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1" cy="10693400"/>
  <p:notesSz cx="7772401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996" y="1036320"/>
            <a:ext cx="787908" cy="1021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88152" y="1036320"/>
            <a:ext cx="777240" cy="1021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33" Type="http://schemas.openxmlformats.org/officeDocument/2006/relationships/image" Target="../media/image34.png"/><Relationship Id="rId34" Type="http://schemas.openxmlformats.org/officeDocument/2006/relationships/image" Target="../media/image35.png"/><Relationship Id="rId35" Type="http://schemas.openxmlformats.org/officeDocument/2006/relationships/image" Target="../media/image36.png"/><Relationship Id="rId36" Type="http://schemas.openxmlformats.org/officeDocument/2006/relationships/image" Target="../media/image37.png"/><Relationship Id="rId37" Type="http://schemas.openxmlformats.org/officeDocument/2006/relationships/image" Target="../media/image38.png"/><Relationship Id="rId38" Type="http://schemas.openxmlformats.org/officeDocument/2006/relationships/image" Target="../media/image39.png"/><Relationship Id="rId39" Type="http://schemas.openxmlformats.org/officeDocument/2006/relationships/image" Target="../media/image40.png"/><Relationship Id="rId40" Type="http://schemas.openxmlformats.org/officeDocument/2006/relationships/image" Target="../media/image41.png"/><Relationship Id="rId41" Type="http://schemas.openxmlformats.org/officeDocument/2006/relationships/image" Target="../media/image42.png"/><Relationship Id="rId42" Type="http://schemas.openxmlformats.org/officeDocument/2006/relationships/image" Target="../media/image43.png"/><Relationship Id="rId43" Type="http://schemas.openxmlformats.org/officeDocument/2006/relationships/image" Target="../media/image44.png"/><Relationship Id="rId44" Type="http://schemas.openxmlformats.org/officeDocument/2006/relationships/image" Target="../media/image45.png"/><Relationship Id="rId45" Type="http://schemas.openxmlformats.org/officeDocument/2006/relationships/image" Target="../media/image46.png"/><Relationship Id="rId46" Type="http://schemas.openxmlformats.org/officeDocument/2006/relationships/image" Target="../media/image47.png"/><Relationship Id="rId47" Type="http://schemas.openxmlformats.org/officeDocument/2006/relationships/image" Target="../media/image48.png"/><Relationship Id="rId48" Type="http://schemas.openxmlformats.org/officeDocument/2006/relationships/image" Target="../media/image49.png"/><Relationship Id="rId49" Type="http://schemas.openxmlformats.org/officeDocument/2006/relationships/image" Target="../media/image50.png"/><Relationship Id="rId50" Type="http://schemas.openxmlformats.org/officeDocument/2006/relationships/image" Target="../media/image51.png"/><Relationship Id="rId51" Type="http://schemas.openxmlformats.org/officeDocument/2006/relationships/image" Target="../media/image52.png"/><Relationship Id="rId52" Type="http://schemas.openxmlformats.org/officeDocument/2006/relationships/image" Target="../media/image53.png"/><Relationship Id="rId53" Type="http://schemas.openxmlformats.org/officeDocument/2006/relationships/image" Target="../media/image54.png"/><Relationship Id="rId54" Type="http://schemas.openxmlformats.org/officeDocument/2006/relationships/image" Target="../media/image55.png"/><Relationship Id="rId55" Type="http://schemas.openxmlformats.org/officeDocument/2006/relationships/image" Target="../media/image56.png"/><Relationship Id="rId56" Type="http://schemas.openxmlformats.org/officeDocument/2006/relationships/image" Target="../media/image57.png"/><Relationship Id="rId57" Type="http://schemas.openxmlformats.org/officeDocument/2006/relationships/image" Target="../media/image58.png"/><Relationship Id="rId58" Type="http://schemas.openxmlformats.org/officeDocument/2006/relationships/image" Target="../media/image59.png"/><Relationship Id="rId59" Type="http://schemas.openxmlformats.org/officeDocument/2006/relationships/image" Target="../media/image60.png"/><Relationship Id="rId60" Type="http://schemas.openxmlformats.org/officeDocument/2006/relationships/image" Target="../media/image6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8.png"/><Relationship Id="rId11" Type="http://schemas.openxmlformats.org/officeDocument/2006/relationships/image" Target="../media/image69.png"/><Relationship Id="rId12" Type="http://schemas.openxmlformats.org/officeDocument/2006/relationships/image" Target="../media/image70.png"/><Relationship Id="rId13" Type="http://schemas.openxmlformats.org/officeDocument/2006/relationships/image" Target="../media/image71.png"/><Relationship Id="rId14" Type="http://schemas.openxmlformats.org/officeDocument/2006/relationships/image" Target="../media/image72.png"/><Relationship Id="rId15" Type="http://schemas.openxmlformats.org/officeDocument/2006/relationships/image" Target="../media/image73.png"/><Relationship Id="rId16" Type="http://schemas.openxmlformats.org/officeDocument/2006/relationships/image" Target="../media/image74.png"/><Relationship Id="rId17" Type="http://schemas.openxmlformats.org/officeDocument/2006/relationships/image" Target="../media/image75.png"/><Relationship Id="rId18" Type="http://schemas.openxmlformats.org/officeDocument/2006/relationships/image" Target="../media/image76.png"/><Relationship Id="rId19" Type="http://schemas.openxmlformats.org/officeDocument/2006/relationships/image" Target="../media/image77.png"/><Relationship Id="rId20" Type="http://schemas.openxmlformats.org/officeDocument/2006/relationships/image" Target="../media/image78.png"/><Relationship Id="rId21" Type="http://schemas.openxmlformats.org/officeDocument/2006/relationships/image" Target="../media/image79.png"/><Relationship Id="rId22" Type="http://schemas.openxmlformats.org/officeDocument/2006/relationships/image" Target="../media/image80.png"/><Relationship Id="rId23" Type="http://schemas.openxmlformats.org/officeDocument/2006/relationships/image" Target="../media/image81.png"/><Relationship Id="rId24" Type="http://schemas.openxmlformats.org/officeDocument/2006/relationships/image" Target="../media/image82.png"/><Relationship Id="rId25" Type="http://schemas.openxmlformats.org/officeDocument/2006/relationships/image" Target="../media/image83.png"/><Relationship Id="rId26" Type="http://schemas.openxmlformats.org/officeDocument/2006/relationships/image" Target="../media/image84.png"/><Relationship Id="rId27" Type="http://schemas.openxmlformats.org/officeDocument/2006/relationships/image" Target="../media/image85.png"/><Relationship Id="rId28" Type="http://schemas.openxmlformats.org/officeDocument/2006/relationships/image" Target="../media/image86.png"/><Relationship Id="rId29" Type="http://schemas.openxmlformats.org/officeDocument/2006/relationships/image" Target="../media/image87.png"/><Relationship Id="rId30" Type="http://schemas.openxmlformats.org/officeDocument/2006/relationships/image" Target="../media/image88.png"/><Relationship Id="rId31" Type="http://schemas.openxmlformats.org/officeDocument/2006/relationships/image" Target="../media/image89.png"/><Relationship Id="rId32" Type="http://schemas.openxmlformats.org/officeDocument/2006/relationships/image" Target="../media/image90.png"/><Relationship Id="rId33" Type="http://schemas.openxmlformats.org/officeDocument/2006/relationships/image" Target="../media/image91.png"/><Relationship Id="rId34" Type="http://schemas.openxmlformats.org/officeDocument/2006/relationships/image" Target="../media/image92.png"/><Relationship Id="rId35" Type="http://schemas.openxmlformats.org/officeDocument/2006/relationships/image" Target="../media/image93.png"/><Relationship Id="rId36" Type="http://schemas.openxmlformats.org/officeDocument/2006/relationships/image" Target="../media/image94.png"/><Relationship Id="rId37" Type="http://schemas.openxmlformats.org/officeDocument/2006/relationships/image" Target="../media/image95.png"/><Relationship Id="rId38" Type="http://schemas.openxmlformats.org/officeDocument/2006/relationships/image" Target="../media/image96.png"/><Relationship Id="rId39" Type="http://schemas.openxmlformats.org/officeDocument/2006/relationships/image" Target="../media/image97.png"/><Relationship Id="rId40" Type="http://schemas.openxmlformats.org/officeDocument/2006/relationships/image" Target="../media/image98.png"/><Relationship Id="rId41" Type="http://schemas.openxmlformats.org/officeDocument/2006/relationships/image" Target="../media/image99.png"/><Relationship Id="rId42" Type="http://schemas.openxmlformats.org/officeDocument/2006/relationships/image" Target="../media/image100.png"/><Relationship Id="rId43" Type="http://schemas.openxmlformats.org/officeDocument/2006/relationships/image" Target="../media/image101.png"/><Relationship Id="rId44" Type="http://schemas.openxmlformats.org/officeDocument/2006/relationships/image" Target="../media/image102.png"/><Relationship Id="rId45" Type="http://schemas.openxmlformats.org/officeDocument/2006/relationships/image" Target="../media/image103.png"/><Relationship Id="rId46" Type="http://schemas.openxmlformats.org/officeDocument/2006/relationships/image" Target="../media/image104.png"/><Relationship Id="rId47" Type="http://schemas.openxmlformats.org/officeDocument/2006/relationships/image" Target="../media/image105.png"/><Relationship Id="rId48" Type="http://schemas.openxmlformats.org/officeDocument/2006/relationships/image" Target="../media/image106.png"/><Relationship Id="rId49" Type="http://schemas.openxmlformats.org/officeDocument/2006/relationships/image" Target="../media/image107.png"/><Relationship Id="rId50" Type="http://schemas.openxmlformats.org/officeDocument/2006/relationships/image" Target="../media/image108.png"/><Relationship Id="rId51" Type="http://schemas.openxmlformats.org/officeDocument/2006/relationships/image" Target="../media/image109.png"/><Relationship Id="rId52" Type="http://schemas.openxmlformats.org/officeDocument/2006/relationships/image" Target="../media/image110.png"/><Relationship Id="rId53" Type="http://schemas.openxmlformats.org/officeDocument/2006/relationships/image" Target="../media/image111.png"/><Relationship Id="rId54" Type="http://schemas.openxmlformats.org/officeDocument/2006/relationships/image" Target="../media/image112.png"/><Relationship Id="rId55" Type="http://schemas.openxmlformats.org/officeDocument/2006/relationships/image" Target="../media/image113.png"/><Relationship Id="rId56" Type="http://schemas.openxmlformats.org/officeDocument/2006/relationships/image" Target="../media/image114.png"/><Relationship Id="rId57" Type="http://schemas.openxmlformats.org/officeDocument/2006/relationships/image" Target="../media/image115.png"/><Relationship Id="rId58" Type="http://schemas.openxmlformats.org/officeDocument/2006/relationships/image" Target="../media/image116.png"/><Relationship Id="rId59" Type="http://schemas.openxmlformats.org/officeDocument/2006/relationships/image" Target="../media/image117.png"/><Relationship Id="rId60" Type="http://schemas.openxmlformats.org/officeDocument/2006/relationships/image" Target="../media/image118.png"/><Relationship Id="rId61" Type="http://schemas.openxmlformats.org/officeDocument/2006/relationships/image" Target="../media/image119.png"/><Relationship Id="rId62" Type="http://schemas.openxmlformats.org/officeDocument/2006/relationships/image" Target="../media/image120.png"/><Relationship Id="rId63" Type="http://schemas.openxmlformats.org/officeDocument/2006/relationships/image" Target="../media/image121.png"/><Relationship Id="rId64" Type="http://schemas.openxmlformats.org/officeDocument/2006/relationships/image" Target="../media/image122.png"/><Relationship Id="rId65" Type="http://schemas.openxmlformats.org/officeDocument/2006/relationships/image" Target="../media/image123.png"/><Relationship Id="rId66" Type="http://schemas.openxmlformats.org/officeDocument/2006/relationships/image" Target="../media/image124.png"/><Relationship Id="rId67" Type="http://schemas.openxmlformats.org/officeDocument/2006/relationships/image" Target="../media/image125.png"/><Relationship Id="rId68" Type="http://schemas.openxmlformats.org/officeDocument/2006/relationships/image" Target="../media/image126.png"/><Relationship Id="rId69" Type="http://schemas.openxmlformats.org/officeDocument/2006/relationships/image" Target="../media/image127.png"/><Relationship Id="rId70" Type="http://schemas.openxmlformats.org/officeDocument/2006/relationships/image" Target="../media/image128.png"/><Relationship Id="rId71" Type="http://schemas.openxmlformats.org/officeDocument/2006/relationships/image" Target="../media/image129.png"/><Relationship Id="rId72" Type="http://schemas.openxmlformats.org/officeDocument/2006/relationships/image" Target="../media/image130.png"/><Relationship Id="rId73" Type="http://schemas.openxmlformats.org/officeDocument/2006/relationships/image" Target="../media/image131.png"/><Relationship Id="rId74" Type="http://schemas.openxmlformats.org/officeDocument/2006/relationships/image" Target="../media/image132.png"/><Relationship Id="rId75" Type="http://schemas.openxmlformats.org/officeDocument/2006/relationships/image" Target="../media/image133.png"/><Relationship Id="rId76" Type="http://schemas.openxmlformats.org/officeDocument/2006/relationships/image" Target="../media/image134.png"/><Relationship Id="rId77" Type="http://schemas.openxmlformats.org/officeDocument/2006/relationships/image" Target="../media/image135.png"/><Relationship Id="rId78" Type="http://schemas.openxmlformats.org/officeDocument/2006/relationships/image" Target="../media/image136.png"/><Relationship Id="rId79" Type="http://schemas.openxmlformats.org/officeDocument/2006/relationships/image" Target="../media/image137.jpg"/><Relationship Id="rId80" Type="http://schemas.openxmlformats.org/officeDocument/2006/relationships/image" Target="../media/image13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60"/>
            <a:ext cx="2058035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Applied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b="1" i="1">
                <a:latin typeface="Calibri"/>
                <a:cs typeface="Calibri"/>
              </a:rPr>
              <a:t>Computer </a:t>
            </a:r>
            <a:r>
              <a:rPr dirty="0" sz="1100" spc="-5" b="1" i="1">
                <a:latin typeface="Calibri"/>
                <a:cs typeface="Calibri"/>
              </a:rPr>
              <a:t>engineering</a:t>
            </a:r>
            <a:r>
              <a:rPr dirty="0" sz="1100" spc="-4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Department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3694" y="599948"/>
            <a:ext cx="6921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lecture</a:t>
            </a:r>
            <a:r>
              <a:rPr dirty="0" sz="1100" spc="-50" b="1" i="1">
                <a:latin typeface="Calibri"/>
                <a:cs typeface="Calibri"/>
              </a:rPr>
              <a:t> </a:t>
            </a:r>
            <a:r>
              <a:rPr dirty="0" sz="1100" b="1" i="1">
                <a:latin typeface="Calibri"/>
                <a:cs typeface="Calibri"/>
              </a:rPr>
              <a:t>Five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304" y="772668"/>
            <a:ext cx="5467985" cy="0"/>
          </a:xfrm>
          <a:custGeom>
            <a:avLst/>
            <a:gdLst/>
            <a:ahLst/>
            <a:cxnLst/>
            <a:rect l="l" t="t" r="r" b="b"/>
            <a:pathLst>
              <a:path w="5467984" h="0">
                <a:moveTo>
                  <a:pt x="0" y="0"/>
                </a:moveTo>
                <a:lnTo>
                  <a:pt x="546747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06646" y="9602419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4634" y="9554667"/>
            <a:ext cx="16490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Assist. </a:t>
            </a:r>
            <a:r>
              <a:rPr dirty="0" sz="1100">
                <a:latin typeface="Calibri"/>
                <a:cs typeface="Calibri"/>
              </a:rPr>
              <a:t>Lecturer </a:t>
            </a:r>
            <a:r>
              <a:rPr dirty="0" sz="1100" spc="-5">
                <a:latin typeface="Calibri"/>
                <a:cs typeface="Calibri"/>
              </a:rPr>
              <a:t>weaam </a:t>
            </a:r>
            <a:r>
              <a:rPr dirty="0" sz="1100">
                <a:latin typeface="Calibri"/>
                <a:cs typeface="Calibri"/>
              </a:rPr>
              <a:t>T.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889762"/>
            <a:ext cx="4613910" cy="1839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82065">
              <a:lnSpc>
                <a:spcPct val="100000"/>
              </a:lnSpc>
              <a:spcBef>
                <a:spcPts val="95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POITIVE TERMS SERIES</a:t>
            </a:r>
            <a:r>
              <a:rPr dirty="0" u="heavy" sz="22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TESTE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128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Test of Convergence and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Divergence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1400" b="1">
                <a:latin typeface="Times New Roman"/>
                <a:cs typeface="Times New Roman"/>
              </a:rPr>
              <a:t>1. 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Ratio</a:t>
            </a:r>
            <a:r>
              <a:rPr dirty="0" u="heavy" sz="1400" spc="4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test</a:t>
            </a:r>
            <a:r>
              <a:rPr dirty="0" sz="1400" spc="-5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baseline="1984" sz="2100">
                <a:latin typeface="Cambria Math"/>
                <a:cs typeface="Cambria Math"/>
              </a:rPr>
              <a:t>∑ </a:t>
            </a:r>
            <a:r>
              <a:rPr dirty="0" sz="1400" spc="35">
                <a:latin typeface="Cambria Math"/>
                <a:cs typeface="Cambria Math"/>
              </a:rPr>
              <a:t>𝑎</a:t>
            </a:r>
            <a:r>
              <a:rPr dirty="0" baseline="-16666" sz="1500" spc="52">
                <a:latin typeface="Cambria Math"/>
                <a:cs typeface="Cambria Math"/>
              </a:rPr>
              <a:t>𝑛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positive terms,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3383" y="3034029"/>
            <a:ext cx="4235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mbria Math"/>
                <a:cs typeface="Cambria Math"/>
              </a:rPr>
              <a:t>𝒏</a:t>
            </a:r>
            <a:r>
              <a:rPr dirty="0" sz="1300">
                <a:latin typeface="Cambria Math"/>
                <a:cs typeface="Cambria Math"/>
              </a:rPr>
              <a:t>→</a:t>
            </a: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9416" y="3009645"/>
            <a:ext cx="21462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mbria Math"/>
                <a:cs typeface="Cambria Math"/>
              </a:rPr>
              <a:t>𝒂</a:t>
            </a:r>
            <a:r>
              <a:rPr dirty="0" baseline="-13227" sz="1575" spc="7">
                <a:latin typeface="Cambria Math"/>
                <a:cs typeface="Cambria Math"/>
              </a:rPr>
              <a:t>𝒏</a:t>
            </a:r>
            <a:endParaRPr baseline="-13227" sz="1575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02201" y="3007105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 h="0">
                <a:moveTo>
                  <a:pt x="0" y="0"/>
                </a:moveTo>
                <a:lnTo>
                  <a:pt x="374903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74719" y="2831338"/>
            <a:ext cx="1145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mbria Math"/>
                <a:cs typeface="Cambria Math"/>
              </a:rPr>
              <a:t>𝐥𝐢𝐦 </a:t>
            </a:r>
            <a:r>
              <a:rPr dirty="0" baseline="44871" sz="1950">
                <a:latin typeface="Cambria Math"/>
                <a:cs typeface="Cambria Math"/>
              </a:rPr>
              <a:t>𝒂</a:t>
            </a:r>
            <a:r>
              <a:rPr dirty="0" baseline="42328" sz="1575">
                <a:latin typeface="Cambria Math"/>
                <a:cs typeface="Cambria Math"/>
              </a:rPr>
              <a:t>𝒏+𝟏</a:t>
            </a:r>
            <a:r>
              <a:rPr dirty="0" baseline="42328" sz="1575" spc="120">
                <a:latin typeface="Cambria Math"/>
                <a:cs typeface="Cambria Math"/>
              </a:rPr>
              <a:t> </a:t>
            </a:r>
            <a:r>
              <a:rPr dirty="0" sz="1800" spc="-5">
                <a:latin typeface="Cambria Math"/>
                <a:cs typeface="Cambria Math"/>
              </a:rPr>
              <a:t>=</a:t>
            </a:r>
            <a:r>
              <a:rPr dirty="0" sz="1400" spc="-5" b="1">
                <a:latin typeface="Times New Roman"/>
                <a:cs typeface="Times New Roman"/>
              </a:rPr>
              <a:t>ρ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3236188"/>
            <a:ext cx="6237605" cy="275209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55"/>
              </a:spcBef>
              <a:tabLst>
                <a:tab pos="742315" algn="l"/>
              </a:tabLst>
            </a:pPr>
            <a:r>
              <a:rPr dirty="0" sz="1400">
                <a:latin typeface="Times New Roman"/>
                <a:cs typeface="Times New Roman"/>
              </a:rPr>
              <a:t>1.	</a:t>
            </a:r>
            <a:r>
              <a:rPr dirty="0" sz="1400">
                <a:latin typeface="Cambria Math"/>
                <a:cs typeface="Cambria Math"/>
              </a:rPr>
              <a:t>ρ &lt; 1 →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𝐶𝑜𝑛𝑣𝑒𝑟𝑔𝑒𝑛𝑐𝑒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2. </a:t>
            </a:r>
            <a:r>
              <a:rPr dirty="0" sz="1400">
                <a:latin typeface="Cambria Math"/>
                <a:cs typeface="Cambria Math"/>
              </a:rPr>
              <a:t>ρ &gt; 1 →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𝐷𝑖𝑣𝑒𝑟𝑔𝑒𝑛𝑐𝑒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3. </a:t>
            </a:r>
            <a:r>
              <a:rPr dirty="0" sz="1400">
                <a:latin typeface="Cambria Math"/>
                <a:cs typeface="Cambria Math"/>
              </a:rPr>
              <a:t>ρ = 1 →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𝐹𝑎𝑖𝑙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 indent="43815">
              <a:lnSpc>
                <a:spcPct val="103600"/>
              </a:lnSpc>
              <a:spcBef>
                <a:spcPts val="1390"/>
              </a:spcBef>
            </a:pPr>
            <a:r>
              <a:rPr dirty="0" sz="1400" spc="-5">
                <a:latin typeface="Times New Roman"/>
                <a:cs typeface="Times New Roman"/>
              </a:rPr>
              <a:t>The Ratio Test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often effective when the 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series contain contain factorials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expressions involving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 (1):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Test the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2821" y="6039992"/>
            <a:ext cx="229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0833" sz="2400" spc="22">
                <a:latin typeface="Cambria Math"/>
                <a:cs typeface="Cambria Math"/>
              </a:rPr>
              <a:t>𝑛</a:t>
            </a:r>
            <a:r>
              <a:rPr dirty="0" sz="1150" spc="25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92472" y="64268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032630" y="6023229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57954" y="6168513"/>
            <a:ext cx="55562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885"/>
              </a:spcBef>
            </a:pP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80">
                <a:latin typeface="Cambria Math"/>
                <a:cs typeface="Cambria Math"/>
              </a:rPr>
              <a:t> </a:t>
            </a:r>
            <a:r>
              <a:rPr dirty="0" baseline="-38194" sz="2400" spc="60">
                <a:latin typeface="Cambria Math"/>
                <a:cs typeface="Cambria Math"/>
              </a:rPr>
              <a:t>3</a:t>
            </a:r>
            <a:r>
              <a:rPr dirty="0" baseline="-28985" sz="1725" spc="60">
                <a:latin typeface="Cambria Math"/>
                <a:cs typeface="Cambria Math"/>
              </a:rPr>
              <a:t>𝑛</a:t>
            </a:r>
            <a:endParaRPr baseline="-28985" sz="172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150" spc="35">
                <a:latin typeface="Cambria Math"/>
                <a:cs typeface="Cambria Math"/>
              </a:rPr>
              <a:t>𝑛=1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4846" y="7064120"/>
            <a:ext cx="723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0802" sz="2700" spc="44">
                <a:latin typeface="Cambria Math"/>
                <a:cs typeface="Cambria Math"/>
              </a:rPr>
              <a:t>𝑎</a:t>
            </a:r>
            <a:r>
              <a:rPr dirty="0" sz="1300" spc="30">
                <a:latin typeface="Cambria Math"/>
                <a:cs typeface="Cambria Math"/>
              </a:rPr>
              <a:t>𝑛+1</a:t>
            </a:r>
            <a:r>
              <a:rPr dirty="0" sz="1300" spc="210">
                <a:latin typeface="Cambria Math"/>
                <a:cs typeface="Cambria Math"/>
              </a:rPr>
              <a:t> </a:t>
            </a:r>
            <a:r>
              <a:rPr dirty="0" baseline="10802" sz="2700">
                <a:latin typeface="Cambria Math"/>
                <a:cs typeface="Cambria Math"/>
              </a:rPr>
              <a:t>=</a:t>
            </a:r>
            <a:endParaRPr baseline="10802" sz="27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5577" y="6843141"/>
            <a:ext cx="844550" cy="557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95"/>
              </a:lnSpc>
              <a:spcBef>
                <a:spcPts val="100"/>
              </a:spcBef>
            </a:pPr>
            <a:r>
              <a:rPr dirty="0" sz="1800">
                <a:latin typeface="Cambria Math"/>
                <a:cs typeface="Cambria Math"/>
              </a:rPr>
              <a:t>(𝑛 +</a:t>
            </a:r>
            <a:r>
              <a:rPr dirty="0" sz="1800" spc="-50">
                <a:latin typeface="Cambria Math"/>
                <a:cs typeface="Cambria Math"/>
              </a:rPr>
              <a:t> </a:t>
            </a:r>
            <a:r>
              <a:rPr dirty="0" sz="1800" spc="5">
                <a:latin typeface="Cambria Math"/>
                <a:cs typeface="Cambria Math"/>
              </a:rPr>
              <a:t>1)</a:t>
            </a:r>
            <a:r>
              <a:rPr dirty="0" baseline="27777" sz="1950" spc="7">
                <a:latin typeface="Cambria Math"/>
                <a:cs typeface="Cambria Math"/>
              </a:rPr>
              <a:t>2</a:t>
            </a:r>
            <a:endParaRPr baseline="27777" sz="1950">
              <a:latin typeface="Cambria Math"/>
              <a:cs typeface="Cambria Math"/>
            </a:endParaRPr>
          </a:p>
          <a:p>
            <a:pPr algn="ctr" marL="1270">
              <a:lnSpc>
                <a:spcPts val="2095"/>
              </a:lnSpc>
            </a:pPr>
            <a:r>
              <a:rPr dirty="0" baseline="-16975" sz="2700" spc="37">
                <a:latin typeface="Cambria Math"/>
                <a:cs typeface="Cambria Math"/>
              </a:rPr>
              <a:t>3</a:t>
            </a:r>
            <a:r>
              <a:rPr dirty="0" sz="1300" spc="25">
                <a:latin typeface="Cambria Math"/>
                <a:cs typeface="Cambria Math"/>
              </a:rPr>
              <a:t>𝑛+1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48277" y="7192644"/>
            <a:ext cx="829310" cy="0"/>
          </a:xfrm>
          <a:custGeom>
            <a:avLst/>
            <a:gdLst/>
            <a:ahLst/>
            <a:cxnLst/>
            <a:rect l="l" t="t" r="r" b="b"/>
            <a:pathLst>
              <a:path w="829310" h="0">
                <a:moveTo>
                  <a:pt x="0" y="0"/>
                </a:moveTo>
                <a:lnTo>
                  <a:pt x="82905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9470" y="8176768"/>
            <a:ext cx="434975" cy="0"/>
          </a:xfrm>
          <a:custGeom>
            <a:avLst/>
            <a:gdLst/>
            <a:ahLst/>
            <a:cxnLst/>
            <a:rect l="l" t="t" r="r" b="b"/>
            <a:pathLst>
              <a:path w="434975" h="0">
                <a:moveTo>
                  <a:pt x="0" y="0"/>
                </a:moveTo>
                <a:lnTo>
                  <a:pt x="434644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65627" y="8176768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72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47415" y="8125206"/>
            <a:ext cx="99568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8350" algn="l"/>
              </a:tabLst>
            </a:pPr>
            <a:r>
              <a:rPr dirty="0" baseline="-17241" sz="2175" spc="44">
                <a:latin typeface="Cambria Math"/>
                <a:cs typeface="Cambria Math"/>
              </a:rPr>
              <a:t>3</a:t>
            </a:r>
            <a:r>
              <a:rPr dirty="0" sz="1200" spc="275">
                <a:latin typeface="Cambria Math"/>
                <a:cs typeface="Cambria Math"/>
              </a:rPr>
              <a:t>𝑛</a:t>
            </a:r>
            <a:r>
              <a:rPr dirty="0" sz="1200">
                <a:latin typeface="Cambria Math"/>
                <a:cs typeface="Cambria Math"/>
              </a:rPr>
              <a:t>+</a:t>
            </a:r>
            <a:r>
              <a:rPr dirty="0" sz="1200" spc="45">
                <a:latin typeface="Cambria Math"/>
                <a:cs typeface="Cambria Math"/>
              </a:rPr>
              <a:t>1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baseline="-17241" sz="2175" spc="322">
                <a:latin typeface="Cambria Math"/>
                <a:cs typeface="Cambria Math"/>
              </a:rPr>
              <a:t>𝑛</a:t>
            </a:r>
            <a:r>
              <a:rPr dirty="0" sz="1200" spc="45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16272" y="8176768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607566" y="8207502"/>
            <a:ext cx="348107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8730" algn="l"/>
                <a:tab pos="3020060" algn="l"/>
              </a:tabLst>
            </a:pPr>
            <a:r>
              <a:rPr dirty="0" sz="1450" spc="215">
                <a:latin typeface="Cambria Math"/>
                <a:cs typeface="Cambria Math"/>
              </a:rPr>
              <a:t>𝑛</a:t>
            </a:r>
            <a:r>
              <a:rPr dirty="0" sz="1450" spc="-5">
                <a:latin typeface="Cambria Math"/>
                <a:cs typeface="Cambria Math"/>
              </a:rPr>
              <a:t>→</a:t>
            </a:r>
            <a:r>
              <a:rPr dirty="0" sz="1450" spc="105">
                <a:latin typeface="Cambria Math"/>
                <a:cs typeface="Cambria Math"/>
              </a:rPr>
              <a:t>∞</a:t>
            </a:r>
            <a:r>
              <a:rPr dirty="0" sz="1450">
                <a:latin typeface="Cambria Math"/>
                <a:cs typeface="Cambria Math"/>
              </a:rPr>
              <a:t>	</a:t>
            </a:r>
            <a:r>
              <a:rPr dirty="0" sz="1450" spc="204">
                <a:latin typeface="Cambria Math"/>
                <a:cs typeface="Cambria Math"/>
              </a:rPr>
              <a:t>𝑛</a:t>
            </a:r>
            <a:r>
              <a:rPr dirty="0" sz="1450" spc="5">
                <a:latin typeface="Cambria Math"/>
                <a:cs typeface="Cambria Math"/>
              </a:rPr>
              <a:t>→</a:t>
            </a:r>
            <a:r>
              <a:rPr dirty="0" sz="1450" spc="105">
                <a:latin typeface="Cambria Math"/>
                <a:cs typeface="Cambria Math"/>
              </a:rPr>
              <a:t>∞</a:t>
            </a:r>
            <a:r>
              <a:rPr dirty="0" sz="1450">
                <a:latin typeface="Cambria Math"/>
                <a:cs typeface="Cambria Math"/>
              </a:rPr>
              <a:t>	</a:t>
            </a:r>
            <a:r>
              <a:rPr dirty="0" sz="1450" spc="204">
                <a:latin typeface="Cambria Math"/>
                <a:cs typeface="Cambria Math"/>
              </a:rPr>
              <a:t>𝑛</a:t>
            </a:r>
            <a:r>
              <a:rPr dirty="0" sz="1450" spc="5">
                <a:latin typeface="Cambria Math"/>
                <a:cs typeface="Cambria Math"/>
              </a:rPr>
              <a:t>→</a:t>
            </a:r>
            <a:r>
              <a:rPr dirty="0" sz="1450" spc="105">
                <a:latin typeface="Cambria Math"/>
                <a:cs typeface="Cambria Math"/>
              </a:rPr>
              <a:t>∞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16957" y="8176768"/>
            <a:ext cx="824865" cy="0"/>
          </a:xfrm>
          <a:custGeom>
            <a:avLst/>
            <a:gdLst/>
            <a:ahLst/>
            <a:cxnLst/>
            <a:rect l="l" t="t" r="r" b="b"/>
            <a:pathLst>
              <a:path w="824864" h="0">
                <a:moveTo>
                  <a:pt x="0" y="0"/>
                </a:moveTo>
                <a:lnTo>
                  <a:pt x="824788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198877" y="8180069"/>
            <a:ext cx="405193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6110" algn="l"/>
                <a:tab pos="3931285" algn="l"/>
              </a:tabLst>
            </a:pPr>
            <a:r>
              <a:rPr dirty="0" sz="1450" spc="180">
                <a:latin typeface="Cambria Math"/>
                <a:cs typeface="Cambria Math"/>
              </a:rPr>
              <a:t>𝑎</a:t>
            </a:r>
            <a:r>
              <a:rPr dirty="0" baseline="-13888" sz="1800" spc="412">
                <a:latin typeface="Cambria Math"/>
                <a:cs typeface="Cambria Math"/>
              </a:rPr>
              <a:t>𝑛</a:t>
            </a:r>
            <a:r>
              <a:rPr dirty="0" baseline="-13888" sz="1800">
                <a:latin typeface="Cambria Math"/>
                <a:cs typeface="Cambria Math"/>
              </a:rPr>
              <a:t>	</a:t>
            </a:r>
            <a:r>
              <a:rPr dirty="0" sz="1450" spc="30">
                <a:latin typeface="Cambria Math"/>
                <a:cs typeface="Cambria Math"/>
              </a:rPr>
              <a:t>3</a:t>
            </a:r>
            <a:r>
              <a:rPr dirty="0" sz="1450" spc="215">
                <a:latin typeface="Cambria Math"/>
                <a:cs typeface="Cambria Math"/>
              </a:rPr>
              <a:t>𝑛</a:t>
            </a:r>
            <a:r>
              <a:rPr dirty="0" baseline="20833" sz="1800" spc="67">
                <a:latin typeface="Cambria Math"/>
                <a:cs typeface="Cambria Math"/>
              </a:rPr>
              <a:t>2</a:t>
            </a:r>
            <a:r>
              <a:rPr dirty="0" baseline="20833" sz="1800">
                <a:latin typeface="Cambria Math"/>
                <a:cs typeface="Cambria Math"/>
              </a:rPr>
              <a:t>	</a:t>
            </a:r>
            <a:r>
              <a:rPr dirty="0" sz="1450" spc="35">
                <a:latin typeface="Cambria Math"/>
                <a:cs typeface="Cambria Math"/>
              </a:rPr>
              <a:t>3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30797" y="8176768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0604" y="7968185"/>
            <a:ext cx="545147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0">
                <a:latin typeface="Cambria Math"/>
                <a:cs typeface="Cambria Math"/>
              </a:rPr>
              <a:t>𝜌 = 𝑙𝑖𝑚 </a:t>
            </a:r>
            <a:r>
              <a:rPr dirty="0" baseline="45977" sz="2175" spc="112">
                <a:latin typeface="Cambria Math"/>
                <a:cs typeface="Cambria Math"/>
              </a:rPr>
              <a:t>𝑎</a:t>
            </a:r>
            <a:r>
              <a:rPr dirty="0" baseline="41666" sz="1800" spc="112">
                <a:latin typeface="Cambria Math"/>
                <a:cs typeface="Cambria Math"/>
              </a:rPr>
              <a:t>𝑛+1 </a:t>
            </a:r>
            <a:r>
              <a:rPr dirty="0" sz="2000">
                <a:latin typeface="Cambria Math"/>
                <a:cs typeface="Cambria Math"/>
              </a:rPr>
              <a:t>= 𝑙𝑖𝑚 </a:t>
            </a:r>
            <a:r>
              <a:rPr dirty="0" baseline="45977" sz="2175" spc="37">
                <a:latin typeface="Cambria Math"/>
                <a:cs typeface="Cambria Math"/>
              </a:rPr>
              <a:t>(𝑛+1)</a:t>
            </a:r>
            <a:r>
              <a:rPr dirty="0" baseline="78703" sz="1800" spc="37">
                <a:latin typeface="Cambria Math"/>
                <a:cs typeface="Cambria Math"/>
              </a:rPr>
              <a:t>2 </a:t>
            </a:r>
            <a:r>
              <a:rPr dirty="0" sz="2000">
                <a:latin typeface="Cambria Math"/>
                <a:cs typeface="Cambria Math"/>
              </a:rPr>
              <a:t>∗ </a:t>
            </a:r>
            <a:r>
              <a:rPr dirty="0" baseline="45977" sz="2175" spc="82">
                <a:latin typeface="Cambria Math"/>
                <a:cs typeface="Cambria Math"/>
              </a:rPr>
              <a:t>3</a:t>
            </a:r>
            <a:r>
              <a:rPr dirty="0" baseline="78703" sz="1800" spc="82">
                <a:latin typeface="Cambria Math"/>
                <a:cs typeface="Cambria Math"/>
              </a:rPr>
              <a:t>𝑛</a:t>
            </a:r>
            <a:r>
              <a:rPr dirty="0" sz="2100" spc="55" i="1">
                <a:latin typeface="Cambria Math"/>
                <a:cs typeface="Cambria Math"/>
              </a:rPr>
              <a:t>= </a:t>
            </a:r>
            <a:r>
              <a:rPr dirty="0" sz="2000">
                <a:latin typeface="Cambria Math"/>
                <a:cs typeface="Cambria Math"/>
              </a:rPr>
              <a:t>𝑙𝑖𝑚</a:t>
            </a:r>
            <a:r>
              <a:rPr dirty="0" sz="2000" spc="185">
                <a:latin typeface="Cambria Math"/>
                <a:cs typeface="Cambria Math"/>
              </a:rPr>
              <a:t> </a:t>
            </a:r>
            <a:r>
              <a:rPr dirty="0" baseline="45977" sz="2175" spc="22">
                <a:latin typeface="Cambria Math"/>
                <a:cs typeface="Cambria Math"/>
              </a:rPr>
              <a:t>𝑛</a:t>
            </a:r>
            <a:r>
              <a:rPr dirty="0" baseline="78703" sz="1800" spc="22">
                <a:latin typeface="Cambria Math"/>
                <a:cs typeface="Cambria Math"/>
              </a:rPr>
              <a:t>2</a:t>
            </a:r>
            <a:r>
              <a:rPr dirty="0" baseline="45977" sz="2175" spc="22">
                <a:latin typeface="Cambria Math"/>
                <a:cs typeface="Cambria Math"/>
              </a:rPr>
              <a:t>+2𝑛+1</a:t>
            </a:r>
            <a:r>
              <a:rPr dirty="0" sz="2100" spc="15" i="1">
                <a:latin typeface="Cambria Math"/>
                <a:cs typeface="Cambria Math"/>
              </a:rPr>
              <a:t>=</a:t>
            </a:r>
            <a:r>
              <a:rPr dirty="0" baseline="45977" sz="2175" spc="22">
                <a:latin typeface="Cambria Math"/>
                <a:cs typeface="Cambria Math"/>
              </a:rPr>
              <a:t>1</a:t>
            </a:r>
            <a:r>
              <a:rPr dirty="0" sz="2100" spc="15" i="1">
                <a:latin typeface="Cambria Math"/>
                <a:cs typeface="Cambria Math"/>
              </a:rPr>
              <a:t>&lt;1</a:t>
            </a:r>
            <a:endParaRPr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27830" y="8531820"/>
            <a:ext cx="1158240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50" spc="-25" i="1">
                <a:latin typeface="Cambria Math"/>
                <a:cs typeface="Cambria Math"/>
              </a:rPr>
              <a:t>So, </a:t>
            </a:r>
            <a:r>
              <a:rPr dirty="0" sz="1650" spc="-20" i="1">
                <a:latin typeface="Cambria Math"/>
                <a:cs typeface="Cambria Math"/>
              </a:rPr>
              <a:t>it is</a:t>
            </a:r>
            <a:r>
              <a:rPr dirty="0" sz="1650" spc="-85" i="1">
                <a:latin typeface="Cambria Math"/>
                <a:cs typeface="Cambria Math"/>
              </a:rPr>
              <a:t> </a:t>
            </a:r>
            <a:r>
              <a:rPr dirty="0" sz="1650" spc="-25" i="1">
                <a:latin typeface="Cambria Math"/>
                <a:cs typeface="Cambria Math"/>
              </a:rPr>
              <a:t>Conv.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23004" y="9588972"/>
            <a:ext cx="1314450" cy="179705"/>
          </a:xfrm>
          <a:custGeom>
            <a:avLst/>
            <a:gdLst/>
            <a:ahLst/>
            <a:cxnLst/>
            <a:rect l="l" t="t" r="r" b="b"/>
            <a:pathLst>
              <a:path w="1314450" h="179704">
                <a:moveTo>
                  <a:pt x="0" y="179504"/>
                </a:moveTo>
                <a:lnTo>
                  <a:pt x="1314450" y="179504"/>
                </a:lnTo>
                <a:lnTo>
                  <a:pt x="1314450" y="0"/>
                </a:lnTo>
                <a:lnTo>
                  <a:pt x="0" y="0"/>
                </a:lnTo>
                <a:lnTo>
                  <a:pt x="0" y="179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910304" y="9586178"/>
            <a:ext cx="965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60"/>
            <a:ext cx="2058035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Applied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Mathematics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b="1" i="1">
                <a:latin typeface="Calibri"/>
                <a:cs typeface="Calibri"/>
              </a:rPr>
              <a:t>Computer </a:t>
            </a:r>
            <a:r>
              <a:rPr dirty="0" sz="1100" spc="-5" b="1" i="1">
                <a:latin typeface="Calibri"/>
                <a:cs typeface="Calibri"/>
              </a:rPr>
              <a:t>engineering</a:t>
            </a:r>
            <a:r>
              <a:rPr dirty="0" sz="1100" spc="-4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Department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3694" y="599948"/>
            <a:ext cx="6921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 i="1">
                <a:latin typeface="Calibri"/>
                <a:cs typeface="Calibri"/>
              </a:rPr>
              <a:t>lecture</a:t>
            </a:r>
            <a:r>
              <a:rPr dirty="0" sz="1100" spc="-50" b="1" i="1">
                <a:latin typeface="Calibri"/>
                <a:cs typeface="Calibri"/>
              </a:rPr>
              <a:t> </a:t>
            </a:r>
            <a:r>
              <a:rPr dirty="0" sz="1100" b="1" i="1">
                <a:latin typeface="Calibri"/>
                <a:cs typeface="Calibri"/>
              </a:rPr>
              <a:t>Five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304" y="772668"/>
            <a:ext cx="5467985" cy="0"/>
          </a:xfrm>
          <a:custGeom>
            <a:avLst/>
            <a:gdLst/>
            <a:ahLst/>
            <a:cxnLst/>
            <a:rect l="l" t="t" r="r" b="b"/>
            <a:pathLst>
              <a:path w="5467984" h="0">
                <a:moveTo>
                  <a:pt x="0" y="0"/>
                </a:moveTo>
                <a:lnTo>
                  <a:pt x="546747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93946" y="9554667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4634" y="9554667"/>
            <a:ext cx="16490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Assist. </a:t>
            </a:r>
            <a:r>
              <a:rPr dirty="0" sz="1100">
                <a:latin typeface="Calibri"/>
                <a:cs typeface="Calibri"/>
              </a:rPr>
              <a:t>Lecturer </a:t>
            </a:r>
            <a:r>
              <a:rPr dirty="0" sz="1100" spc="-5">
                <a:latin typeface="Calibri"/>
                <a:cs typeface="Calibri"/>
              </a:rPr>
              <a:t>weaam </a:t>
            </a:r>
            <a:r>
              <a:rPr dirty="0" sz="1100">
                <a:latin typeface="Calibri"/>
                <a:cs typeface="Calibri"/>
              </a:rPr>
              <a:t>T.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1753" y="894079"/>
            <a:ext cx="5359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136" sz="1950" spc="22">
                <a:latin typeface="Cambria Math"/>
                <a:cs typeface="Cambria Math"/>
              </a:rPr>
              <a:t>(</a:t>
            </a:r>
            <a:r>
              <a:rPr dirty="0" sz="1300" spc="15">
                <a:latin typeface="Cambria Math"/>
                <a:cs typeface="Cambria Math"/>
              </a:rPr>
              <a:t>𝑛+4</a:t>
            </a:r>
            <a:r>
              <a:rPr dirty="0" baseline="2136" sz="1950" spc="22">
                <a:latin typeface="Cambria Math"/>
                <a:cs typeface="Cambria Math"/>
              </a:rPr>
              <a:t>)</a:t>
            </a:r>
            <a:r>
              <a:rPr dirty="0" sz="1300" spc="15">
                <a:latin typeface="Cambria Math"/>
                <a:cs typeface="Cambria Math"/>
              </a:rPr>
              <a:t>!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80736" y="1140205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964438"/>
            <a:ext cx="3550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latin typeface="Times New Roman"/>
                <a:cs typeface="Times New Roman"/>
              </a:rPr>
              <a:t>Example (2): </a:t>
            </a:r>
            <a:r>
              <a:rPr dirty="0" sz="1600" spc="-5">
                <a:latin typeface="Times New Roman"/>
                <a:cs typeface="Times New Roman"/>
              </a:rPr>
              <a:t>Test the following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series:</a:t>
            </a:r>
            <a:r>
              <a:rPr dirty="0" baseline="1543" sz="2700" spc="15">
                <a:latin typeface="Cambria Math"/>
                <a:cs typeface="Cambria Math"/>
              </a:rPr>
              <a:t>∑</a:t>
            </a:r>
            <a:r>
              <a:rPr dirty="0" baseline="29914" sz="1950" spc="15">
                <a:latin typeface="Cambria Math"/>
                <a:cs typeface="Cambria Math"/>
              </a:rPr>
              <a:t>∞</a:t>
            </a:r>
            <a:endParaRPr baseline="29914" sz="19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3801" y="1142746"/>
            <a:ext cx="9207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1367" sz="1950" spc="60">
                <a:latin typeface="Cambria Math"/>
                <a:cs typeface="Cambria Math"/>
              </a:rPr>
              <a:t>𝑛=1 </a:t>
            </a:r>
            <a:r>
              <a:rPr dirty="0" sz="1300" spc="15">
                <a:latin typeface="Cambria Math"/>
                <a:cs typeface="Cambria Math"/>
              </a:rPr>
              <a:t>4!</a:t>
            </a:r>
            <a:r>
              <a:rPr dirty="0" sz="1300" spc="-9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𝑛!4</a:t>
            </a:r>
            <a:r>
              <a:rPr dirty="0" baseline="21164" sz="1575" spc="112">
                <a:latin typeface="Cambria Math"/>
                <a:cs typeface="Cambria Math"/>
              </a:rPr>
              <a:t>𝑛</a:t>
            </a:r>
            <a:endParaRPr baseline="21164" sz="1575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43304" y="1236980"/>
            <a:ext cx="1099185" cy="0"/>
          </a:xfrm>
          <a:custGeom>
            <a:avLst/>
            <a:gdLst/>
            <a:ahLst/>
            <a:cxnLst/>
            <a:rect l="l" t="t" r="r" b="b"/>
            <a:pathLst>
              <a:path w="1099185" h="0">
                <a:moveTo>
                  <a:pt x="0" y="0"/>
                </a:moveTo>
                <a:lnTo>
                  <a:pt x="1098803" y="0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0604" y="1429258"/>
            <a:ext cx="8147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4698" y="2025141"/>
            <a:ext cx="12065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50">
                <a:latin typeface="Cambria Math"/>
                <a:cs typeface="Cambria Math"/>
              </a:rPr>
              <a:t>𝑛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01922" y="1773681"/>
            <a:ext cx="1211580" cy="4229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97205">
              <a:lnSpc>
                <a:spcPts val="1565"/>
              </a:lnSpc>
              <a:spcBef>
                <a:spcPts val="95"/>
              </a:spcBef>
            </a:pPr>
            <a:r>
              <a:rPr dirty="0" baseline="1736" sz="2400" spc="-7">
                <a:latin typeface="Cambria Math"/>
                <a:cs typeface="Cambria Math"/>
              </a:rPr>
              <a:t>(</a:t>
            </a:r>
            <a:r>
              <a:rPr dirty="0" sz="1600" spc="-5">
                <a:latin typeface="Cambria Math"/>
                <a:cs typeface="Cambria Math"/>
              </a:rPr>
              <a:t>𝑛 +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4</a:t>
            </a:r>
            <a:r>
              <a:rPr dirty="0" baseline="1736" sz="2400" spc="-7">
                <a:latin typeface="Cambria Math"/>
                <a:cs typeface="Cambria Math"/>
              </a:rPr>
              <a:t>)</a:t>
            </a:r>
            <a:r>
              <a:rPr dirty="0" sz="1600" spc="-5">
                <a:latin typeface="Cambria Math"/>
                <a:cs typeface="Cambria Math"/>
              </a:rPr>
              <a:t>!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1565"/>
              </a:lnSpc>
              <a:tabLst>
                <a:tab pos="288290" algn="l"/>
              </a:tabLst>
            </a:pPr>
            <a:r>
              <a:rPr dirty="0" sz="1600" spc="-5">
                <a:latin typeface="Cambria Math"/>
                <a:cs typeface="Cambria Math"/>
              </a:rPr>
              <a:t>𝑎	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7477" y="2064765"/>
            <a:ext cx="695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4! </a:t>
            </a:r>
            <a:r>
              <a:rPr dirty="0" sz="1600" spc="5">
                <a:latin typeface="Cambria Math"/>
                <a:cs typeface="Cambria Math"/>
              </a:rPr>
              <a:t>𝑛!</a:t>
            </a:r>
            <a:r>
              <a:rPr dirty="0" sz="1600" spc="-229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4</a:t>
            </a:r>
            <a:r>
              <a:rPr dirty="0" baseline="24154" sz="1725" spc="60">
                <a:latin typeface="Cambria Math"/>
                <a:cs typeface="Cambria Math"/>
              </a:rPr>
              <a:t>𝑛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99509" y="2085848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0604" y="2372614"/>
            <a:ext cx="375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</a:t>
            </a:r>
            <a:r>
              <a:rPr dirty="0" sz="1600" spc="-5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95598" y="2966974"/>
            <a:ext cx="3162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80">
                <a:latin typeface="Cambria Math"/>
                <a:cs typeface="Cambria Math"/>
              </a:rPr>
              <a:t>𝑛</a:t>
            </a:r>
            <a:r>
              <a:rPr dirty="0" sz="1150" spc="-25">
                <a:latin typeface="Cambria Math"/>
                <a:cs typeface="Cambria Math"/>
              </a:rPr>
              <a:t>+</a:t>
            </a:r>
            <a:r>
              <a:rPr dirty="0" sz="1150" spc="25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82822" y="2869438"/>
            <a:ext cx="6432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790" algn="l"/>
              </a:tabLst>
            </a:pPr>
            <a:r>
              <a:rPr dirty="0" sz="1600" spc="-5">
                <a:latin typeface="Cambria Math"/>
                <a:cs typeface="Cambria Math"/>
              </a:rPr>
              <a:t>𝑎</a:t>
            </a:r>
            <a:r>
              <a:rPr dirty="0" sz="1600" spc="-5">
                <a:latin typeface="Cambria Math"/>
                <a:cs typeface="Cambria Math"/>
              </a:rPr>
              <a:t>	</a:t>
            </a:r>
            <a:r>
              <a:rPr dirty="0" sz="1600" spc="-5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7954" y="2667661"/>
            <a:ext cx="1366520" cy="6076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 marL="8255">
              <a:lnSpc>
                <a:spcPct val="100000"/>
              </a:lnSpc>
              <a:spcBef>
                <a:spcPts val="470"/>
              </a:spcBef>
            </a:pPr>
            <a:r>
              <a:rPr dirty="0" baseline="1736" sz="2400" spc="-7">
                <a:latin typeface="Cambria Math"/>
                <a:cs typeface="Cambria Math"/>
              </a:rPr>
              <a:t>(</a:t>
            </a:r>
            <a:r>
              <a:rPr dirty="0" sz="1600" spc="-5">
                <a:latin typeface="Cambria Math"/>
                <a:cs typeface="Cambria Math"/>
              </a:rPr>
              <a:t>𝑛 +</a:t>
            </a:r>
            <a:r>
              <a:rPr dirty="0" sz="1600" spc="2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5</a:t>
            </a:r>
            <a:r>
              <a:rPr dirty="0" baseline="1736" sz="2400">
                <a:latin typeface="Cambria Math"/>
                <a:cs typeface="Cambria Math"/>
              </a:rPr>
              <a:t>)</a:t>
            </a:r>
            <a:r>
              <a:rPr dirty="0" sz="1600">
                <a:latin typeface="Cambria Math"/>
                <a:cs typeface="Cambria Math"/>
              </a:rPr>
              <a:t>!</a:t>
            </a:r>
            <a:endParaRPr sz="16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1600">
                <a:latin typeface="Cambria Math"/>
                <a:cs typeface="Cambria Math"/>
              </a:rPr>
              <a:t>4! </a:t>
            </a:r>
            <a:r>
              <a:rPr dirty="0" sz="1600" spc="-5">
                <a:latin typeface="Cambria Math"/>
                <a:cs typeface="Cambria Math"/>
              </a:rPr>
              <a:t>(𝑛 + 1)!</a:t>
            </a:r>
            <a:r>
              <a:rPr dirty="0" sz="1600" spc="-204">
                <a:latin typeface="Cambria Math"/>
                <a:cs typeface="Cambria Math"/>
              </a:rPr>
              <a:t> </a:t>
            </a:r>
            <a:r>
              <a:rPr dirty="0" sz="1600" spc="25">
                <a:latin typeface="Cambria Math"/>
                <a:cs typeface="Cambria Math"/>
              </a:rPr>
              <a:t>4</a:t>
            </a:r>
            <a:r>
              <a:rPr dirty="0" baseline="24154" sz="1725" spc="37">
                <a:latin typeface="Cambria Math"/>
                <a:cs typeface="Cambria Math"/>
              </a:rPr>
              <a:t>𝑛+1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70654" y="3027679"/>
            <a:ext cx="1349375" cy="0"/>
          </a:xfrm>
          <a:custGeom>
            <a:avLst/>
            <a:gdLst/>
            <a:ahLst/>
            <a:cxnLst/>
            <a:rect l="l" t="t" r="r" b="b"/>
            <a:pathLst>
              <a:path w="1349375" h="0">
                <a:moveTo>
                  <a:pt x="0" y="0"/>
                </a:moveTo>
                <a:lnTo>
                  <a:pt x="134899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30604" y="3359023"/>
            <a:ext cx="4826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</a:t>
            </a:r>
            <a:r>
              <a:rPr dirty="0" sz="1600">
                <a:latin typeface="Times New Roman"/>
                <a:cs typeface="Times New Roman"/>
              </a:rPr>
              <a:t>u</a:t>
            </a:r>
            <a:r>
              <a:rPr dirty="0" sz="1600" spc="-5">
                <a:latin typeface="Times New Roman"/>
                <a:cs typeface="Times New Roman"/>
              </a:rPr>
              <a:t>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6998" y="4026535"/>
            <a:ext cx="38036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65">
                <a:latin typeface="Cambria Math"/>
                <a:cs typeface="Cambria Math"/>
              </a:rPr>
              <a:t>𝑛</a:t>
            </a:r>
            <a:r>
              <a:rPr dirty="0" sz="1150" spc="-10">
                <a:latin typeface="Cambria Math"/>
                <a:cs typeface="Cambria Math"/>
              </a:rPr>
              <a:t>→</a:t>
            </a: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68319" y="4004945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 h="0">
                <a:moveTo>
                  <a:pt x="0" y="0"/>
                </a:moveTo>
                <a:lnTo>
                  <a:pt x="409955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84475" y="3846703"/>
            <a:ext cx="17868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𝜌 = </a:t>
            </a:r>
            <a:r>
              <a:rPr dirty="0" sz="1600" spc="-10">
                <a:latin typeface="Cambria Math"/>
                <a:cs typeface="Cambria Math"/>
              </a:rPr>
              <a:t>lim </a:t>
            </a:r>
            <a:r>
              <a:rPr dirty="0" baseline="41666" sz="2400" spc="37">
                <a:latin typeface="Cambria Math"/>
                <a:cs typeface="Cambria Math"/>
              </a:rPr>
              <a:t>𝑎</a:t>
            </a:r>
            <a:r>
              <a:rPr dirty="0" baseline="43478" sz="1725" spc="37">
                <a:latin typeface="Cambria Math"/>
                <a:cs typeface="Cambria Math"/>
              </a:rPr>
              <a:t>𝑛+1 </a:t>
            </a:r>
            <a:r>
              <a:rPr dirty="0" sz="1600" spc="-5">
                <a:latin typeface="Cambria Math"/>
                <a:cs typeface="Cambria Math"/>
              </a:rPr>
              <a:t>=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lim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30801" y="4004945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 h="0">
                <a:moveTo>
                  <a:pt x="0" y="0"/>
                </a:moveTo>
                <a:lnTo>
                  <a:pt x="75590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758309" y="3692779"/>
            <a:ext cx="10185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93444" algn="l"/>
              </a:tabLst>
            </a:pPr>
            <a:r>
              <a:rPr dirty="0" sz="1600" spc="-5">
                <a:latin typeface="Cambria Math"/>
                <a:cs typeface="Cambria Math"/>
              </a:rPr>
              <a:t>𝑛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+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5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-5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50107" y="3983863"/>
            <a:ext cx="2127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1820" algn="l"/>
                <a:tab pos="2001520" algn="l"/>
              </a:tabLst>
            </a:pPr>
            <a:r>
              <a:rPr dirty="0" sz="1600" spc="-10">
                <a:latin typeface="Cambria Math"/>
                <a:cs typeface="Cambria Math"/>
              </a:rPr>
              <a:t>𝑎</a:t>
            </a:r>
            <a:r>
              <a:rPr dirty="0" baseline="-14492" sz="1725" spc="225">
                <a:latin typeface="Cambria Math"/>
                <a:cs typeface="Cambria Math"/>
              </a:rPr>
              <a:t>𝑛</a:t>
            </a:r>
            <a:r>
              <a:rPr dirty="0" baseline="-14492" sz="1725">
                <a:latin typeface="Cambria Math"/>
                <a:cs typeface="Cambria Math"/>
              </a:rPr>
              <a:t>	</a:t>
            </a:r>
            <a:r>
              <a:rPr dirty="0" baseline="4830" sz="1725" spc="247">
                <a:latin typeface="Cambria Math"/>
                <a:cs typeface="Cambria Math"/>
              </a:rPr>
              <a:t>𝑛</a:t>
            </a:r>
            <a:r>
              <a:rPr dirty="0" baseline="4830" sz="1725" spc="-15">
                <a:latin typeface="Cambria Math"/>
                <a:cs typeface="Cambria Math"/>
              </a:rPr>
              <a:t>→</a:t>
            </a:r>
            <a:r>
              <a:rPr dirty="0" baseline="4830" sz="1725" spc="127">
                <a:latin typeface="Cambria Math"/>
                <a:cs typeface="Cambria Math"/>
              </a:rPr>
              <a:t>∞</a:t>
            </a:r>
            <a:r>
              <a:rPr dirty="0" baseline="4830" sz="1725" spc="1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4</a:t>
            </a:r>
            <a:r>
              <a:rPr dirty="0" sz="1600" spc="-10">
                <a:latin typeface="Cambria Math"/>
                <a:cs typeface="Cambria Math"/>
              </a:rPr>
              <a:t>(</a:t>
            </a:r>
            <a:r>
              <a:rPr dirty="0" sz="1600" spc="-5">
                <a:latin typeface="Cambria Math"/>
                <a:cs typeface="Cambria Math"/>
              </a:rPr>
              <a:t>𝑛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+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1)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-5">
                <a:latin typeface="Cambria Math"/>
                <a:cs typeface="Cambria Math"/>
              </a:rPr>
              <a:t>4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51880" y="4004945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 h="0">
                <a:moveTo>
                  <a:pt x="0" y="0"/>
                </a:moveTo>
                <a:lnTo>
                  <a:pt x="113080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430392" y="3846703"/>
            <a:ext cx="7232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0525" algn="l"/>
              </a:tabLst>
            </a:pPr>
            <a:r>
              <a:rPr dirty="0" sz="1600" spc="-5">
                <a:latin typeface="Cambria Math"/>
                <a:cs typeface="Cambria Math"/>
              </a:rPr>
              <a:t>=	&lt;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4334383"/>
            <a:ext cx="882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Therefore;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98063" y="4745863"/>
            <a:ext cx="7264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736" sz="2400" spc="-7">
                <a:latin typeface="Cambria Math"/>
                <a:cs typeface="Cambria Math"/>
              </a:rPr>
              <a:t>(</a:t>
            </a:r>
            <a:r>
              <a:rPr dirty="0" sz="1600" spc="-5">
                <a:latin typeface="Cambria Math"/>
                <a:cs typeface="Cambria Math"/>
              </a:rPr>
              <a:t>𝑛 +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4</a:t>
            </a:r>
            <a:r>
              <a:rPr dirty="0" baseline="1736" sz="2400" spc="-7">
                <a:latin typeface="Cambria Math"/>
                <a:cs typeface="Cambria Math"/>
              </a:rPr>
              <a:t>)</a:t>
            </a:r>
            <a:r>
              <a:rPr dirty="0" sz="1600" spc="-5">
                <a:latin typeface="Cambria Math"/>
                <a:cs typeface="Cambria Math"/>
              </a:rPr>
              <a:t>!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85642" y="5036947"/>
            <a:ext cx="10185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8194" sz="2400" spc="1470">
                <a:latin typeface="Cambria Math"/>
                <a:cs typeface="Cambria Math"/>
              </a:rPr>
              <a:t>∑</a:t>
            </a:r>
            <a:r>
              <a:rPr dirty="0" baseline="38194" sz="2400" spc="-26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4! </a:t>
            </a:r>
            <a:r>
              <a:rPr dirty="0" sz="1600" spc="10">
                <a:latin typeface="Cambria Math"/>
                <a:cs typeface="Cambria Math"/>
              </a:rPr>
              <a:t>𝑛! </a:t>
            </a:r>
            <a:r>
              <a:rPr dirty="0" sz="1600" spc="40">
                <a:latin typeface="Cambria Math"/>
                <a:cs typeface="Cambria Math"/>
              </a:rPr>
              <a:t>4</a:t>
            </a:r>
            <a:r>
              <a:rPr dirty="0" baseline="24154" sz="1725" spc="60">
                <a:latin typeface="Cambria Math"/>
                <a:cs typeface="Cambria Math"/>
              </a:rPr>
              <a:t>𝑛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310763" y="5058028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051175" y="4654423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5">
                <a:latin typeface="Cambria Math"/>
                <a:cs typeface="Cambria Math"/>
              </a:rPr>
              <a:t>∞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76498" y="5215255"/>
            <a:ext cx="31432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65">
                <a:latin typeface="Cambria Math"/>
                <a:cs typeface="Cambria Math"/>
              </a:rPr>
              <a:t>𝑛</a:t>
            </a:r>
            <a:r>
              <a:rPr dirty="0" sz="1150" spc="-25">
                <a:latin typeface="Cambria Math"/>
                <a:cs typeface="Cambria Math"/>
              </a:rPr>
              <a:t>=</a:t>
            </a:r>
            <a:r>
              <a:rPr dirty="0" sz="1150" spc="25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2716" y="4899786"/>
            <a:ext cx="14211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𝑖𝑠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𝐶𝑜𝑛𝑣𝑒𝑟𝑔𝑒𝑛𝑐𝑒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5169" y="6775957"/>
            <a:ext cx="6471920" cy="212471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260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Exercies</a:t>
            </a:r>
            <a:endParaRPr sz="20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1055"/>
              </a:spcBef>
            </a:pPr>
            <a:r>
              <a:rPr dirty="0" sz="2000">
                <a:latin typeface="Times New Roman"/>
                <a:cs typeface="Times New Roman"/>
              </a:rPr>
              <a:t>Test 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series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R="884555">
              <a:lnSpc>
                <a:spcPts val="1540"/>
              </a:lnSpc>
              <a:spcBef>
                <a:spcPts val="775"/>
              </a:spcBef>
            </a:pPr>
            <a:r>
              <a:rPr dirty="0" sz="1300" spc="90">
                <a:latin typeface="Cambria Math"/>
                <a:cs typeface="Cambria Math"/>
              </a:rPr>
              <a:t>∞</a:t>
            </a:r>
            <a:endParaRPr sz="1300">
              <a:latin typeface="Cambria Math"/>
              <a:cs typeface="Cambria Math"/>
            </a:endParaRPr>
          </a:p>
          <a:p>
            <a:pPr algn="ctr" marR="143510">
              <a:lnSpc>
                <a:spcPts val="2140"/>
              </a:lnSpc>
            </a:pPr>
            <a:r>
              <a:rPr dirty="0" baseline="-20061" sz="2700" spc="1664">
                <a:latin typeface="Cambria Math"/>
                <a:cs typeface="Cambria Math"/>
              </a:rPr>
              <a:t>∑</a:t>
            </a:r>
            <a:r>
              <a:rPr dirty="0" baseline="-20061" sz="2700" spc="-7">
                <a:latin typeface="Cambria Math"/>
                <a:cs typeface="Cambria Math"/>
              </a:rPr>
              <a:t> </a:t>
            </a:r>
            <a:r>
              <a:rPr dirty="0" baseline="-20061" sz="2700" spc="82">
                <a:latin typeface="Cambria Math"/>
                <a:cs typeface="Cambria Math"/>
              </a:rPr>
              <a:t>𝑛</a:t>
            </a:r>
            <a:r>
              <a:rPr dirty="0" sz="1300" spc="55">
                <a:latin typeface="Cambria Math"/>
                <a:cs typeface="Cambria Math"/>
              </a:rPr>
              <a:t>70</a:t>
            </a:r>
            <a:r>
              <a:rPr dirty="0" baseline="-20061" sz="2700" spc="82">
                <a:latin typeface="Cambria Math"/>
                <a:cs typeface="Cambria Math"/>
              </a:rPr>
              <a:t>𝑒</a:t>
            </a:r>
            <a:r>
              <a:rPr dirty="0" sz="1300" spc="55">
                <a:latin typeface="Cambria Math"/>
                <a:cs typeface="Cambria Math"/>
              </a:rPr>
              <a:t>−𝑛</a:t>
            </a:r>
            <a:endParaRPr sz="1300">
              <a:latin typeface="Cambria Math"/>
              <a:cs typeface="Cambria Math"/>
            </a:endParaRPr>
          </a:p>
          <a:p>
            <a:pPr algn="ctr" marR="880744">
              <a:lnSpc>
                <a:spcPct val="100000"/>
              </a:lnSpc>
              <a:spcBef>
                <a:spcPts val="1295"/>
              </a:spcBef>
            </a:pPr>
            <a:r>
              <a:rPr dirty="0" sz="1300" spc="40">
                <a:latin typeface="Cambria Math"/>
                <a:cs typeface="Cambria Math"/>
              </a:rPr>
              <a:t>𝑛=1</a:t>
            </a:r>
            <a:endParaRPr sz="1300">
              <a:latin typeface="Cambria Math"/>
              <a:cs typeface="Cambria Math"/>
            </a:endParaRPr>
          </a:p>
          <a:p>
            <a:pPr algn="r" marR="84455">
              <a:lnSpc>
                <a:spcPct val="100000"/>
              </a:lnSpc>
              <a:spcBef>
                <a:spcPts val="675"/>
              </a:spcBef>
            </a:pPr>
            <a:r>
              <a:rPr dirty="0" sz="2000" b="1">
                <a:latin typeface="Times New Roman"/>
                <a:cs typeface="Times New Roman"/>
              </a:rPr>
              <a:t>Ans/</a:t>
            </a:r>
            <a:r>
              <a:rPr dirty="0" sz="2000" spc="-10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Conv.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280" y="1205484"/>
            <a:ext cx="2985516" cy="131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6296" y="1205484"/>
            <a:ext cx="970788" cy="10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7855" y="1205484"/>
            <a:ext cx="3307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3231" y="1639824"/>
            <a:ext cx="637749" cy="150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51560" y="1929384"/>
            <a:ext cx="5373624" cy="155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0851" y="2403348"/>
            <a:ext cx="176784" cy="155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3836" y="2269236"/>
            <a:ext cx="672083" cy="4465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20239" y="2403348"/>
            <a:ext cx="185928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83892" y="2260092"/>
            <a:ext cx="768095" cy="4556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17164" y="2403348"/>
            <a:ext cx="176784" cy="1554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71671" y="2257044"/>
            <a:ext cx="745236" cy="43891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91228" y="2403348"/>
            <a:ext cx="187451" cy="1554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69763" y="2471928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53355" y="2359152"/>
            <a:ext cx="182880" cy="2270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06696" y="2281428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19">
                <a:moveTo>
                  <a:pt x="40386" y="30479"/>
                </a:moveTo>
                <a:lnTo>
                  <a:pt x="36575" y="30479"/>
                </a:lnTo>
                <a:lnTo>
                  <a:pt x="39624" y="36575"/>
                </a:lnTo>
                <a:lnTo>
                  <a:pt x="42671" y="39624"/>
                </a:lnTo>
                <a:lnTo>
                  <a:pt x="44195" y="42672"/>
                </a:lnTo>
                <a:lnTo>
                  <a:pt x="50291" y="45720"/>
                </a:lnTo>
                <a:lnTo>
                  <a:pt x="59436" y="45720"/>
                </a:lnTo>
                <a:lnTo>
                  <a:pt x="64007" y="44196"/>
                </a:lnTo>
                <a:lnTo>
                  <a:pt x="66039" y="41148"/>
                </a:lnTo>
                <a:lnTo>
                  <a:pt x="51815" y="41148"/>
                </a:lnTo>
                <a:lnTo>
                  <a:pt x="42671" y="36575"/>
                </a:lnTo>
                <a:lnTo>
                  <a:pt x="41148" y="32003"/>
                </a:lnTo>
                <a:lnTo>
                  <a:pt x="40386" y="30479"/>
                </a:lnTo>
                <a:close/>
              </a:path>
              <a:path w="73660" h="45719">
                <a:moveTo>
                  <a:pt x="22859" y="3048"/>
                </a:moveTo>
                <a:lnTo>
                  <a:pt x="12191" y="3048"/>
                </a:lnTo>
                <a:lnTo>
                  <a:pt x="7619" y="4572"/>
                </a:lnTo>
                <a:lnTo>
                  <a:pt x="4571" y="9144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5"/>
                </a:lnTo>
                <a:lnTo>
                  <a:pt x="1524" y="33527"/>
                </a:lnTo>
                <a:lnTo>
                  <a:pt x="4571" y="38100"/>
                </a:lnTo>
                <a:lnTo>
                  <a:pt x="9143" y="41148"/>
                </a:lnTo>
                <a:lnTo>
                  <a:pt x="13715" y="42672"/>
                </a:lnTo>
                <a:lnTo>
                  <a:pt x="25907" y="42672"/>
                </a:lnTo>
                <a:lnTo>
                  <a:pt x="28955" y="39624"/>
                </a:lnTo>
                <a:lnTo>
                  <a:pt x="32003" y="38100"/>
                </a:lnTo>
                <a:lnTo>
                  <a:pt x="9143" y="38100"/>
                </a:lnTo>
                <a:lnTo>
                  <a:pt x="6095" y="35051"/>
                </a:lnTo>
                <a:lnTo>
                  <a:pt x="4571" y="32003"/>
                </a:lnTo>
                <a:lnTo>
                  <a:pt x="3048" y="27431"/>
                </a:lnTo>
                <a:lnTo>
                  <a:pt x="3048" y="18288"/>
                </a:lnTo>
                <a:lnTo>
                  <a:pt x="6095" y="12192"/>
                </a:lnTo>
                <a:lnTo>
                  <a:pt x="9143" y="9144"/>
                </a:lnTo>
                <a:lnTo>
                  <a:pt x="12191" y="7620"/>
                </a:lnTo>
                <a:lnTo>
                  <a:pt x="27431" y="7620"/>
                </a:lnTo>
                <a:lnTo>
                  <a:pt x="24383" y="6096"/>
                </a:lnTo>
                <a:lnTo>
                  <a:pt x="22859" y="3048"/>
                </a:lnTo>
                <a:close/>
              </a:path>
              <a:path w="73660" h="45719">
                <a:moveTo>
                  <a:pt x="65531" y="4572"/>
                </a:moveTo>
                <a:lnTo>
                  <a:pt x="59436" y="4572"/>
                </a:lnTo>
                <a:lnTo>
                  <a:pt x="62483" y="6096"/>
                </a:lnTo>
                <a:lnTo>
                  <a:pt x="65531" y="9144"/>
                </a:lnTo>
                <a:lnTo>
                  <a:pt x="68579" y="13716"/>
                </a:lnTo>
                <a:lnTo>
                  <a:pt x="70103" y="18288"/>
                </a:lnTo>
                <a:lnTo>
                  <a:pt x="70103" y="28955"/>
                </a:lnTo>
                <a:lnTo>
                  <a:pt x="68579" y="33527"/>
                </a:lnTo>
                <a:lnTo>
                  <a:pt x="62483" y="39624"/>
                </a:lnTo>
                <a:lnTo>
                  <a:pt x="59436" y="41148"/>
                </a:lnTo>
                <a:lnTo>
                  <a:pt x="66039" y="41148"/>
                </a:lnTo>
                <a:lnTo>
                  <a:pt x="67055" y="39624"/>
                </a:lnTo>
                <a:lnTo>
                  <a:pt x="71627" y="35051"/>
                </a:lnTo>
                <a:lnTo>
                  <a:pt x="73151" y="28955"/>
                </a:lnTo>
                <a:lnTo>
                  <a:pt x="73151" y="16764"/>
                </a:lnTo>
                <a:lnTo>
                  <a:pt x="71627" y="10668"/>
                </a:lnTo>
                <a:lnTo>
                  <a:pt x="65531" y="4572"/>
                </a:lnTo>
                <a:close/>
              </a:path>
              <a:path w="73660" h="45719">
                <a:moveTo>
                  <a:pt x="27431" y="7620"/>
                </a:moveTo>
                <a:lnTo>
                  <a:pt x="19812" y="7620"/>
                </a:lnTo>
                <a:lnTo>
                  <a:pt x="22859" y="9144"/>
                </a:lnTo>
                <a:lnTo>
                  <a:pt x="24383" y="10668"/>
                </a:lnTo>
                <a:lnTo>
                  <a:pt x="27431" y="12192"/>
                </a:lnTo>
                <a:lnTo>
                  <a:pt x="28955" y="15240"/>
                </a:lnTo>
                <a:lnTo>
                  <a:pt x="30479" y="19811"/>
                </a:lnTo>
                <a:lnTo>
                  <a:pt x="28955" y="27431"/>
                </a:lnTo>
                <a:lnTo>
                  <a:pt x="25907" y="32003"/>
                </a:lnTo>
                <a:lnTo>
                  <a:pt x="21336" y="36575"/>
                </a:lnTo>
                <a:lnTo>
                  <a:pt x="18287" y="38100"/>
                </a:lnTo>
                <a:lnTo>
                  <a:pt x="32003" y="38100"/>
                </a:lnTo>
                <a:lnTo>
                  <a:pt x="33527" y="35051"/>
                </a:lnTo>
                <a:lnTo>
                  <a:pt x="36575" y="30479"/>
                </a:lnTo>
                <a:lnTo>
                  <a:pt x="40386" y="30479"/>
                </a:lnTo>
                <a:lnTo>
                  <a:pt x="38100" y="25907"/>
                </a:lnTo>
                <a:lnTo>
                  <a:pt x="41148" y="18288"/>
                </a:lnTo>
                <a:lnTo>
                  <a:pt x="42163" y="15240"/>
                </a:lnTo>
                <a:lnTo>
                  <a:pt x="32003" y="15240"/>
                </a:lnTo>
                <a:lnTo>
                  <a:pt x="30479" y="10668"/>
                </a:lnTo>
                <a:lnTo>
                  <a:pt x="27431" y="7620"/>
                </a:lnTo>
                <a:close/>
              </a:path>
              <a:path w="73660" h="45719">
                <a:moveTo>
                  <a:pt x="57912" y="0"/>
                </a:moveTo>
                <a:lnTo>
                  <a:pt x="47243" y="0"/>
                </a:lnTo>
                <a:lnTo>
                  <a:pt x="41148" y="3048"/>
                </a:lnTo>
                <a:lnTo>
                  <a:pt x="35051" y="9144"/>
                </a:lnTo>
                <a:lnTo>
                  <a:pt x="32003" y="15240"/>
                </a:lnTo>
                <a:lnTo>
                  <a:pt x="42163" y="15240"/>
                </a:lnTo>
                <a:lnTo>
                  <a:pt x="42671" y="13716"/>
                </a:lnTo>
                <a:lnTo>
                  <a:pt x="42671" y="12192"/>
                </a:lnTo>
                <a:lnTo>
                  <a:pt x="44195" y="9144"/>
                </a:lnTo>
                <a:lnTo>
                  <a:pt x="47243" y="7620"/>
                </a:lnTo>
                <a:lnTo>
                  <a:pt x="50291" y="4572"/>
                </a:lnTo>
                <a:lnTo>
                  <a:pt x="65531" y="4572"/>
                </a:lnTo>
                <a:lnTo>
                  <a:pt x="64007" y="3048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26508" y="2654808"/>
            <a:ext cx="58419" cy="24765"/>
          </a:xfrm>
          <a:custGeom>
            <a:avLst/>
            <a:gdLst/>
            <a:ahLst/>
            <a:cxnLst/>
            <a:rect l="l" t="t" r="r" b="b"/>
            <a:pathLst>
              <a:path w="58420" h="24764">
                <a:moveTo>
                  <a:pt x="57912" y="0"/>
                </a:moveTo>
                <a:lnTo>
                  <a:pt x="0" y="0"/>
                </a:lnTo>
                <a:lnTo>
                  <a:pt x="0" y="4572"/>
                </a:lnTo>
                <a:lnTo>
                  <a:pt x="57912" y="4572"/>
                </a:lnTo>
                <a:lnTo>
                  <a:pt x="57912" y="0"/>
                </a:lnTo>
                <a:close/>
              </a:path>
              <a:path w="58420" h="24764">
                <a:moveTo>
                  <a:pt x="57912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7912" y="24384"/>
                </a:lnTo>
                <a:lnTo>
                  <a:pt x="57912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90515" y="2619756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6" y="73151"/>
                </a:moveTo>
                <a:lnTo>
                  <a:pt x="1524" y="73151"/>
                </a:lnTo>
                <a:lnTo>
                  <a:pt x="1524" y="76200"/>
                </a:lnTo>
                <a:lnTo>
                  <a:pt x="28956" y="76200"/>
                </a:lnTo>
                <a:lnTo>
                  <a:pt x="28956" y="73151"/>
                </a:lnTo>
                <a:close/>
              </a:path>
              <a:path w="29210" h="76200">
                <a:moveTo>
                  <a:pt x="19812" y="9144"/>
                </a:moveTo>
                <a:lnTo>
                  <a:pt x="7620" y="9144"/>
                </a:lnTo>
                <a:lnTo>
                  <a:pt x="9144" y="10668"/>
                </a:lnTo>
                <a:lnTo>
                  <a:pt x="9144" y="12192"/>
                </a:lnTo>
                <a:lnTo>
                  <a:pt x="10668" y="12192"/>
                </a:lnTo>
                <a:lnTo>
                  <a:pt x="10668" y="70103"/>
                </a:lnTo>
                <a:lnTo>
                  <a:pt x="7620" y="73151"/>
                </a:lnTo>
                <a:lnTo>
                  <a:pt x="22860" y="73151"/>
                </a:lnTo>
                <a:lnTo>
                  <a:pt x="21336" y="71627"/>
                </a:lnTo>
                <a:lnTo>
                  <a:pt x="19812" y="71627"/>
                </a:lnTo>
                <a:lnTo>
                  <a:pt x="19812" y="9144"/>
                </a:lnTo>
                <a:close/>
              </a:path>
              <a:path w="29210" h="76200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80432" y="2540508"/>
            <a:ext cx="74930" cy="135890"/>
          </a:xfrm>
          <a:custGeom>
            <a:avLst/>
            <a:gdLst/>
            <a:ahLst/>
            <a:cxnLst/>
            <a:rect l="l" t="t" r="r" b="b"/>
            <a:pathLst>
              <a:path w="74929" h="135889">
                <a:moveTo>
                  <a:pt x="13715" y="118872"/>
                </a:moveTo>
                <a:lnTo>
                  <a:pt x="4571" y="118872"/>
                </a:lnTo>
                <a:lnTo>
                  <a:pt x="0" y="123444"/>
                </a:lnTo>
                <a:lnTo>
                  <a:pt x="0" y="128016"/>
                </a:lnTo>
                <a:lnTo>
                  <a:pt x="1523" y="131064"/>
                </a:lnTo>
                <a:lnTo>
                  <a:pt x="7619" y="134112"/>
                </a:lnTo>
                <a:lnTo>
                  <a:pt x="13715" y="135636"/>
                </a:lnTo>
                <a:lnTo>
                  <a:pt x="22859" y="135636"/>
                </a:lnTo>
                <a:lnTo>
                  <a:pt x="35504" y="134754"/>
                </a:lnTo>
                <a:lnTo>
                  <a:pt x="46291" y="132016"/>
                </a:lnTo>
                <a:lnTo>
                  <a:pt x="54191" y="128016"/>
                </a:lnTo>
                <a:lnTo>
                  <a:pt x="33527" y="128016"/>
                </a:lnTo>
                <a:lnTo>
                  <a:pt x="30479" y="126492"/>
                </a:lnTo>
                <a:lnTo>
                  <a:pt x="25907" y="126492"/>
                </a:lnTo>
                <a:lnTo>
                  <a:pt x="24383" y="124968"/>
                </a:lnTo>
                <a:lnTo>
                  <a:pt x="19812" y="123444"/>
                </a:lnTo>
                <a:lnTo>
                  <a:pt x="16763" y="120396"/>
                </a:lnTo>
                <a:lnTo>
                  <a:pt x="13715" y="118872"/>
                </a:lnTo>
                <a:close/>
              </a:path>
              <a:path w="74929" h="135889">
                <a:moveTo>
                  <a:pt x="64007" y="13716"/>
                </a:moveTo>
                <a:lnTo>
                  <a:pt x="36575" y="13716"/>
                </a:lnTo>
                <a:lnTo>
                  <a:pt x="41147" y="15240"/>
                </a:lnTo>
                <a:lnTo>
                  <a:pt x="50291" y="24384"/>
                </a:lnTo>
                <a:lnTo>
                  <a:pt x="51815" y="28955"/>
                </a:lnTo>
                <a:lnTo>
                  <a:pt x="51752" y="41338"/>
                </a:lnTo>
                <a:lnTo>
                  <a:pt x="48767" y="50292"/>
                </a:lnTo>
                <a:lnTo>
                  <a:pt x="45719" y="53340"/>
                </a:lnTo>
                <a:lnTo>
                  <a:pt x="42671" y="57912"/>
                </a:lnTo>
                <a:lnTo>
                  <a:pt x="36575" y="60960"/>
                </a:lnTo>
                <a:lnTo>
                  <a:pt x="32003" y="64008"/>
                </a:lnTo>
                <a:lnTo>
                  <a:pt x="27431" y="65531"/>
                </a:lnTo>
                <a:lnTo>
                  <a:pt x="21335" y="65531"/>
                </a:lnTo>
                <a:lnTo>
                  <a:pt x="21335" y="68579"/>
                </a:lnTo>
                <a:lnTo>
                  <a:pt x="30479" y="68579"/>
                </a:lnTo>
                <a:lnTo>
                  <a:pt x="39623" y="71627"/>
                </a:lnTo>
                <a:lnTo>
                  <a:pt x="44195" y="74675"/>
                </a:lnTo>
                <a:lnTo>
                  <a:pt x="48767" y="76200"/>
                </a:lnTo>
                <a:lnTo>
                  <a:pt x="53339" y="80772"/>
                </a:lnTo>
                <a:lnTo>
                  <a:pt x="56387" y="86868"/>
                </a:lnTo>
                <a:lnTo>
                  <a:pt x="59435" y="91440"/>
                </a:lnTo>
                <a:lnTo>
                  <a:pt x="59435" y="108203"/>
                </a:lnTo>
                <a:lnTo>
                  <a:pt x="57912" y="114300"/>
                </a:lnTo>
                <a:lnTo>
                  <a:pt x="53339" y="120396"/>
                </a:lnTo>
                <a:lnTo>
                  <a:pt x="47243" y="124968"/>
                </a:lnTo>
                <a:lnTo>
                  <a:pt x="42671" y="128016"/>
                </a:lnTo>
                <a:lnTo>
                  <a:pt x="54191" y="128016"/>
                </a:lnTo>
                <a:lnTo>
                  <a:pt x="74675" y="89916"/>
                </a:lnTo>
                <a:lnTo>
                  <a:pt x="74675" y="82296"/>
                </a:lnTo>
                <a:lnTo>
                  <a:pt x="68579" y="70103"/>
                </a:lnTo>
                <a:lnTo>
                  <a:pt x="64007" y="64008"/>
                </a:lnTo>
                <a:lnTo>
                  <a:pt x="57912" y="59436"/>
                </a:lnTo>
                <a:lnTo>
                  <a:pt x="50291" y="56388"/>
                </a:lnTo>
                <a:lnTo>
                  <a:pt x="58054" y="48648"/>
                </a:lnTo>
                <a:lnTo>
                  <a:pt x="63245" y="41338"/>
                </a:lnTo>
                <a:lnTo>
                  <a:pt x="66151" y="34313"/>
                </a:lnTo>
                <a:lnTo>
                  <a:pt x="67055" y="27431"/>
                </a:lnTo>
                <a:lnTo>
                  <a:pt x="67055" y="21336"/>
                </a:lnTo>
                <a:lnTo>
                  <a:pt x="65531" y="15240"/>
                </a:lnTo>
                <a:lnTo>
                  <a:pt x="64007" y="13716"/>
                </a:lnTo>
                <a:close/>
              </a:path>
              <a:path w="74929" h="135889">
                <a:moveTo>
                  <a:pt x="47243" y="0"/>
                </a:moveTo>
                <a:lnTo>
                  <a:pt x="28955" y="0"/>
                </a:lnTo>
                <a:lnTo>
                  <a:pt x="21335" y="3048"/>
                </a:lnTo>
                <a:lnTo>
                  <a:pt x="16763" y="7620"/>
                </a:lnTo>
                <a:lnTo>
                  <a:pt x="10667" y="12192"/>
                </a:lnTo>
                <a:lnTo>
                  <a:pt x="1523" y="27431"/>
                </a:lnTo>
                <a:lnTo>
                  <a:pt x="4571" y="28955"/>
                </a:lnTo>
                <a:lnTo>
                  <a:pt x="10334" y="22074"/>
                </a:lnTo>
                <a:lnTo>
                  <a:pt x="16382" y="17335"/>
                </a:lnTo>
                <a:lnTo>
                  <a:pt x="23002" y="14597"/>
                </a:lnTo>
                <a:lnTo>
                  <a:pt x="30479" y="13716"/>
                </a:lnTo>
                <a:lnTo>
                  <a:pt x="64007" y="13716"/>
                </a:lnTo>
                <a:lnTo>
                  <a:pt x="60959" y="10668"/>
                </a:lnTo>
                <a:lnTo>
                  <a:pt x="56387" y="457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06923" y="2266188"/>
            <a:ext cx="21590" cy="135890"/>
          </a:xfrm>
          <a:custGeom>
            <a:avLst/>
            <a:gdLst/>
            <a:ahLst/>
            <a:cxnLst/>
            <a:rect l="l" t="t" r="r" b="b"/>
            <a:pathLst>
              <a:path w="21589" h="135889">
                <a:moveTo>
                  <a:pt x="13715" y="0"/>
                </a:moveTo>
                <a:lnTo>
                  <a:pt x="7620" y="0"/>
                </a:lnTo>
                <a:lnTo>
                  <a:pt x="4572" y="1524"/>
                </a:lnTo>
                <a:lnTo>
                  <a:pt x="0" y="6096"/>
                </a:lnTo>
                <a:lnTo>
                  <a:pt x="0" y="21336"/>
                </a:lnTo>
                <a:lnTo>
                  <a:pt x="9143" y="99060"/>
                </a:lnTo>
                <a:lnTo>
                  <a:pt x="12191" y="99060"/>
                </a:lnTo>
                <a:lnTo>
                  <a:pt x="21336" y="21336"/>
                </a:lnTo>
                <a:lnTo>
                  <a:pt x="21336" y="9144"/>
                </a:lnTo>
                <a:lnTo>
                  <a:pt x="18287" y="3048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  <a:path w="21589" h="135889">
                <a:moveTo>
                  <a:pt x="13715" y="114300"/>
                </a:moveTo>
                <a:lnTo>
                  <a:pt x="7620" y="114300"/>
                </a:lnTo>
                <a:lnTo>
                  <a:pt x="4572" y="115824"/>
                </a:lnTo>
                <a:lnTo>
                  <a:pt x="3048" y="117348"/>
                </a:lnTo>
                <a:lnTo>
                  <a:pt x="1524" y="120396"/>
                </a:lnTo>
                <a:lnTo>
                  <a:pt x="0" y="121920"/>
                </a:lnTo>
                <a:lnTo>
                  <a:pt x="0" y="128016"/>
                </a:lnTo>
                <a:lnTo>
                  <a:pt x="1524" y="131064"/>
                </a:lnTo>
                <a:lnTo>
                  <a:pt x="3048" y="132588"/>
                </a:lnTo>
                <a:lnTo>
                  <a:pt x="4572" y="135636"/>
                </a:lnTo>
                <a:lnTo>
                  <a:pt x="15239" y="135636"/>
                </a:lnTo>
                <a:lnTo>
                  <a:pt x="19812" y="131064"/>
                </a:lnTo>
                <a:lnTo>
                  <a:pt x="21336" y="128016"/>
                </a:lnTo>
                <a:lnTo>
                  <a:pt x="21336" y="121920"/>
                </a:lnTo>
                <a:lnTo>
                  <a:pt x="19812" y="120396"/>
                </a:lnTo>
                <a:lnTo>
                  <a:pt x="18287" y="117348"/>
                </a:lnTo>
                <a:lnTo>
                  <a:pt x="15239" y="115824"/>
                </a:lnTo>
                <a:lnTo>
                  <a:pt x="13715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67071" y="2644140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69">
                <a:moveTo>
                  <a:pt x="25907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3" y="51816"/>
                </a:lnTo>
                <a:lnTo>
                  <a:pt x="25907" y="48768"/>
                </a:lnTo>
                <a:close/>
              </a:path>
              <a:path w="55245" h="52069">
                <a:moveTo>
                  <a:pt x="54863" y="48768"/>
                </a:moveTo>
                <a:lnTo>
                  <a:pt x="30479" y="48768"/>
                </a:lnTo>
                <a:lnTo>
                  <a:pt x="28955" y="51816"/>
                </a:lnTo>
                <a:lnTo>
                  <a:pt x="53339" y="51816"/>
                </a:lnTo>
                <a:lnTo>
                  <a:pt x="54863" y="48768"/>
                </a:lnTo>
                <a:close/>
              </a:path>
              <a:path w="55245" h="52069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39" y="7620"/>
                </a:lnTo>
                <a:lnTo>
                  <a:pt x="15239" y="9144"/>
                </a:lnTo>
                <a:lnTo>
                  <a:pt x="16763" y="9144"/>
                </a:lnTo>
                <a:lnTo>
                  <a:pt x="16763" y="12192"/>
                </a:lnTo>
                <a:lnTo>
                  <a:pt x="15239" y="15240"/>
                </a:lnTo>
                <a:lnTo>
                  <a:pt x="13715" y="21336"/>
                </a:lnTo>
                <a:lnTo>
                  <a:pt x="10667" y="39624"/>
                </a:lnTo>
                <a:lnTo>
                  <a:pt x="9143" y="44196"/>
                </a:lnTo>
                <a:lnTo>
                  <a:pt x="9143" y="45720"/>
                </a:lnTo>
                <a:lnTo>
                  <a:pt x="6095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3" y="13716"/>
                </a:lnTo>
                <a:lnTo>
                  <a:pt x="28447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5" h="52069">
                <a:moveTo>
                  <a:pt x="53339" y="6096"/>
                </a:moveTo>
                <a:lnTo>
                  <a:pt x="42672" y="6096"/>
                </a:lnTo>
                <a:lnTo>
                  <a:pt x="44195" y="7620"/>
                </a:lnTo>
                <a:lnTo>
                  <a:pt x="44195" y="9144"/>
                </a:lnTo>
                <a:lnTo>
                  <a:pt x="45719" y="12192"/>
                </a:lnTo>
                <a:lnTo>
                  <a:pt x="45719" y="15240"/>
                </a:lnTo>
                <a:lnTo>
                  <a:pt x="44195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7244"/>
                </a:lnTo>
                <a:lnTo>
                  <a:pt x="36575" y="47244"/>
                </a:lnTo>
                <a:lnTo>
                  <a:pt x="36575" y="48768"/>
                </a:lnTo>
                <a:lnTo>
                  <a:pt x="48767" y="48768"/>
                </a:lnTo>
                <a:lnTo>
                  <a:pt x="48767" y="45720"/>
                </a:lnTo>
                <a:lnTo>
                  <a:pt x="47243" y="45720"/>
                </a:lnTo>
                <a:lnTo>
                  <a:pt x="48767" y="42672"/>
                </a:lnTo>
                <a:lnTo>
                  <a:pt x="48767" y="39624"/>
                </a:lnTo>
                <a:lnTo>
                  <a:pt x="53339" y="18288"/>
                </a:lnTo>
                <a:lnTo>
                  <a:pt x="54863" y="13716"/>
                </a:lnTo>
                <a:lnTo>
                  <a:pt x="54863" y="9144"/>
                </a:lnTo>
                <a:lnTo>
                  <a:pt x="53339" y="6096"/>
                </a:lnTo>
                <a:close/>
              </a:path>
              <a:path w="55245" h="52069">
                <a:moveTo>
                  <a:pt x="48767" y="0"/>
                </a:moveTo>
                <a:lnTo>
                  <a:pt x="39624" y="0"/>
                </a:lnTo>
                <a:lnTo>
                  <a:pt x="32003" y="3048"/>
                </a:lnTo>
                <a:lnTo>
                  <a:pt x="25907" y="10668"/>
                </a:lnTo>
                <a:lnTo>
                  <a:pt x="28447" y="10668"/>
                </a:lnTo>
                <a:lnTo>
                  <a:pt x="30479" y="9144"/>
                </a:lnTo>
                <a:lnTo>
                  <a:pt x="35051" y="6096"/>
                </a:lnTo>
                <a:lnTo>
                  <a:pt x="53339" y="6096"/>
                </a:lnTo>
                <a:lnTo>
                  <a:pt x="53339" y="3048"/>
                </a:lnTo>
                <a:lnTo>
                  <a:pt x="50291" y="1524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73396" y="2534412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69">
                <a:moveTo>
                  <a:pt x="25907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3" y="51816"/>
                </a:lnTo>
                <a:lnTo>
                  <a:pt x="25907" y="48768"/>
                </a:lnTo>
                <a:close/>
              </a:path>
              <a:path w="55245" h="52069">
                <a:moveTo>
                  <a:pt x="54863" y="48768"/>
                </a:moveTo>
                <a:lnTo>
                  <a:pt x="28955" y="48768"/>
                </a:lnTo>
                <a:lnTo>
                  <a:pt x="28955" y="51816"/>
                </a:lnTo>
                <a:lnTo>
                  <a:pt x="53339" y="51816"/>
                </a:lnTo>
                <a:lnTo>
                  <a:pt x="54863" y="48768"/>
                </a:lnTo>
                <a:close/>
              </a:path>
              <a:path w="55245" h="52069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39" y="7620"/>
                </a:lnTo>
                <a:lnTo>
                  <a:pt x="15239" y="15240"/>
                </a:lnTo>
                <a:lnTo>
                  <a:pt x="13715" y="21336"/>
                </a:lnTo>
                <a:lnTo>
                  <a:pt x="10667" y="39624"/>
                </a:lnTo>
                <a:lnTo>
                  <a:pt x="9143" y="44196"/>
                </a:lnTo>
                <a:lnTo>
                  <a:pt x="7619" y="45720"/>
                </a:lnTo>
                <a:lnTo>
                  <a:pt x="7619" y="47244"/>
                </a:lnTo>
                <a:lnTo>
                  <a:pt x="6095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3" y="13716"/>
                </a:lnTo>
                <a:lnTo>
                  <a:pt x="28447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5" h="52069">
                <a:moveTo>
                  <a:pt x="53339" y="6096"/>
                </a:moveTo>
                <a:lnTo>
                  <a:pt x="41148" y="6096"/>
                </a:lnTo>
                <a:lnTo>
                  <a:pt x="44195" y="7620"/>
                </a:lnTo>
                <a:lnTo>
                  <a:pt x="44195" y="9144"/>
                </a:lnTo>
                <a:lnTo>
                  <a:pt x="45719" y="12192"/>
                </a:lnTo>
                <a:lnTo>
                  <a:pt x="44195" y="15240"/>
                </a:lnTo>
                <a:lnTo>
                  <a:pt x="44195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5720"/>
                </a:lnTo>
                <a:lnTo>
                  <a:pt x="35051" y="48768"/>
                </a:lnTo>
                <a:lnTo>
                  <a:pt x="50291" y="48768"/>
                </a:lnTo>
                <a:lnTo>
                  <a:pt x="48767" y="47244"/>
                </a:lnTo>
                <a:lnTo>
                  <a:pt x="48767" y="45720"/>
                </a:lnTo>
                <a:lnTo>
                  <a:pt x="47243" y="45720"/>
                </a:lnTo>
                <a:lnTo>
                  <a:pt x="48767" y="42672"/>
                </a:lnTo>
                <a:lnTo>
                  <a:pt x="48767" y="39624"/>
                </a:lnTo>
                <a:lnTo>
                  <a:pt x="53339" y="18288"/>
                </a:lnTo>
                <a:lnTo>
                  <a:pt x="53339" y="13716"/>
                </a:lnTo>
                <a:lnTo>
                  <a:pt x="54863" y="10668"/>
                </a:lnTo>
                <a:lnTo>
                  <a:pt x="53339" y="9144"/>
                </a:lnTo>
                <a:lnTo>
                  <a:pt x="53339" y="6096"/>
                </a:lnTo>
                <a:close/>
              </a:path>
              <a:path w="55245" h="52069">
                <a:moveTo>
                  <a:pt x="48767" y="0"/>
                </a:moveTo>
                <a:lnTo>
                  <a:pt x="39624" y="0"/>
                </a:lnTo>
                <a:lnTo>
                  <a:pt x="32003" y="3048"/>
                </a:lnTo>
                <a:lnTo>
                  <a:pt x="25907" y="10668"/>
                </a:lnTo>
                <a:lnTo>
                  <a:pt x="28447" y="10668"/>
                </a:lnTo>
                <a:lnTo>
                  <a:pt x="30479" y="9144"/>
                </a:lnTo>
                <a:lnTo>
                  <a:pt x="35051" y="6096"/>
                </a:lnTo>
                <a:lnTo>
                  <a:pt x="53339" y="6096"/>
                </a:lnTo>
                <a:lnTo>
                  <a:pt x="51815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01767" y="2308860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20" h="91439">
                <a:moveTo>
                  <a:pt x="44196" y="86868"/>
                </a:moveTo>
                <a:lnTo>
                  <a:pt x="0" y="86868"/>
                </a:lnTo>
                <a:lnTo>
                  <a:pt x="0" y="91440"/>
                </a:lnTo>
                <a:lnTo>
                  <a:pt x="44196" y="91440"/>
                </a:lnTo>
                <a:lnTo>
                  <a:pt x="44196" y="86868"/>
                </a:lnTo>
                <a:close/>
              </a:path>
              <a:path w="96520" h="91439">
                <a:moveTo>
                  <a:pt x="96012" y="86868"/>
                </a:moveTo>
                <a:lnTo>
                  <a:pt x="51816" y="86868"/>
                </a:lnTo>
                <a:lnTo>
                  <a:pt x="51816" y="91440"/>
                </a:lnTo>
                <a:lnTo>
                  <a:pt x="94487" y="91440"/>
                </a:lnTo>
                <a:lnTo>
                  <a:pt x="96012" y="86868"/>
                </a:lnTo>
                <a:close/>
              </a:path>
              <a:path w="96520" h="91439">
                <a:moveTo>
                  <a:pt x="45720" y="12192"/>
                </a:moveTo>
                <a:lnTo>
                  <a:pt x="24384" y="12192"/>
                </a:lnTo>
                <a:lnTo>
                  <a:pt x="27432" y="15240"/>
                </a:lnTo>
                <a:lnTo>
                  <a:pt x="27432" y="21336"/>
                </a:lnTo>
                <a:lnTo>
                  <a:pt x="25908" y="27432"/>
                </a:lnTo>
                <a:lnTo>
                  <a:pt x="24384" y="38100"/>
                </a:lnTo>
                <a:lnTo>
                  <a:pt x="16764" y="70103"/>
                </a:lnTo>
                <a:lnTo>
                  <a:pt x="16764" y="77724"/>
                </a:lnTo>
                <a:lnTo>
                  <a:pt x="13716" y="82296"/>
                </a:lnTo>
                <a:lnTo>
                  <a:pt x="12192" y="83820"/>
                </a:lnTo>
                <a:lnTo>
                  <a:pt x="10668" y="86868"/>
                </a:lnTo>
                <a:lnTo>
                  <a:pt x="36576" y="86868"/>
                </a:lnTo>
                <a:lnTo>
                  <a:pt x="35052" y="85344"/>
                </a:lnTo>
                <a:lnTo>
                  <a:pt x="33528" y="85344"/>
                </a:lnTo>
                <a:lnTo>
                  <a:pt x="32004" y="83820"/>
                </a:lnTo>
                <a:lnTo>
                  <a:pt x="32004" y="76200"/>
                </a:lnTo>
                <a:lnTo>
                  <a:pt x="33528" y="70103"/>
                </a:lnTo>
                <a:lnTo>
                  <a:pt x="42672" y="24384"/>
                </a:lnTo>
                <a:lnTo>
                  <a:pt x="49506" y="19264"/>
                </a:lnTo>
                <a:lnTo>
                  <a:pt x="51210" y="18288"/>
                </a:lnTo>
                <a:lnTo>
                  <a:pt x="44196" y="18288"/>
                </a:lnTo>
                <a:lnTo>
                  <a:pt x="45720" y="12192"/>
                </a:lnTo>
                <a:close/>
              </a:path>
              <a:path w="96520" h="91439">
                <a:moveTo>
                  <a:pt x="94487" y="12192"/>
                </a:moveTo>
                <a:lnTo>
                  <a:pt x="73152" y="12192"/>
                </a:lnTo>
                <a:lnTo>
                  <a:pt x="76200" y="13716"/>
                </a:lnTo>
                <a:lnTo>
                  <a:pt x="77724" y="16764"/>
                </a:lnTo>
                <a:lnTo>
                  <a:pt x="79248" y="21336"/>
                </a:lnTo>
                <a:lnTo>
                  <a:pt x="79248" y="27432"/>
                </a:lnTo>
                <a:lnTo>
                  <a:pt x="77724" y="35051"/>
                </a:lnTo>
                <a:lnTo>
                  <a:pt x="70104" y="70103"/>
                </a:lnTo>
                <a:lnTo>
                  <a:pt x="68580" y="76200"/>
                </a:lnTo>
                <a:lnTo>
                  <a:pt x="68580" y="79248"/>
                </a:lnTo>
                <a:lnTo>
                  <a:pt x="67056" y="79248"/>
                </a:lnTo>
                <a:lnTo>
                  <a:pt x="65532" y="82296"/>
                </a:lnTo>
                <a:lnTo>
                  <a:pt x="60960" y="86868"/>
                </a:lnTo>
                <a:lnTo>
                  <a:pt x="88392" y="86868"/>
                </a:lnTo>
                <a:lnTo>
                  <a:pt x="86868" y="85344"/>
                </a:lnTo>
                <a:lnTo>
                  <a:pt x="85344" y="85344"/>
                </a:lnTo>
                <a:lnTo>
                  <a:pt x="85344" y="83820"/>
                </a:lnTo>
                <a:lnTo>
                  <a:pt x="83820" y="82296"/>
                </a:lnTo>
                <a:lnTo>
                  <a:pt x="83820" y="76200"/>
                </a:lnTo>
                <a:lnTo>
                  <a:pt x="85344" y="70103"/>
                </a:lnTo>
                <a:lnTo>
                  <a:pt x="92964" y="33527"/>
                </a:lnTo>
                <a:lnTo>
                  <a:pt x="94487" y="25908"/>
                </a:lnTo>
                <a:lnTo>
                  <a:pt x="96012" y="19812"/>
                </a:lnTo>
                <a:lnTo>
                  <a:pt x="94551" y="15430"/>
                </a:lnTo>
                <a:lnTo>
                  <a:pt x="94487" y="12192"/>
                </a:lnTo>
                <a:close/>
              </a:path>
              <a:path w="96520" h="91439">
                <a:moveTo>
                  <a:pt x="82296" y="0"/>
                </a:moveTo>
                <a:lnTo>
                  <a:pt x="77724" y="0"/>
                </a:lnTo>
                <a:lnTo>
                  <a:pt x="70342" y="1143"/>
                </a:lnTo>
                <a:lnTo>
                  <a:pt x="62103" y="4572"/>
                </a:lnTo>
                <a:lnTo>
                  <a:pt x="53292" y="10287"/>
                </a:lnTo>
                <a:lnTo>
                  <a:pt x="44196" y="18288"/>
                </a:lnTo>
                <a:lnTo>
                  <a:pt x="51210" y="18288"/>
                </a:lnTo>
                <a:lnTo>
                  <a:pt x="56197" y="15430"/>
                </a:lnTo>
                <a:lnTo>
                  <a:pt x="62603" y="13025"/>
                </a:lnTo>
                <a:lnTo>
                  <a:pt x="68580" y="12192"/>
                </a:lnTo>
                <a:lnTo>
                  <a:pt x="94487" y="12192"/>
                </a:lnTo>
                <a:lnTo>
                  <a:pt x="94361" y="10287"/>
                </a:lnTo>
                <a:lnTo>
                  <a:pt x="92964" y="6096"/>
                </a:lnTo>
                <a:lnTo>
                  <a:pt x="89916" y="3048"/>
                </a:lnTo>
                <a:lnTo>
                  <a:pt x="86868" y="1524"/>
                </a:lnTo>
                <a:lnTo>
                  <a:pt x="82296" y="0"/>
                </a:lnTo>
                <a:close/>
              </a:path>
              <a:path w="96520" h="91439">
                <a:moveTo>
                  <a:pt x="48768" y="0"/>
                </a:moveTo>
                <a:lnTo>
                  <a:pt x="44196" y="0"/>
                </a:lnTo>
                <a:lnTo>
                  <a:pt x="15240" y="10668"/>
                </a:lnTo>
                <a:lnTo>
                  <a:pt x="15240" y="13716"/>
                </a:lnTo>
                <a:lnTo>
                  <a:pt x="18287" y="13716"/>
                </a:lnTo>
                <a:lnTo>
                  <a:pt x="21336" y="12192"/>
                </a:lnTo>
                <a:lnTo>
                  <a:pt x="45720" y="1219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89220" y="2505456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19">
                <a:moveTo>
                  <a:pt x="24383" y="16764"/>
                </a:moveTo>
                <a:lnTo>
                  <a:pt x="16763" y="16764"/>
                </a:lnTo>
                <a:lnTo>
                  <a:pt x="18287" y="18288"/>
                </a:lnTo>
                <a:lnTo>
                  <a:pt x="18287" y="24383"/>
                </a:lnTo>
                <a:lnTo>
                  <a:pt x="16763" y="28955"/>
                </a:lnTo>
                <a:lnTo>
                  <a:pt x="13715" y="32003"/>
                </a:lnTo>
                <a:lnTo>
                  <a:pt x="10667" y="36575"/>
                </a:lnTo>
                <a:lnTo>
                  <a:pt x="6095" y="39624"/>
                </a:lnTo>
                <a:lnTo>
                  <a:pt x="0" y="41148"/>
                </a:lnTo>
                <a:lnTo>
                  <a:pt x="0" y="45720"/>
                </a:lnTo>
                <a:lnTo>
                  <a:pt x="9143" y="42672"/>
                </a:lnTo>
                <a:lnTo>
                  <a:pt x="15239" y="38100"/>
                </a:lnTo>
                <a:lnTo>
                  <a:pt x="18287" y="33527"/>
                </a:lnTo>
                <a:lnTo>
                  <a:pt x="22859" y="28955"/>
                </a:lnTo>
                <a:lnTo>
                  <a:pt x="24383" y="22860"/>
                </a:lnTo>
                <a:lnTo>
                  <a:pt x="24383" y="16764"/>
                </a:lnTo>
                <a:close/>
              </a:path>
              <a:path w="24764" h="45719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1524" y="4572"/>
                </a:lnTo>
                <a:lnTo>
                  <a:pt x="0" y="7620"/>
                </a:lnTo>
                <a:lnTo>
                  <a:pt x="0" y="15240"/>
                </a:lnTo>
                <a:lnTo>
                  <a:pt x="3047" y="16764"/>
                </a:lnTo>
                <a:lnTo>
                  <a:pt x="4571" y="18288"/>
                </a:lnTo>
                <a:lnTo>
                  <a:pt x="12191" y="18288"/>
                </a:lnTo>
                <a:lnTo>
                  <a:pt x="13715" y="16764"/>
                </a:lnTo>
                <a:lnTo>
                  <a:pt x="24383" y="16764"/>
                </a:lnTo>
                <a:lnTo>
                  <a:pt x="24383" y="12192"/>
                </a:lnTo>
                <a:lnTo>
                  <a:pt x="22859" y="7620"/>
                </a:lnTo>
                <a:lnTo>
                  <a:pt x="19812" y="4572"/>
                </a:lnTo>
                <a:lnTo>
                  <a:pt x="18287" y="1524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87923" y="2403348"/>
            <a:ext cx="176784" cy="1554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58839" y="247040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742432" y="2356104"/>
            <a:ext cx="182879" cy="2286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794247" y="2279904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19">
                <a:moveTo>
                  <a:pt x="39624" y="28955"/>
                </a:moveTo>
                <a:lnTo>
                  <a:pt x="36575" y="28955"/>
                </a:lnTo>
                <a:lnTo>
                  <a:pt x="39624" y="35051"/>
                </a:lnTo>
                <a:lnTo>
                  <a:pt x="42672" y="39624"/>
                </a:lnTo>
                <a:lnTo>
                  <a:pt x="47243" y="44196"/>
                </a:lnTo>
                <a:lnTo>
                  <a:pt x="51815" y="45720"/>
                </a:lnTo>
                <a:lnTo>
                  <a:pt x="59436" y="45720"/>
                </a:lnTo>
                <a:lnTo>
                  <a:pt x="64007" y="42672"/>
                </a:lnTo>
                <a:lnTo>
                  <a:pt x="67055" y="39624"/>
                </a:lnTo>
                <a:lnTo>
                  <a:pt x="48767" y="39624"/>
                </a:lnTo>
                <a:lnTo>
                  <a:pt x="45719" y="36575"/>
                </a:lnTo>
                <a:lnTo>
                  <a:pt x="42672" y="35051"/>
                </a:lnTo>
                <a:lnTo>
                  <a:pt x="39624" y="28955"/>
                </a:lnTo>
                <a:close/>
              </a:path>
              <a:path w="73660" h="45719">
                <a:moveTo>
                  <a:pt x="22860" y="3048"/>
                </a:moveTo>
                <a:lnTo>
                  <a:pt x="12191" y="3048"/>
                </a:lnTo>
                <a:lnTo>
                  <a:pt x="9143" y="4572"/>
                </a:lnTo>
                <a:lnTo>
                  <a:pt x="4572" y="7620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5"/>
                </a:lnTo>
                <a:lnTo>
                  <a:pt x="1524" y="33527"/>
                </a:lnTo>
                <a:lnTo>
                  <a:pt x="6096" y="36575"/>
                </a:lnTo>
                <a:lnTo>
                  <a:pt x="9143" y="41148"/>
                </a:lnTo>
                <a:lnTo>
                  <a:pt x="13715" y="42672"/>
                </a:lnTo>
                <a:lnTo>
                  <a:pt x="22860" y="42672"/>
                </a:lnTo>
                <a:lnTo>
                  <a:pt x="32003" y="38100"/>
                </a:lnTo>
                <a:lnTo>
                  <a:pt x="12191" y="38100"/>
                </a:lnTo>
                <a:lnTo>
                  <a:pt x="9143" y="36575"/>
                </a:lnTo>
                <a:lnTo>
                  <a:pt x="7619" y="33527"/>
                </a:lnTo>
                <a:lnTo>
                  <a:pt x="4572" y="30479"/>
                </a:lnTo>
                <a:lnTo>
                  <a:pt x="3048" y="27431"/>
                </a:lnTo>
                <a:lnTo>
                  <a:pt x="3048" y="18288"/>
                </a:lnTo>
                <a:lnTo>
                  <a:pt x="4572" y="13716"/>
                </a:lnTo>
                <a:lnTo>
                  <a:pt x="9143" y="9144"/>
                </a:lnTo>
                <a:lnTo>
                  <a:pt x="12191" y="7620"/>
                </a:lnTo>
                <a:lnTo>
                  <a:pt x="28955" y="7620"/>
                </a:lnTo>
                <a:lnTo>
                  <a:pt x="27431" y="6096"/>
                </a:lnTo>
                <a:lnTo>
                  <a:pt x="24384" y="4572"/>
                </a:lnTo>
                <a:lnTo>
                  <a:pt x="22860" y="3048"/>
                </a:lnTo>
                <a:close/>
              </a:path>
              <a:path w="73660" h="45719">
                <a:moveTo>
                  <a:pt x="66039" y="4572"/>
                </a:moveTo>
                <a:lnTo>
                  <a:pt x="59436" y="4572"/>
                </a:lnTo>
                <a:lnTo>
                  <a:pt x="62484" y="6096"/>
                </a:lnTo>
                <a:lnTo>
                  <a:pt x="68579" y="12192"/>
                </a:lnTo>
                <a:lnTo>
                  <a:pt x="70103" y="16764"/>
                </a:lnTo>
                <a:lnTo>
                  <a:pt x="70103" y="27431"/>
                </a:lnTo>
                <a:lnTo>
                  <a:pt x="68579" y="32003"/>
                </a:lnTo>
                <a:lnTo>
                  <a:pt x="62484" y="38100"/>
                </a:lnTo>
                <a:lnTo>
                  <a:pt x="59436" y="39624"/>
                </a:lnTo>
                <a:lnTo>
                  <a:pt x="67055" y="39624"/>
                </a:lnTo>
                <a:lnTo>
                  <a:pt x="71627" y="35051"/>
                </a:lnTo>
                <a:lnTo>
                  <a:pt x="73151" y="28955"/>
                </a:lnTo>
                <a:lnTo>
                  <a:pt x="73151" y="15240"/>
                </a:lnTo>
                <a:lnTo>
                  <a:pt x="71627" y="10668"/>
                </a:lnTo>
                <a:lnTo>
                  <a:pt x="67055" y="6096"/>
                </a:lnTo>
                <a:lnTo>
                  <a:pt x="66039" y="4572"/>
                </a:lnTo>
                <a:close/>
              </a:path>
              <a:path w="73660" h="45719">
                <a:moveTo>
                  <a:pt x="28955" y="7620"/>
                </a:moveTo>
                <a:lnTo>
                  <a:pt x="22860" y="7620"/>
                </a:lnTo>
                <a:lnTo>
                  <a:pt x="24384" y="10668"/>
                </a:lnTo>
                <a:lnTo>
                  <a:pt x="27431" y="12192"/>
                </a:lnTo>
                <a:lnTo>
                  <a:pt x="30479" y="18288"/>
                </a:lnTo>
                <a:lnTo>
                  <a:pt x="28955" y="25907"/>
                </a:lnTo>
                <a:lnTo>
                  <a:pt x="25907" y="32003"/>
                </a:lnTo>
                <a:lnTo>
                  <a:pt x="24384" y="33527"/>
                </a:lnTo>
                <a:lnTo>
                  <a:pt x="22860" y="36575"/>
                </a:lnTo>
                <a:lnTo>
                  <a:pt x="19812" y="38100"/>
                </a:lnTo>
                <a:lnTo>
                  <a:pt x="32003" y="38100"/>
                </a:lnTo>
                <a:lnTo>
                  <a:pt x="33527" y="33527"/>
                </a:lnTo>
                <a:lnTo>
                  <a:pt x="36575" y="28955"/>
                </a:lnTo>
                <a:lnTo>
                  <a:pt x="39624" y="28955"/>
                </a:lnTo>
                <a:lnTo>
                  <a:pt x="38100" y="25907"/>
                </a:lnTo>
                <a:lnTo>
                  <a:pt x="41148" y="18288"/>
                </a:lnTo>
                <a:lnTo>
                  <a:pt x="42163" y="15240"/>
                </a:lnTo>
                <a:lnTo>
                  <a:pt x="33527" y="15240"/>
                </a:lnTo>
                <a:lnTo>
                  <a:pt x="30479" y="9144"/>
                </a:lnTo>
                <a:lnTo>
                  <a:pt x="28955" y="7620"/>
                </a:lnTo>
                <a:close/>
              </a:path>
              <a:path w="73660" h="45719">
                <a:moveTo>
                  <a:pt x="59436" y="0"/>
                </a:moveTo>
                <a:lnTo>
                  <a:pt x="47243" y="0"/>
                </a:lnTo>
                <a:lnTo>
                  <a:pt x="38100" y="4572"/>
                </a:lnTo>
                <a:lnTo>
                  <a:pt x="35051" y="9144"/>
                </a:lnTo>
                <a:lnTo>
                  <a:pt x="33527" y="15240"/>
                </a:lnTo>
                <a:lnTo>
                  <a:pt x="42163" y="15240"/>
                </a:lnTo>
                <a:lnTo>
                  <a:pt x="42672" y="13716"/>
                </a:lnTo>
                <a:lnTo>
                  <a:pt x="44196" y="12192"/>
                </a:lnTo>
                <a:lnTo>
                  <a:pt x="45719" y="9144"/>
                </a:lnTo>
                <a:lnTo>
                  <a:pt x="50291" y="4572"/>
                </a:lnTo>
                <a:lnTo>
                  <a:pt x="66039" y="4572"/>
                </a:lnTo>
                <a:lnTo>
                  <a:pt x="64007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15584" y="2654808"/>
            <a:ext cx="56515" cy="24765"/>
          </a:xfrm>
          <a:custGeom>
            <a:avLst/>
            <a:gdLst/>
            <a:ahLst/>
            <a:cxnLst/>
            <a:rect l="l" t="t" r="r" b="b"/>
            <a:pathLst>
              <a:path w="56514" h="24764">
                <a:moveTo>
                  <a:pt x="56387" y="0"/>
                </a:moveTo>
                <a:lnTo>
                  <a:pt x="0" y="0"/>
                </a:lnTo>
                <a:lnTo>
                  <a:pt x="0" y="4572"/>
                </a:lnTo>
                <a:lnTo>
                  <a:pt x="56387" y="4572"/>
                </a:lnTo>
                <a:lnTo>
                  <a:pt x="56387" y="0"/>
                </a:lnTo>
                <a:close/>
              </a:path>
              <a:path w="56514" h="24764">
                <a:moveTo>
                  <a:pt x="56387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6387" y="24384"/>
                </a:lnTo>
                <a:lnTo>
                  <a:pt x="56387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78067" y="2619756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6" y="73151"/>
                </a:moveTo>
                <a:lnTo>
                  <a:pt x="1524" y="73151"/>
                </a:lnTo>
                <a:lnTo>
                  <a:pt x="1524" y="76200"/>
                </a:lnTo>
                <a:lnTo>
                  <a:pt x="28956" y="76200"/>
                </a:lnTo>
                <a:lnTo>
                  <a:pt x="28956" y="73151"/>
                </a:lnTo>
                <a:close/>
              </a:path>
              <a:path w="29210" h="76200">
                <a:moveTo>
                  <a:pt x="19812" y="9144"/>
                </a:moveTo>
                <a:lnTo>
                  <a:pt x="9144" y="9144"/>
                </a:lnTo>
                <a:lnTo>
                  <a:pt x="9144" y="10668"/>
                </a:lnTo>
                <a:lnTo>
                  <a:pt x="10668" y="12192"/>
                </a:lnTo>
                <a:lnTo>
                  <a:pt x="10668" y="71627"/>
                </a:lnTo>
                <a:lnTo>
                  <a:pt x="9144" y="71627"/>
                </a:lnTo>
                <a:lnTo>
                  <a:pt x="7620" y="73151"/>
                </a:lnTo>
                <a:lnTo>
                  <a:pt x="22860" y="73151"/>
                </a:lnTo>
                <a:lnTo>
                  <a:pt x="19812" y="70103"/>
                </a:lnTo>
                <a:lnTo>
                  <a:pt x="19812" y="9144"/>
                </a:lnTo>
                <a:close/>
              </a:path>
              <a:path w="29210" h="76200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1524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03620" y="2538984"/>
            <a:ext cx="22860" cy="137160"/>
          </a:xfrm>
          <a:custGeom>
            <a:avLst/>
            <a:gdLst/>
            <a:ahLst/>
            <a:cxnLst/>
            <a:rect l="l" t="t" r="r" b="b"/>
            <a:pathLst>
              <a:path w="22860" h="137160">
                <a:moveTo>
                  <a:pt x="15239" y="0"/>
                </a:moveTo>
                <a:lnTo>
                  <a:pt x="9143" y="0"/>
                </a:lnTo>
                <a:lnTo>
                  <a:pt x="6095" y="1524"/>
                </a:lnTo>
                <a:lnTo>
                  <a:pt x="4571" y="4572"/>
                </a:lnTo>
                <a:lnTo>
                  <a:pt x="1524" y="6096"/>
                </a:lnTo>
                <a:lnTo>
                  <a:pt x="0" y="9144"/>
                </a:lnTo>
                <a:lnTo>
                  <a:pt x="0" y="15240"/>
                </a:lnTo>
                <a:lnTo>
                  <a:pt x="1524" y="18288"/>
                </a:lnTo>
                <a:lnTo>
                  <a:pt x="1524" y="21336"/>
                </a:lnTo>
                <a:lnTo>
                  <a:pt x="9143" y="99060"/>
                </a:lnTo>
                <a:lnTo>
                  <a:pt x="13715" y="99060"/>
                </a:lnTo>
                <a:lnTo>
                  <a:pt x="21335" y="21336"/>
                </a:lnTo>
                <a:lnTo>
                  <a:pt x="22859" y="18288"/>
                </a:lnTo>
                <a:lnTo>
                  <a:pt x="22859" y="10668"/>
                </a:lnTo>
                <a:lnTo>
                  <a:pt x="21335" y="6096"/>
                </a:lnTo>
                <a:lnTo>
                  <a:pt x="15239" y="0"/>
                </a:lnTo>
                <a:close/>
              </a:path>
              <a:path w="22860" h="137160">
                <a:moveTo>
                  <a:pt x="13715" y="115824"/>
                </a:moveTo>
                <a:lnTo>
                  <a:pt x="9143" y="115824"/>
                </a:lnTo>
                <a:lnTo>
                  <a:pt x="6095" y="117348"/>
                </a:lnTo>
                <a:lnTo>
                  <a:pt x="4571" y="118872"/>
                </a:lnTo>
                <a:lnTo>
                  <a:pt x="1524" y="120396"/>
                </a:lnTo>
                <a:lnTo>
                  <a:pt x="0" y="123444"/>
                </a:lnTo>
                <a:lnTo>
                  <a:pt x="0" y="129540"/>
                </a:lnTo>
                <a:lnTo>
                  <a:pt x="6095" y="135636"/>
                </a:lnTo>
                <a:lnTo>
                  <a:pt x="9143" y="137160"/>
                </a:lnTo>
                <a:lnTo>
                  <a:pt x="13715" y="137160"/>
                </a:lnTo>
                <a:lnTo>
                  <a:pt x="16763" y="135636"/>
                </a:lnTo>
                <a:lnTo>
                  <a:pt x="22859" y="129540"/>
                </a:lnTo>
                <a:lnTo>
                  <a:pt x="22859" y="123444"/>
                </a:lnTo>
                <a:lnTo>
                  <a:pt x="21335" y="120396"/>
                </a:lnTo>
                <a:lnTo>
                  <a:pt x="18287" y="118872"/>
                </a:lnTo>
                <a:lnTo>
                  <a:pt x="16763" y="117348"/>
                </a:lnTo>
                <a:lnTo>
                  <a:pt x="13715" y="1158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754623" y="2644140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69">
                <a:moveTo>
                  <a:pt x="25908" y="48768"/>
                </a:moveTo>
                <a:lnTo>
                  <a:pt x="1524" y="48768"/>
                </a:lnTo>
                <a:lnTo>
                  <a:pt x="0" y="51816"/>
                </a:lnTo>
                <a:lnTo>
                  <a:pt x="25908" y="51816"/>
                </a:lnTo>
                <a:lnTo>
                  <a:pt x="25908" y="48768"/>
                </a:lnTo>
                <a:close/>
              </a:path>
              <a:path w="55245" h="52069">
                <a:moveTo>
                  <a:pt x="54863" y="48768"/>
                </a:moveTo>
                <a:lnTo>
                  <a:pt x="30479" y="48768"/>
                </a:lnTo>
                <a:lnTo>
                  <a:pt x="30479" y="51816"/>
                </a:lnTo>
                <a:lnTo>
                  <a:pt x="54863" y="51816"/>
                </a:lnTo>
                <a:lnTo>
                  <a:pt x="54863" y="48768"/>
                </a:lnTo>
                <a:close/>
              </a:path>
              <a:path w="55245" h="52069">
                <a:moveTo>
                  <a:pt x="27431" y="0"/>
                </a:moveTo>
                <a:lnTo>
                  <a:pt x="25908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39" y="7620"/>
                </a:lnTo>
                <a:lnTo>
                  <a:pt x="16763" y="9144"/>
                </a:lnTo>
                <a:lnTo>
                  <a:pt x="16763" y="12192"/>
                </a:lnTo>
                <a:lnTo>
                  <a:pt x="15239" y="15240"/>
                </a:lnTo>
                <a:lnTo>
                  <a:pt x="15239" y="21336"/>
                </a:lnTo>
                <a:lnTo>
                  <a:pt x="10667" y="39624"/>
                </a:lnTo>
                <a:lnTo>
                  <a:pt x="9143" y="44196"/>
                </a:lnTo>
                <a:lnTo>
                  <a:pt x="9143" y="45720"/>
                </a:lnTo>
                <a:lnTo>
                  <a:pt x="6096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5720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6"/>
                </a:lnTo>
                <a:lnTo>
                  <a:pt x="28448" y="10668"/>
                </a:lnTo>
                <a:lnTo>
                  <a:pt x="25908" y="10668"/>
                </a:lnTo>
                <a:lnTo>
                  <a:pt x="27431" y="0"/>
                </a:lnTo>
                <a:close/>
              </a:path>
              <a:path w="55245" h="52069">
                <a:moveTo>
                  <a:pt x="53339" y="6096"/>
                </a:moveTo>
                <a:lnTo>
                  <a:pt x="42672" y="6096"/>
                </a:lnTo>
                <a:lnTo>
                  <a:pt x="44196" y="7620"/>
                </a:lnTo>
                <a:lnTo>
                  <a:pt x="44196" y="9144"/>
                </a:lnTo>
                <a:lnTo>
                  <a:pt x="45720" y="12192"/>
                </a:lnTo>
                <a:lnTo>
                  <a:pt x="45720" y="15240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5720"/>
                </a:lnTo>
                <a:lnTo>
                  <a:pt x="36575" y="48768"/>
                </a:lnTo>
                <a:lnTo>
                  <a:pt x="48767" y="48768"/>
                </a:lnTo>
                <a:lnTo>
                  <a:pt x="48767" y="39624"/>
                </a:lnTo>
                <a:lnTo>
                  <a:pt x="53339" y="18288"/>
                </a:lnTo>
                <a:lnTo>
                  <a:pt x="54863" y="13716"/>
                </a:lnTo>
                <a:lnTo>
                  <a:pt x="54863" y="9144"/>
                </a:lnTo>
                <a:lnTo>
                  <a:pt x="53339" y="6096"/>
                </a:lnTo>
                <a:close/>
              </a:path>
              <a:path w="55245" h="52069">
                <a:moveTo>
                  <a:pt x="50291" y="0"/>
                </a:moveTo>
                <a:lnTo>
                  <a:pt x="39624" y="0"/>
                </a:lnTo>
                <a:lnTo>
                  <a:pt x="33527" y="3048"/>
                </a:lnTo>
                <a:lnTo>
                  <a:pt x="25908" y="10668"/>
                </a:lnTo>
                <a:lnTo>
                  <a:pt x="28448" y="10668"/>
                </a:lnTo>
                <a:lnTo>
                  <a:pt x="30479" y="9144"/>
                </a:lnTo>
                <a:lnTo>
                  <a:pt x="35051" y="6096"/>
                </a:lnTo>
                <a:lnTo>
                  <a:pt x="53339" y="6096"/>
                </a:lnTo>
                <a:lnTo>
                  <a:pt x="53339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79235" y="2257044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39" h="50800">
                <a:moveTo>
                  <a:pt x="53339" y="48767"/>
                </a:moveTo>
                <a:lnTo>
                  <a:pt x="28955" y="48767"/>
                </a:lnTo>
                <a:lnTo>
                  <a:pt x="28955" y="50291"/>
                </a:lnTo>
                <a:lnTo>
                  <a:pt x="53339" y="50291"/>
                </a:lnTo>
                <a:lnTo>
                  <a:pt x="53339" y="48767"/>
                </a:lnTo>
                <a:close/>
              </a:path>
              <a:path w="53339" h="50800">
                <a:moveTo>
                  <a:pt x="25908" y="0"/>
                </a:moveTo>
                <a:lnTo>
                  <a:pt x="24384" y="0"/>
                </a:lnTo>
                <a:lnTo>
                  <a:pt x="7619" y="6095"/>
                </a:lnTo>
                <a:lnTo>
                  <a:pt x="7619" y="7619"/>
                </a:lnTo>
                <a:lnTo>
                  <a:pt x="15239" y="7619"/>
                </a:lnTo>
                <a:lnTo>
                  <a:pt x="15239" y="12191"/>
                </a:lnTo>
                <a:lnTo>
                  <a:pt x="13715" y="15239"/>
                </a:lnTo>
                <a:lnTo>
                  <a:pt x="13715" y="21335"/>
                </a:lnTo>
                <a:lnTo>
                  <a:pt x="9143" y="39624"/>
                </a:lnTo>
                <a:lnTo>
                  <a:pt x="9143" y="42672"/>
                </a:lnTo>
                <a:lnTo>
                  <a:pt x="7619" y="45719"/>
                </a:lnTo>
                <a:lnTo>
                  <a:pt x="4572" y="48767"/>
                </a:lnTo>
                <a:lnTo>
                  <a:pt x="19812" y="48767"/>
                </a:lnTo>
                <a:lnTo>
                  <a:pt x="16763" y="45719"/>
                </a:lnTo>
                <a:lnTo>
                  <a:pt x="16763" y="42672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1" y="10667"/>
                </a:lnTo>
                <a:lnTo>
                  <a:pt x="24384" y="10667"/>
                </a:lnTo>
                <a:lnTo>
                  <a:pt x="25908" y="0"/>
                </a:lnTo>
                <a:close/>
              </a:path>
              <a:path w="53339" h="50800">
                <a:moveTo>
                  <a:pt x="53339" y="6095"/>
                </a:moveTo>
                <a:lnTo>
                  <a:pt x="41148" y="6095"/>
                </a:lnTo>
                <a:lnTo>
                  <a:pt x="42672" y="7619"/>
                </a:lnTo>
                <a:lnTo>
                  <a:pt x="42672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1"/>
                </a:lnTo>
                <a:lnTo>
                  <a:pt x="38100" y="39624"/>
                </a:lnTo>
                <a:lnTo>
                  <a:pt x="38100" y="44195"/>
                </a:lnTo>
                <a:lnTo>
                  <a:pt x="36575" y="45719"/>
                </a:lnTo>
                <a:lnTo>
                  <a:pt x="36575" y="47243"/>
                </a:lnTo>
                <a:lnTo>
                  <a:pt x="35051" y="47243"/>
                </a:lnTo>
                <a:lnTo>
                  <a:pt x="33527" y="48767"/>
                </a:lnTo>
                <a:lnTo>
                  <a:pt x="48767" y="48767"/>
                </a:lnTo>
                <a:lnTo>
                  <a:pt x="47243" y="47243"/>
                </a:lnTo>
                <a:lnTo>
                  <a:pt x="47243" y="39624"/>
                </a:lnTo>
                <a:lnTo>
                  <a:pt x="51815" y="18287"/>
                </a:lnTo>
                <a:lnTo>
                  <a:pt x="53339" y="13715"/>
                </a:lnTo>
                <a:lnTo>
                  <a:pt x="53339" y="6095"/>
                </a:lnTo>
                <a:close/>
              </a:path>
              <a:path w="53339" h="50800">
                <a:moveTo>
                  <a:pt x="48767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7"/>
                </a:lnTo>
                <a:lnTo>
                  <a:pt x="27431" y="10667"/>
                </a:lnTo>
                <a:lnTo>
                  <a:pt x="28955" y="9143"/>
                </a:lnTo>
                <a:lnTo>
                  <a:pt x="33527" y="6095"/>
                </a:lnTo>
                <a:lnTo>
                  <a:pt x="53339" y="6095"/>
                </a:lnTo>
                <a:lnTo>
                  <a:pt x="51815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98464" y="2581656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20" h="91439">
                <a:moveTo>
                  <a:pt x="44196" y="88392"/>
                </a:moveTo>
                <a:lnTo>
                  <a:pt x="0" y="88392"/>
                </a:lnTo>
                <a:lnTo>
                  <a:pt x="0" y="91440"/>
                </a:lnTo>
                <a:lnTo>
                  <a:pt x="44196" y="91440"/>
                </a:lnTo>
                <a:lnTo>
                  <a:pt x="44196" y="88392"/>
                </a:lnTo>
                <a:close/>
              </a:path>
              <a:path w="96520" h="91439">
                <a:moveTo>
                  <a:pt x="96012" y="88392"/>
                </a:moveTo>
                <a:lnTo>
                  <a:pt x="51815" y="88392"/>
                </a:lnTo>
                <a:lnTo>
                  <a:pt x="51815" y="91440"/>
                </a:lnTo>
                <a:lnTo>
                  <a:pt x="96012" y="91440"/>
                </a:lnTo>
                <a:lnTo>
                  <a:pt x="96012" y="88392"/>
                </a:lnTo>
                <a:close/>
              </a:path>
              <a:path w="96520" h="91439">
                <a:moveTo>
                  <a:pt x="45602" y="13716"/>
                </a:moveTo>
                <a:lnTo>
                  <a:pt x="25908" y="13716"/>
                </a:lnTo>
                <a:lnTo>
                  <a:pt x="25908" y="15240"/>
                </a:lnTo>
                <a:lnTo>
                  <a:pt x="27432" y="15240"/>
                </a:lnTo>
                <a:lnTo>
                  <a:pt x="27432" y="27431"/>
                </a:lnTo>
                <a:lnTo>
                  <a:pt x="24384" y="38100"/>
                </a:lnTo>
                <a:lnTo>
                  <a:pt x="18287" y="71627"/>
                </a:lnTo>
                <a:lnTo>
                  <a:pt x="16763" y="77724"/>
                </a:lnTo>
                <a:lnTo>
                  <a:pt x="15239" y="82296"/>
                </a:lnTo>
                <a:lnTo>
                  <a:pt x="10668" y="86868"/>
                </a:lnTo>
                <a:lnTo>
                  <a:pt x="7620" y="88392"/>
                </a:lnTo>
                <a:lnTo>
                  <a:pt x="36575" y="88392"/>
                </a:lnTo>
                <a:lnTo>
                  <a:pt x="33527" y="85344"/>
                </a:lnTo>
                <a:lnTo>
                  <a:pt x="33527" y="83820"/>
                </a:lnTo>
                <a:lnTo>
                  <a:pt x="32003" y="82296"/>
                </a:lnTo>
                <a:lnTo>
                  <a:pt x="32003" y="77724"/>
                </a:lnTo>
                <a:lnTo>
                  <a:pt x="33527" y="71627"/>
                </a:lnTo>
                <a:lnTo>
                  <a:pt x="42672" y="24383"/>
                </a:lnTo>
                <a:lnTo>
                  <a:pt x="49349" y="19812"/>
                </a:lnTo>
                <a:lnTo>
                  <a:pt x="44196" y="19812"/>
                </a:lnTo>
                <a:lnTo>
                  <a:pt x="45602" y="13716"/>
                </a:lnTo>
                <a:close/>
              </a:path>
              <a:path w="96520" h="91439">
                <a:moveTo>
                  <a:pt x="94868" y="12192"/>
                </a:moveTo>
                <a:lnTo>
                  <a:pt x="74675" y="12192"/>
                </a:lnTo>
                <a:lnTo>
                  <a:pt x="77724" y="13716"/>
                </a:lnTo>
                <a:lnTo>
                  <a:pt x="77724" y="18288"/>
                </a:lnTo>
                <a:lnTo>
                  <a:pt x="79248" y="21336"/>
                </a:lnTo>
                <a:lnTo>
                  <a:pt x="79248" y="27431"/>
                </a:lnTo>
                <a:lnTo>
                  <a:pt x="77724" y="35051"/>
                </a:lnTo>
                <a:lnTo>
                  <a:pt x="70103" y="71627"/>
                </a:lnTo>
                <a:lnTo>
                  <a:pt x="68580" y="76200"/>
                </a:lnTo>
                <a:lnTo>
                  <a:pt x="68580" y="80772"/>
                </a:lnTo>
                <a:lnTo>
                  <a:pt x="67056" y="83820"/>
                </a:lnTo>
                <a:lnTo>
                  <a:pt x="64008" y="86868"/>
                </a:lnTo>
                <a:lnTo>
                  <a:pt x="60960" y="86868"/>
                </a:lnTo>
                <a:lnTo>
                  <a:pt x="57912" y="88392"/>
                </a:lnTo>
                <a:lnTo>
                  <a:pt x="88391" y="88392"/>
                </a:lnTo>
                <a:lnTo>
                  <a:pt x="88391" y="86868"/>
                </a:lnTo>
                <a:lnTo>
                  <a:pt x="86868" y="85344"/>
                </a:lnTo>
                <a:lnTo>
                  <a:pt x="85344" y="85344"/>
                </a:lnTo>
                <a:lnTo>
                  <a:pt x="85344" y="77724"/>
                </a:lnTo>
                <a:lnTo>
                  <a:pt x="86868" y="71627"/>
                </a:lnTo>
                <a:lnTo>
                  <a:pt x="96012" y="25907"/>
                </a:lnTo>
                <a:lnTo>
                  <a:pt x="96012" y="16764"/>
                </a:lnTo>
                <a:lnTo>
                  <a:pt x="94868" y="12192"/>
                </a:lnTo>
                <a:close/>
              </a:path>
              <a:path w="96520" h="91439">
                <a:moveTo>
                  <a:pt x="82296" y="0"/>
                </a:moveTo>
                <a:lnTo>
                  <a:pt x="77724" y="0"/>
                </a:lnTo>
                <a:lnTo>
                  <a:pt x="70556" y="1166"/>
                </a:lnTo>
                <a:lnTo>
                  <a:pt x="62674" y="4762"/>
                </a:lnTo>
                <a:lnTo>
                  <a:pt x="53935" y="10929"/>
                </a:lnTo>
                <a:lnTo>
                  <a:pt x="44196" y="19812"/>
                </a:lnTo>
                <a:lnTo>
                  <a:pt x="49349" y="19812"/>
                </a:lnTo>
                <a:lnTo>
                  <a:pt x="50149" y="19264"/>
                </a:lnTo>
                <a:lnTo>
                  <a:pt x="56769" y="15430"/>
                </a:lnTo>
                <a:lnTo>
                  <a:pt x="62817" y="13025"/>
                </a:lnTo>
                <a:lnTo>
                  <a:pt x="68580" y="12192"/>
                </a:lnTo>
                <a:lnTo>
                  <a:pt x="94868" y="12192"/>
                </a:lnTo>
                <a:lnTo>
                  <a:pt x="94487" y="10668"/>
                </a:lnTo>
                <a:lnTo>
                  <a:pt x="92963" y="6096"/>
                </a:lnTo>
                <a:lnTo>
                  <a:pt x="89915" y="4572"/>
                </a:lnTo>
                <a:lnTo>
                  <a:pt x="86868" y="1524"/>
                </a:lnTo>
                <a:lnTo>
                  <a:pt x="82296" y="0"/>
                </a:lnTo>
                <a:close/>
              </a:path>
              <a:path w="96520" h="91439">
                <a:moveTo>
                  <a:pt x="48768" y="0"/>
                </a:moveTo>
                <a:lnTo>
                  <a:pt x="44196" y="0"/>
                </a:lnTo>
                <a:lnTo>
                  <a:pt x="15239" y="10668"/>
                </a:lnTo>
                <a:lnTo>
                  <a:pt x="16763" y="15240"/>
                </a:lnTo>
                <a:lnTo>
                  <a:pt x="18287" y="13716"/>
                </a:lnTo>
                <a:lnTo>
                  <a:pt x="45602" y="1371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71032" y="2305812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20" h="91439">
                <a:moveTo>
                  <a:pt x="44195" y="88392"/>
                </a:moveTo>
                <a:lnTo>
                  <a:pt x="0" y="88392"/>
                </a:lnTo>
                <a:lnTo>
                  <a:pt x="0" y="91440"/>
                </a:lnTo>
                <a:lnTo>
                  <a:pt x="42671" y="91440"/>
                </a:lnTo>
                <a:lnTo>
                  <a:pt x="44195" y="88392"/>
                </a:lnTo>
                <a:close/>
              </a:path>
              <a:path w="96520" h="91439">
                <a:moveTo>
                  <a:pt x="96012" y="88392"/>
                </a:moveTo>
                <a:lnTo>
                  <a:pt x="51815" y="88392"/>
                </a:lnTo>
                <a:lnTo>
                  <a:pt x="50291" y="91440"/>
                </a:lnTo>
                <a:lnTo>
                  <a:pt x="94487" y="91440"/>
                </a:lnTo>
                <a:lnTo>
                  <a:pt x="96012" y="88392"/>
                </a:lnTo>
                <a:close/>
              </a:path>
              <a:path w="96520" h="91439">
                <a:moveTo>
                  <a:pt x="44957" y="13716"/>
                </a:moveTo>
                <a:lnTo>
                  <a:pt x="25907" y="13716"/>
                </a:lnTo>
                <a:lnTo>
                  <a:pt x="27431" y="15240"/>
                </a:lnTo>
                <a:lnTo>
                  <a:pt x="27431" y="21336"/>
                </a:lnTo>
                <a:lnTo>
                  <a:pt x="25907" y="27432"/>
                </a:lnTo>
                <a:lnTo>
                  <a:pt x="24383" y="38100"/>
                </a:lnTo>
                <a:lnTo>
                  <a:pt x="16763" y="71627"/>
                </a:lnTo>
                <a:lnTo>
                  <a:pt x="15239" y="77724"/>
                </a:lnTo>
                <a:lnTo>
                  <a:pt x="13715" y="82296"/>
                </a:lnTo>
                <a:lnTo>
                  <a:pt x="9143" y="86868"/>
                </a:lnTo>
                <a:lnTo>
                  <a:pt x="6095" y="88392"/>
                </a:lnTo>
                <a:lnTo>
                  <a:pt x="39623" y="88392"/>
                </a:lnTo>
                <a:lnTo>
                  <a:pt x="36575" y="86868"/>
                </a:lnTo>
                <a:lnTo>
                  <a:pt x="35051" y="86868"/>
                </a:lnTo>
                <a:lnTo>
                  <a:pt x="32003" y="83820"/>
                </a:lnTo>
                <a:lnTo>
                  <a:pt x="32003" y="82296"/>
                </a:lnTo>
                <a:lnTo>
                  <a:pt x="30479" y="80772"/>
                </a:lnTo>
                <a:lnTo>
                  <a:pt x="32003" y="77724"/>
                </a:lnTo>
                <a:lnTo>
                  <a:pt x="33527" y="71627"/>
                </a:lnTo>
                <a:lnTo>
                  <a:pt x="42671" y="24384"/>
                </a:lnTo>
                <a:lnTo>
                  <a:pt x="49506" y="19264"/>
                </a:lnTo>
                <a:lnTo>
                  <a:pt x="51210" y="18288"/>
                </a:lnTo>
                <a:lnTo>
                  <a:pt x="44195" y="18288"/>
                </a:lnTo>
                <a:lnTo>
                  <a:pt x="44957" y="13716"/>
                </a:lnTo>
                <a:close/>
              </a:path>
              <a:path w="96520" h="91439">
                <a:moveTo>
                  <a:pt x="94487" y="12192"/>
                </a:moveTo>
                <a:lnTo>
                  <a:pt x="73151" y="12192"/>
                </a:lnTo>
                <a:lnTo>
                  <a:pt x="76200" y="13716"/>
                </a:lnTo>
                <a:lnTo>
                  <a:pt x="77723" y="18288"/>
                </a:lnTo>
                <a:lnTo>
                  <a:pt x="79247" y="21336"/>
                </a:lnTo>
                <a:lnTo>
                  <a:pt x="79247" y="27432"/>
                </a:lnTo>
                <a:lnTo>
                  <a:pt x="77723" y="35051"/>
                </a:lnTo>
                <a:lnTo>
                  <a:pt x="70103" y="71627"/>
                </a:lnTo>
                <a:lnTo>
                  <a:pt x="68579" y="76200"/>
                </a:lnTo>
                <a:lnTo>
                  <a:pt x="67055" y="79248"/>
                </a:lnTo>
                <a:lnTo>
                  <a:pt x="67055" y="80772"/>
                </a:lnTo>
                <a:lnTo>
                  <a:pt x="65531" y="82296"/>
                </a:lnTo>
                <a:lnTo>
                  <a:pt x="64007" y="85344"/>
                </a:lnTo>
                <a:lnTo>
                  <a:pt x="62483" y="85344"/>
                </a:lnTo>
                <a:lnTo>
                  <a:pt x="60959" y="86868"/>
                </a:lnTo>
                <a:lnTo>
                  <a:pt x="57912" y="88392"/>
                </a:lnTo>
                <a:lnTo>
                  <a:pt x="91439" y="88392"/>
                </a:lnTo>
                <a:lnTo>
                  <a:pt x="88391" y="86868"/>
                </a:lnTo>
                <a:lnTo>
                  <a:pt x="86867" y="86868"/>
                </a:lnTo>
                <a:lnTo>
                  <a:pt x="85343" y="85344"/>
                </a:lnTo>
                <a:lnTo>
                  <a:pt x="85343" y="83820"/>
                </a:lnTo>
                <a:lnTo>
                  <a:pt x="83819" y="82296"/>
                </a:lnTo>
                <a:lnTo>
                  <a:pt x="83819" y="77724"/>
                </a:lnTo>
                <a:lnTo>
                  <a:pt x="85343" y="71627"/>
                </a:lnTo>
                <a:lnTo>
                  <a:pt x="94487" y="25908"/>
                </a:lnTo>
                <a:lnTo>
                  <a:pt x="96012" y="19812"/>
                </a:lnTo>
                <a:lnTo>
                  <a:pt x="94551" y="15430"/>
                </a:lnTo>
                <a:lnTo>
                  <a:pt x="94487" y="12192"/>
                </a:lnTo>
                <a:close/>
              </a:path>
              <a:path w="96520" h="91439">
                <a:moveTo>
                  <a:pt x="82295" y="0"/>
                </a:moveTo>
                <a:lnTo>
                  <a:pt x="77723" y="0"/>
                </a:lnTo>
                <a:lnTo>
                  <a:pt x="70342" y="1143"/>
                </a:lnTo>
                <a:lnTo>
                  <a:pt x="62102" y="4572"/>
                </a:lnTo>
                <a:lnTo>
                  <a:pt x="53292" y="10287"/>
                </a:lnTo>
                <a:lnTo>
                  <a:pt x="44195" y="18288"/>
                </a:lnTo>
                <a:lnTo>
                  <a:pt x="51210" y="18288"/>
                </a:lnTo>
                <a:lnTo>
                  <a:pt x="56197" y="15430"/>
                </a:lnTo>
                <a:lnTo>
                  <a:pt x="62603" y="13025"/>
                </a:lnTo>
                <a:lnTo>
                  <a:pt x="68579" y="12192"/>
                </a:lnTo>
                <a:lnTo>
                  <a:pt x="94487" y="12192"/>
                </a:lnTo>
                <a:lnTo>
                  <a:pt x="94361" y="10287"/>
                </a:lnTo>
                <a:lnTo>
                  <a:pt x="92963" y="6096"/>
                </a:lnTo>
                <a:lnTo>
                  <a:pt x="89915" y="4572"/>
                </a:lnTo>
                <a:lnTo>
                  <a:pt x="86867" y="1524"/>
                </a:lnTo>
                <a:lnTo>
                  <a:pt x="82295" y="0"/>
                </a:lnTo>
                <a:close/>
              </a:path>
              <a:path w="96520" h="91439">
                <a:moveTo>
                  <a:pt x="47243" y="0"/>
                </a:moveTo>
                <a:lnTo>
                  <a:pt x="44195" y="0"/>
                </a:lnTo>
                <a:lnTo>
                  <a:pt x="15239" y="10668"/>
                </a:lnTo>
                <a:lnTo>
                  <a:pt x="15239" y="15240"/>
                </a:lnTo>
                <a:lnTo>
                  <a:pt x="18287" y="13716"/>
                </a:lnTo>
                <a:lnTo>
                  <a:pt x="44957" y="13716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22376" y="2886456"/>
            <a:ext cx="594360" cy="1188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13231" y="3028950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5" h="0">
                <a:moveTo>
                  <a:pt x="0" y="0"/>
                </a:moveTo>
                <a:lnTo>
                  <a:pt x="6050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0851" y="3326892"/>
            <a:ext cx="187451" cy="1508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63167" y="3323844"/>
            <a:ext cx="126491" cy="1188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6379" y="3396996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98320" y="3461004"/>
            <a:ext cx="53340" cy="177165"/>
          </a:xfrm>
          <a:custGeom>
            <a:avLst/>
            <a:gdLst/>
            <a:ahLst/>
            <a:cxnLst/>
            <a:rect l="l" t="t" r="r" b="b"/>
            <a:pathLst>
              <a:path w="53339" h="177164">
                <a:moveTo>
                  <a:pt x="0" y="0"/>
                </a:moveTo>
                <a:lnTo>
                  <a:pt x="0" y="4572"/>
                </a:lnTo>
                <a:lnTo>
                  <a:pt x="12192" y="13716"/>
                </a:lnTo>
                <a:lnTo>
                  <a:pt x="15240" y="18288"/>
                </a:lnTo>
                <a:lnTo>
                  <a:pt x="30480" y="54864"/>
                </a:lnTo>
                <a:lnTo>
                  <a:pt x="32480" y="63150"/>
                </a:lnTo>
                <a:lnTo>
                  <a:pt x="33909" y="72008"/>
                </a:lnTo>
                <a:lnTo>
                  <a:pt x="34766" y="81438"/>
                </a:lnTo>
                <a:lnTo>
                  <a:pt x="35052" y="91440"/>
                </a:lnTo>
                <a:lnTo>
                  <a:pt x="34766" y="100560"/>
                </a:lnTo>
                <a:lnTo>
                  <a:pt x="25717" y="142684"/>
                </a:lnTo>
                <a:lnTo>
                  <a:pt x="0" y="173735"/>
                </a:lnTo>
                <a:lnTo>
                  <a:pt x="0" y="176783"/>
                </a:lnTo>
                <a:lnTo>
                  <a:pt x="30432" y="153209"/>
                </a:lnTo>
                <a:lnTo>
                  <a:pt x="49149" y="116776"/>
                </a:lnTo>
                <a:lnTo>
                  <a:pt x="53340" y="88392"/>
                </a:lnTo>
                <a:lnTo>
                  <a:pt x="52792" y="78343"/>
                </a:lnTo>
                <a:lnTo>
                  <a:pt x="41100" y="39909"/>
                </a:lnTo>
                <a:lnTo>
                  <a:pt x="13334" y="7810"/>
                </a:lnTo>
                <a:lnTo>
                  <a:pt x="6810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80616" y="3464052"/>
            <a:ext cx="21590" cy="134620"/>
          </a:xfrm>
          <a:custGeom>
            <a:avLst/>
            <a:gdLst/>
            <a:ahLst/>
            <a:cxnLst/>
            <a:rect l="l" t="t" r="r" b="b"/>
            <a:pathLst>
              <a:path w="21589" h="134620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3047" y="4572"/>
                </a:lnTo>
                <a:lnTo>
                  <a:pt x="1523" y="6096"/>
                </a:lnTo>
                <a:lnTo>
                  <a:pt x="0" y="9144"/>
                </a:lnTo>
                <a:lnTo>
                  <a:pt x="0" y="21335"/>
                </a:lnTo>
                <a:lnTo>
                  <a:pt x="9143" y="97535"/>
                </a:lnTo>
                <a:lnTo>
                  <a:pt x="12191" y="97535"/>
                </a:lnTo>
                <a:lnTo>
                  <a:pt x="21335" y="21335"/>
                </a:lnTo>
                <a:lnTo>
                  <a:pt x="21335" y="9144"/>
                </a:lnTo>
                <a:lnTo>
                  <a:pt x="19811" y="6096"/>
                </a:lnTo>
                <a:lnTo>
                  <a:pt x="18287" y="4572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  <a:path w="21589" h="134620">
                <a:moveTo>
                  <a:pt x="16763" y="114300"/>
                </a:moveTo>
                <a:lnTo>
                  <a:pt x="4571" y="114300"/>
                </a:lnTo>
                <a:lnTo>
                  <a:pt x="3047" y="117348"/>
                </a:lnTo>
                <a:lnTo>
                  <a:pt x="1523" y="118872"/>
                </a:lnTo>
                <a:lnTo>
                  <a:pt x="0" y="121920"/>
                </a:lnTo>
                <a:lnTo>
                  <a:pt x="0" y="126492"/>
                </a:lnTo>
                <a:lnTo>
                  <a:pt x="1523" y="129540"/>
                </a:lnTo>
                <a:lnTo>
                  <a:pt x="3047" y="131064"/>
                </a:lnTo>
                <a:lnTo>
                  <a:pt x="4571" y="134111"/>
                </a:lnTo>
                <a:lnTo>
                  <a:pt x="16763" y="134111"/>
                </a:lnTo>
                <a:lnTo>
                  <a:pt x="18287" y="131064"/>
                </a:lnTo>
                <a:lnTo>
                  <a:pt x="19811" y="129540"/>
                </a:lnTo>
                <a:lnTo>
                  <a:pt x="21335" y="126492"/>
                </a:lnTo>
                <a:lnTo>
                  <a:pt x="21335" y="121920"/>
                </a:lnTo>
                <a:lnTo>
                  <a:pt x="19811" y="118872"/>
                </a:lnTo>
                <a:lnTo>
                  <a:pt x="18287" y="117348"/>
                </a:lnTo>
                <a:lnTo>
                  <a:pt x="16763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95627" y="3464052"/>
            <a:ext cx="85725" cy="132715"/>
          </a:xfrm>
          <a:custGeom>
            <a:avLst/>
            <a:gdLst/>
            <a:ahLst/>
            <a:cxnLst/>
            <a:rect l="l" t="t" r="r" b="b"/>
            <a:pathLst>
              <a:path w="85725" h="132714">
                <a:moveTo>
                  <a:pt x="71435" y="15240"/>
                </a:moveTo>
                <a:lnTo>
                  <a:pt x="42671" y="15240"/>
                </a:lnTo>
                <a:lnTo>
                  <a:pt x="48767" y="18287"/>
                </a:lnTo>
                <a:lnTo>
                  <a:pt x="59435" y="28955"/>
                </a:lnTo>
                <a:lnTo>
                  <a:pt x="60959" y="35051"/>
                </a:lnTo>
                <a:lnTo>
                  <a:pt x="60959" y="42672"/>
                </a:lnTo>
                <a:lnTo>
                  <a:pt x="47244" y="79248"/>
                </a:lnTo>
                <a:lnTo>
                  <a:pt x="15740" y="113752"/>
                </a:lnTo>
                <a:lnTo>
                  <a:pt x="0" y="128016"/>
                </a:lnTo>
                <a:lnTo>
                  <a:pt x="0" y="132587"/>
                </a:lnTo>
                <a:lnTo>
                  <a:pt x="76199" y="132587"/>
                </a:lnTo>
                <a:lnTo>
                  <a:pt x="81578" y="117348"/>
                </a:lnTo>
                <a:lnTo>
                  <a:pt x="21335" y="117348"/>
                </a:lnTo>
                <a:lnTo>
                  <a:pt x="25003" y="113657"/>
                </a:lnTo>
                <a:lnTo>
                  <a:pt x="57721" y="77985"/>
                </a:lnTo>
                <a:lnTo>
                  <a:pt x="77723" y="41148"/>
                </a:lnTo>
                <a:lnTo>
                  <a:pt x="77723" y="35051"/>
                </a:lnTo>
                <a:lnTo>
                  <a:pt x="77128" y="28241"/>
                </a:lnTo>
                <a:lnTo>
                  <a:pt x="75247" y="21717"/>
                </a:lnTo>
                <a:lnTo>
                  <a:pt x="71937" y="15763"/>
                </a:lnTo>
                <a:lnTo>
                  <a:pt x="71435" y="15240"/>
                </a:lnTo>
                <a:close/>
              </a:path>
              <a:path w="85725" h="132714">
                <a:moveTo>
                  <a:pt x="85344" y="106679"/>
                </a:moveTo>
                <a:lnTo>
                  <a:pt x="82296" y="106679"/>
                </a:lnTo>
                <a:lnTo>
                  <a:pt x="80772" y="109727"/>
                </a:lnTo>
                <a:lnTo>
                  <a:pt x="74676" y="115824"/>
                </a:lnTo>
                <a:lnTo>
                  <a:pt x="71628" y="115824"/>
                </a:lnTo>
                <a:lnTo>
                  <a:pt x="68579" y="117348"/>
                </a:lnTo>
                <a:lnTo>
                  <a:pt x="81578" y="117348"/>
                </a:lnTo>
                <a:lnTo>
                  <a:pt x="85344" y="106679"/>
                </a:lnTo>
                <a:close/>
              </a:path>
              <a:path w="85725" h="132714">
                <a:moveTo>
                  <a:pt x="41147" y="0"/>
                </a:moveTo>
                <a:lnTo>
                  <a:pt x="8382" y="21907"/>
                </a:lnTo>
                <a:lnTo>
                  <a:pt x="4571" y="36575"/>
                </a:lnTo>
                <a:lnTo>
                  <a:pt x="7619" y="36575"/>
                </a:lnTo>
                <a:lnTo>
                  <a:pt x="13715" y="24383"/>
                </a:lnTo>
                <a:lnTo>
                  <a:pt x="18287" y="21335"/>
                </a:lnTo>
                <a:lnTo>
                  <a:pt x="24384" y="16764"/>
                </a:lnTo>
                <a:lnTo>
                  <a:pt x="28956" y="15240"/>
                </a:lnTo>
                <a:lnTo>
                  <a:pt x="71435" y="15240"/>
                </a:lnTo>
                <a:lnTo>
                  <a:pt x="67055" y="10668"/>
                </a:lnTo>
                <a:lnTo>
                  <a:pt x="61293" y="6429"/>
                </a:lnTo>
                <a:lnTo>
                  <a:pt x="55245" y="3048"/>
                </a:lnTo>
                <a:lnTo>
                  <a:pt x="48625" y="809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30096" y="3461004"/>
            <a:ext cx="52069" cy="177165"/>
          </a:xfrm>
          <a:custGeom>
            <a:avLst/>
            <a:gdLst/>
            <a:ahLst/>
            <a:cxnLst/>
            <a:rect l="l" t="t" r="r" b="b"/>
            <a:pathLst>
              <a:path w="52069" h="177164">
                <a:moveTo>
                  <a:pt x="51815" y="0"/>
                </a:moveTo>
                <a:lnTo>
                  <a:pt x="13715" y="35051"/>
                </a:lnTo>
                <a:lnTo>
                  <a:pt x="857" y="73842"/>
                </a:lnTo>
                <a:lnTo>
                  <a:pt x="0" y="88392"/>
                </a:lnTo>
                <a:lnTo>
                  <a:pt x="333" y="98440"/>
                </a:lnTo>
                <a:lnTo>
                  <a:pt x="11596" y="136874"/>
                </a:lnTo>
                <a:lnTo>
                  <a:pt x="39243" y="168973"/>
                </a:lnTo>
                <a:lnTo>
                  <a:pt x="51815" y="176783"/>
                </a:lnTo>
                <a:lnTo>
                  <a:pt x="51815" y="173735"/>
                </a:lnTo>
                <a:lnTo>
                  <a:pt x="45719" y="169164"/>
                </a:lnTo>
                <a:lnTo>
                  <a:pt x="36575" y="160020"/>
                </a:lnTo>
                <a:lnTo>
                  <a:pt x="32003" y="153924"/>
                </a:lnTo>
                <a:lnTo>
                  <a:pt x="28956" y="149351"/>
                </a:lnTo>
                <a:lnTo>
                  <a:pt x="27431" y="144779"/>
                </a:lnTo>
                <a:lnTo>
                  <a:pt x="24384" y="138683"/>
                </a:lnTo>
                <a:lnTo>
                  <a:pt x="18549" y="95369"/>
                </a:lnTo>
                <a:lnTo>
                  <a:pt x="18287" y="85344"/>
                </a:lnTo>
                <a:lnTo>
                  <a:pt x="18549" y="76223"/>
                </a:lnTo>
                <a:lnTo>
                  <a:pt x="26288" y="34099"/>
                </a:lnTo>
                <a:lnTo>
                  <a:pt x="33528" y="21335"/>
                </a:lnTo>
                <a:lnTo>
                  <a:pt x="38100" y="13716"/>
                </a:lnTo>
                <a:lnTo>
                  <a:pt x="44195" y="7620"/>
                </a:lnTo>
                <a:lnTo>
                  <a:pt x="51815" y="4572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834895" y="3191256"/>
            <a:ext cx="21590" cy="134620"/>
          </a:xfrm>
          <a:custGeom>
            <a:avLst/>
            <a:gdLst/>
            <a:ahLst/>
            <a:cxnLst/>
            <a:rect l="l" t="t" r="r" b="b"/>
            <a:pathLst>
              <a:path w="21589" h="134620">
                <a:moveTo>
                  <a:pt x="13716" y="0"/>
                </a:moveTo>
                <a:lnTo>
                  <a:pt x="7620" y="0"/>
                </a:lnTo>
                <a:lnTo>
                  <a:pt x="4572" y="1524"/>
                </a:lnTo>
                <a:lnTo>
                  <a:pt x="0" y="6096"/>
                </a:lnTo>
                <a:lnTo>
                  <a:pt x="0" y="21336"/>
                </a:lnTo>
                <a:lnTo>
                  <a:pt x="7620" y="97536"/>
                </a:lnTo>
                <a:lnTo>
                  <a:pt x="12192" y="97536"/>
                </a:lnTo>
                <a:lnTo>
                  <a:pt x="19812" y="21336"/>
                </a:lnTo>
                <a:lnTo>
                  <a:pt x="21336" y="18288"/>
                </a:lnTo>
                <a:lnTo>
                  <a:pt x="21336" y="9144"/>
                </a:lnTo>
                <a:lnTo>
                  <a:pt x="18287" y="3048"/>
                </a:lnTo>
                <a:lnTo>
                  <a:pt x="15240" y="1524"/>
                </a:lnTo>
                <a:lnTo>
                  <a:pt x="13716" y="0"/>
                </a:lnTo>
                <a:close/>
              </a:path>
              <a:path w="21589" h="134620">
                <a:moveTo>
                  <a:pt x="15240" y="114300"/>
                </a:moveTo>
                <a:lnTo>
                  <a:pt x="4572" y="114300"/>
                </a:lnTo>
                <a:lnTo>
                  <a:pt x="3048" y="117348"/>
                </a:lnTo>
                <a:lnTo>
                  <a:pt x="0" y="118872"/>
                </a:lnTo>
                <a:lnTo>
                  <a:pt x="0" y="129540"/>
                </a:lnTo>
                <a:lnTo>
                  <a:pt x="3048" y="131064"/>
                </a:lnTo>
                <a:lnTo>
                  <a:pt x="4572" y="134112"/>
                </a:lnTo>
                <a:lnTo>
                  <a:pt x="15240" y="134112"/>
                </a:lnTo>
                <a:lnTo>
                  <a:pt x="16764" y="131064"/>
                </a:lnTo>
                <a:lnTo>
                  <a:pt x="19812" y="129540"/>
                </a:lnTo>
                <a:lnTo>
                  <a:pt x="21336" y="126492"/>
                </a:lnTo>
                <a:lnTo>
                  <a:pt x="21336" y="121920"/>
                </a:lnTo>
                <a:lnTo>
                  <a:pt x="19812" y="118872"/>
                </a:lnTo>
                <a:lnTo>
                  <a:pt x="16764" y="117348"/>
                </a:lnTo>
                <a:lnTo>
                  <a:pt x="1524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677923" y="3191256"/>
            <a:ext cx="21590" cy="134620"/>
          </a:xfrm>
          <a:custGeom>
            <a:avLst/>
            <a:gdLst/>
            <a:ahLst/>
            <a:cxnLst/>
            <a:rect l="l" t="t" r="r" b="b"/>
            <a:pathLst>
              <a:path w="21589" h="134620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3048" y="3048"/>
                </a:lnTo>
                <a:lnTo>
                  <a:pt x="0" y="9144"/>
                </a:lnTo>
                <a:lnTo>
                  <a:pt x="0" y="21336"/>
                </a:lnTo>
                <a:lnTo>
                  <a:pt x="9143" y="97536"/>
                </a:lnTo>
                <a:lnTo>
                  <a:pt x="12192" y="97536"/>
                </a:lnTo>
                <a:lnTo>
                  <a:pt x="21336" y="21336"/>
                </a:lnTo>
                <a:lnTo>
                  <a:pt x="21336" y="9144"/>
                </a:lnTo>
                <a:lnTo>
                  <a:pt x="18287" y="3048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  <a:path w="21589" h="134620">
                <a:moveTo>
                  <a:pt x="15239" y="114300"/>
                </a:moveTo>
                <a:lnTo>
                  <a:pt x="4571" y="114300"/>
                </a:lnTo>
                <a:lnTo>
                  <a:pt x="3048" y="117348"/>
                </a:lnTo>
                <a:lnTo>
                  <a:pt x="1524" y="118872"/>
                </a:lnTo>
                <a:lnTo>
                  <a:pt x="0" y="121920"/>
                </a:lnTo>
                <a:lnTo>
                  <a:pt x="0" y="126492"/>
                </a:lnTo>
                <a:lnTo>
                  <a:pt x="1524" y="129540"/>
                </a:lnTo>
                <a:lnTo>
                  <a:pt x="3048" y="131064"/>
                </a:lnTo>
                <a:lnTo>
                  <a:pt x="4571" y="134112"/>
                </a:lnTo>
                <a:lnTo>
                  <a:pt x="16763" y="134112"/>
                </a:lnTo>
                <a:lnTo>
                  <a:pt x="18287" y="131064"/>
                </a:lnTo>
                <a:lnTo>
                  <a:pt x="19812" y="129540"/>
                </a:lnTo>
                <a:lnTo>
                  <a:pt x="21336" y="126492"/>
                </a:lnTo>
                <a:lnTo>
                  <a:pt x="21336" y="121920"/>
                </a:lnTo>
                <a:lnTo>
                  <a:pt x="19812" y="118872"/>
                </a:lnTo>
                <a:lnTo>
                  <a:pt x="15239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96211" y="3506724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2671" y="85344"/>
                </a:moveTo>
                <a:lnTo>
                  <a:pt x="0" y="85344"/>
                </a:lnTo>
                <a:lnTo>
                  <a:pt x="0" y="89915"/>
                </a:lnTo>
                <a:lnTo>
                  <a:pt x="42671" y="89915"/>
                </a:lnTo>
                <a:lnTo>
                  <a:pt x="42671" y="85344"/>
                </a:lnTo>
                <a:close/>
              </a:path>
              <a:path w="94614" h="90170">
                <a:moveTo>
                  <a:pt x="94487" y="85344"/>
                </a:moveTo>
                <a:lnTo>
                  <a:pt x="51815" y="85344"/>
                </a:lnTo>
                <a:lnTo>
                  <a:pt x="50292" y="89915"/>
                </a:lnTo>
                <a:lnTo>
                  <a:pt x="92963" y="89915"/>
                </a:lnTo>
                <a:lnTo>
                  <a:pt x="94487" y="85344"/>
                </a:lnTo>
                <a:close/>
              </a:path>
              <a:path w="94614" h="90170">
                <a:moveTo>
                  <a:pt x="45211" y="12192"/>
                </a:moveTo>
                <a:lnTo>
                  <a:pt x="24383" y="12192"/>
                </a:lnTo>
                <a:lnTo>
                  <a:pt x="27431" y="15239"/>
                </a:lnTo>
                <a:lnTo>
                  <a:pt x="27431" y="19811"/>
                </a:lnTo>
                <a:lnTo>
                  <a:pt x="25907" y="27431"/>
                </a:lnTo>
                <a:lnTo>
                  <a:pt x="24383" y="36575"/>
                </a:lnTo>
                <a:lnTo>
                  <a:pt x="16763" y="70103"/>
                </a:lnTo>
                <a:lnTo>
                  <a:pt x="15239" y="76200"/>
                </a:lnTo>
                <a:lnTo>
                  <a:pt x="13715" y="80772"/>
                </a:lnTo>
                <a:lnTo>
                  <a:pt x="9143" y="85344"/>
                </a:lnTo>
                <a:lnTo>
                  <a:pt x="33527" y="85344"/>
                </a:lnTo>
                <a:lnTo>
                  <a:pt x="32004" y="83820"/>
                </a:lnTo>
                <a:lnTo>
                  <a:pt x="32004" y="80772"/>
                </a:lnTo>
                <a:lnTo>
                  <a:pt x="30480" y="79248"/>
                </a:lnTo>
                <a:lnTo>
                  <a:pt x="32004" y="76200"/>
                </a:lnTo>
                <a:lnTo>
                  <a:pt x="32004" y="70103"/>
                </a:lnTo>
                <a:lnTo>
                  <a:pt x="42671" y="22859"/>
                </a:lnTo>
                <a:lnTo>
                  <a:pt x="48562" y="18287"/>
                </a:lnTo>
                <a:lnTo>
                  <a:pt x="44195" y="18287"/>
                </a:lnTo>
                <a:lnTo>
                  <a:pt x="45211" y="12192"/>
                </a:lnTo>
                <a:close/>
              </a:path>
              <a:path w="94614" h="90170">
                <a:moveTo>
                  <a:pt x="93344" y="10668"/>
                </a:moveTo>
                <a:lnTo>
                  <a:pt x="71627" y="10668"/>
                </a:lnTo>
                <a:lnTo>
                  <a:pt x="76200" y="13715"/>
                </a:lnTo>
                <a:lnTo>
                  <a:pt x="76200" y="16763"/>
                </a:lnTo>
                <a:lnTo>
                  <a:pt x="77724" y="19811"/>
                </a:lnTo>
                <a:lnTo>
                  <a:pt x="77724" y="25907"/>
                </a:lnTo>
                <a:lnTo>
                  <a:pt x="76200" y="33527"/>
                </a:lnTo>
                <a:lnTo>
                  <a:pt x="68580" y="70103"/>
                </a:lnTo>
                <a:lnTo>
                  <a:pt x="67056" y="74675"/>
                </a:lnTo>
                <a:lnTo>
                  <a:pt x="67056" y="79248"/>
                </a:lnTo>
                <a:lnTo>
                  <a:pt x="62483" y="83820"/>
                </a:lnTo>
                <a:lnTo>
                  <a:pt x="59436" y="85344"/>
                </a:lnTo>
                <a:lnTo>
                  <a:pt x="85343" y="85344"/>
                </a:lnTo>
                <a:lnTo>
                  <a:pt x="85343" y="83820"/>
                </a:lnTo>
                <a:lnTo>
                  <a:pt x="83819" y="82296"/>
                </a:lnTo>
                <a:lnTo>
                  <a:pt x="83819" y="80772"/>
                </a:lnTo>
                <a:lnTo>
                  <a:pt x="82295" y="79248"/>
                </a:lnTo>
                <a:lnTo>
                  <a:pt x="83819" y="74675"/>
                </a:lnTo>
                <a:lnTo>
                  <a:pt x="83819" y="70103"/>
                </a:lnTo>
                <a:lnTo>
                  <a:pt x="92963" y="32003"/>
                </a:lnTo>
                <a:lnTo>
                  <a:pt x="94487" y="24383"/>
                </a:lnTo>
                <a:lnTo>
                  <a:pt x="94487" y="15239"/>
                </a:lnTo>
                <a:lnTo>
                  <a:pt x="93344" y="10668"/>
                </a:lnTo>
                <a:close/>
              </a:path>
              <a:path w="94614" h="90170">
                <a:moveTo>
                  <a:pt x="85343" y="0"/>
                </a:moveTo>
                <a:lnTo>
                  <a:pt x="76200" y="0"/>
                </a:lnTo>
                <a:lnTo>
                  <a:pt x="69056" y="1143"/>
                </a:lnTo>
                <a:lnTo>
                  <a:pt x="61341" y="4572"/>
                </a:lnTo>
                <a:lnTo>
                  <a:pt x="53054" y="10286"/>
                </a:lnTo>
                <a:lnTo>
                  <a:pt x="44195" y="18287"/>
                </a:lnTo>
                <a:lnTo>
                  <a:pt x="48562" y="18287"/>
                </a:lnTo>
                <a:lnTo>
                  <a:pt x="49268" y="17740"/>
                </a:lnTo>
                <a:lnTo>
                  <a:pt x="55435" y="13906"/>
                </a:lnTo>
                <a:lnTo>
                  <a:pt x="61317" y="11501"/>
                </a:lnTo>
                <a:lnTo>
                  <a:pt x="67056" y="10668"/>
                </a:lnTo>
                <a:lnTo>
                  <a:pt x="93344" y="10668"/>
                </a:lnTo>
                <a:lnTo>
                  <a:pt x="92963" y="9144"/>
                </a:lnTo>
                <a:lnTo>
                  <a:pt x="91439" y="6096"/>
                </a:lnTo>
                <a:lnTo>
                  <a:pt x="85343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2671" y="0"/>
                </a:lnTo>
                <a:lnTo>
                  <a:pt x="15239" y="10668"/>
                </a:lnTo>
                <a:lnTo>
                  <a:pt x="15239" y="13715"/>
                </a:lnTo>
                <a:lnTo>
                  <a:pt x="18287" y="12192"/>
                </a:lnTo>
                <a:lnTo>
                  <a:pt x="45211" y="1219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29739" y="3232404"/>
            <a:ext cx="94615" cy="91440"/>
          </a:xfrm>
          <a:custGeom>
            <a:avLst/>
            <a:gdLst/>
            <a:ahLst/>
            <a:cxnLst/>
            <a:rect l="l" t="t" r="r" b="b"/>
            <a:pathLst>
              <a:path w="94614" h="91439">
                <a:moveTo>
                  <a:pt x="44196" y="86868"/>
                </a:moveTo>
                <a:lnTo>
                  <a:pt x="0" y="86868"/>
                </a:lnTo>
                <a:lnTo>
                  <a:pt x="0" y="91440"/>
                </a:lnTo>
                <a:lnTo>
                  <a:pt x="42672" y="91440"/>
                </a:lnTo>
                <a:lnTo>
                  <a:pt x="44196" y="86868"/>
                </a:lnTo>
                <a:close/>
              </a:path>
              <a:path w="94614" h="91439">
                <a:moveTo>
                  <a:pt x="94487" y="86868"/>
                </a:moveTo>
                <a:lnTo>
                  <a:pt x="51816" y="86868"/>
                </a:lnTo>
                <a:lnTo>
                  <a:pt x="50292" y="91440"/>
                </a:lnTo>
                <a:lnTo>
                  <a:pt x="94487" y="91440"/>
                </a:lnTo>
                <a:lnTo>
                  <a:pt x="94487" y="86868"/>
                </a:lnTo>
                <a:close/>
              </a:path>
              <a:path w="94614" h="91439">
                <a:moveTo>
                  <a:pt x="45133" y="13716"/>
                </a:moveTo>
                <a:lnTo>
                  <a:pt x="25908" y="13716"/>
                </a:lnTo>
                <a:lnTo>
                  <a:pt x="25908" y="15240"/>
                </a:lnTo>
                <a:lnTo>
                  <a:pt x="27432" y="15240"/>
                </a:lnTo>
                <a:lnTo>
                  <a:pt x="27432" y="21335"/>
                </a:lnTo>
                <a:lnTo>
                  <a:pt x="25908" y="27431"/>
                </a:lnTo>
                <a:lnTo>
                  <a:pt x="24384" y="38100"/>
                </a:lnTo>
                <a:lnTo>
                  <a:pt x="16764" y="71627"/>
                </a:lnTo>
                <a:lnTo>
                  <a:pt x="15240" y="77724"/>
                </a:lnTo>
                <a:lnTo>
                  <a:pt x="13716" y="82296"/>
                </a:lnTo>
                <a:lnTo>
                  <a:pt x="12192" y="83820"/>
                </a:lnTo>
                <a:lnTo>
                  <a:pt x="10668" y="86868"/>
                </a:lnTo>
                <a:lnTo>
                  <a:pt x="36576" y="86868"/>
                </a:lnTo>
                <a:lnTo>
                  <a:pt x="35052" y="85344"/>
                </a:lnTo>
                <a:lnTo>
                  <a:pt x="33528" y="85344"/>
                </a:lnTo>
                <a:lnTo>
                  <a:pt x="32004" y="83820"/>
                </a:lnTo>
                <a:lnTo>
                  <a:pt x="32004" y="76200"/>
                </a:lnTo>
                <a:lnTo>
                  <a:pt x="33528" y="71627"/>
                </a:lnTo>
                <a:lnTo>
                  <a:pt x="42672" y="24383"/>
                </a:lnTo>
                <a:lnTo>
                  <a:pt x="48775" y="19812"/>
                </a:lnTo>
                <a:lnTo>
                  <a:pt x="44196" y="19812"/>
                </a:lnTo>
                <a:lnTo>
                  <a:pt x="45133" y="13716"/>
                </a:lnTo>
                <a:close/>
              </a:path>
              <a:path w="94614" h="91439">
                <a:moveTo>
                  <a:pt x="93345" y="12192"/>
                </a:moveTo>
                <a:lnTo>
                  <a:pt x="73152" y="12192"/>
                </a:lnTo>
                <a:lnTo>
                  <a:pt x="76200" y="13716"/>
                </a:lnTo>
                <a:lnTo>
                  <a:pt x="77724" y="18288"/>
                </a:lnTo>
                <a:lnTo>
                  <a:pt x="79248" y="21335"/>
                </a:lnTo>
                <a:lnTo>
                  <a:pt x="77724" y="27431"/>
                </a:lnTo>
                <a:lnTo>
                  <a:pt x="76200" y="35051"/>
                </a:lnTo>
                <a:lnTo>
                  <a:pt x="68580" y="71627"/>
                </a:lnTo>
                <a:lnTo>
                  <a:pt x="68580" y="76200"/>
                </a:lnTo>
                <a:lnTo>
                  <a:pt x="65532" y="82296"/>
                </a:lnTo>
                <a:lnTo>
                  <a:pt x="60960" y="86868"/>
                </a:lnTo>
                <a:lnTo>
                  <a:pt x="88392" y="86868"/>
                </a:lnTo>
                <a:lnTo>
                  <a:pt x="86868" y="85344"/>
                </a:lnTo>
                <a:lnTo>
                  <a:pt x="85343" y="85344"/>
                </a:lnTo>
                <a:lnTo>
                  <a:pt x="83820" y="83820"/>
                </a:lnTo>
                <a:lnTo>
                  <a:pt x="83820" y="76200"/>
                </a:lnTo>
                <a:lnTo>
                  <a:pt x="85343" y="71627"/>
                </a:lnTo>
                <a:lnTo>
                  <a:pt x="94487" y="25907"/>
                </a:lnTo>
                <a:lnTo>
                  <a:pt x="94487" y="16764"/>
                </a:lnTo>
                <a:lnTo>
                  <a:pt x="93345" y="12192"/>
                </a:lnTo>
                <a:close/>
              </a:path>
              <a:path w="94614" h="91439">
                <a:moveTo>
                  <a:pt x="82296" y="0"/>
                </a:moveTo>
                <a:lnTo>
                  <a:pt x="77724" y="0"/>
                </a:lnTo>
                <a:lnTo>
                  <a:pt x="69699" y="1381"/>
                </a:lnTo>
                <a:lnTo>
                  <a:pt x="61531" y="5333"/>
                </a:lnTo>
                <a:lnTo>
                  <a:pt x="53078" y="11572"/>
                </a:lnTo>
                <a:lnTo>
                  <a:pt x="44196" y="19812"/>
                </a:lnTo>
                <a:lnTo>
                  <a:pt x="48775" y="19812"/>
                </a:lnTo>
                <a:lnTo>
                  <a:pt x="49506" y="19264"/>
                </a:lnTo>
                <a:lnTo>
                  <a:pt x="56197" y="15430"/>
                </a:lnTo>
                <a:lnTo>
                  <a:pt x="62603" y="13025"/>
                </a:lnTo>
                <a:lnTo>
                  <a:pt x="68580" y="12192"/>
                </a:lnTo>
                <a:lnTo>
                  <a:pt x="93345" y="12192"/>
                </a:lnTo>
                <a:lnTo>
                  <a:pt x="92964" y="10668"/>
                </a:lnTo>
                <a:lnTo>
                  <a:pt x="91440" y="6096"/>
                </a:lnTo>
                <a:lnTo>
                  <a:pt x="88392" y="4572"/>
                </a:lnTo>
                <a:lnTo>
                  <a:pt x="85343" y="1524"/>
                </a:lnTo>
                <a:lnTo>
                  <a:pt x="82296" y="0"/>
                </a:lnTo>
                <a:close/>
              </a:path>
              <a:path w="94614" h="91439">
                <a:moveTo>
                  <a:pt x="47243" y="0"/>
                </a:moveTo>
                <a:lnTo>
                  <a:pt x="44196" y="0"/>
                </a:lnTo>
                <a:lnTo>
                  <a:pt x="15240" y="10668"/>
                </a:lnTo>
                <a:lnTo>
                  <a:pt x="15240" y="15240"/>
                </a:lnTo>
                <a:lnTo>
                  <a:pt x="18287" y="13716"/>
                </a:lnTo>
                <a:lnTo>
                  <a:pt x="45133" y="13716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72767" y="3232404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19" h="91439">
                <a:moveTo>
                  <a:pt x="44195" y="86868"/>
                </a:moveTo>
                <a:lnTo>
                  <a:pt x="1523" y="86868"/>
                </a:lnTo>
                <a:lnTo>
                  <a:pt x="0" y="91440"/>
                </a:lnTo>
                <a:lnTo>
                  <a:pt x="44195" y="91440"/>
                </a:lnTo>
                <a:lnTo>
                  <a:pt x="44195" y="86868"/>
                </a:lnTo>
                <a:close/>
              </a:path>
              <a:path w="96519" h="91439">
                <a:moveTo>
                  <a:pt x="96012" y="86868"/>
                </a:moveTo>
                <a:lnTo>
                  <a:pt x="51815" y="86868"/>
                </a:lnTo>
                <a:lnTo>
                  <a:pt x="51815" y="91440"/>
                </a:lnTo>
                <a:lnTo>
                  <a:pt x="94487" y="91440"/>
                </a:lnTo>
                <a:lnTo>
                  <a:pt x="96012" y="86868"/>
                </a:lnTo>
                <a:close/>
              </a:path>
              <a:path w="96519" h="91439">
                <a:moveTo>
                  <a:pt x="45602" y="13716"/>
                </a:moveTo>
                <a:lnTo>
                  <a:pt x="25907" y="13716"/>
                </a:lnTo>
                <a:lnTo>
                  <a:pt x="27431" y="15240"/>
                </a:lnTo>
                <a:lnTo>
                  <a:pt x="27431" y="27431"/>
                </a:lnTo>
                <a:lnTo>
                  <a:pt x="24384" y="38100"/>
                </a:lnTo>
                <a:lnTo>
                  <a:pt x="18287" y="71627"/>
                </a:lnTo>
                <a:lnTo>
                  <a:pt x="16763" y="77724"/>
                </a:lnTo>
                <a:lnTo>
                  <a:pt x="15240" y="82296"/>
                </a:lnTo>
                <a:lnTo>
                  <a:pt x="12191" y="83820"/>
                </a:lnTo>
                <a:lnTo>
                  <a:pt x="10668" y="86868"/>
                </a:lnTo>
                <a:lnTo>
                  <a:pt x="36575" y="86868"/>
                </a:lnTo>
                <a:lnTo>
                  <a:pt x="35051" y="85344"/>
                </a:lnTo>
                <a:lnTo>
                  <a:pt x="33528" y="85344"/>
                </a:lnTo>
                <a:lnTo>
                  <a:pt x="33528" y="83820"/>
                </a:lnTo>
                <a:lnTo>
                  <a:pt x="32003" y="82296"/>
                </a:lnTo>
                <a:lnTo>
                  <a:pt x="32003" y="76200"/>
                </a:lnTo>
                <a:lnTo>
                  <a:pt x="33528" y="71627"/>
                </a:lnTo>
                <a:lnTo>
                  <a:pt x="42671" y="24383"/>
                </a:lnTo>
                <a:lnTo>
                  <a:pt x="49349" y="19812"/>
                </a:lnTo>
                <a:lnTo>
                  <a:pt x="44195" y="19812"/>
                </a:lnTo>
                <a:lnTo>
                  <a:pt x="45602" y="13716"/>
                </a:lnTo>
                <a:close/>
              </a:path>
              <a:path w="96519" h="91439">
                <a:moveTo>
                  <a:pt x="94487" y="12192"/>
                </a:moveTo>
                <a:lnTo>
                  <a:pt x="73151" y="12192"/>
                </a:lnTo>
                <a:lnTo>
                  <a:pt x="76200" y="13716"/>
                </a:lnTo>
                <a:lnTo>
                  <a:pt x="77724" y="18288"/>
                </a:lnTo>
                <a:lnTo>
                  <a:pt x="79248" y="21335"/>
                </a:lnTo>
                <a:lnTo>
                  <a:pt x="79248" y="27431"/>
                </a:lnTo>
                <a:lnTo>
                  <a:pt x="77724" y="35051"/>
                </a:lnTo>
                <a:lnTo>
                  <a:pt x="70104" y="71627"/>
                </a:lnTo>
                <a:lnTo>
                  <a:pt x="68580" y="76200"/>
                </a:lnTo>
                <a:lnTo>
                  <a:pt x="68580" y="79248"/>
                </a:lnTo>
                <a:lnTo>
                  <a:pt x="67056" y="79248"/>
                </a:lnTo>
                <a:lnTo>
                  <a:pt x="67056" y="82296"/>
                </a:lnTo>
                <a:lnTo>
                  <a:pt x="65531" y="83820"/>
                </a:lnTo>
                <a:lnTo>
                  <a:pt x="62483" y="85344"/>
                </a:lnTo>
                <a:lnTo>
                  <a:pt x="60959" y="86868"/>
                </a:lnTo>
                <a:lnTo>
                  <a:pt x="88392" y="86868"/>
                </a:lnTo>
                <a:lnTo>
                  <a:pt x="86868" y="85344"/>
                </a:lnTo>
                <a:lnTo>
                  <a:pt x="85343" y="85344"/>
                </a:lnTo>
                <a:lnTo>
                  <a:pt x="85343" y="83820"/>
                </a:lnTo>
                <a:lnTo>
                  <a:pt x="83819" y="82296"/>
                </a:lnTo>
                <a:lnTo>
                  <a:pt x="83819" y="76200"/>
                </a:lnTo>
                <a:lnTo>
                  <a:pt x="85343" y="71627"/>
                </a:lnTo>
                <a:lnTo>
                  <a:pt x="94487" y="25907"/>
                </a:lnTo>
                <a:lnTo>
                  <a:pt x="96012" y="19812"/>
                </a:lnTo>
                <a:lnTo>
                  <a:pt x="94487" y="16764"/>
                </a:lnTo>
                <a:lnTo>
                  <a:pt x="94487" y="12192"/>
                </a:lnTo>
                <a:close/>
              </a:path>
              <a:path w="96519" h="91439">
                <a:moveTo>
                  <a:pt x="82295" y="0"/>
                </a:moveTo>
                <a:lnTo>
                  <a:pt x="77724" y="0"/>
                </a:lnTo>
                <a:lnTo>
                  <a:pt x="70556" y="1381"/>
                </a:lnTo>
                <a:lnTo>
                  <a:pt x="62674" y="5333"/>
                </a:lnTo>
                <a:lnTo>
                  <a:pt x="53935" y="11572"/>
                </a:lnTo>
                <a:lnTo>
                  <a:pt x="44195" y="19812"/>
                </a:lnTo>
                <a:lnTo>
                  <a:pt x="49349" y="19812"/>
                </a:lnTo>
                <a:lnTo>
                  <a:pt x="50149" y="19264"/>
                </a:lnTo>
                <a:lnTo>
                  <a:pt x="56768" y="15430"/>
                </a:lnTo>
                <a:lnTo>
                  <a:pt x="62817" y="13025"/>
                </a:lnTo>
                <a:lnTo>
                  <a:pt x="68580" y="12192"/>
                </a:lnTo>
                <a:lnTo>
                  <a:pt x="94487" y="12192"/>
                </a:lnTo>
                <a:lnTo>
                  <a:pt x="94487" y="10668"/>
                </a:lnTo>
                <a:lnTo>
                  <a:pt x="92963" y="6096"/>
                </a:lnTo>
                <a:lnTo>
                  <a:pt x="89915" y="4572"/>
                </a:lnTo>
                <a:lnTo>
                  <a:pt x="86868" y="1524"/>
                </a:lnTo>
                <a:lnTo>
                  <a:pt x="82295" y="0"/>
                </a:lnTo>
                <a:close/>
              </a:path>
              <a:path w="96519" h="91439">
                <a:moveTo>
                  <a:pt x="48768" y="0"/>
                </a:moveTo>
                <a:lnTo>
                  <a:pt x="44195" y="0"/>
                </a:lnTo>
                <a:lnTo>
                  <a:pt x="15240" y="10668"/>
                </a:lnTo>
                <a:lnTo>
                  <a:pt x="16763" y="15240"/>
                </a:lnTo>
                <a:lnTo>
                  <a:pt x="19812" y="13716"/>
                </a:lnTo>
                <a:lnTo>
                  <a:pt x="45602" y="1371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146047" y="3354324"/>
            <a:ext cx="146304" cy="1386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62455" y="337718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62455" y="341299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44623" y="3425952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25907" y="16764"/>
                </a:moveTo>
                <a:lnTo>
                  <a:pt x="16763" y="16764"/>
                </a:lnTo>
                <a:lnTo>
                  <a:pt x="16763" y="18287"/>
                </a:lnTo>
                <a:lnTo>
                  <a:pt x="18287" y="18287"/>
                </a:lnTo>
                <a:lnTo>
                  <a:pt x="18287" y="25907"/>
                </a:lnTo>
                <a:lnTo>
                  <a:pt x="16763" y="28955"/>
                </a:lnTo>
                <a:lnTo>
                  <a:pt x="10668" y="38100"/>
                </a:lnTo>
                <a:lnTo>
                  <a:pt x="6095" y="41148"/>
                </a:lnTo>
                <a:lnTo>
                  <a:pt x="0" y="42672"/>
                </a:lnTo>
                <a:lnTo>
                  <a:pt x="0" y="45720"/>
                </a:lnTo>
                <a:lnTo>
                  <a:pt x="9143" y="42672"/>
                </a:lnTo>
                <a:lnTo>
                  <a:pt x="15239" y="39624"/>
                </a:lnTo>
                <a:lnTo>
                  <a:pt x="19812" y="35051"/>
                </a:lnTo>
                <a:lnTo>
                  <a:pt x="22859" y="28955"/>
                </a:lnTo>
                <a:lnTo>
                  <a:pt x="25907" y="24383"/>
                </a:lnTo>
                <a:lnTo>
                  <a:pt x="25907" y="16764"/>
                </a:lnTo>
                <a:close/>
              </a:path>
              <a:path w="26035" h="45720">
                <a:moveTo>
                  <a:pt x="15239" y="0"/>
                </a:moveTo>
                <a:lnTo>
                  <a:pt x="7619" y="0"/>
                </a:lnTo>
                <a:lnTo>
                  <a:pt x="6095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3716"/>
                </a:lnTo>
                <a:lnTo>
                  <a:pt x="3048" y="16764"/>
                </a:lnTo>
                <a:lnTo>
                  <a:pt x="4571" y="19811"/>
                </a:lnTo>
                <a:lnTo>
                  <a:pt x="12192" y="19811"/>
                </a:lnTo>
                <a:lnTo>
                  <a:pt x="15239" y="18287"/>
                </a:lnTo>
                <a:lnTo>
                  <a:pt x="15239" y="16764"/>
                </a:lnTo>
                <a:lnTo>
                  <a:pt x="25907" y="16764"/>
                </a:lnTo>
                <a:lnTo>
                  <a:pt x="25907" y="13716"/>
                </a:lnTo>
                <a:lnTo>
                  <a:pt x="24383" y="9144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023872" y="3323844"/>
            <a:ext cx="294131" cy="1219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866644" y="3188208"/>
            <a:ext cx="1082039" cy="44957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10611" y="3419856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60">
                <a:moveTo>
                  <a:pt x="28956" y="71627"/>
                </a:moveTo>
                <a:lnTo>
                  <a:pt x="1524" y="71627"/>
                </a:lnTo>
                <a:lnTo>
                  <a:pt x="1524" y="73151"/>
                </a:lnTo>
                <a:lnTo>
                  <a:pt x="28956" y="73151"/>
                </a:lnTo>
                <a:lnTo>
                  <a:pt x="28956" y="71627"/>
                </a:lnTo>
                <a:close/>
              </a:path>
              <a:path w="29210" h="73660">
                <a:moveTo>
                  <a:pt x="19812" y="7620"/>
                </a:moveTo>
                <a:lnTo>
                  <a:pt x="7619" y="7620"/>
                </a:lnTo>
                <a:lnTo>
                  <a:pt x="7619" y="9144"/>
                </a:lnTo>
                <a:lnTo>
                  <a:pt x="9143" y="9144"/>
                </a:lnTo>
                <a:lnTo>
                  <a:pt x="9143" y="10668"/>
                </a:lnTo>
                <a:lnTo>
                  <a:pt x="10668" y="12192"/>
                </a:lnTo>
                <a:lnTo>
                  <a:pt x="10668" y="68579"/>
                </a:lnTo>
                <a:lnTo>
                  <a:pt x="9143" y="68579"/>
                </a:lnTo>
                <a:lnTo>
                  <a:pt x="9143" y="70103"/>
                </a:lnTo>
                <a:lnTo>
                  <a:pt x="7619" y="71627"/>
                </a:lnTo>
                <a:lnTo>
                  <a:pt x="21336" y="71627"/>
                </a:lnTo>
                <a:lnTo>
                  <a:pt x="21336" y="70103"/>
                </a:lnTo>
                <a:lnTo>
                  <a:pt x="19812" y="70103"/>
                </a:lnTo>
                <a:lnTo>
                  <a:pt x="19812" y="7620"/>
                </a:lnTo>
                <a:close/>
              </a:path>
              <a:path w="29210" h="73660">
                <a:moveTo>
                  <a:pt x="19812" y="0"/>
                </a:moveTo>
                <a:lnTo>
                  <a:pt x="18287" y="0"/>
                </a:lnTo>
                <a:lnTo>
                  <a:pt x="0" y="7620"/>
                </a:lnTo>
                <a:lnTo>
                  <a:pt x="0" y="9144"/>
                </a:lnTo>
                <a:lnTo>
                  <a:pt x="3048" y="9144"/>
                </a:lnTo>
                <a:lnTo>
                  <a:pt x="4571" y="7620"/>
                </a:lnTo>
                <a:lnTo>
                  <a:pt x="19812" y="7620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12720" y="337718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12720" y="341299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45079" y="343662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2003" y="32003"/>
                </a:moveTo>
                <a:lnTo>
                  <a:pt x="25907" y="32003"/>
                </a:lnTo>
                <a:lnTo>
                  <a:pt x="25907" y="56387"/>
                </a:lnTo>
                <a:lnTo>
                  <a:pt x="32003" y="56387"/>
                </a:lnTo>
                <a:lnTo>
                  <a:pt x="32003" y="32003"/>
                </a:lnTo>
                <a:close/>
              </a:path>
              <a:path w="56514" h="56514">
                <a:moveTo>
                  <a:pt x="56387" y="25907"/>
                </a:moveTo>
                <a:lnTo>
                  <a:pt x="0" y="25907"/>
                </a:lnTo>
                <a:lnTo>
                  <a:pt x="0" y="32003"/>
                </a:lnTo>
                <a:lnTo>
                  <a:pt x="56387" y="32003"/>
                </a:lnTo>
                <a:lnTo>
                  <a:pt x="56387" y="25907"/>
                </a:lnTo>
                <a:close/>
              </a:path>
              <a:path w="56514" h="56514">
                <a:moveTo>
                  <a:pt x="32003" y="0"/>
                </a:moveTo>
                <a:lnTo>
                  <a:pt x="25907" y="0"/>
                </a:lnTo>
                <a:lnTo>
                  <a:pt x="25907" y="25907"/>
                </a:lnTo>
                <a:lnTo>
                  <a:pt x="32003" y="25907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92679" y="335432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1" y="6096"/>
                </a:moveTo>
                <a:lnTo>
                  <a:pt x="53339" y="6096"/>
                </a:lnTo>
                <a:lnTo>
                  <a:pt x="56387" y="7620"/>
                </a:lnTo>
                <a:lnTo>
                  <a:pt x="57912" y="10668"/>
                </a:lnTo>
                <a:lnTo>
                  <a:pt x="60959" y="15239"/>
                </a:lnTo>
                <a:lnTo>
                  <a:pt x="60959" y="19811"/>
                </a:lnTo>
                <a:lnTo>
                  <a:pt x="59436" y="28955"/>
                </a:lnTo>
                <a:lnTo>
                  <a:pt x="57912" y="32003"/>
                </a:lnTo>
                <a:lnTo>
                  <a:pt x="46434" y="36314"/>
                </a:lnTo>
                <a:lnTo>
                  <a:pt x="36956" y="40195"/>
                </a:lnTo>
                <a:lnTo>
                  <a:pt x="29194" y="43791"/>
                </a:lnTo>
                <a:lnTo>
                  <a:pt x="22859" y="47244"/>
                </a:lnTo>
                <a:lnTo>
                  <a:pt x="15239" y="50292"/>
                </a:lnTo>
                <a:lnTo>
                  <a:pt x="6095" y="59435"/>
                </a:lnTo>
                <a:lnTo>
                  <a:pt x="3047" y="65531"/>
                </a:lnTo>
                <a:lnTo>
                  <a:pt x="1524" y="70103"/>
                </a:lnTo>
                <a:lnTo>
                  <a:pt x="0" y="76200"/>
                </a:lnTo>
                <a:lnTo>
                  <a:pt x="1524" y="82296"/>
                </a:lnTo>
                <a:lnTo>
                  <a:pt x="4571" y="86868"/>
                </a:lnTo>
                <a:lnTo>
                  <a:pt x="7619" y="89915"/>
                </a:lnTo>
                <a:lnTo>
                  <a:pt x="12192" y="92963"/>
                </a:lnTo>
                <a:lnTo>
                  <a:pt x="21336" y="92963"/>
                </a:lnTo>
                <a:lnTo>
                  <a:pt x="25907" y="91439"/>
                </a:lnTo>
                <a:lnTo>
                  <a:pt x="38100" y="85344"/>
                </a:lnTo>
                <a:lnTo>
                  <a:pt x="44500" y="80772"/>
                </a:lnTo>
                <a:lnTo>
                  <a:pt x="25907" y="80772"/>
                </a:lnTo>
                <a:lnTo>
                  <a:pt x="22859" y="79248"/>
                </a:lnTo>
                <a:lnTo>
                  <a:pt x="19812" y="76200"/>
                </a:lnTo>
                <a:lnTo>
                  <a:pt x="18287" y="73151"/>
                </a:lnTo>
                <a:lnTo>
                  <a:pt x="18287" y="65531"/>
                </a:lnTo>
                <a:lnTo>
                  <a:pt x="19812" y="62483"/>
                </a:lnTo>
                <a:lnTo>
                  <a:pt x="21336" y="57911"/>
                </a:lnTo>
                <a:lnTo>
                  <a:pt x="30480" y="48768"/>
                </a:lnTo>
                <a:lnTo>
                  <a:pt x="36575" y="47244"/>
                </a:lnTo>
                <a:lnTo>
                  <a:pt x="45719" y="42672"/>
                </a:lnTo>
                <a:lnTo>
                  <a:pt x="56387" y="38100"/>
                </a:lnTo>
                <a:lnTo>
                  <a:pt x="73151" y="38100"/>
                </a:lnTo>
                <a:lnTo>
                  <a:pt x="74675" y="30479"/>
                </a:lnTo>
                <a:lnTo>
                  <a:pt x="76200" y="21335"/>
                </a:lnTo>
                <a:lnTo>
                  <a:pt x="76200" y="13715"/>
                </a:lnTo>
                <a:lnTo>
                  <a:pt x="74675" y="9144"/>
                </a:lnTo>
                <a:lnTo>
                  <a:pt x="73151" y="6096"/>
                </a:lnTo>
                <a:close/>
              </a:path>
              <a:path w="81280" h="93345">
                <a:moveTo>
                  <a:pt x="65531" y="77724"/>
                </a:moveTo>
                <a:lnTo>
                  <a:pt x="48768" y="77724"/>
                </a:lnTo>
                <a:lnTo>
                  <a:pt x="47243" y="83820"/>
                </a:lnTo>
                <a:lnTo>
                  <a:pt x="47243" y="86868"/>
                </a:lnTo>
                <a:lnTo>
                  <a:pt x="48768" y="88392"/>
                </a:lnTo>
                <a:lnTo>
                  <a:pt x="50292" y="91439"/>
                </a:lnTo>
                <a:lnTo>
                  <a:pt x="53339" y="92963"/>
                </a:lnTo>
                <a:lnTo>
                  <a:pt x="56387" y="92963"/>
                </a:lnTo>
                <a:lnTo>
                  <a:pt x="61245" y="91868"/>
                </a:lnTo>
                <a:lnTo>
                  <a:pt x="66675" y="88773"/>
                </a:lnTo>
                <a:lnTo>
                  <a:pt x="72675" y="83962"/>
                </a:lnTo>
                <a:lnTo>
                  <a:pt x="76037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5">
                <a:moveTo>
                  <a:pt x="73151" y="38100"/>
                </a:moveTo>
                <a:lnTo>
                  <a:pt x="56387" y="38100"/>
                </a:lnTo>
                <a:lnTo>
                  <a:pt x="50292" y="71627"/>
                </a:lnTo>
                <a:lnTo>
                  <a:pt x="41147" y="77724"/>
                </a:lnTo>
                <a:lnTo>
                  <a:pt x="33527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68579"/>
                </a:lnTo>
                <a:lnTo>
                  <a:pt x="68580" y="60959"/>
                </a:lnTo>
                <a:lnTo>
                  <a:pt x="73151" y="38100"/>
                </a:lnTo>
                <a:close/>
              </a:path>
              <a:path w="81280" h="93345">
                <a:moveTo>
                  <a:pt x="80771" y="73151"/>
                </a:moveTo>
                <a:lnTo>
                  <a:pt x="76200" y="76200"/>
                </a:lnTo>
                <a:lnTo>
                  <a:pt x="73151" y="79248"/>
                </a:lnTo>
                <a:lnTo>
                  <a:pt x="71627" y="79248"/>
                </a:lnTo>
                <a:lnTo>
                  <a:pt x="70103" y="80772"/>
                </a:lnTo>
                <a:lnTo>
                  <a:pt x="76037" y="80772"/>
                </a:lnTo>
                <a:lnTo>
                  <a:pt x="79247" y="77724"/>
                </a:lnTo>
                <a:lnTo>
                  <a:pt x="80771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5" y="0"/>
                </a:lnTo>
                <a:lnTo>
                  <a:pt x="44338" y="547"/>
                </a:lnTo>
                <a:lnTo>
                  <a:pt x="15239" y="16763"/>
                </a:lnTo>
                <a:lnTo>
                  <a:pt x="15239" y="22859"/>
                </a:lnTo>
                <a:lnTo>
                  <a:pt x="13715" y="25907"/>
                </a:lnTo>
                <a:lnTo>
                  <a:pt x="15239" y="27431"/>
                </a:lnTo>
                <a:lnTo>
                  <a:pt x="15239" y="28955"/>
                </a:lnTo>
                <a:lnTo>
                  <a:pt x="18287" y="32003"/>
                </a:lnTo>
                <a:lnTo>
                  <a:pt x="22859" y="32003"/>
                </a:lnTo>
                <a:lnTo>
                  <a:pt x="25907" y="30479"/>
                </a:lnTo>
                <a:lnTo>
                  <a:pt x="30480" y="25907"/>
                </a:lnTo>
                <a:lnTo>
                  <a:pt x="30480" y="22859"/>
                </a:lnTo>
                <a:lnTo>
                  <a:pt x="32003" y="16763"/>
                </a:lnTo>
                <a:lnTo>
                  <a:pt x="32003" y="13715"/>
                </a:lnTo>
                <a:lnTo>
                  <a:pt x="36575" y="9144"/>
                </a:lnTo>
                <a:lnTo>
                  <a:pt x="42671" y="6096"/>
                </a:lnTo>
                <a:lnTo>
                  <a:pt x="73151" y="6096"/>
                </a:lnTo>
                <a:lnTo>
                  <a:pt x="70103" y="4572"/>
                </a:lnTo>
                <a:lnTo>
                  <a:pt x="65531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485644" y="344271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3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3" y="50291"/>
                </a:lnTo>
                <a:lnTo>
                  <a:pt x="24383" y="48767"/>
                </a:lnTo>
                <a:close/>
              </a:path>
              <a:path w="53339" h="50800">
                <a:moveTo>
                  <a:pt x="53339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39" y="50291"/>
                </a:lnTo>
                <a:lnTo>
                  <a:pt x="53339" y="48767"/>
                </a:lnTo>
                <a:close/>
              </a:path>
              <a:path w="53339" h="50800">
                <a:moveTo>
                  <a:pt x="27431" y="0"/>
                </a:moveTo>
                <a:lnTo>
                  <a:pt x="24383" y="0"/>
                </a:lnTo>
                <a:lnTo>
                  <a:pt x="7619" y="6095"/>
                </a:lnTo>
                <a:lnTo>
                  <a:pt x="9143" y="7619"/>
                </a:lnTo>
                <a:lnTo>
                  <a:pt x="15239" y="7619"/>
                </a:lnTo>
                <a:lnTo>
                  <a:pt x="15239" y="15239"/>
                </a:lnTo>
                <a:lnTo>
                  <a:pt x="9143" y="39623"/>
                </a:lnTo>
                <a:lnTo>
                  <a:pt x="9143" y="42671"/>
                </a:lnTo>
                <a:lnTo>
                  <a:pt x="7619" y="45719"/>
                </a:lnTo>
                <a:lnTo>
                  <a:pt x="6095" y="47243"/>
                </a:lnTo>
                <a:lnTo>
                  <a:pt x="6095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45719"/>
                </a:lnTo>
                <a:lnTo>
                  <a:pt x="16763" y="45719"/>
                </a:lnTo>
                <a:lnTo>
                  <a:pt x="18287" y="42671"/>
                </a:lnTo>
                <a:lnTo>
                  <a:pt x="18287" y="39623"/>
                </a:lnTo>
                <a:lnTo>
                  <a:pt x="24383" y="13715"/>
                </a:lnTo>
                <a:lnTo>
                  <a:pt x="27431" y="10667"/>
                </a:lnTo>
                <a:lnTo>
                  <a:pt x="24383" y="10667"/>
                </a:lnTo>
                <a:lnTo>
                  <a:pt x="27431" y="0"/>
                </a:lnTo>
                <a:close/>
              </a:path>
              <a:path w="53339" h="50800">
                <a:moveTo>
                  <a:pt x="52578" y="7619"/>
                </a:moveTo>
                <a:lnTo>
                  <a:pt x="42672" y="7619"/>
                </a:lnTo>
                <a:lnTo>
                  <a:pt x="42672" y="10667"/>
                </a:lnTo>
                <a:lnTo>
                  <a:pt x="44195" y="12191"/>
                </a:lnTo>
                <a:lnTo>
                  <a:pt x="44195" y="15239"/>
                </a:lnTo>
                <a:lnTo>
                  <a:pt x="42672" y="19811"/>
                </a:lnTo>
                <a:lnTo>
                  <a:pt x="38100" y="39623"/>
                </a:lnTo>
                <a:lnTo>
                  <a:pt x="38100" y="44195"/>
                </a:lnTo>
                <a:lnTo>
                  <a:pt x="36575" y="45719"/>
                </a:lnTo>
                <a:lnTo>
                  <a:pt x="36575" y="47243"/>
                </a:lnTo>
                <a:lnTo>
                  <a:pt x="35051" y="47243"/>
                </a:lnTo>
                <a:lnTo>
                  <a:pt x="33528" y="48767"/>
                </a:lnTo>
                <a:lnTo>
                  <a:pt x="48768" y="48767"/>
                </a:lnTo>
                <a:lnTo>
                  <a:pt x="47243" y="47243"/>
                </a:lnTo>
                <a:lnTo>
                  <a:pt x="47243" y="39623"/>
                </a:lnTo>
                <a:lnTo>
                  <a:pt x="51816" y="18287"/>
                </a:lnTo>
                <a:lnTo>
                  <a:pt x="53339" y="13715"/>
                </a:lnTo>
                <a:lnTo>
                  <a:pt x="53339" y="9143"/>
                </a:lnTo>
                <a:lnTo>
                  <a:pt x="52578" y="7619"/>
                </a:lnTo>
                <a:close/>
              </a:path>
              <a:path w="53339" h="50800">
                <a:moveTo>
                  <a:pt x="45719" y="0"/>
                </a:moveTo>
                <a:lnTo>
                  <a:pt x="38100" y="0"/>
                </a:lnTo>
                <a:lnTo>
                  <a:pt x="32004" y="3047"/>
                </a:lnTo>
                <a:lnTo>
                  <a:pt x="24383" y="10667"/>
                </a:lnTo>
                <a:lnTo>
                  <a:pt x="27431" y="10667"/>
                </a:lnTo>
                <a:lnTo>
                  <a:pt x="28956" y="9143"/>
                </a:lnTo>
                <a:lnTo>
                  <a:pt x="33528" y="7619"/>
                </a:lnTo>
                <a:lnTo>
                  <a:pt x="52578" y="7619"/>
                </a:lnTo>
                <a:lnTo>
                  <a:pt x="51816" y="6095"/>
                </a:lnTo>
                <a:lnTo>
                  <a:pt x="51816" y="3047"/>
                </a:lnTo>
                <a:lnTo>
                  <a:pt x="50292" y="3047"/>
                </a:lnTo>
                <a:lnTo>
                  <a:pt x="48768" y="1523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034028" y="3323844"/>
            <a:ext cx="242316" cy="1219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02079" y="4023360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06523" y="3811524"/>
            <a:ext cx="1904999" cy="45567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20311" y="3811524"/>
            <a:ext cx="1210055" cy="45567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639823" y="3922776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6" y="73151"/>
                </a:moveTo>
                <a:lnTo>
                  <a:pt x="1524" y="73151"/>
                </a:lnTo>
                <a:lnTo>
                  <a:pt x="1524" y="76200"/>
                </a:lnTo>
                <a:lnTo>
                  <a:pt x="28956" y="76200"/>
                </a:lnTo>
                <a:lnTo>
                  <a:pt x="28956" y="73151"/>
                </a:lnTo>
                <a:close/>
              </a:path>
              <a:path w="29210" h="76200">
                <a:moveTo>
                  <a:pt x="19812" y="9144"/>
                </a:moveTo>
                <a:lnTo>
                  <a:pt x="7619" y="9144"/>
                </a:lnTo>
                <a:lnTo>
                  <a:pt x="10668" y="12192"/>
                </a:lnTo>
                <a:lnTo>
                  <a:pt x="10668" y="70103"/>
                </a:lnTo>
                <a:lnTo>
                  <a:pt x="7619" y="73151"/>
                </a:lnTo>
                <a:lnTo>
                  <a:pt x="22859" y="73151"/>
                </a:lnTo>
                <a:lnTo>
                  <a:pt x="21336" y="71627"/>
                </a:lnTo>
                <a:lnTo>
                  <a:pt x="19812" y="71627"/>
                </a:lnTo>
                <a:lnTo>
                  <a:pt x="19812" y="9144"/>
                </a:lnTo>
                <a:close/>
              </a:path>
              <a:path w="29210" h="76200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67911" y="400354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67911" y="403936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54123" y="40035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54123" y="403936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574291" y="3941064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30480" y="32004"/>
                </a:moveTo>
                <a:lnTo>
                  <a:pt x="25908" y="32004"/>
                </a:lnTo>
                <a:lnTo>
                  <a:pt x="25908" y="57912"/>
                </a:lnTo>
                <a:lnTo>
                  <a:pt x="30480" y="57912"/>
                </a:lnTo>
                <a:lnTo>
                  <a:pt x="30480" y="32004"/>
                </a:lnTo>
                <a:close/>
              </a:path>
              <a:path w="56514" h="58420">
                <a:moveTo>
                  <a:pt x="56388" y="25908"/>
                </a:moveTo>
                <a:lnTo>
                  <a:pt x="0" y="25908"/>
                </a:lnTo>
                <a:lnTo>
                  <a:pt x="0" y="32004"/>
                </a:lnTo>
                <a:lnTo>
                  <a:pt x="56388" y="32004"/>
                </a:lnTo>
                <a:lnTo>
                  <a:pt x="56388" y="25908"/>
                </a:lnTo>
                <a:close/>
              </a:path>
              <a:path w="56514" h="58420">
                <a:moveTo>
                  <a:pt x="30480" y="0"/>
                </a:moveTo>
                <a:lnTo>
                  <a:pt x="25908" y="0"/>
                </a:lnTo>
                <a:lnTo>
                  <a:pt x="25908" y="25908"/>
                </a:lnTo>
                <a:lnTo>
                  <a:pt x="30480" y="2590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473708" y="4134612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6"/>
                </a:moveTo>
                <a:lnTo>
                  <a:pt x="53339" y="6096"/>
                </a:lnTo>
                <a:lnTo>
                  <a:pt x="56387" y="7620"/>
                </a:lnTo>
                <a:lnTo>
                  <a:pt x="59435" y="10668"/>
                </a:lnTo>
                <a:lnTo>
                  <a:pt x="60959" y="13716"/>
                </a:lnTo>
                <a:lnTo>
                  <a:pt x="60959" y="19812"/>
                </a:lnTo>
                <a:lnTo>
                  <a:pt x="59435" y="28956"/>
                </a:lnTo>
                <a:lnTo>
                  <a:pt x="57911" y="32004"/>
                </a:lnTo>
                <a:lnTo>
                  <a:pt x="22859" y="45720"/>
                </a:lnTo>
                <a:lnTo>
                  <a:pt x="15239" y="50292"/>
                </a:lnTo>
                <a:lnTo>
                  <a:pt x="6095" y="59436"/>
                </a:lnTo>
                <a:lnTo>
                  <a:pt x="4571" y="62484"/>
                </a:lnTo>
                <a:lnTo>
                  <a:pt x="1523" y="65532"/>
                </a:lnTo>
                <a:lnTo>
                  <a:pt x="1523" y="70104"/>
                </a:lnTo>
                <a:lnTo>
                  <a:pt x="0" y="76200"/>
                </a:lnTo>
                <a:lnTo>
                  <a:pt x="0" y="82296"/>
                </a:lnTo>
                <a:lnTo>
                  <a:pt x="3047" y="86868"/>
                </a:lnTo>
                <a:lnTo>
                  <a:pt x="6095" y="89916"/>
                </a:lnTo>
                <a:lnTo>
                  <a:pt x="12191" y="92964"/>
                </a:lnTo>
                <a:lnTo>
                  <a:pt x="21335" y="92964"/>
                </a:lnTo>
                <a:lnTo>
                  <a:pt x="25907" y="91440"/>
                </a:lnTo>
                <a:lnTo>
                  <a:pt x="28955" y="89916"/>
                </a:lnTo>
                <a:lnTo>
                  <a:pt x="32003" y="89916"/>
                </a:lnTo>
                <a:lnTo>
                  <a:pt x="38100" y="85344"/>
                </a:lnTo>
                <a:lnTo>
                  <a:pt x="44500" y="80772"/>
                </a:lnTo>
                <a:lnTo>
                  <a:pt x="25907" y="80772"/>
                </a:lnTo>
                <a:lnTo>
                  <a:pt x="22859" y="79248"/>
                </a:lnTo>
                <a:lnTo>
                  <a:pt x="19811" y="76200"/>
                </a:lnTo>
                <a:lnTo>
                  <a:pt x="16763" y="70104"/>
                </a:lnTo>
                <a:lnTo>
                  <a:pt x="19811" y="60960"/>
                </a:lnTo>
                <a:lnTo>
                  <a:pt x="21335" y="57912"/>
                </a:lnTo>
                <a:lnTo>
                  <a:pt x="30479" y="48768"/>
                </a:lnTo>
                <a:lnTo>
                  <a:pt x="39623" y="44196"/>
                </a:lnTo>
                <a:lnTo>
                  <a:pt x="47243" y="42672"/>
                </a:lnTo>
                <a:lnTo>
                  <a:pt x="57911" y="38100"/>
                </a:lnTo>
                <a:lnTo>
                  <a:pt x="73071" y="38100"/>
                </a:lnTo>
                <a:lnTo>
                  <a:pt x="74675" y="30480"/>
                </a:lnTo>
                <a:lnTo>
                  <a:pt x="76200" y="21336"/>
                </a:lnTo>
                <a:lnTo>
                  <a:pt x="77723" y="15240"/>
                </a:lnTo>
                <a:lnTo>
                  <a:pt x="76200" y="13716"/>
                </a:lnTo>
                <a:lnTo>
                  <a:pt x="76200" y="9144"/>
                </a:lnTo>
                <a:lnTo>
                  <a:pt x="73152" y="6096"/>
                </a:lnTo>
                <a:close/>
              </a:path>
              <a:path w="81280" h="93345">
                <a:moveTo>
                  <a:pt x="65531" y="77724"/>
                </a:moveTo>
                <a:lnTo>
                  <a:pt x="48767" y="77724"/>
                </a:lnTo>
                <a:lnTo>
                  <a:pt x="47243" y="83820"/>
                </a:lnTo>
                <a:lnTo>
                  <a:pt x="47243" y="86868"/>
                </a:lnTo>
                <a:lnTo>
                  <a:pt x="48767" y="89916"/>
                </a:lnTo>
                <a:lnTo>
                  <a:pt x="50291" y="91440"/>
                </a:lnTo>
                <a:lnTo>
                  <a:pt x="53339" y="92964"/>
                </a:lnTo>
                <a:lnTo>
                  <a:pt x="56387" y="92964"/>
                </a:lnTo>
                <a:lnTo>
                  <a:pt x="61245" y="92082"/>
                </a:lnTo>
                <a:lnTo>
                  <a:pt x="66675" y="89344"/>
                </a:lnTo>
                <a:lnTo>
                  <a:pt x="72675" y="84605"/>
                </a:lnTo>
                <a:lnTo>
                  <a:pt x="76337" y="80772"/>
                </a:lnTo>
                <a:lnTo>
                  <a:pt x="67055" y="80772"/>
                </a:lnTo>
                <a:lnTo>
                  <a:pt x="67055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5">
                <a:moveTo>
                  <a:pt x="73071" y="38100"/>
                </a:moveTo>
                <a:lnTo>
                  <a:pt x="57911" y="38100"/>
                </a:lnTo>
                <a:lnTo>
                  <a:pt x="50291" y="71628"/>
                </a:lnTo>
                <a:lnTo>
                  <a:pt x="41147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7" y="77724"/>
                </a:lnTo>
                <a:lnTo>
                  <a:pt x="65531" y="77724"/>
                </a:lnTo>
                <a:lnTo>
                  <a:pt x="65531" y="73152"/>
                </a:lnTo>
                <a:lnTo>
                  <a:pt x="67055" y="68580"/>
                </a:lnTo>
                <a:lnTo>
                  <a:pt x="68579" y="59436"/>
                </a:lnTo>
                <a:lnTo>
                  <a:pt x="73071" y="38100"/>
                </a:lnTo>
                <a:close/>
              </a:path>
              <a:path w="81280" h="93345">
                <a:moveTo>
                  <a:pt x="80772" y="73152"/>
                </a:moveTo>
                <a:lnTo>
                  <a:pt x="76200" y="76200"/>
                </a:lnTo>
                <a:lnTo>
                  <a:pt x="73151" y="79248"/>
                </a:lnTo>
                <a:lnTo>
                  <a:pt x="71628" y="79248"/>
                </a:lnTo>
                <a:lnTo>
                  <a:pt x="71628" y="80772"/>
                </a:lnTo>
                <a:lnTo>
                  <a:pt x="76337" y="80772"/>
                </a:lnTo>
                <a:lnTo>
                  <a:pt x="79247" y="77724"/>
                </a:lnTo>
                <a:lnTo>
                  <a:pt x="80772" y="73152"/>
                </a:lnTo>
                <a:close/>
              </a:path>
              <a:path w="81280" h="93345">
                <a:moveTo>
                  <a:pt x="59435" y="0"/>
                </a:moveTo>
                <a:lnTo>
                  <a:pt x="51815" y="0"/>
                </a:lnTo>
                <a:lnTo>
                  <a:pt x="44338" y="309"/>
                </a:lnTo>
                <a:lnTo>
                  <a:pt x="15239" y="16764"/>
                </a:lnTo>
                <a:lnTo>
                  <a:pt x="15239" y="21336"/>
                </a:lnTo>
                <a:lnTo>
                  <a:pt x="13715" y="24384"/>
                </a:lnTo>
                <a:lnTo>
                  <a:pt x="13715" y="27432"/>
                </a:lnTo>
                <a:lnTo>
                  <a:pt x="18287" y="32004"/>
                </a:lnTo>
                <a:lnTo>
                  <a:pt x="22859" y="32004"/>
                </a:lnTo>
                <a:lnTo>
                  <a:pt x="25907" y="30480"/>
                </a:lnTo>
                <a:lnTo>
                  <a:pt x="28955" y="27432"/>
                </a:lnTo>
                <a:lnTo>
                  <a:pt x="30479" y="24384"/>
                </a:lnTo>
                <a:lnTo>
                  <a:pt x="30479" y="21336"/>
                </a:lnTo>
                <a:lnTo>
                  <a:pt x="32003" y="16764"/>
                </a:lnTo>
                <a:lnTo>
                  <a:pt x="32003" y="13716"/>
                </a:lnTo>
                <a:lnTo>
                  <a:pt x="39623" y="6096"/>
                </a:lnTo>
                <a:lnTo>
                  <a:pt x="73152" y="6096"/>
                </a:lnTo>
                <a:lnTo>
                  <a:pt x="70103" y="3048"/>
                </a:lnTo>
                <a:lnTo>
                  <a:pt x="65531" y="1524"/>
                </a:lnTo>
                <a:lnTo>
                  <a:pt x="5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421891" y="385724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5"/>
                </a:moveTo>
                <a:lnTo>
                  <a:pt x="53340" y="6095"/>
                </a:lnTo>
                <a:lnTo>
                  <a:pt x="56388" y="7619"/>
                </a:lnTo>
                <a:lnTo>
                  <a:pt x="59436" y="10667"/>
                </a:lnTo>
                <a:lnTo>
                  <a:pt x="60960" y="15239"/>
                </a:lnTo>
                <a:lnTo>
                  <a:pt x="60960" y="21335"/>
                </a:lnTo>
                <a:lnTo>
                  <a:pt x="59436" y="28955"/>
                </a:lnTo>
                <a:lnTo>
                  <a:pt x="57912" y="33527"/>
                </a:lnTo>
                <a:lnTo>
                  <a:pt x="47077" y="36956"/>
                </a:lnTo>
                <a:lnTo>
                  <a:pt x="37528" y="40385"/>
                </a:lnTo>
                <a:lnTo>
                  <a:pt x="29408" y="43814"/>
                </a:lnTo>
                <a:lnTo>
                  <a:pt x="22860" y="47243"/>
                </a:lnTo>
                <a:lnTo>
                  <a:pt x="15240" y="50291"/>
                </a:lnTo>
                <a:lnTo>
                  <a:pt x="6096" y="59435"/>
                </a:lnTo>
                <a:lnTo>
                  <a:pt x="4571" y="62483"/>
                </a:lnTo>
                <a:lnTo>
                  <a:pt x="1524" y="67055"/>
                </a:lnTo>
                <a:lnTo>
                  <a:pt x="1524" y="70103"/>
                </a:lnTo>
                <a:lnTo>
                  <a:pt x="0" y="77724"/>
                </a:lnTo>
                <a:lnTo>
                  <a:pt x="1524" y="83819"/>
                </a:lnTo>
                <a:lnTo>
                  <a:pt x="4571" y="86867"/>
                </a:lnTo>
                <a:lnTo>
                  <a:pt x="7620" y="91439"/>
                </a:lnTo>
                <a:lnTo>
                  <a:pt x="12192" y="92963"/>
                </a:lnTo>
                <a:lnTo>
                  <a:pt x="25908" y="92963"/>
                </a:lnTo>
                <a:lnTo>
                  <a:pt x="32004" y="89915"/>
                </a:lnTo>
                <a:lnTo>
                  <a:pt x="38100" y="85343"/>
                </a:lnTo>
                <a:lnTo>
                  <a:pt x="43434" y="82295"/>
                </a:lnTo>
                <a:lnTo>
                  <a:pt x="25908" y="82295"/>
                </a:lnTo>
                <a:lnTo>
                  <a:pt x="22860" y="80772"/>
                </a:lnTo>
                <a:lnTo>
                  <a:pt x="19812" y="77724"/>
                </a:lnTo>
                <a:lnTo>
                  <a:pt x="18288" y="74675"/>
                </a:lnTo>
                <a:lnTo>
                  <a:pt x="18288" y="65531"/>
                </a:lnTo>
                <a:lnTo>
                  <a:pt x="57912" y="39624"/>
                </a:lnTo>
                <a:lnTo>
                  <a:pt x="72847" y="39624"/>
                </a:lnTo>
                <a:lnTo>
                  <a:pt x="76200" y="22859"/>
                </a:lnTo>
                <a:lnTo>
                  <a:pt x="77724" y="16763"/>
                </a:lnTo>
                <a:lnTo>
                  <a:pt x="76200" y="13715"/>
                </a:lnTo>
                <a:lnTo>
                  <a:pt x="76200" y="9143"/>
                </a:lnTo>
                <a:lnTo>
                  <a:pt x="73152" y="6095"/>
                </a:lnTo>
                <a:close/>
              </a:path>
              <a:path w="81280" h="93345">
                <a:moveTo>
                  <a:pt x="65532" y="79248"/>
                </a:moveTo>
                <a:lnTo>
                  <a:pt x="48768" y="79248"/>
                </a:lnTo>
                <a:lnTo>
                  <a:pt x="47244" y="83819"/>
                </a:lnTo>
                <a:lnTo>
                  <a:pt x="48768" y="88391"/>
                </a:lnTo>
                <a:lnTo>
                  <a:pt x="48768" y="89915"/>
                </a:lnTo>
                <a:lnTo>
                  <a:pt x="50292" y="92963"/>
                </a:lnTo>
                <a:lnTo>
                  <a:pt x="56388" y="92963"/>
                </a:lnTo>
                <a:lnTo>
                  <a:pt x="61269" y="92106"/>
                </a:lnTo>
                <a:lnTo>
                  <a:pt x="66865" y="89534"/>
                </a:lnTo>
                <a:lnTo>
                  <a:pt x="73318" y="85248"/>
                </a:lnTo>
                <a:lnTo>
                  <a:pt x="78879" y="80772"/>
                </a:lnTo>
                <a:lnTo>
                  <a:pt x="67056" y="80772"/>
                </a:lnTo>
                <a:lnTo>
                  <a:pt x="65532" y="79248"/>
                </a:lnTo>
                <a:close/>
              </a:path>
              <a:path w="81280" h="93345">
                <a:moveTo>
                  <a:pt x="72847" y="39624"/>
                </a:moveTo>
                <a:lnTo>
                  <a:pt x="57912" y="39624"/>
                </a:lnTo>
                <a:lnTo>
                  <a:pt x="50292" y="73151"/>
                </a:lnTo>
                <a:lnTo>
                  <a:pt x="41148" y="79248"/>
                </a:lnTo>
                <a:lnTo>
                  <a:pt x="33528" y="82295"/>
                </a:lnTo>
                <a:lnTo>
                  <a:pt x="43434" y="82295"/>
                </a:lnTo>
                <a:lnTo>
                  <a:pt x="48768" y="79248"/>
                </a:lnTo>
                <a:lnTo>
                  <a:pt x="65532" y="79248"/>
                </a:lnTo>
                <a:lnTo>
                  <a:pt x="65532" y="74675"/>
                </a:lnTo>
                <a:lnTo>
                  <a:pt x="67056" y="68579"/>
                </a:lnTo>
                <a:lnTo>
                  <a:pt x="72847" y="39624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7724"/>
                </a:lnTo>
                <a:lnTo>
                  <a:pt x="73152" y="79248"/>
                </a:lnTo>
                <a:lnTo>
                  <a:pt x="71628" y="80772"/>
                </a:lnTo>
                <a:lnTo>
                  <a:pt x="78879" y="80772"/>
                </a:lnTo>
                <a:lnTo>
                  <a:pt x="80772" y="79248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16763"/>
                </a:lnTo>
                <a:lnTo>
                  <a:pt x="15240" y="22859"/>
                </a:lnTo>
                <a:lnTo>
                  <a:pt x="13716" y="25907"/>
                </a:lnTo>
                <a:lnTo>
                  <a:pt x="15240" y="27431"/>
                </a:lnTo>
                <a:lnTo>
                  <a:pt x="15240" y="28955"/>
                </a:lnTo>
                <a:lnTo>
                  <a:pt x="16764" y="32003"/>
                </a:lnTo>
                <a:lnTo>
                  <a:pt x="25908" y="32003"/>
                </a:lnTo>
                <a:lnTo>
                  <a:pt x="27432" y="28955"/>
                </a:lnTo>
                <a:lnTo>
                  <a:pt x="30480" y="25907"/>
                </a:lnTo>
                <a:lnTo>
                  <a:pt x="30480" y="22859"/>
                </a:lnTo>
                <a:lnTo>
                  <a:pt x="32004" y="16763"/>
                </a:lnTo>
                <a:lnTo>
                  <a:pt x="32004" y="13715"/>
                </a:lnTo>
                <a:lnTo>
                  <a:pt x="35052" y="12191"/>
                </a:lnTo>
                <a:lnTo>
                  <a:pt x="39624" y="7619"/>
                </a:lnTo>
                <a:lnTo>
                  <a:pt x="44196" y="6095"/>
                </a:lnTo>
                <a:lnTo>
                  <a:pt x="73152" y="6095"/>
                </a:lnTo>
                <a:lnTo>
                  <a:pt x="70104" y="4572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65147" y="4223004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8" y="50291"/>
                </a:moveTo>
                <a:lnTo>
                  <a:pt x="0" y="50291"/>
                </a:lnTo>
                <a:lnTo>
                  <a:pt x="0" y="51815"/>
                </a:lnTo>
                <a:lnTo>
                  <a:pt x="24384" y="51815"/>
                </a:lnTo>
                <a:lnTo>
                  <a:pt x="25908" y="50291"/>
                </a:lnTo>
                <a:close/>
              </a:path>
              <a:path w="55244" h="52070">
                <a:moveTo>
                  <a:pt x="54864" y="50291"/>
                </a:moveTo>
                <a:lnTo>
                  <a:pt x="30480" y="50291"/>
                </a:lnTo>
                <a:lnTo>
                  <a:pt x="28956" y="51815"/>
                </a:lnTo>
                <a:lnTo>
                  <a:pt x="53340" y="51815"/>
                </a:lnTo>
                <a:lnTo>
                  <a:pt x="54864" y="50291"/>
                </a:lnTo>
                <a:close/>
              </a:path>
              <a:path w="55244" h="52070">
                <a:moveTo>
                  <a:pt x="26343" y="7620"/>
                </a:moveTo>
                <a:lnTo>
                  <a:pt x="15240" y="7620"/>
                </a:lnTo>
                <a:lnTo>
                  <a:pt x="15240" y="16763"/>
                </a:lnTo>
                <a:lnTo>
                  <a:pt x="13715" y="22860"/>
                </a:lnTo>
                <a:lnTo>
                  <a:pt x="10668" y="41148"/>
                </a:lnTo>
                <a:lnTo>
                  <a:pt x="9143" y="44196"/>
                </a:lnTo>
                <a:lnTo>
                  <a:pt x="9143" y="47244"/>
                </a:lnTo>
                <a:lnTo>
                  <a:pt x="7620" y="48768"/>
                </a:lnTo>
                <a:lnTo>
                  <a:pt x="6096" y="48768"/>
                </a:lnTo>
                <a:lnTo>
                  <a:pt x="4571" y="50291"/>
                </a:lnTo>
                <a:lnTo>
                  <a:pt x="21336" y="50291"/>
                </a:lnTo>
                <a:lnTo>
                  <a:pt x="18288" y="47244"/>
                </a:lnTo>
                <a:lnTo>
                  <a:pt x="18288" y="44196"/>
                </a:lnTo>
                <a:lnTo>
                  <a:pt x="19812" y="41148"/>
                </a:lnTo>
                <a:lnTo>
                  <a:pt x="24384" y="13715"/>
                </a:lnTo>
                <a:lnTo>
                  <a:pt x="28447" y="10668"/>
                </a:lnTo>
                <a:lnTo>
                  <a:pt x="25908" y="10668"/>
                </a:lnTo>
                <a:lnTo>
                  <a:pt x="26343" y="7620"/>
                </a:lnTo>
                <a:close/>
              </a:path>
              <a:path w="55244" h="52070">
                <a:moveTo>
                  <a:pt x="53340" y="7620"/>
                </a:moveTo>
                <a:lnTo>
                  <a:pt x="44196" y="7620"/>
                </a:lnTo>
                <a:lnTo>
                  <a:pt x="44196" y="10668"/>
                </a:lnTo>
                <a:lnTo>
                  <a:pt x="45720" y="12191"/>
                </a:lnTo>
                <a:lnTo>
                  <a:pt x="45720" y="15239"/>
                </a:lnTo>
                <a:lnTo>
                  <a:pt x="44196" y="19812"/>
                </a:lnTo>
                <a:lnTo>
                  <a:pt x="39624" y="41148"/>
                </a:lnTo>
                <a:lnTo>
                  <a:pt x="39624" y="44196"/>
                </a:lnTo>
                <a:lnTo>
                  <a:pt x="38100" y="45720"/>
                </a:lnTo>
                <a:lnTo>
                  <a:pt x="38100" y="47244"/>
                </a:lnTo>
                <a:lnTo>
                  <a:pt x="35052" y="50291"/>
                </a:lnTo>
                <a:lnTo>
                  <a:pt x="50292" y="50291"/>
                </a:lnTo>
                <a:lnTo>
                  <a:pt x="50292" y="48768"/>
                </a:lnTo>
                <a:lnTo>
                  <a:pt x="48768" y="48768"/>
                </a:lnTo>
                <a:lnTo>
                  <a:pt x="48768" y="47244"/>
                </a:lnTo>
                <a:lnTo>
                  <a:pt x="47243" y="45720"/>
                </a:lnTo>
                <a:lnTo>
                  <a:pt x="48768" y="44196"/>
                </a:lnTo>
                <a:lnTo>
                  <a:pt x="48768" y="41148"/>
                </a:lnTo>
                <a:lnTo>
                  <a:pt x="53340" y="19812"/>
                </a:lnTo>
                <a:lnTo>
                  <a:pt x="54864" y="15239"/>
                </a:lnTo>
                <a:lnTo>
                  <a:pt x="54864" y="12191"/>
                </a:lnTo>
                <a:lnTo>
                  <a:pt x="53340" y="9144"/>
                </a:lnTo>
                <a:lnTo>
                  <a:pt x="53340" y="7620"/>
                </a:lnTo>
                <a:close/>
              </a:path>
              <a:path w="55244" h="52070">
                <a:moveTo>
                  <a:pt x="47243" y="0"/>
                </a:moveTo>
                <a:lnTo>
                  <a:pt x="39624" y="0"/>
                </a:lnTo>
                <a:lnTo>
                  <a:pt x="32004" y="4572"/>
                </a:lnTo>
                <a:lnTo>
                  <a:pt x="25908" y="10668"/>
                </a:lnTo>
                <a:lnTo>
                  <a:pt x="28447" y="10668"/>
                </a:lnTo>
                <a:lnTo>
                  <a:pt x="30480" y="9144"/>
                </a:lnTo>
                <a:lnTo>
                  <a:pt x="35052" y="7620"/>
                </a:lnTo>
                <a:lnTo>
                  <a:pt x="53340" y="7620"/>
                </a:lnTo>
                <a:lnTo>
                  <a:pt x="53340" y="6096"/>
                </a:lnTo>
                <a:lnTo>
                  <a:pt x="47243" y="0"/>
                </a:lnTo>
                <a:close/>
              </a:path>
              <a:path w="55244" h="52070">
                <a:moveTo>
                  <a:pt x="27432" y="0"/>
                </a:moveTo>
                <a:lnTo>
                  <a:pt x="25908" y="0"/>
                </a:lnTo>
                <a:lnTo>
                  <a:pt x="9143" y="6096"/>
                </a:lnTo>
                <a:lnTo>
                  <a:pt x="9143" y="9144"/>
                </a:lnTo>
                <a:lnTo>
                  <a:pt x="10668" y="7620"/>
                </a:lnTo>
                <a:lnTo>
                  <a:pt x="26343" y="7620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514855" y="3947160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40" h="52070">
                <a:moveTo>
                  <a:pt x="24384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48768"/>
                </a:lnTo>
                <a:close/>
              </a:path>
              <a:path w="53340" h="52070">
                <a:moveTo>
                  <a:pt x="53340" y="48768"/>
                </a:moveTo>
                <a:lnTo>
                  <a:pt x="28956" y="48768"/>
                </a:lnTo>
                <a:lnTo>
                  <a:pt x="28956" y="51816"/>
                </a:lnTo>
                <a:lnTo>
                  <a:pt x="53340" y="51816"/>
                </a:lnTo>
                <a:lnTo>
                  <a:pt x="53340" y="48768"/>
                </a:lnTo>
                <a:close/>
              </a:path>
              <a:path w="53340" h="52070">
                <a:moveTo>
                  <a:pt x="27431" y="0"/>
                </a:moveTo>
                <a:lnTo>
                  <a:pt x="24384" y="0"/>
                </a:lnTo>
                <a:lnTo>
                  <a:pt x="7619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9143" y="39624"/>
                </a:lnTo>
                <a:lnTo>
                  <a:pt x="9143" y="44196"/>
                </a:lnTo>
                <a:lnTo>
                  <a:pt x="6096" y="47244"/>
                </a:lnTo>
                <a:lnTo>
                  <a:pt x="6096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39624"/>
                </a:lnTo>
                <a:lnTo>
                  <a:pt x="24384" y="13716"/>
                </a:lnTo>
                <a:lnTo>
                  <a:pt x="27431" y="10668"/>
                </a:lnTo>
                <a:lnTo>
                  <a:pt x="24384" y="10668"/>
                </a:lnTo>
                <a:lnTo>
                  <a:pt x="27431" y="0"/>
                </a:lnTo>
                <a:close/>
              </a:path>
              <a:path w="53340" h="52070">
                <a:moveTo>
                  <a:pt x="53340" y="6096"/>
                </a:moveTo>
                <a:lnTo>
                  <a:pt x="41147" y="6096"/>
                </a:lnTo>
                <a:lnTo>
                  <a:pt x="44196" y="9144"/>
                </a:lnTo>
                <a:lnTo>
                  <a:pt x="44196" y="15240"/>
                </a:lnTo>
                <a:lnTo>
                  <a:pt x="42671" y="19812"/>
                </a:lnTo>
                <a:lnTo>
                  <a:pt x="39624" y="39624"/>
                </a:lnTo>
                <a:lnTo>
                  <a:pt x="38100" y="42672"/>
                </a:lnTo>
                <a:lnTo>
                  <a:pt x="38100" y="45720"/>
                </a:lnTo>
                <a:lnTo>
                  <a:pt x="36575" y="45720"/>
                </a:lnTo>
                <a:lnTo>
                  <a:pt x="36575" y="47244"/>
                </a:lnTo>
                <a:lnTo>
                  <a:pt x="35052" y="48768"/>
                </a:lnTo>
                <a:lnTo>
                  <a:pt x="48768" y="48768"/>
                </a:lnTo>
                <a:lnTo>
                  <a:pt x="48768" y="47244"/>
                </a:lnTo>
                <a:lnTo>
                  <a:pt x="47243" y="47244"/>
                </a:lnTo>
                <a:lnTo>
                  <a:pt x="47243" y="42672"/>
                </a:lnTo>
                <a:lnTo>
                  <a:pt x="48768" y="39624"/>
                </a:lnTo>
                <a:lnTo>
                  <a:pt x="51815" y="18288"/>
                </a:lnTo>
                <a:lnTo>
                  <a:pt x="53340" y="13716"/>
                </a:lnTo>
                <a:lnTo>
                  <a:pt x="53340" y="6096"/>
                </a:lnTo>
                <a:close/>
              </a:path>
              <a:path w="53340" h="52070">
                <a:moveTo>
                  <a:pt x="48768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4"/>
                </a:lnTo>
                <a:lnTo>
                  <a:pt x="33528" y="6096"/>
                </a:lnTo>
                <a:lnTo>
                  <a:pt x="53340" y="6096"/>
                </a:lnTo>
                <a:lnTo>
                  <a:pt x="51815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930907" y="4663440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 h="0">
                <a:moveTo>
                  <a:pt x="0" y="0"/>
                </a:moveTo>
                <a:lnTo>
                  <a:pt x="49682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717291" y="466344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032760" y="4581144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50291" y="128016"/>
                </a:moveTo>
                <a:lnTo>
                  <a:pt x="1523" y="128016"/>
                </a:lnTo>
                <a:lnTo>
                  <a:pt x="1523" y="131063"/>
                </a:lnTo>
                <a:lnTo>
                  <a:pt x="50291" y="131063"/>
                </a:lnTo>
                <a:lnTo>
                  <a:pt x="50291" y="128016"/>
                </a:lnTo>
                <a:close/>
              </a:path>
              <a:path w="50800" h="131445">
                <a:moveTo>
                  <a:pt x="41147" y="126492"/>
                </a:moveTo>
                <a:lnTo>
                  <a:pt x="12191" y="126492"/>
                </a:lnTo>
                <a:lnTo>
                  <a:pt x="7619" y="128016"/>
                </a:lnTo>
                <a:lnTo>
                  <a:pt x="44195" y="128016"/>
                </a:lnTo>
                <a:lnTo>
                  <a:pt x="41147" y="126492"/>
                </a:lnTo>
                <a:close/>
              </a:path>
              <a:path w="50800" h="131445">
                <a:moveTo>
                  <a:pt x="33527" y="15239"/>
                </a:moveTo>
                <a:lnTo>
                  <a:pt x="13715" y="15239"/>
                </a:lnTo>
                <a:lnTo>
                  <a:pt x="16763" y="18287"/>
                </a:lnTo>
                <a:lnTo>
                  <a:pt x="16763" y="21336"/>
                </a:lnTo>
                <a:lnTo>
                  <a:pt x="18287" y="22860"/>
                </a:lnTo>
                <a:lnTo>
                  <a:pt x="18287" y="120396"/>
                </a:lnTo>
                <a:lnTo>
                  <a:pt x="16763" y="121920"/>
                </a:lnTo>
                <a:lnTo>
                  <a:pt x="16763" y="123444"/>
                </a:lnTo>
                <a:lnTo>
                  <a:pt x="13715" y="126492"/>
                </a:lnTo>
                <a:lnTo>
                  <a:pt x="38100" y="126492"/>
                </a:lnTo>
                <a:lnTo>
                  <a:pt x="35051" y="123444"/>
                </a:lnTo>
                <a:lnTo>
                  <a:pt x="35051" y="121920"/>
                </a:lnTo>
                <a:lnTo>
                  <a:pt x="33527" y="120396"/>
                </a:lnTo>
                <a:lnTo>
                  <a:pt x="33527" y="15239"/>
                </a:lnTo>
                <a:close/>
              </a:path>
              <a:path w="50800" h="131445">
                <a:moveTo>
                  <a:pt x="33527" y="0"/>
                </a:moveTo>
                <a:lnTo>
                  <a:pt x="30479" y="0"/>
                </a:lnTo>
                <a:lnTo>
                  <a:pt x="0" y="15239"/>
                </a:lnTo>
                <a:lnTo>
                  <a:pt x="0" y="18287"/>
                </a:lnTo>
                <a:lnTo>
                  <a:pt x="4571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729483" y="4732020"/>
            <a:ext cx="86868" cy="1310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46248" y="4459224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50291" y="128015"/>
                </a:moveTo>
                <a:lnTo>
                  <a:pt x="1524" y="128015"/>
                </a:lnTo>
                <a:lnTo>
                  <a:pt x="1524" y="131063"/>
                </a:lnTo>
                <a:lnTo>
                  <a:pt x="50291" y="131063"/>
                </a:lnTo>
                <a:lnTo>
                  <a:pt x="50291" y="128015"/>
                </a:lnTo>
                <a:close/>
              </a:path>
              <a:path w="50800" h="131445">
                <a:moveTo>
                  <a:pt x="33527" y="15239"/>
                </a:moveTo>
                <a:lnTo>
                  <a:pt x="13715" y="15239"/>
                </a:lnTo>
                <a:lnTo>
                  <a:pt x="16763" y="18287"/>
                </a:lnTo>
                <a:lnTo>
                  <a:pt x="18287" y="21336"/>
                </a:lnTo>
                <a:lnTo>
                  <a:pt x="18287" y="120395"/>
                </a:lnTo>
                <a:lnTo>
                  <a:pt x="16763" y="121919"/>
                </a:lnTo>
                <a:lnTo>
                  <a:pt x="16763" y="124967"/>
                </a:lnTo>
                <a:lnTo>
                  <a:pt x="15239" y="124967"/>
                </a:lnTo>
                <a:lnTo>
                  <a:pt x="12191" y="128015"/>
                </a:lnTo>
                <a:lnTo>
                  <a:pt x="41147" y="128015"/>
                </a:lnTo>
                <a:lnTo>
                  <a:pt x="39624" y="126491"/>
                </a:lnTo>
                <a:lnTo>
                  <a:pt x="36575" y="124967"/>
                </a:lnTo>
                <a:lnTo>
                  <a:pt x="35051" y="123443"/>
                </a:lnTo>
                <a:lnTo>
                  <a:pt x="35051" y="120395"/>
                </a:lnTo>
                <a:lnTo>
                  <a:pt x="33527" y="115824"/>
                </a:lnTo>
                <a:lnTo>
                  <a:pt x="33527" y="15239"/>
                </a:lnTo>
                <a:close/>
              </a:path>
              <a:path w="50800" h="131445">
                <a:moveTo>
                  <a:pt x="33527" y="0"/>
                </a:moveTo>
                <a:lnTo>
                  <a:pt x="30479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1" y="16763"/>
                </a:lnTo>
                <a:lnTo>
                  <a:pt x="9143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30195" y="4732020"/>
            <a:ext cx="85343" cy="1310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944623" y="4732020"/>
            <a:ext cx="86995" cy="131445"/>
          </a:xfrm>
          <a:custGeom>
            <a:avLst/>
            <a:gdLst/>
            <a:ahLst/>
            <a:cxnLst/>
            <a:rect l="l" t="t" r="r" b="b"/>
            <a:pathLst>
              <a:path w="86994" h="131445">
                <a:moveTo>
                  <a:pt x="70103" y="97536"/>
                </a:moveTo>
                <a:lnTo>
                  <a:pt x="54863" y="97536"/>
                </a:lnTo>
                <a:lnTo>
                  <a:pt x="54863" y="131063"/>
                </a:lnTo>
                <a:lnTo>
                  <a:pt x="70103" y="131063"/>
                </a:lnTo>
                <a:lnTo>
                  <a:pt x="70103" y="97536"/>
                </a:lnTo>
                <a:close/>
              </a:path>
              <a:path w="86994" h="131445">
                <a:moveTo>
                  <a:pt x="70103" y="0"/>
                </a:moveTo>
                <a:lnTo>
                  <a:pt x="59436" y="0"/>
                </a:lnTo>
                <a:lnTo>
                  <a:pt x="0" y="85344"/>
                </a:lnTo>
                <a:lnTo>
                  <a:pt x="0" y="97536"/>
                </a:lnTo>
                <a:lnTo>
                  <a:pt x="86868" y="97536"/>
                </a:lnTo>
                <a:lnTo>
                  <a:pt x="86868" y="83820"/>
                </a:lnTo>
                <a:lnTo>
                  <a:pt x="9143" y="83820"/>
                </a:lnTo>
                <a:lnTo>
                  <a:pt x="54863" y="19812"/>
                </a:lnTo>
                <a:lnTo>
                  <a:pt x="70103" y="19812"/>
                </a:lnTo>
                <a:lnTo>
                  <a:pt x="70103" y="0"/>
                </a:lnTo>
                <a:close/>
              </a:path>
              <a:path w="86994" h="131445">
                <a:moveTo>
                  <a:pt x="70103" y="19812"/>
                </a:moveTo>
                <a:lnTo>
                  <a:pt x="54863" y="19812"/>
                </a:lnTo>
                <a:lnTo>
                  <a:pt x="54863" y="83820"/>
                </a:lnTo>
                <a:lnTo>
                  <a:pt x="70103" y="83820"/>
                </a:lnTo>
                <a:lnTo>
                  <a:pt x="70103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295144" y="4459224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50292" y="128015"/>
                </a:moveTo>
                <a:lnTo>
                  <a:pt x="1524" y="128015"/>
                </a:lnTo>
                <a:lnTo>
                  <a:pt x="1524" y="131063"/>
                </a:lnTo>
                <a:lnTo>
                  <a:pt x="50292" y="131063"/>
                </a:lnTo>
                <a:lnTo>
                  <a:pt x="50292" y="128015"/>
                </a:lnTo>
                <a:close/>
              </a:path>
              <a:path w="50800" h="131445">
                <a:moveTo>
                  <a:pt x="35051" y="15239"/>
                </a:moveTo>
                <a:lnTo>
                  <a:pt x="13716" y="15239"/>
                </a:lnTo>
                <a:lnTo>
                  <a:pt x="16763" y="18287"/>
                </a:lnTo>
                <a:lnTo>
                  <a:pt x="18287" y="21336"/>
                </a:lnTo>
                <a:lnTo>
                  <a:pt x="18287" y="121919"/>
                </a:lnTo>
                <a:lnTo>
                  <a:pt x="16763" y="124967"/>
                </a:lnTo>
                <a:lnTo>
                  <a:pt x="15239" y="124967"/>
                </a:lnTo>
                <a:lnTo>
                  <a:pt x="12192" y="128015"/>
                </a:lnTo>
                <a:lnTo>
                  <a:pt x="41148" y="128015"/>
                </a:lnTo>
                <a:lnTo>
                  <a:pt x="39624" y="126491"/>
                </a:lnTo>
                <a:lnTo>
                  <a:pt x="36575" y="124967"/>
                </a:lnTo>
                <a:lnTo>
                  <a:pt x="36575" y="123443"/>
                </a:lnTo>
                <a:lnTo>
                  <a:pt x="35051" y="121919"/>
                </a:lnTo>
                <a:lnTo>
                  <a:pt x="35051" y="15239"/>
                </a:lnTo>
                <a:close/>
              </a:path>
              <a:path w="50800" h="131445">
                <a:moveTo>
                  <a:pt x="35051" y="0"/>
                </a:moveTo>
                <a:lnTo>
                  <a:pt x="32004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6763"/>
                </a:lnTo>
                <a:lnTo>
                  <a:pt x="9143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883407" y="4613148"/>
            <a:ext cx="94487" cy="9905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484120" y="4614672"/>
            <a:ext cx="176784" cy="10058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26564" y="4818888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5"/>
                </a:lnTo>
                <a:lnTo>
                  <a:pt x="9143" y="441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180844" y="481431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226564" y="4764024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19"/>
                </a:lnTo>
                <a:lnTo>
                  <a:pt x="914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194560" y="4546092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148839" y="454152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194560" y="4491228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776983" y="464515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776983" y="468020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45207" y="4773168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2672" y="86868"/>
                </a:moveTo>
                <a:lnTo>
                  <a:pt x="0" y="86868"/>
                </a:lnTo>
                <a:lnTo>
                  <a:pt x="0" y="89915"/>
                </a:lnTo>
                <a:lnTo>
                  <a:pt x="42672" y="89915"/>
                </a:lnTo>
                <a:lnTo>
                  <a:pt x="42672" y="86868"/>
                </a:lnTo>
                <a:close/>
              </a:path>
              <a:path w="94614" h="90170">
                <a:moveTo>
                  <a:pt x="94487" y="86868"/>
                </a:moveTo>
                <a:lnTo>
                  <a:pt x="51816" y="86868"/>
                </a:lnTo>
                <a:lnTo>
                  <a:pt x="50292" y="89915"/>
                </a:lnTo>
                <a:lnTo>
                  <a:pt x="92964" y="89915"/>
                </a:lnTo>
                <a:lnTo>
                  <a:pt x="94487" y="86868"/>
                </a:lnTo>
                <a:close/>
              </a:path>
              <a:path w="94614" h="90170">
                <a:moveTo>
                  <a:pt x="43815" y="13715"/>
                </a:moveTo>
                <a:lnTo>
                  <a:pt x="25908" y="13715"/>
                </a:lnTo>
                <a:lnTo>
                  <a:pt x="25908" y="15239"/>
                </a:lnTo>
                <a:lnTo>
                  <a:pt x="27431" y="16763"/>
                </a:lnTo>
                <a:lnTo>
                  <a:pt x="27431" y="21336"/>
                </a:lnTo>
                <a:lnTo>
                  <a:pt x="25908" y="27432"/>
                </a:lnTo>
                <a:lnTo>
                  <a:pt x="24384" y="38100"/>
                </a:lnTo>
                <a:lnTo>
                  <a:pt x="16764" y="70104"/>
                </a:lnTo>
                <a:lnTo>
                  <a:pt x="15240" y="77724"/>
                </a:lnTo>
                <a:lnTo>
                  <a:pt x="12192" y="83820"/>
                </a:lnTo>
                <a:lnTo>
                  <a:pt x="6096" y="86868"/>
                </a:lnTo>
                <a:lnTo>
                  <a:pt x="35052" y="86868"/>
                </a:lnTo>
                <a:lnTo>
                  <a:pt x="33528" y="85344"/>
                </a:lnTo>
                <a:lnTo>
                  <a:pt x="32004" y="85344"/>
                </a:lnTo>
                <a:lnTo>
                  <a:pt x="32004" y="82296"/>
                </a:lnTo>
                <a:lnTo>
                  <a:pt x="30480" y="80772"/>
                </a:lnTo>
                <a:lnTo>
                  <a:pt x="32004" y="76200"/>
                </a:lnTo>
                <a:lnTo>
                  <a:pt x="32004" y="70104"/>
                </a:lnTo>
                <a:lnTo>
                  <a:pt x="42672" y="24384"/>
                </a:lnTo>
                <a:lnTo>
                  <a:pt x="49268" y="19264"/>
                </a:lnTo>
                <a:lnTo>
                  <a:pt x="50838" y="18287"/>
                </a:lnTo>
                <a:lnTo>
                  <a:pt x="42672" y="18287"/>
                </a:lnTo>
                <a:lnTo>
                  <a:pt x="43815" y="13715"/>
                </a:lnTo>
                <a:close/>
              </a:path>
              <a:path w="94614" h="90170">
                <a:moveTo>
                  <a:pt x="93472" y="12192"/>
                </a:moveTo>
                <a:lnTo>
                  <a:pt x="71628" y="12192"/>
                </a:lnTo>
                <a:lnTo>
                  <a:pt x="76200" y="13715"/>
                </a:lnTo>
                <a:lnTo>
                  <a:pt x="76200" y="18287"/>
                </a:lnTo>
                <a:lnTo>
                  <a:pt x="77724" y="21336"/>
                </a:lnTo>
                <a:lnTo>
                  <a:pt x="77724" y="27432"/>
                </a:lnTo>
                <a:lnTo>
                  <a:pt x="76200" y="35051"/>
                </a:lnTo>
                <a:lnTo>
                  <a:pt x="68580" y="70104"/>
                </a:lnTo>
                <a:lnTo>
                  <a:pt x="67056" y="76200"/>
                </a:lnTo>
                <a:lnTo>
                  <a:pt x="67056" y="79248"/>
                </a:lnTo>
                <a:lnTo>
                  <a:pt x="65531" y="82296"/>
                </a:lnTo>
                <a:lnTo>
                  <a:pt x="62484" y="85344"/>
                </a:lnTo>
                <a:lnTo>
                  <a:pt x="59436" y="86868"/>
                </a:lnTo>
                <a:lnTo>
                  <a:pt x="86868" y="86868"/>
                </a:lnTo>
                <a:lnTo>
                  <a:pt x="83819" y="83820"/>
                </a:lnTo>
                <a:lnTo>
                  <a:pt x="83819" y="82296"/>
                </a:lnTo>
                <a:lnTo>
                  <a:pt x="82296" y="79248"/>
                </a:lnTo>
                <a:lnTo>
                  <a:pt x="83819" y="76200"/>
                </a:lnTo>
                <a:lnTo>
                  <a:pt x="83819" y="70104"/>
                </a:lnTo>
                <a:lnTo>
                  <a:pt x="92964" y="33527"/>
                </a:lnTo>
                <a:lnTo>
                  <a:pt x="94487" y="25908"/>
                </a:lnTo>
                <a:lnTo>
                  <a:pt x="94487" y="15239"/>
                </a:lnTo>
                <a:lnTo>
                  <a:pt x="93472" y="12192"/>
                </a:lnTo>
                <a:close/>
              </a:path>
              <a:path w="94614" h="90170">
                <a:moveTo>
                  <a:pt x="80772" y="0"/>
                </a:moveTo>
                <a:lnTo>
                  <a:pt x="76200" y="0"/>
                </a:lnTo>
                <a:lnTo>
                  <a:pt x="69032" y="1143"/>
                </a:lnTo>
                <a:lnTo>
                  <a:pt x="61150" y="4572"/>
                </a:lnTo>
                <a:lnTo>
                  <a:pt x="52411" y="10287"/>
                </a:lnTo>
                <a:lnTo>
                  <a:pt x="42672" y="18287"/>
                </a:lnTo>
                <a:lnTo>
                  <a:pt x="50838" y="18287"/>
                </a:lnTo>
                <a:lnTo>
                  <a:pt x="55435" y="15430"/>
                </a:lnTo>
                <a:lnTo>
                  <a:pt x="61317" y="13025"/>
                </a:lnTo>
                <a:lnTo>
                  <a:pt x="67056" y="12192"/>
                </a:lnTo>
                <a:lnTo>
                  <a:pt x="93472" y="12192"/>
                </a:lnTo>
                <a:lnTo>
                  <a:pt x="91440" y="6096"/>
                </a:lnTo>
                <a:lnTo>
                  <a:pt x="88392" y="4572"/>
                </a:lnTo>
                <a:lnTo>
                  <a:pt x="85343" y="1524"/>
                </a:lnTo>
                <a:lnTo>
                  <a:pt x="80772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2672" y="0"/>
                </a:lnTo>
                <a:lnTo>
                  <a:pt x="15240" y="10668"/>
                </a:lnTo>
                <a:lnTo>
                  <a:pt x="15240" y="15239"/>
                </a:lnTo>
                <a:lnTo>
                  <a:pt x="18287" y="13715"/>
                </a:lnTo>
                <a:lnTo>
                  <a:pt x="43815" y="13715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013204" y="4500372"/>
            <a:ext cx="94487" cy="8991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489543" y="4594860"/>
            <a:ext cx="66040" cy="151130"/>
          </a:xfrm>
          <a:custGeom>
            <a:avLst/>
            <a:gdLst/>
            <a:ahLst/>
            <a:cxnLst/>
            <a:rect l="l" t="t" r="r" b="b"/>
            <a:pathLst>
              <a:path w="66039" h="151129">
                <a:moveTo>
                  <a:pt x="65436" y="0"/>
                </a:moveTo>
                <a:lnTo>
                  <a:pt x="25812" y="27431"/>
                </a:lnTo>
                <a:lnTo>
                  <a:pt x="5453" y="61507"/>
                </a:lnTo>
                <a:lnTo>
                  <a:pt x="0" y="87868"/>
                </a:lnTo>
                <a:lnTo>
                  <a:pt x="285" y="100202"/>
                </a:lnTo>
                <a:lnTo>
                  <a:pt x="17430" y="140588"/>
                </a:lnTo>
                <a:lnTo>
                  <a:pt x="33432" y="150875"/>
                </a:lnTo>
                <a:lnTo>
                  <a:pt x="34956" y="146303"/>
                </a:lnTo>
                <a:lnTo>
                  <a:pt x="30384" y="143255"/>
                </a:lnTo>
                <a:lnTo>
                  <a:pt x="27336" y="140207"/>
                </a:lnTo>
                <a:lnTo>
                  <a:pt x="21240" y="131063"/>
                </a:lnTo>
                <a:lnTo>
                  <a:pt x="19716" y="123443"/>
                </a:lnTo>
                <a:lnTo>
                  <a:pt x="19803" y="111966"/>
                </a:lnTo>
                <a:lnTo>
                  <a:pt x="26836" y="62674"/>
                </a:lnTo>
                <a:lnTo>
                  <a:pt x="41052" y="25907"/>
                </a:lnTo>
                <a:lnTo>
                  <a:pt x="50196" y="15239"/>
                </a:lnTo>
                <a:lnTo>
                  <a:pt x="53244" y="10667"/>
                </a:lnTo>
                <a:lnTo>
                  <a:pt x="57816" y="7619"/>
                </a:lnTo>
                <a:lnTo>
                  <a:pt x="65436" y="3047"/>
                </a:lnTo>
                <a:lnTo>
                  <a:pt x="65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49836" y="4594860"/>
            <a:ext cx="122555" cy="119380"/>
          </a:xfrm>
          <a:custGeom>
            <a:avLst/>
            <a:gdLst/>
            <a:ahLst/>
            <a:cxnLst/>
            <a:rect l="l" t="t" r="r" b="b"/>
            <a:pathLst>
              <a:path w="122554" h="119379">
                <a:moveTo>
                  <a:pt x="84391" y="0"/>
                </a:moveTo>
                <a:lnTo>
                  <a:pt x="76771" y="0"/>
                </a:lnTo>
                <a:lnTo>
                  <a:pt x="68770" y="547"/>
                </a:lnTo>
                <a:lnTo>
                  <a:pt x="29146" y="17906"/>
                </a:lnTo>
                <a:lnTo>
                  <a:pt x="3810" y="52982"/>
                </a:lnTo>
                <a:lnTo>
                  <a:pt x="2095" y="60959"/>
                </a:lnTo>
                <a:lnTo>
                  <a:pt x="404" y="68699"/>
                </a:lnTo>
                <a:lnTo>
                  <a:pt x="14335" y="107275"/>
                </a:lnTo>
                <a:lnTo>
                  <a:pt x="50863" y="118871"/>
                </a:lnTo>
                <a:lnTo>
                  <a:pt x="57697" y="118586"/>
                </a:lnTo>
                <a:lnTo>
                  <a:pt x="83267" y="111251"/>
                </a:lnTo>
                <a:lnTo>
                  <a:pt x="49339" y="111251"/>
                </a:lnTo>
                <a:lnTo>
                  <a:pt x="43243" y="108203"/>
                </a:lnTo>
                <a:lnTo>
                  <a:pt x="38671" y="103631"/>
                </a:lnTo>
                <a:lnTo>
                  <a:pt x="34099" y="100583"/>
                </a:lnTo>
                <a:lnTo>
                  <a:pt x="31051" y="94487"/>
                </a:lnTo>
                <a:lnTo>
                  <a:pt x="31051" y="85343"/>
                </a:lnTo>
                <a:lnTo>
                  <a:pt x="30218" y="79128"/>
                </a:lnTo>
                <a:lnTo>
                  <a:pt x="30098" y="72199"/>
                </a:lnTo>
                <a:lnTo>
                  <a:pt x="30837" y="64984"/>
                </a:lnTo>
                <a:lnTo>
                  <a:pt x="32575" y="57912"/>
                </a:lnTo>
                <a:lnTo>
                  <a:pt x="34242" y="50172"/>
                </a:lnTo>
                <a:lnTo>
                  <a:pt x="53911" y="16763"/>
                </a:lnTo>
                <a:lnTo>
                  <a:pt x="60007" y="13715"/>
                </a:lnTo>
                <a:lnTo>
                  <a:pt x="66103" y="9143"/>
                </a:lnTo>
                <a:lnTo>
                  <a:pt x="73723" y="7619"/>
                </a:lnTo>
                <a:lnTo>
                  <a:pt x="105727" y="7619"/>
                </a:lnTo>
                <a:lnTo>
                  <a:pt x="101155" y="4571"/>
                </a:lnTo>
                <a:lnTo>
                  <a:pt x="92011" y="1523"/>
                </a:lnTo>
                <a:lnTo>
                  <a:pt x="84391" y="0"/>
                </a:lnTo>
                <a:close/>
              </a:path>
              <a:path w="122554" h="119379">
                <a:moveTo>
                  <a:pt x="101155" y="89915"/>
                </a:moveTo>
                <a:lnTo>
                  <a:pt x="66103" y="111251"/>
                </a:lnTo>
                <a:lnTo>
                  <a:pt x="83267" y="111251"/>
                </a:lnTo>
                <a:lnTo>
                  <a:pt x="88201" y="108394"/>
                </a:lnTo>
                <a:lnTo>
                  <a:pt x="93916" y="104227"/>
                </a:lnTo>
                <a:lnTo>
                  <a:pt x="99631" y="99059"/>
                </a:lnTo>
                <a:lnTo>
                  <a:pt x="101155" y="89915"/>
                </a:lnTo>
                <a:close/>
              </a:path>
              <a:path w="122554" h="119379">
                <a:moveTo>
                  <a:pt x="122491" y="0"/>
                </a:moveTo>
                <a:lnTo>
                  <a:pt x="119443" y="0"/>
                </a:lnTo>
                <a:lnTo>
                  <a:pt x="117919" y="3047"/>
                </a:lnTo>
                <a:lnTo>
                  <a:pt x="113347" y="7619"/>
                </a:lnTo>
                <a:lnTo>
                  <a:pt x="88963" y="7619"/>
                </a:lnTo>
                <a:lnTo>
                  <a:pt x="96583" y="10667"/>
                </a:lnTo>
                <a:lnTo>
                  <a:pt x="101155" y="15239"/>
                </a:lnTo>
                <a:lnTo>
                  <a:pt x="105155" y="20121"/>
                </a:lnTo>
                <a:lnTo>
                  <a:pt x="108013" y="25717"/>
                </a:lnTo>
                <a:lnTo>
                  <a:pt x="109727" y="32170"/>
                </a:lnTo>
                <a:lnTo>
                  <a:pt x="110299" y="39623"/>
                </a:lnTo>
                <a:lnTo>
                  <a:pt x="113347" y="39623"/>
                </a:lnTo>
                <a:lnTo>
                  <a:pt x="1224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660874" y="4629912"/>
            <a:ext cx="77470" cy="83820"/>
          </a:xfrm>
          <a:custGeom>
            <a:avLst/>
            <a:gdLst/>
            <a:ahLst/>
            <a:cxnLst/>
            <a:rect l="l" t="t" r="r" b="b"/>
            <a:pathLst>
              <a:path w="77470" h="83820">
                <a:moveTo>
                  <a:pt x="52601" y="0"/>
                </a:moveTo>
                <a:lnTo>
                  <a:pt x="46505" y="0"/>
                </a:lnTo>
                <a:lnTo>
                  <a:pt x="38552" y="833"/>
                </a:lnTo>
                <a:lnTo>
                  <a:pt x="6881" y="26288"/>
                </a:lnTo>
                <a:lnTo>
                  <a:pt x="0" y="50411"/>
                </a:lnTo>
                <a:lnTo>
                  <a:pt x="214" y="57721"/>
                </a:lnTo>
                <a:lnTo>
                  <a:pt x="29741" y="83819"/>
                </a:lnTo>
                <a:lnTo>
                  <a:pt x="38361" y="82962"/>
                </a:lnTo>
                <a:lnTo>
                  <a:pt x="46124" y="80390"/>
                </a:lnTo>
                <a:lnTo>
                  <a:pt x="50599" y="77724"/>
                </a:lnTo>
                <a:lnTo>
                  <a:pt x="28217" y="77724"/>
                </a:lnTo>
                <a:lnTo>
                  <a:pt x="25169" y="76200"/>
                </a:lnTo>
                <a:lnTo>
                  <a:pt x="23645" y="74675"/>
                </a:lnTo>
                <a:lnTo>
                  <a:pt x="22121" y="71627"/>
                </a:lnTo>
                <a:lnTo>
                  <a:pt x="22121" y="60960"/>
                </a:lnTo>
                <a:lnTo>
                  <a:pt x="23645" y="54863"/>
                </a:lnTo>
                <a:lnTo>
                  <a:pt x="23645" y="48767"/>
                </a:lnTo>
                <a:lnTo>
                  <a:pt x="25693" y="40433"/>
                </a:lnTo>
                <a:lnTo>
                  <a:pt x="27455" y="33527"/>
                </a:lnTo>
                <a:lnTo>
                  <a:pt x="29217" y="27765"/>
                </a:lnTo>
                <a:lnTo>
                  <a:pt x="31265" y="22860"/>
                </a:lnTo>
                <a:lnTo>
                  <a:pt x="32789" y="15239"/>
                </a:lnTo>
                <a:lnTo>
                  <a:pt x="34313" y="12191"/>
                </a:lnTo>
                <a:lnTo>
                  <a:pt x="37361" y="9143"/>
                </a:lnTo>
                <a:lnTo>
                  <a:pt x="43457" y="6095"/>
                </a:lnTo>
                <a:lnTo>
                  <a:pt x="64793" y="6095"/>
                </a:lnTo>
                <a:lnTo>
                  <a:pt x="58697" y="1524"/>
                </a:lnTo>
                <a:lnTo>
                  <a:pt x="52601" y="0"/>
                </a:lnTo>
                <a:close/>
              </a:path>
              <a:path w="77470" h="83820">
                <a:moveTo>
                  <a:pt x="64793" y="6095"/>
                </a:moveTo>
                <a:lnTo>
                  <a:pt x="49553" y="6095"/>
                </a:lnTo>
                <a:lnTo>
                  <a:pt x="52601" y="9143"/>
                </a:lnTo>
                <a:lnTo>
                  <a:pt x="54125" y="12191"/>
                </a:lnTo>
                <a:lnTo>
                  <a:pt x="53998" y="26288"/>
                </a:lnTo>
                <a:lnTo>
                  <a:pt x="51077" y="35051"/>
                </a:lnTo>
                <a:lnTo>
                  <a:pt x="48815" y="46481"/>
                </a:lnTo>
                <a:lnTo>
                  <a:pt x="38885" y="73151"/>
                </a:lnTo>
                <a:lnTo>
                  <a:pt x="37361" y="76200"/>
                </a:lnTo>
                <a:lnTo>
                  <a:pt x="34313" y="76200"/>
                </a:lnTo>
                <a:lnTo>
                  <a:pt x="32789" y="77724"/>
                </a:lnTo>
                <a:lnTo>
                  <a:pt x="50599" y="77724"/>
                </a:lnTo>
                <a:lnTo>
                  <a:pt x="75461" y="41148"/>
                </a:lnTo>
                <a:lnTo>
                  <a:pt x="76985" y="27431"/>
                </a:lnTo>
                <a:lnTo>
                  <a:pt x="73937" y="19812"/>
                </a:lnTo>
                <a:lnTo>
                  <a:pt x="72413" y="13715"/>
                </a:lnTo>
                <a:lnTo>
                  <a:pt x="69365" y="9143"/>
                </a:lnTo>
                <a:lnTo>
                  <a:pt x="64793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739384" y="4629912"/>
            <a:ext cx="88900" cy="81280"/>
          </a:xfrm>
          <a:custGeom>
            <a:avLst/>
            <a:gdLst/>
            <a:ahLst/>
            <a:cxnLst/>
            <a:rect l="l" t="t" r="r" b="b"/>
            <a:pathLst>
              <a:path w="88900" h="81279">
                <a:moveTo>
                  <a:pt x="41148" y="77724"/>
                </a:moveTo>
                <a:lnTo>
                  <a:pt x="0" y="77724"/>
                </a:lnTo>
                <a:lnTo>
                  <a:pt x="0" y="80771"/>
                </a:lnTo>
                <a:lnTo>
                  <a:pt x="39624" y="80771"/>
                </a:lnTo>
                <a:lnTo>
                  <a:pt x="41148" y="77724"/>
                </a:lnTo>
                <a:close/>
              </a:path>
              <a:path w="88900" h="81279">
                <a:moveTo>
                  <a:pt x="85343" y="77724"/>
                </a:moveTo>
                <a:lnTo>
                  <a:pt x="45719" y="77724"/>
                </a:lnTo>
                <a:lnTo>
                  <a:pt x="45719" y="80771"/>
                </a:lnTo>
                <a:lnTo>
                  <a:pt x="85343" y="80771"/>
                </a:lnTo>
                <a:lnTo>
                  <a:pt x="85343" y="77724"/>
                </a:lnTo>
                <a:close/>
              </a:path>
              <a:path w="88900" h="81279">
                <a:moveTo>
                  <a:pt x="48767" y="3048"/>
                </a:moveTo>
                <a:lnTo>
                  <a:pt x="16763" y="3048"/>
                </a:lnTo>
                <a:lnTo>
                  <a:pt x="15239" y="6095"/>
                </a:lnTo>
                <a:lnTo>
                  <a:pt x="19812" y="6095"/>
                </a:lnTo>
                <a:lnTo>
                  <a:pt x="22860" y="9143"/>
                </a:lnTo>
                <a:lnTo>
                  <a:pt x="22860" y="13715"/>
                </a:lnTo>
                <a:lnTo>
                  <a:pt x="21336" y="19812"/>
                </a:lnTo>
                <a:lnTo>
                  <a:pt x="12191" y="64007"/>
                </a:lnTo>
                <a:lnTo>
                  <a:pt x="10667" y="70103"/>
                </a:lnTo>
                <a:lnTo>
                  <a:pt x="9143" y="73151"/>
                </a:lnTo>
                <a:lnTo>
                  <a:pt x="9143" y="74675"/>
                </a:lnTo>
                <a:lnTo>
                  <a:pt x="6095" y="76200"/>
                </a:lnTo>
                <a:lnTo>
                  <a:pt x="4571" y="77724"/>
                </a:lnTo>
                <a:lnTo>
                  <a:pt x="38100" y="77724"/>
                </a:lnTo>
                <a:lnTo>
                  <a:pt x="35051" y="76200"/>
                </a:lnTo>
                <a:lnTo>
                  <a:pt x="35051" y="74675"/>
                </a:lnTo>
                <a:lnTo>
                  <a:pt x="33527" y="73151"/>
                </a:lnTo>
                <a:lnTo>
                  <a:pt x="35051" y="70103"/>
                </a:lnTo>
                <a:lnTo>
                  <a:pt x="35051" y="64007"/>
                </a:lnTo>
                <a:lnTo>
                  <a:pt x="44195" y="21336"/>
                </a:lnTo>
                <a:lnTo>
                  <a:pt x="50291" y="15239"/>
                </a:lnTo>
                <a:lnTo>
                  <a:pt x="54863" y="12191"/>
                </a:lnTo>
                <a:lnTo>
                  <a:pt x="45719" y="12191"/>
                </a:lnTo>
                <a:lnTo>
                  <a:pt x="48767" y="3048"/>
                </a:lnTo>
                <a:close/>
              </a:path>
              <a:path w="88900" h="81279">
                <a:moveTo>
                  <a:pt x="77724" y="0"/>
                </a:moveTo>
                <a:lnTo>
                  <a:pt x="68579" y="0"/>
                </a:lnTo>
                <a:lnTo>
                  <a:pt x="59436" y="3048"/>
                </a:lnTo>
                <a:lnTo>
                  <a:pt x="56387" y="4571"/>
                </a:lnTo>
                <a:lnTo>
                  <a:pt x="51815" y="7619"/>
                </a:lnTo>
                <a:lnTo>
                  <a:pt x="45719" y="12191"/>
                </a:lnTo>
                <a:lnTo>
                  <a:pt x="64007" y="12191"/>
                </a:lnTo>
                <a:lnTo>
                  <a:pt x="65531" y="13715"/>
                </a:lnTo>
                <a:lnTo>
                  <a:pt x="65531" y="22860"/>
                </a:lnTo>
                <a:lnTo>
                  <a:pt x="64007" y="28955"/>
                </a:lnTo>
                <a:lnTo>
                  <a:pt x="56387" y="64007"/>
                </a:lnTo>
                <a:lnTo>
                  <a:pt x="54863" y="70103"/>
                </a:lnTo>
                <a:lnTo>
                  <a:pt x="53339" y="73151"/>
                </a:lnTo>
                <a:lnTo>
                  <a:pt x="53339" y="74675"/>
                </a:lnTo>
                <a:lnTo>
                  <a:pt x="51815" y="76200"/>
                </a:lnTo>
                <a:lnTo>
                  <a:pt x="48767" y="77724"/>
                </a:lnTo>
                <a:lnTo>
                  <a:pt x="82295" y="77724"/>
                </a:lnTo>
                <a:lnTo>
                  <a:pt x="79248" y="76200"/>
                </a:lnTo>
                <a:lnTo>
                  <a:pt x="79248" y="74675"/>
                </a:lnTo>
                <a:lnTo>
                  <a:pt x="77724" y="73151"/>
                </a:lnTo>
                <a:lnTo>
                  <a:pt x="79248" y="70103"/>
                </a:lnTo>
                <a:lnTo>
                  <a:pt x="79248" y="64007"/>
                </a:lnTo>
                <a:lnTo>
                  <a:pt x="86867" y="33527"/>
                </a:lnTo>
                <a:lnTo>
                  <a:pt x="88391" y="24383"/>
                </a:lnTo>
                <a:lnTo>
                  <a:pt x="88391" y="10667"/>
                </a:lnTo>
                <a:lnTo>
                  <a:pt x="86867" y="7619"/>
                </a:lnTo>
                <a:lnTo>
                  <a:pt x="83819" y="4571"/>
                </a:lnTo>
                <a:lnTo>
                  <a:pt x="82295" y="1524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846064" y="4632960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79">
                <a:moveTo>
                  <a:pt x="38100" y="3047"/>
                </a:moveTo>
                <a:lnTo>
                  <a:pt x="3048" y="3047"/>
                </a:lnTo>
                <a:lnTo>
                  <a:pt x="7620" y="7619"/>
                </a:lnTo>
                <a:lnTo>
                  <a:pt x="9144" y="12191"/>
                </a:lnTo>
                <a:lnTo>
                  <a:pt x="10668" y="19812"/>
                </a:lnTo>
                <a:lnTo>
                  <a:pt x="24384" y="80771"/>
                </a:lnTo>
                <a:lnTo>
                  <a:pt x="27432" y="80771"/>
                </a:lnTo>
                <a:lnTo>
                  <a:pt x="47727" y="48767"/>
                </a:lnTo>
                <a:lnTo>
                  <a:pt x="41148" y="48767"/>
                </a:lnTo>
                <a:lnTo>
                  <a:pt x="35051" y="19812"/>
                </a:lnTo>
                <a:lnTo>
                  <a:pt x="33527" y="13715"/>
                </a:lnTo>
                <a:lnTo>
                  <a:pt x="33527" y="6095"/>
                </a:lnTo>
                <a:lnTo>
                  <a:pt x="35051" y="4571"/>
                </a:lnTo>
                <a:lnTo>
                  <a:pt x="36575" y="4571"/>
                </a:lnTo>
                <a:lnTo>
                  <a:pt x="38100" y="3047"/>
                </a:lnTo>
                <a:close/>
              </a:path>
              <a:path w="83820" h="81279">
                <a:moveTo>
                  <a:pt x="80772" y="3047"/>
                </a:moveTo>
                <a:lnTo>
                  <a:pt x="62484" y="3047"/>
                </a:lnTo>
                <a:lnTo>
                  <a:pt x="65532" y="6095"/>
                </a:lnTo>
                <a:lnTo>
                  <a:pt x="65532" y="9143"/>
                </a:lnTo>
                <a:lnTo>
                  <a:pt x="64008" y="12191"/>
                </a:lnTo>
                <a:lnTo>
                  <a:pt x="62484" y="16763"/>
                </a:lnTo>
                <a:lnTo>
                  <a:pt x="57912" y="24383"/>
                </a:lnTo>
                <a:lnTo>
                  <a:pt x="41148" y="48767"/>
                </a:lnTo>
                <a:lnTo>
                  <a:pt x="47727" y="48767"/>
                </a:lnTo>
                <a:lnTo>
                  <a:pt x="67056" y="18287"/>
                </a:lnTo>
                <a:lnTo>
                  <a:pt x="71627" y="10667"/>
                </a:lnTo>
                <a:lnTo>
                  <a:pt x="76200" y="6095"/>
                </a:lnTo>
                <a:lnTo>
                  <a:pt x="79248" y="4571"/>
                </a:lnTo>
                <a:lnTo>
                  <a:pt x="80772" y="3047"/>
                </a:lnTo>
                <a:close/>
              </a:path>
              <a:path w="83820" h="81279">
                <a:moveTo>
                  <a:pt x="42672" y="0"/>
                </a:moveTo>
                <a:lnTo>
                  <a:pt x="1524" y="0"/>
                </a:lnTo>
                <a:lnTo>
                  <a:pt x="0" y="3047"/>
                </a:lnTo>
                <a:lnTo>
                  <a:pt x="42672" y="3047"/>
                </a:lnTo>
                <a:lnTo>
                  <a:pt x="42672" y="0"/>
                </a:lnTo>
                <a:close/>
              </a:path>
              <a:path w="83820" h="81279">
                <a:moveTo>
                  <a:pt x="83820" y="0"/>
                </a:moveTo>
                <a:lnTo>
                  <a:pt x="57912" y="0"/>
                </a:lnTo>
                <a:lnTo>
                  <a:pt x="57912" y="3047"/>
                </a:lnTo>
                <a:lnTo>
                  <a:pt x="83820" y="3047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914644" y="4684776"/>
            <a:ext cx="30480" cy="29209"/>
          </a:xfrm>
          <a:custGeom>
            <a:avLst/>
            <a:gdLst/>
            <a:ahLst/>
            <a:cxnLst/>
            <a:rect l="l" t="t" r="r" b="b"/>
            <a:pathLst>
              <a:path w="30479" h="29210">
                <a:moveTo>
                  <a:pt x="21335" y="0"/>
                </a:moveTo>
                <a:lnTo>
                  <a:pt x="13715" y="0"/>
                </a:lnTo>
                <a:lnTo>
                  <a:pt x="10667" y="1524"/>
                </a:lnTo>
                <a:lnTo>
                  <a:pt x="7619" y="4572"/>
                </a:lnTo>
                <a:lnTo>
                  <a:pt x="3047" y="7619"/>
                </a:lnTo>
                <a:lnTo>
                  <a:pt x="1523" y="10667"/>
                </a:lnTo>
                <a:lnTo>
                  <a:pt x="1523" y="13715"/>
                </a:lnTo>
                <a:lnTo>
                  <a:pt x="0" y="18287"/>
                </a:lnTo>
                <a:lnTo>
                  <a:pt x="4571" y="27431"/>
                </a:lnTo>
                <a:lnTo>
                  <a:pt x="7619" y="28955"/>
                </a:lnTo>
                <a:lnTo>
                  <a:pt x="15239" y="28955"/>
                </a:lnTo>
                <a:lnTo>
                  <a:pt x="19811" y="27431"/>
                </a:lnTo>
                <a:lnTo>
                  <a:pt x="25907" y="21336"/>
                </a:lnTo>
                <a:lnTo>
                  <a:pt x="27431" y="18287"/>
                </a:lnTo>
                <a:lnTo>
                  <a:pt x="28955" y="13715"/>
                </a:lnTo>
                <a:lnTo>
                  <a:pt x="30479" y="10667"/>
                </a:lnTo>
                <a:lnTo>
                  <a:pt x="27431" y="4572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943600" y="4594860"/>
            <a:ext cx="66040" cy="151130"/>
          </a:xfrm>
          <a:custGeom>
            <a:avLst/>
            <a:gdLst/>
            <a:ahLst/>
            <a:cxnLst/>
            <a:rect l="l" t="t" r="r" b="b"/>
            <a:pathLst>
              <a:path w="66039" h="151129">
                <a:moveTo>
                  <a:pt x="32003" y="0"/>
                </a:moveTo>
                <a:lnTo>
                  <a:pt x="30479" y="4571"/>
                </a:lnTo>
                <a:lnTo>
                  <a:pt x="35051" y="6095"/>
                </a:lnTo>
                <a:lnTo>
                  <a:pt x="38100" y="10667"/>
                </a:lnTo>
                <a:lnTo>
                  <a:pt x="41148" y="13715"/>
                </a:lnTo>
                <a:lnTo>
                  <a:pt x="44196" y="19812"/>
                </a:lnTo>
                <a:lnTo>
                  <a:pt x="45720" y="27431"/>
                </a:lnTo>
                <a:lnTo>
                  <a:pt x="45655" y="38266"/>
                </a:lnTo>
                <a:lnTo>
                  <a:pt x="38600" y="87534"/>
                </a:lnTo>
                <a:lnTo>
                  <a:pt x="24384" y="123443"/>
                </a:lnTo>
                <a:lnTo>
                  <a:pt x="21336" y="131063"/>
                </a:lnTo>
                <a:lnTo>
                  <a:pt x="15239" y="135635"/>
                </a:lnTo>
                <a:lnTo>
                  <a:pt x="7620" y="143255"/>
                </a:lnTo>
                <a:lnTo>
                  <a:pt x="0" y="146303"/>
                </a:lnTo>
                <a:lnTo>
                  <a:pt x="0" y="150875"/>
                </a:lnTo>
                <a:lnTo>
                  <a:pt x="10263" y="146589"/>
                </a:lnTo>
                <a:lnTo>
                  <a:pt x="48148" y="112633"/>
                </a:lnTo>
                <a:lnTo>
                  <a:pt x="64008" y="76200"/>
                </a:lnTo>
                <a:lnTo>
                  <a:pt x="65722" y="50101"/>
                </a:lnTo>
                <a:lnTo>
                  <a:pt x="63793" y="38266"/>
                </a:lnTo>
                <a:lnTo>
                  <a:pt x="59436" y="27431"/>
                </a:lnTo>
                <a:lnTo>
                  <a:pt x="54292" y="18002"/>
                </a:lnTo>
                <a:lnTo>
                  <a:pt x="48005" y="10286"/>
                </a:lnTo>
                <a:lnTo>
                  <a:pt x="40576" y="4286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20851" y="5210556"/>
            <a:ext cx="196595" cy="15087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972311" y="5207508"/>
            <a:ext cx="128015" cy="11887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27047" y="5277611"/>
            <a:ext cx="489584" cy="0"/>
          </a:xfrm>
          <a:custGeom>
            <a:avLst/>
            <a:gdLst/>
            <a:ahLst/>
            <a:cxnLst/>
            <a:rect l="l" t="t" r="r" b="b"/>
            <a:pathLst>
              <a:path w="489585" h="0">
                <a:moveTo>
                  <a:pt x="0" y="0"/>
                </a:moveTo>
                <a:lnTo>
                  <a:pt x="4892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59279" y="5341620"/>
            <a:ext cx="53340" cy="180340"/>
          </a:xfrm>
          <a:custGeom>
            <a:avLst/>
            <a:gdLst/>
            <a:ahLst/>
            <a:cxnLst/>
            <a:rect l="l" t="t" r="r" b="b"/>
            <a:pathLst>
              <a:path w="53339" h="180339">
                <a:moveTo>
                  <a:pt x="0" y="0"/>
                </a:moveTo>
                <a:lnTo>
                  <a:pt x="0" y="4572"/>
                </a:lnTo>
                <a:lnTo>
                  <a:pt x="12192" y="13716"/>
                </a:lnTo>
                <a:lnTo>
                  <a:pt x="15239" y="18287"/>
                </a:lnTo>
                <a:lnTo>
                  <a:pt x="19812" y="24384"/>
                </a:lnTo>
                <a:lnTo>
                  <a:pt x="22859" y="28956"/>
                </a:lnTo>
                <a:lnTo>
                  <a:pt x="24383" y="33528"/>
                </a:lnTo>
                <a:lnTo>
                  <a:pt x="27431" y="39624"/>
                </a:lnTo>
                <a:lnTo>
                  <a:pt x="33366" y="79652"/>
                </a:lnTo>
                <a:lnTo>
                  <a:pt x="33480" y="102107"/>
                </a:lnTo>
                <a:lnTo>
                  <a:pt x="33146" y="111251"/>
                </a:lnTo>
                <a:lnTo>
                  <a:pt x="22979" y="152257"/>
                </a:lnTo>
                <a:lnTo>
                  <a:pt x="0" y="175260"/>
                </a:lnTo>
                <a:lnTo>
                  <a:pt x="0" y="179832"/>
                </a:lnTo>
                <a:lnTo>
                  <a:pt x="30432" y="155614"/>
                </a:lnTo>
                <a:lnTo>
                  <a:pt x="49148" y="118491"/>
                </a:lnTo>
                <a:lnTo>
                  <a:pt x="53339" y="89916"/>
                </a:lnTo>
                <a:lnTo>
                  <a:pt x="52792" y="79652"/>
                </a:lnTo>
                <a:lnTo>
                  <a:pt x="41100" y="41433"/>
                </a:lnTo>
                <a:lnTo>
                  <a:pt x="13334" y="8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941576" y="5346192"/>
            <a:ext cx="22860" cy="135890"/>
          </a:xfrm>
          <a:custGeom>
            <a:avLst/>
            <a:gdLst/>
            <a:ahLst/>
            <a:cxnLst/>
            <a:rect l="l" t="t" r="r" b="b"/>
            <a:pathLst>
              <a:path w="22860" h="135889">
                <a:moveTo>
                  <a:pt x="16763" y="0"/>
                </a:moveTo>
                <a:lnTo>
                  <a:pt x="6096" y="0"/>
                </a:lnTo>
                <a:lnTo>
                  <a:pt x="3048" y="3048"/>
                </a:lnTo>
                <a:lnTo>
                  <a:pt x="0" y="9144"/>
                </a:lnTo>
                <a:lnTo>
                  <a:pt x="0" y="16763"/>
                </a:lnTo>
                <a:lnTo>
                  <a:pt x="1524" y="19812"/>
                </a:lnTo>
                <a:lnTo>
                  <a:pt x="9143" y="97536"/>
                </a:lnTo>
                <a:lnTo>
                  <a:pt x="13716" y="97536"/>
                </a:lnTo>
                <a:lnTo>
                  <a:pt x="21336" y="19812"/>
                </a:lnTo>
                <a:lnTo>
                  <a:pt x="21336" y="18287"/>
                </a:lnTo>
                <a:lnTo>
                  <a:pt x="22860" y="15239"/>
                </a:lnTo>
                <a:lnTo>
                  <a:pt x="22860" y="9144"/>
                </a:lnTo>
                <a:lnTo>
                  <a:pt x="21336" y="6096"/>
                </a:lnTo>
                <a:lnTo>
                  <a:pt x="18287" y="3048"/>
                </a:lnTo>
                <a:lnTo>
                  <a:pt x="16763" y="0"/>
                </a:lnTo>
                <a:close/>
              </a:path>
              <a:path w="22860" h="135889">
                <a:moveTo>
                  <a:pt x="13716" y="114300"/>
                </a:moveTo>
                <a:lnTo>
                  <a:pt x="7619" y="114300"/>
                </a:lnTo>
                <a:lnTo>
                  <a:pt x="6096" y="115824"/>
                </a:lnTo>
                <a:lnTo>
                  <a:pt x="3048" y="117348"/>
                </a:lnTo>
                <a:lnTo>
                  <a:pt x="1524" y="118872"/>
                </a:lnTo>
                <a:lnTo>
                  <a:pt x="0" y="121920"/>
                </a:lnTo>
                <a:lnTo>
                  <a:pt x="0" y="128015"/>
                </a:lnTo>
                <a:lnTo>
                  <a:pt x="1524" y="129539"/>
                </a:lnTo>
                <a:lnTo>
                  <a:pt x="3048" y="132587"/>
                </a:lnTo>
                <a:lnTo>
                  <a:pt x="6096" y="134112"/>
                </a:lnTo>
                <a:lnTo>
                  <a:pt x="7619" y="135636"/>
                </a:lnTo>
                <a:lnTo>
                  <a:pt x="13716" y="135636"/>
                </a:lnTo>
                <a:lnTo>
                  <a:pt x="16763" y="134112"/>
                </a:lnTo>
                <a:lnTo>
                  <a:pt x="21336" y="129539"/>
                </a:lnTo>
                <a:lnTo>
                  <a:pt x="21336" y="118872"/>
                </a:lnTo>
                <a:lnTo>
                  <a:pt x="18287" y="117348"/>
                </a:lnTo>
                <a:lnTo>
                  <a:pt x="16763" y="115824"/>
                </a:lnTo>
                <a:lnTo>
                  <a:pt x="13716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656588" y="5346192"/>
            <a:ext cx="85725" cy="132715"/>
          </a:xfrm>
          <a:custGeom>
            <a:avLst/>
            <a:gdLst/>
            <a:ahLst/>
            <a:cxnLst/>
            <a:rect l="l" t="t" r="r" b="b"/>
            <a:pathLst>
              <a:path w="85725" h="132714">
                <a:moveTo>
                  <a:pt x="71627" y="15239"/>
                </a:moveTo>
                <a:lnTo>
                  <a:pt x="42672" y="15239"/>
                </a:lnTo>
                <a:lnTo>
                  <a:pt x="48768" y="16763"/>
                </a:lnTo>
                <a:lnTo>
                  <a:pt x="53339" y="22860"/>
                </a:lnTo>
                <a:lnTo>
                  <a:pt x="57912" y="27432"/>
                </a:lnTo>
                <a:lnTo>
                  <a:pt x="60960" y="35051"/>
                </a:lnTo>
                <a:lnTo>
                  <a:pt x="60960" y="42672"/>
                </a:lnTo>
                <a:lnTo>
                  <a:pt x="47243" y="79248"/>
                </a:lnTo>
                <a:lnTo>
                  <a:pt x="15097" y="114395"/>
                </a:lnTo>
                <a:lnTo>
                  <a:pt x="0" y="129539"/>
                </a:lnTo>
                <a:lnTo>
                  <a:pt x="0" y="132587"/>
                </a:lnTo>
                <a:lnTo>
                  <a:pt x="76200" y="132587"/>
                </a:lnTo>
                <a:lnTo>
                  <a:pt x="81343" y="118872"/>
                </a:lnTo>
                <a:lnTo>
                  <a:pt x="19812" y="118872"/>
                </a:lnTo>
                <a:lnTo>
                  <a:pt x="24145" y="114300"/>
                </a:lnTo>
                <a:lnTo>
                  <a:pt x="30480" y="107441"/>
                </a:lnTo>
                <a:lnTo>
                  <a:pt x="39100" y="98298"/>
                </a:lnTo>
                <a:lnTo>
                  <a:pt x="50292" y="86868"/>
                </a:lnTo>
                <a:lnTo>
                  <a:pt x="57721" y="77985"/>
                </a:lnTo>
                <a:lnTo>
                  <a:pt x="64007" y="69532"/>
                </a:lnTo>
                <a:lnTo>
                  <a:pt x="69151" y="61364"/>
                </a:lnTo>
                <a:lnTo>
                  <a:pt x="76200" y="47244"/>
                </a:lnTo>
                <a:lnTo>
                  <a:pt x="77724" y="41148"/>
                </a:lnTo>
                <a:lnTo>
                  <a:pt x="77724" y="24384"/>
                </a:lnTo>
                <a:lnTo>
                  <a:pt x="73151" y="16763"/>
                </a:lnTo>
                <a:lnTo>
                  <a:pt x="71627" y="15239"/>
                </a:lnTo>
                <a:close/>
              </a:path>
              <a:path w="85725" h="132714">
                <a:moveTo>
                  <a:pt x="85343" y="108203"/>
                </a:moveTo>
                <a:lnTo>
                  <a:pt x="82295" y="108203"/>
                </a:lnTo>
                <a:lnTo>
                  <a:pt x="80772" y="111251"/>
                </a:lnTo>
                <a:lnTo>
                  <a:pt x="77724" y="112775"/>
                </a:lnTo>
                <a:lnTo>
                  <a:pt x="76200" y="114300"/>
                </a:lnTo>
                <a:lnTo>
                  <a:pt x="73151" y="115824"/>
                </a:lnTo>
                <a:lnTo>
                  <a:pt x="71628" y="117348"/>
                </a:lnTo>
                <a:lnTo>
                  <a:pt x="65531" y="117348"/>
                </a:lnTo>
                <a:lnTo>
                  <a:pt x="60960" y="118872"/>
                </a:lnTo>
                <a:lnTo>
                  <a:pt x="81343" y="118872"/>
                </a:lnTo>
                <a:lnTo>
                  <a:pt x="85343" y="108203"/>
                </a:lnTo>
                <a:close/>
              </a:path>
              <a:path w="85725" h="132714">
                <a:moveTo>
                  <a:pt x="39624" y="0"/>
                </a:moveTo>
                <a:lnTo>
                  <a:pt x="7429" y="20574"/>
                </a:lnTo>
                <a:lnTo>
                  <a:pt x="3048" y="36575"/>
                </a:lnTo>
                <a:lnTo>
                  <a:pt x="6095" y="36575"/>
                </a:lnTo>
                <a:lnTo>
                  <a:pt x="9143" y="28956"/>
                </a:lnTo>
                <a:lnTo>
                  <a:pt x="12192" y="24384"/>
                </a:lnTo>
                <a:lnTo>
                  <a:pt x="18287" y="19812"/>
                </a:lnTo>
                <a:lnTo>
                  <a:pt x="22860" y="16763"/>
                </a:lnTo>
                <a:lnTo>
                  <a:pt x="28956" y="15239"/>
                </a:lnTo>
                <a:lnTo>
                  <a:pt x="71627" y="15239"/>
                </a:lnTo>
                <a:lnTo>
                  <a:pt x="67056" y="10668"/>
                </a:lnTo>
                <a:lnTo>
                  <a:pt x="61055" y="5786"/>
                </a:lnTo>
                <a:lnTo>
                  <a:pt x="54483" y="2476"/>
                </a:lnTo>
                <a:lnTo>
                  <a:pt x="47339" y="595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589532" y="5341620"/>
            <a:ext cx="52069" cy="180340"/>
          </a:xfrm>
          <a:custGeom>
            <a:avLst/>
            <a:gdLst/>
            <a:ahLst/>
            <a:cxnLst/>
            <a:rect l="l" t="t" r="r" b="b"/>
            <a:pathLst>
              <a:path w="52069" h="180339">
                <a:moveTo>
                  <a:pt x="51816" y="0"/>
                </a:moveTo>
                <a:lnTo>
                  <a:pt x="22026" y="24860"/>
                </a:lnTo>
                <a:lnTo>
                  <a:pt x="3428" y="61531"/>
                </a:lnTo>
                <a:lnTo>
                  <a:pt x="0" y="89916"/>
                </a:lnTo>
                <a:lnTo>
                  <a:pt x="333" y="100179"/>
                </a:lnTo>
                <a:lnTo>
                  <a:pt x="11596" y="138398"/>
                </a:lnTo>
                <a:lnTo>
                  <a:pt x="28956" y="161544"/>
                </a:lnTo>
                <a:lnTo>
                  <a:pt x="33813" y="166973"/>
                </a:lnTo>
                <a:lnTo>
                  <a:pt x="39243" y="171830"/>
                </a:lnTo>
                <a:lnTo>
                  <a:pt x="45243" y="176117"/>
                </a:lnTo>
                <a:lnTo>
                  <a:pt x="51816" y="179832"/>
                </a:lnTo>
                <a:lnTo>
                  <a:pt x="51816" y="175260"/>
                </a:lnTo>
                <a:lnTo>
                  <a:pt x="45719" y="170687"/>
                </a:lnTo>
                <a:lnTo>
                  <a:pt x="36575" y="161544"/>
                </a:lnTo>
                <a:lnTo>
                  <a:pt x="33528" y="156972"/>
                </a:lnTo>
                <a:lnTo>
                  <a:pt x="28956" y="150875"/>
                </a:lnTo>
                <a:lnTo>
                  <a:pt x="27431" y="146304"/>
                </a:lnTo>
                <a:lnTo>
                  <a:pt x="19240" y="107251"/>
                </a:lnTo>
                <a:lnTo>
                  <a:pt x="18287" y="88392"/>
                </a:lnTo>
                <a:lnTo>
                  <a:pt x="18549" y="78390"/>
                </a:lnTo>
                <a:lnTo>
                  <a:pt x="26288" y="35623"/>
                </a:lnTo>
                <a:lnTo>
                  <a:pt x="51816" y="4572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988820" y="5071872"/>
            <a:ext cx="22860" cy="135890"/>
          </a:xfrm>
          <a:custGeom>
            <a:avLst/>
            <a:gdLst/>
            <a:ahLst/>
            <a:cxnLst/>
            <a:rect l="l" t="t" r="r" b="b"/>
            <a:pathLst>
              <a:path w="22860" h="135889">
                <a:moveTo>
                  <a:pt x="16763" y="0"/>
                </a:moveTo>
                <a:lnTo>
                  <a:pt x="6096" y="0"/>
                </a:lnTo>
                <a:lnTo>
                  <a:pt x="4572" y="3047"/>
                </a:lnTo>
                <a:lnTo>
                  <a:pt x="1524" y="6095"/>
                </a:lnTo>
                <a:lnTo>
                  <a:pt x="0" y="9143"/>
                </a:lnTo>
                <a:lnTo>
                  <a:pt x="0" y="13715"/>
                </a:lnTo>
                <a:lnTo>
                  <a:pt x="1524" y="16763"/>
                </a:lnTo>
                <a:lnTo>
                  <a:pt x="1524" y="19811"/>
                </a:lnTo>
                <a:lnTo>
                  <a:pt x="9143" y="97535"/>
                </a:lnTo>
                <a:lnTo>
                  <a:pt x="13716" y="97535"/>
                </a:lnTo>
                <a:lnTo>
                  <a:pt x="21336" y="19811"/>
                </a:lnTo>
                <a:lnTo>
                  <a:pt x="22860" y="18287"/>
                </a:lnTo>
                <a:lnTo>
                  <a:pt x="22860" y="9143"/>
                </a:lnTo>
                <a:lnTo>
                  <a:pt x="19812" y="3047"/>
                </a:lnTo>
                <a:lnTo>
                  <a:pt x="16763" y="0"/>
                </a:lnTo>
                <a:close/>
              </a:path>
              <a:path w="22860" h="135889">
                <a:moveTo>
                  <a:pt x="13716" y="114300"/>
                </a:moveTo>
                <a:lnTo>
                  <a:pt x="9143" y="114300"/>
                </a:lnTo>
                <a:lnTo>
                  <a:pt x="6096" y="115823"/>
                </a:lnTo>
                <a:lnTo>
                  <a:pt x="4572" y="117347"/>
                </a:lnTo>
                <a:lnTo>
                  <a:pt x="1524" y="118871"/>
                </a:lnTo>
                <a:lnTo>
                  <a:pt x="0" y="121919"/>
                </a:lnTo>
                <a:lnTo>
                  <a:pt x="0" y="128015"/>
                </a:lnTo>
                <a:lnTo>
                  <a:pt x="6096" y="134111"/>
                </a:lnTo>
                <a:lnTo>
                  <a:pt x="9143" y="135635"/>
                </a:lnTo>
                <a:lnTo>
                  <a:pt x="13716" y="135635"/>
                </a:lnTo>
                <a:lnTo>
                  <a:pt x="16763" y="134111"/>
                </a:lnTo>
                <a:lnTo>
                  <a:pt x="21336" y="129539"/>
                </a:lnTo>
                <a:lnTo>
                  <a:pt x="21336" y="118871"/>
                </a:lnTo>
                <a:lnTo>
                  <a:pt x="18287" y="117347"/>
                </a:lnTo>
                <a:lnTo>
                  <a:pt x="16763" y="115823"/>
                </a:lnTo>
                <a:lnTo>
                  <a:pt x="13716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833372" y="5071872"/>
            <a:ext cx="21590" cy="135890"/>
          </a:xfrm>
          <a:custGeom>
            <a:avLst/>
            <a:gdLst/>
            <a:ahLst/>
            <a:cxnLst/>
            <a:rect l="l" t="t" r="r" b="b"/>
            <a:pathLst>
              <a:path w="21589" h="135889">
                <a:moveTo>
                  <a:pt x="16763" y="0"/>
                </a:moveTo>
                <a:lnTo>
                  <a:pt x="4571" y="0"/>
                </a:lnTo>
                <a:lnTo>
                  <a:pt x="3047" y="3047"/>
                </a:lnTo>
                <a:lnTo>
                  <a:pt x="0" y="6095"/>
                </a:lnTo>
                <a:lnTo>
                  <a:pt x="0" y="19811"/>
                </a:lnTo>
                <a:lnTo>
                  <a:pt x="9143" y="97535"/>
                </a:lnTo>
                <a:lnTo>
                  <a:pt x="12191" y="97535"/>
                </a:lnTo>
                <a:lnTo>
                  <a:pt x="21335" y="19811"/>
                </a:lnTo>
                <a:lnTo>
                  <a:pt x="21335" y="9143"/>
                </a:lnTo>
                <a:lnTo>
                  <a:pt x="16763" y="0"/>
                </a:lnTo>
                <a:close/>
              </a:path>
              <a:path w="21589" h="135889">
                <a:moveTo>
                  <a:pt x="13715" y="114300"/>
                </a:moveTo>
                <a:lnTo>
                  <a:pt x="7619" y="114300"/>
                </a:lnTo>
                <a:lnTo>
                  <a:pt x="4571" y="115823"/>
                </a:lnTo>
                <a:lnTo>
                  <a:pt x="1523" y="118871"/>
                </a:lnTo>
                <a:lnTo>
                  <a:pt x="0" y="121919"/>
                </a:lnTo>
                <a:lnTo>
                  <a:pt x="0" y="128015"/>
                </a:lnTo>
                <a:lnTo>
                  <a:pt x="1523" y="129539"/>
                </a:lnTo>
                <a:lnTo>
                  <a:pt x="3047" y="132587"/>
                </a:lnTo>
                <a:lnTo>
                  <a:pt x="4571" y="134111"/>
                </a:lnTo>
                <a:lnTo>
                  <a:pt x="7619" y="135635"/>
                </a:lnTo>
                <a:lnTo>
                  <a:pt x="13715" y="135635"/>
                </a:lnTo>
                <a:lnTo>
                  <a:pt x="15239" y="134111"/>
                </a:lnTo>
                <a:lnTo>
                  <a:pt x="18287" y="132587"/>
                </a:lnTo>
                <a:lnTo>
                  <a:pt x="19811" y="129539"/>
                </a:lnTo>
                <a:lnTo>
                  <a:pt x="21335" y="128015"/>
                </a:lnTo>
                <a:lnTo>
                  <a:pt x="21335" y="121919"/>
                </a:lnTo>
                <a:lnTo>
                  <a:pt x="19811" y="118871"/>
                </a:lnTo>
                <a:lnTo>
                  <a:pt x="18287" y="117347"/>
                </a:lnTo>
                <a:lnTo>
                  <a:pt x="15239" y="115823"/>
                </a:lnTo>
                <a:lnTo>
                  <a:pt x="13715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39239" y="5071872"/>
            <a:ext cx="88900" cy="132715"/>
          </a:xfrm>
          <a:custGeom>
            <a:avLst/>
            <a:gdLst/>
            <a:ahLst/>
            <a:cxnLst/>
            <a:rect l="l" t="t" r="r" b="b"/>
            <a:pathLst>
              <a:path w="88900" h="132714">
                <a:moveTo>
                  <a:pt x="70103" y="97535"/>
                </a:moveTo>
                <a:lnTo>
                  <a:pt x="54863" y="97535"/>
                </a:lnTo>
                <a:lnTo>
                  <a:pt x="54863" y="132587"/>
                </a:lnTo>
                <a:lnTo>
                  <a:pt x="70103" y="132587"/>
                </a:lnTo>
                <a:lnTo>
                  <a:pt x="70103" y="97535"/>
                </a:lnTo>
                <a:close/>
              </a:path>
              <a:path w="88900" h="132714">
                <a:moveTo>
                  <a:pt x="70103" y="0"/>
                </a:moveTo>
                <a:lnTo>
                  <a:pt x="59435" y="0"/>
                </a:lnTo>
                <a:lnTo>
                  <a:pt x="0" y="85343"/>
                </a:lnTo>
                <a:lnTo>
                  <a:pt x="0" y="97535"/>
                </a:lnTo>
                <a:lnTo>
                  <a:pt x="88391" y="97535"/>
                </a:lnTo>
                <a:lnTo>
                  <a:pt x="88391" y="85343"/>
                </a:lnTo>
                <a:lnTo>
                  <a:pt x="9143" y="85343"/>
                </a:lnTo>
                <a:lnTo>
                  <a:pt x="54863" y="19811"/>
                </a:lnTo>
                <a:lnTo>
                  <a:pt x="70103" y="19811"/>
                </a:lnTo>
                <a:lnTo>
                  <a:pt x="70103" y="0"/>
                </a:lnTo>
                <a:close/>
              </a:path>
              <a:path w="88900" h="132714">
                <a:moveTo>
                  <a:pt x="70103" y="19811"/>
                </a:moveTo>
                <a:lnTo>
                  <a:pt x="54863" y="19811"/>
                </a:lnTo>
                <a:lnTo>
                  <a:pt x="54863" y="85343"/>
                </a:lnTo>
                <a:lnTo>
                  <a:pt x="70103" y="85343"/>
                </a:lnTo>
                <a:lnTo>
                  <a:pt x="70103" y="19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755648" y="5388864"/>
            <a:ext cx="96520" cy="90170"/>
          </a:xfrm>
          <a:custGeom>
            <a:avLst/>
            <a:gdLst/>
            <a:ahLst/>
            <a:cxnLst/>
            <a:rect l="l" t="t" r="r" b="b"/>
            <a:pathLst>
              <a:path w="96519" h="90170">
                <a:moveTo>
                  <a:pt x="44195" y="86867"/>
                </a:moveTo>
                <a:lnTo>
                  <a:pt x="1524" y="86867"/>
                </a:lnTo>
                <a:lnTo>
                  <a:pt x="0" y="89915"/>
                </a:lnTo>
                <a:lnTo>
                  <a:pt x="44195" y="89915"/>
                </a:lnTo>
                <a:lnTo>
                  <a:pt x="44195" y="86867"/>
                </a:lnTo>
                <a:close/>
              </a:path>
              <a:path w="96519" h="90170">
                <a:moveTo>
                  <a:pt x="96012" y="86867"/>
                </a:moveTo>
                <a:lnTo>
                  <a:pt x="53339" y="86867"/>
                </a:lnTo>
                <a:lnTo>
                  <a:pt x="51815" y="89915"/>
                </a:lnTo>
                <a:lnTo>
                  <a:pt x="96012" y="89915"/>
                </a:lnTo>
                <a:lnTo>
                  <a:pt x="96012" y="86867"/>
                </a:lnTo>
                <a:close/>
              </a:path>
              <a:path w="96519" h="90170">
                <a:moveTo>
                  <a:pt x="46736" y="12191"/>
                </a:moveTo>
                <a:lnTo>
                  <a:pt x="25907" y="12191"/>
                </a:lnTo>
                <a:lnTo>
                  <a:pt x="28956" y="15239"/>
                </a:lnTo>
                <a:lnTo>
                  <a:pt x="28956" y="19812"/>
                </a:lnTo>
                <a:lnTo>
                  <a:pt x="27431" y="27431"/>
                </a:lnTo>
                <a:lnTo>
                  <a:pt x="24383" y="38100"/>
                </a:lnTo>
                <a:lnTo>
                  <a:pt x="18287" y="70103"/>
                </a:lnTo>
                <a:lnTo>
                  <a:pt x="16763" y="76200"/>
                </a:lnTo>
                <a:lnTo>
                  <a:pt x="15239" y="80772"/>
                </a:lnTo>
                <a:lnTo>
                  <a:pt x="13715" y="83819"/>
                </a:lnTo>
                <a:lnTo>
                  <a:pt x="7619" y="86867"/>
                </a:lnTo>
                <a:lnTo>
                  <a:pt x="36575" y="86867"/>
                </a:lnTo>
                <a:lnTo>
                  <a:pt x="33527" y="83819"/>
                </a:lnTo>
                <a:lnTo>
                  <a:pt x="32003" y="80772"/>
                </a:lnTo>
                <a:lnTo>
                  <a:pt x="32003" y="76200"/>
                </a:lnTo>
                <a:lnTo>
                  <a:pt x="33527" y="70103"/>
                </a:lnTo>
                <a:lnTo>
                  <a:pt x="44195" y="24384"/>
                </a:lnTo>
                <a:lnTo>
                  <a:pt x="50792" y="18383"/>
                </a:lnTo>
                <a:lnTo>
                  <a:pt x="50929" y="18287"/>
                </a:lnTo>
                <a:lnTo>
                  <a:pt x="45719" y="18287"/>
                </a:lnTo>
                <a:lnTo>
                  <a:pt x="46736" y="12191"/>
                </a:lnTo>
                <a:close/>
              </a:path>
              <a:path w="96519" h="90170">
                <a:moveTo>
                  <a:pt x="94868" y="10667"/>
                </a:moveTo>
                <a:lnTo>
                  <a:pt x="74675" y="10667"/>
                </a:lnTo>
                <a:lnTo>
                  <a:pt x="77724" y="13715"/>
                </a:lnTo>
                <a:lnTo>
                  <a:pt x="79247" y="16763"/>
                </a:lnTo>
                <a:lnTo>
                  <a:pt x="79247" y="25908"/>
                </a:lnTo>
                <a:lnTo>
                  <a:pt x="77724" y="33527"/>
                </a:lnTo>
                <a:lnTo>
                  <a:pt x="70103" y="70103"/>
                </a:lnTo>
                <a:lnTo>
                  <a:pt x="70103" y="74675"/>
                </a:lnTo>
                <a:lnTo>
                  <a:pt x="68579" y="77724"/>
                </a:lnTo>
                <a:lnTo>
                  <a:pt x="68579" y="79248"/>
                </a:lnTo>
                <a:lnTo>
                  <a:pt x="67056" y="82296"/>
                </a:lnTo>
                <a:lnTo>
                  <a:pt x="64007" y="85343"/>
                </a:lnTo>
                <a:lnTo>
                  <a:pt x="60959" y="85343"/>
                </a:lnTo>
                <a:lnTo>
                  <a:pt x="57912" y="86867"/>
                </a:lnTo>
                <a:lnTo>
                  <a:pt x="89915" y="86867"/>
                </a:lnTo>
                <a:lnTo>
                  <a:pt x="86868" y="83819"/>
                </a:lnTo>
                <a:lnTo>
                  <a:pt x="85343" y="83819"/>
                </a:lnTo>
                <a:lnTo>
                  <a:pt x="85343" y="76200"/>
                </a:lnTo>
                <a:lnTo>
                  <a:pt x="86868" y="70103"/>
                </a:lnTo>
                <a:lnTo>
                  <a:pt x="96012" y="24384"/>
                </a:lnTo>
                <a:lnTo>
                  <a:pt x="96012" y="15239"/>
                </a:lnTo>
                <a:lnTo>
                  <a:pt x="94868" y="10667"/>
                </a:lnTo>
                <a:close/>
              </a:path>
              <a:path w="96519" h="90170">
                <a:moveTo>
                  <a:pt x="86868" y="0"/>
                </a:moveTo>
                <a:lnTo>
                  <a:pt x="77724" y="0"/>
                </a:lnTo>
                <a:lnTo>
                  <a:pt x="70580" y="1143"/>
                </a:lnTo>
                <a:lnTo>
                  <a:pt x="62864" y="4572"/>
                </a:lnTo>
                <a:lnTo>
                  <a:pt x="54578" y="10287"/>
                </a:lnTo>
                <a:lnTo>
                  <a:pt x="45719" y="18287"/>
                </a:lnTo>
                <a:lnTo>
                  <a:pt x="50929" y="18287"/>
                </a:lnTo>
                <a:lnTo>
                  <a:pt x="56959" y="14096"/>
                </a:lnTo>
                <a:lnTo>
                  <a:pt x="62841" y="11525"/>
                </a:lnTo>
                <a:lnTo>
                  <a:pt x="68579" y="10667"/>
                </a:lnTo>
                <a:lnTo>
                  <a:pt x="94868" y="10667"/>
                </a:lnTo>
                <a:lnTo>
                  <a:pt x="94487" y="9143"/>
                </a:lnTo>
                <a:lnTo>
                  <a:pt x="92963" y="6096"/>
                </a:lnTo>
                <a:lnTo>
                  <a:pt x="86868" y="0"/>
                </a:lnTo>
                <a:close/>
              </a:path>
              <a:path w="96519" h="90170">
                <a:moveTo>
                  <a:pt x="48768" y="0"/>
                </a:moveTo>
                <a:lnTo>
                  <a:pt x="44195" y="0"/>
                </a:lnTo>
                <a:lnTo>
                  <a:pt x="15239" y="10667"/>
                </a:lnTo>
                <a:lnTo>
                  <a:pt x="16763" y="13715"/>
                </a:lnTo>
                <a:lnTo>
                  <a:pt x="19812" y="12191"/>
                </a:lnTo>
                <a:lnTo>
                  <a:pt x="46736" y="1219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885188" y="5114544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4195" y="86868"/>
                </a:moveTo>
                <a:lnTo>
                  <a:pt x="0" y="86868"/>
                </a:lnTo>
                <a:lnTo>
                  <a:pt x="0" y="89916"/>
                </a:lnTo>
                <a:lnTo>
                  <a:pt x="42672" y="89916"/>
                </a:lnTo>
                <a:lnTo>
                  <a:pt x="44195" y="86868"/>
                </a:lnTo>
                <a:close/>
              </a:path>
              <a:path w="94614" h="90170">
                <a:moveTo>
                  <a:pt x="94487" y="86868"/>
                </a:moveTo>
                <a:lnTo>
                  <a:pt x="51816" y="86868"/>
                </a:lnTo>
                <a:lnTo>
                  <a:pt x="50292" y="89916"/>
                </a:lnTo>
                <a:lnTo>
                  <a:pt x="94487" y="89916"/>
                </a:lnTo>
                <a:lnTo>
                  <a:pt x="94487" y="86868"/>
                </a:lnTo>
                <a:close/>
              </a:path>
              <a:path w="94614" h="90170">
                <a:moveTo>
                  <a:pt x="45211" y="12192"/>
                </a:moveTo>
                <a:lnTo>
                  <a:pt x="24384" y="12192"/>
                </a:lnTo>
                <a:lnTo>
                  <a:pt x="25907" y="13716"/>
                </a:lnTo>
                <a:lnTo>
                  <a:pt x="27431" y="13716"/>
                </a:lnTo>
                <a:lnTo>
                  <a:pt x="27431" y="19812"/>
                </a:lnTo>
                <a:lnTo>
                  <a:pt x="25907" y="27432"/>
                </a:lnTo>
                <a:lnTo>
                  <a:pt x="24384" y="38100"/>
                </a:lnTo>
                <a:lnTo>
                  <a:pt x="16763" y="70104"/>
                </a:lnTo>
                <a:lnTo>
                  <a:pt x="15239" y="76200"/>
                </a:lnTo>
                <a:lnTo>
                  <a:pt x="13716" y="80772"/>
                </a:lnTo>
                <a:lnTo>
                  <a:pt x="12192" y="83820"/>
                </a:lnTo>
                <a:lnTo>
                  <a:pt x="6095" y="86868"/>
                </a:lnTo>
                <a:lnTo>
                  <a:pt x="38100" y="86868"/>
                </a:lnTo>
                <a:lnTo>
                  <a:pt x="35051" y="85344"/>
                </a:lnTo>
                <a:lnTo>
                  <a:pt x="33528" y="85344"/>
                </a:lnTo>
                <a:lnTo>
                  <a:pt x="33528" y="83820"/>
                </a:lnTo>
                <a:lnTo>
                  <a:pt x="32004" y="82296"/>
                </a:lnTo>
                <a:lnTo>
                  <a:pt x="32004" y="80772"/>
                </a:lnTo>
                <a:lnTo>
                  <a:pt x="30480" y="79248"/>
                </a:lnTo>
                <a:lnTo>
                  <a:pt x="32004" y="76200"/>
                </a:lnTo>
                <a:lnTo>
                  <a:pt x="32004" y="70104"/>
                </a:lnTo>
                <a:lnTo>
                  <a:pt x="42672" y="24384"/>
                </a:lnTo>
                <a:lnTo>
                  <a:pt x="49506" y="18383"/>
                </a:lnTo>
                <a:lnTo>
                  <a:pt x="49654" y="18287"/>
                </a:lnTo>
                <a:lnTo>
                  <a:pt x="44195" y="18287"/>
                </a:lnTo>
                <a:lnTo>
                  <a:pt x="45211" y="12192"/>
                </a:lnTo>
                <a:close/>
              </a:path>
              <a:path w="94614" h="90170">
                <a:moveTo>
                  <a:pt x="88392" y="85344"/>
                </a:moveTo>
                <a:lnTo>
                  <a:pt x="60960" y="85344"/>
                </a:lnTo>
                <a:lnTo>
                  <a:pt x="57912" y="86868"/>
                </a:lnTo>
                <a:lnTo>
                  <a:pt x="91439" y="86868"/>
                </a:lnTo>
                <a:lnTo>
                  <a:pt x="88392" y="85344"/>
                </a:lnTo>
                <a:close/>
              </a:path>
              <a:path w="94614" h="90170">
                <a:moveTo>
                  <a:pt x="93344" y="10668"/>
                </a:moveTo>
                <a:lnTo>
                  <a:pt x="73151" y="10668"/>
                </a:lnTo>
                <a:lnTo>
                  <a:pt x="76200" y="13716"/>
                </a:lnTo>
                <a:lnTo>
                  <a:pt x="79248" y="19812"/>
                </a:lnTo>
                <a:lnTo>
                  <a:pt x="77724" y="25908"/>
                </a:lnTo>
                <a:lnTo>
                  <a:pt x="76200" y="33528"/>
                </a:lnTo>
                <a:lnTo>
                  <a:pt x="68580" y="70104"/>
                </a:lnTo>
                <a:lnTo>
                  <a:pt x="68580" y="74675"/>
                </a:lnTo>
                <a:lnTo>
                  <a:pt x="67056" y="77724"/>
                </a:lnTo>
                <a:lnTo>
                  <a:pt x="67056" y="79248"/>
                </a:lnTo>
                <a:lnTo>
                  <a:pt x="65531" y="82296"/>
                </a:lnTo>
                <a:lnTo>
                  <a:pt x="62484" y="85344"/>
                </a:lnTo>
                <a:lnTo>
                  <a:pt x="86868" y="85344"/>
                </a:lnTo>
                <a:lnTo>
                  <a:pt x="83819" y="82296"/>
                </a:lnTo>
                <a:lnTo>
                  <a:pt x="83819" y="76200"/>
                </a:lnTo>
                <a:lnTo>
                  <a:pt x="85343" y="70104"/>
                </a:lnTo>
                <a:lnTo>
                  <a:pt x="94487" y="24384"/>
                </a:lnTo>
                <a:lnTo>
                  <a:pt x="94487" y="15239"/>
                </a:lnTo>
                <a:lnTo>
                  <a:pt x="93344" y="10668"/>
                </a:lnTo>
                <a:close/>
              </a:path>
              <a:path w="94614" h="90170">
                <a:moveTo>
                  <a:pt x="85343" y="0"/>
                </a:moveTo>
                <a:lnTo>
                  <a:pt x="77724" y="0"/>
                </a:lnTo>
                <a:lnTo>
                  <a:pt x="69699" y="1143"/>
                </a:lnTo>
                <a:lnTo>
                  <a:pt x="61531" y="4572"/>
                </a:lnTo>
                <a:lnTo>
                  <a:pt x="53078" y="10287"/>
                </a:lnTo>
                <a:lnTo>
                  <a:pt x="44195" y="18287"/>
                </a:lnTo>
                <a:lnTo>
                  <a:pt x="49654" y="18287"/>
                </a:lnTo>
                <a:lnTo>
                  <a:pt x="56197" y="14097"/>
                </a:lnTo>
                <a:lnTo>
                  <a:pt x="62603" y="11525"/>
                </a:lnTo>
                <a:lnTo>
                  <a:pt x="68580" y="10668"/>
                </a:lnTo>
                <a:lnTo>
                  <a:pt x="93344" y="10668"/>
                </a:lnTo>
                <a:lnTo>
                  <a:pt x="92963" y="9144"/>
                </a:lnTo>
                <a:lnTo>
                  <a:pt x="91439" y="6096"/>
                </a:lnTo>
                <a:lnTo>
                  <a:pt x="85343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4195" y="0"/>
                </a:lnTo>
                <a:lnTo>
                  <a:pt x="15239" y="10668"/>
                </a:lnTo>
                <a:lnTo>
                  <a:pt x="15239" y="13716"/>
                </a:lnTo>
                <a:lnTo>
                  <a:pt x="18287" y="12192"/>
                </a:lnTo>
                <a:lnTo>
                  <a:pt x="45211" y="1219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726692" y="5114544"/>
            <a:ext cx="96520" cy="90170"/>
          </a:xfrm>
          <a:custGeom>
            <a:avLst/>
            <a:gdLst/>
            <a:ahLst/>
            <a:cxnLst/>
            <a:rect l="l" t="t" r="r" b="b"/>
            <a:pathLst>
              <a:path w="96519" h="90170">
                <a:moveTo>
                  <a:pt x="44195" y="86868"/>
                </a:moveTo>
                <a:lnTo>
                  <a:pt x="1524" y="86868"/>
                </a:lnTo>
                <a:lnTo>
                  <a:pt x="0" y="89916"/>
                </a:lnTo>
                <a:lnTo>
                  <a:pt x="44195" y="89916"/>
                </a:lnTo>
                <a:lnTo>
                  <a:pt x="44195" y="86868"/>
                </a:lnTo>
                <a:close/>
              </a:path>
              <a:path w="96519" h="90170">
                <a:moveTo>
                  <a:pt x="96012" y="86868"/>
                </a:moveTo>
                <a:lnTo>
                  <a:pt x="53339" y="86868"/>
                </a:lnTo>
                <a:lnTo>
                  <a:pt x="51815" y="89916"/>
                </a:lnTo>
                <a:lnTo>
                  <a:pt x="96012" y="89916"/>
                </a:lnTo>
                <a:lnTo>
                  <a:pt x="96012" y="86868"/>
                </a:lnTo>
                <a:close/>
              </a:path>
              <a:path w="96519" h="90170">
                <a:moveTo>
                  <a:pt x="46735" y="12192"/>
                </a:moveTo>
                <a:lnTo>
                  <a:pt x="25907" y="12192"/>
                </a:lnTo>
                <a:lnTo>
                  <a:pt x="28956" y="15239"/>
                </a:lnTo>
                <a:lnTo>
                  <a:pt x="28956" y="19812"/>
                </a:lnTo>
                <a:lnTo>
                  <a:pt x="27431" y="27432"/>
                </a:lnTo>
                <a:lnTo>
                  <a:pt x="24383" y="38100"/>
                </a:lnTo>
                <a:lnTo>
                  <a:pt x="18287" y="70104"/>
                </a:lnTo>
                <a:lnTo>
                  <a:pt x="16763" y="76200"/>
                </a:lnTo>
                <a:lnTo>
                  <a:pt x="15239" y="80772"/>
                </a:lnTo>
                <a:lnTo>
                  <a:pt x="13715" y="83820"/>
                </a:lnTo>
                <a:lnTo>
                  <a:pt x="7619" y="86868"/>
                </a:lnTo>
                <a:lnTo>
                  <a:pt x="39624" y="86868"/>
                </a:lnTo>
                <a:lnTo>
                  <a:pt x="36575" y="85344"/>
                </a:lnTo>
                <a:lnTo>
                  <a:pt x="35051" y="85344"/>
                </a:lnTo>
                <a:lnTo>
                  <a:pt x="33527" y="83820"/>
                </a:lnTo>
                <a:lnTo>
                  <a:pt x="33527" y="80772"/>
                </a:lnTo>
                <a:lnTo>
                  <a:pt x="32003" y="79248"/>
                </a:lnTo>
                <a:lnTo>
                  <a:pt x="33527" y="76200"/>
                </a:lnTo>
                <a:lnTo>
                  <a:pt x="33527" y="70104"/>
                </a:lnTo>
                <a:lnTo>
                  <a:pt x="44195" y="24384"/>
                </a:lnTo>
                <a:lnTo>
                  <a:pt x="50792" y="18383"/>
                </a:lnTo>
                <a:lnTo>
                  <a:pt x="50929" y="18287"/>
                </a:lnTo>
                <a:lnTo>
                  <a:pt x="45719" y="18287"/>
                </a:lnTo>
                <a:lnTo>
                  <a:pt x="46735" y="12192"/>
                </a:lnTo>
                <a:close/>
              </a:path>
              <a:path w="96519" h="90170">
                <a:moveTo>
                  <a:pt x="89915" y="85344"/>
                </a:moveTo>
                <a:lnTo>
                  <a:pt x="60959" y="85344"/>
                </a:lnTo>
                <a:lnTo>
                  <a:pt x="59435" y="86868"/>
                </a:lnTo>
                <a:lnTo>
                  <a:pt x="91439" y="86868"/>
                </a:lnTo>
                <a:lnTo>
                  <a:pt x="89915" y="85344"/>
                </a:lnTo>
                <a:close/>
              </a:path>
              <a:path w="96519" h="90170">
                <a:moveTo>
                  <a:pt x="94868" y="10668"/>
                </a:moveTo>
                <a:lnTo>
                  <a:pt x="74675" y="10668"/>
                </a:lnTo>
                <a:lnTo>
                  <a:pt x="77724" y="13716"/>
                </a:lnTo>
                <a:lnTo>
                  <a:pt x="79247" y="16763"/>
                </a:lnTo>
                <a:lnTo>
                  <a:pt x="79247" y="25908"/>
                </a:lnTo>
                <a:lnTo>
                  <a:pt x="77724" y="33528"/>
                </a:lnTo>
                <a:lnTo>
                  <a:pt x="70103" y="70104"/>
                </a:lnTo>
                <a:lnTo>
                  <a:pt x="70103" y="74675"/>
                </a:lnTo>
                <a:lnTo>
                  <a:pt x="68580" y="77724"/>
                </a:lnTo>
                <a:lnTo>
                  <a:pt x="68580" y="79248"/>
                </a:lnTo>
                <a:lnTo>
                  <a:pt x="67056" y="82296"/>
                </a:lnTo>
                <a:lnTo>
                  <a:pt x="64007" y="85344"/>
                </a:lnTo>
                <a:lnTo>
                  <a:pt x="88391" y="85344"/>
                </a:lnTo>
                <a:lnTo>
                  <a:pt x="85343" y="82296"/>
                </a:lnTo>
                <a:lnTo>
                  <a:pt x="85343" y="76200"/>
                </a:lnTo>
                <a:lnTo>
                  <a:pt x="86868" y="70104"/>
                </a:lnTo>
                <a:lnTo>
                  <a:pt x="96012" y="24384"/>
                </a:lnTo>
                <a:lnTo>
                  <a:pt x="96012" y="15239"/>
                </a:lnTo>
                <a:lnTo>
                  <a:pt x="94868" y="10668"/>
                </a:lnTo>
                <a:close/>
              </a:path>
              <a:path w="96519" h="90170">
                <a:moveTo>
                  <a:pt x="86868" y="0"/>
                </a:moveTo>
                <a:lnTo>
                  <a:pt x="77724" y="0"/>
                </a:lnTo>
                <a:lnTo>
                  <a:pt x="70580" y="1143"/>
                </a:lnTo>
                <a:lnTo>
                  <a:pt x="62864" y="4572"/>
                </a:lnTo>
                <a:lnTo>
                  <a:pt x="54578" y="10287"/>
                </a:lnTo>
                <a:lnTo>
                  <a:pt x="45719" y="18287"/>
                </a:lnTo>
                <a:lnTo>
                  <a:pt x="50929" y="18287"/>
                </a:lnTo>
                <a:lnTo>
                  <a:pt x="56959" y="14097"/>
                </a:lnTo>
                <a:lnTo>
                  <a:pt x="62841" y="11525"/>
                </a:lnTo>
                <a:lnTo>
                  <a:pt x="68580" y="10668"/>
                </a:lnTo>
                <a:lnTo>
                  <a:pt x="94868" y="10668"/>
                </a:lnTo>
                <a:lnTo>
                  <a:pt x="94487" y="9144"/>
                </a:lnTo>
                <a:lnTo>
                  <a:pt x="92963" y="6096"/>
                </a:lnTo>
                <a:lnTo>
                  <a:pt x="86868" y="0"/>
                </a:lnTo>
                <a:close/>
              </a:path>
              <a:path w="96519" h="90170">
                <a:moveTo>
                  <a:pt x="48768" y="0"/>
                </a:moveTo>
                <a:lnTo>
                  <a:pt x="44195" y="0"/>
                </a:lnTo>
                <a:lnTo>
                  <a:pt x="15239" y="10668"/>
                </a:lnTo>
                <a:lnTo>
                  <a:pt x="16763" y="13716"/>
                </a:lnTo>
                <a:lnTo>
                  <a:pt x="19812" y="12192"/>
                </a:lnTo>
                <a:lnTo>
                  <a:pt x="46735" y="1219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156716" y="523646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6"/>
                </a:moveTo>
                <a:lnTo>
                  <a:pt x="51815" y="6096"/>
                </a:lnTo>
                <a:lnTo>
                  <a:pt x="56387" y="7619"/>
                </a:lnTo>
                <a:lnTo>
                  <a:pt x="57912" y="10667"/>
                </a:lnTo>
                <a:lnTo>
                  <a:pt x="60959" y="13715"/>
                </a:lnTo>
                <a:lnTo>
                  <a:pt x="60959" y="19812"/>
                </a:lnTo>
                <a:lnTo>
                  <a:pt x="57912" y="28955"/>
                </a:lnTo>
                <a:lnTo>
                  <a:pt x="57912" y="32003"/>
                </a:lnTo>
                <a:lnTo>
                  <a:pt x="15240" y="50291"/>
                </a:lnTo>
                <a:lnTo>
                  <a:pt x="1524" y="65531"/>
                </a:lnTo>
                <a:lnTo>
                  <a:pt x="1524" y="70103"/>
                </a:lnTo>
                <a:lnTo>
                  <a:pt x="0" y="76200"/>
                </a:lnTo>
                <a:lnTo>
                  <a:pt x="0" y="82296"/>
                </a:lnTo>
                <a:lnTo>
                  <a:pt x="3047" y="86867"/>
                </a:lnTo>
                <a:lnTo>
                  <a:pt x="6096" y="89915"/>
                </a:lnTo>
                <a:lnTo>
                  <a:pt x="10668" y="92963"/>
                </a:lnTo>
                <a:lnTo>
                  <a:pt x="21336" y="92963"/>
                </a:lnTo>
                <a:lnTo>
                  <a:pt x="24384" y="91439"/>
                </a:lnTo>
                <a:lnTo>
                  <a:pt x="28956" y="89915"/>
                </a:lnTo>
                <a:lnTo>
                  <a:pt x="38100" y="85343"/>
                </a:lnTo>
                <a:lnTo>
                  <a:pt x="44500" y="80772"/>
                </a:lnTo>
                <a:lnTo>
                  <a:pt x="24384" y="80772"/>
                </a:lnTo>
                <a:lnTo>
                  <a:pt x="21336" y="79248"/>
                </a:lnTo>
                <a:lnTo>
                  <a:pt x="16764" y="70103"/>
                </a:lnTo>
                <a:lnTo>
                  <a:pt x="18287" y="65531"/>
                </a:lnTo>
                <a:lnTo>
                  <a:pt x="18287" y="60960"/>
                </a:lnTo>
                <a:lnTo>
                  <a:pt x="21336" y="57912"/>
                </a:lnTo>
                <a:lnTo>
                  <a:pt x="22859" y="54863"/>
                </a:lnTo>
                <a:lnTo>
                  <a:pt x="25908" y="51815"/>
                </a:lnTo>
                <a:lnTo>
                  <a:pt x="30480" y="48767"/>
                </a:lnTo>
                <a:lnTo>
                  <a:pt x="39624" y="44196"/>
                </a:lnTo>
                <a:lnTo>
                  <a:pt x="45720" y="42672"/>
                </a:lnTo>
                <a:lnTo>
                  <a:pt x="56387" y="38100"/>
                </a:lnTo>
                <a:lnTo>
                  <a:pt x="73071" y="38100"/>
                </a:lnTo>
                <a:lnTo>
                  <a:pt x="74675" y="30479"/>
                </a:lnTo>
                <a:lnTo>
                  <a:pt x="76200" y="21336"/>
                </a:lnTo>
                <a:lnTo>
                  <a:pt x="76200" y="13715"/>
                </a:lnTo>
                <a:lnTo>
                  <a:pt x="74675" y="9143"/>
                </a:lnTo>
                <a:lnTo>
                  <a:pt x="73152" y="6096"/>
                </a:lnTo>
                <a:close/>
              </a:path>
              <a:path w="81280" h="93345">
                <a:moveTo>
                  <a:pt x="65531" y="77724"/>
                </a:moveTo>
                <a:lnTo>
                  <a:pt x="48768" y="77724"/>
                </a:lnTo>
                <a:lnTo>
                  <a:pt x="47243" y="83819"/>
                </a:lnTo>
                <a:lnTo>
                  <a:pt x="47243" y="86867"/>
                </a:lnTo>
                <a:lnTo>
                  <a:pt x="48768" y="88391"/>
                </a:lnTo>
                <a:lnTo>
                  <a:pt x="50292" y="91439"/>
                </a:lnTo>
                <a:lnTo>
                  <a:pt x="51815" y="92963"/>
                </a:lnTo>
                <a:lnTo>
                  <a:pt x="54864" y="92963"/>
                </a:lnTo>
                <a:lnTo>
                  <a:pt x="60602" y="91868"/>
                </a:lnTo>
                <a:lnTo>
                  <a:pt x="66484" y="88773"/>
                </a:lnTo>
                <a:lnTo>
                  <a:pt x="72651" y="83962"/>
                </a:lnTo>
                <a:lnTo>
                  <a:pt x="76025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5">
                <a:moveTo>
                  <a:pt x="73071" y="38100"/>
                </a:moveTo>
                <a:lnTo>
                  <a:pt x="56387" y="38100"/>
                </a:lnTo>
                <a:lnTo>
                  <a:pt x="50292" y="71627"/>
                </a:lnTo>
                <a:lnTo>
                  <a:pt x="39624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68579"/>
                </a:lnTo>
                <a:lnTo>
                  <a:pt x="68580" y="59436"/>
                </a:lnTo>
                <a:lnTo>
                  <a:pt x="73071" y="38100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6200"/>
                </a:lnTo>
                <a:lnTo>
                  <a:pt x="73152" y="79248"/>
                </a:lnTo>
                <a:lnTo>
                  <a:pt x="71628" y="79248"/>
                </a:lnTo>
                <a:lnTo>
                  <a:pt x="70103" y="80772"/>
                </a:lnTo>
                <a:lnTo>
                  <a:pt x="76025" y="80772"/>
                </a:lnTo>
                <a:lnTo>
                  <a:pt x="79247" y="77724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5" y="0"/>
                </a:lnTo>
                <a:lnTo>
                  <a:pt x="44124" y="547"/>
                </a:lnTo>
                <a:lnTo>
                  <a:pt x="13715" y="22860"/>
                </a:lnTo>
                <a:lnTo>
                  <a:pt x="13715" y="27431"/>
                </a:lnTo>
                <a:lnTo>
                  <a:pt x="18287" y="32003"/>
                </a:lnTo>
                <a:lnTo>
                  <a:pt x="22859" y="32003"/>
                </a:lnTo>
                <a:lnTo>
                  <a:pt x="24384" y="30479"/>
                </a:lnTo>
                <a:lnTo>
                  <a:pt x="27431" y="28955"/>
                </a:lnTo>
                <a:lnTo>
                  <a:pt x="28956" y="27431"/>
                </a:lnTo>
                <a:lnTo>
                  <a:pt x="30480" y="24384"/>
                </a:lnTo>
                <a:lnTo>
                  <a:pt x="30480" y="22860"/>
                </a:lnTo>
                <a:lnTo>
                  <a:pt x="32003" y="16763"/>
                </a:lnTo>
                <a:lnTo>
                  <a:pt x="32003" y="13715"/>
                </a:lnTo>
                <a:lnTo>
                  <a:pt x="33528" y="10667"/>
                </a:lnTo>
                <a:lnTo>
                  <a:pt x="42671" y="6096"/>
                </a:lnTo>
                <a:lnTo>
                  <a:pt x="73152" y="6096"/>
                </a:lnTo>
                <a:lnTo>
                  <a:pt x="70103" y="4572"/>
                </a:lnTo>
                <a:lnTo>
                  <a:pt x="65531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42872" y="5064252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7" y="50291"/>
                </a:moveTo>
                <a:lnTo>
                  <a:pt x="1523" y="50291"/>
                </a:lnTo>
                <a:lnTo>
                  <a:pt x="0" y="51815"/>
                </a:lnTo>
                <a:lnTo>
                  <a:pt x="25907" y="51815"/>
                </a:lnTo>
                <a:lnTo>
                  <a:pt x="25907" y="50291"/>
                </a:lnTo>
                <a:close/>
              </a:path>
              <a:path w="55244" h="52070">
                <a:moveTo>
                  <a:pt x="54863" y="50291"/>
                </a:moveTo>
                <a:lnTo>
                  <a:pt x="30479" y="50291"/>
                </a:lnTo>
                <a:lnTo>
                  <a:pt x="30479" y="51815"/>
                </a:lnTo>
                <a:lnTo>
                  <a:pt x="54863" y="51815"/>
                </a:lnTo>
                <a:lnTo>
                  <a:pt x="54863" y="50291"/>
                </a:lnTo>
                <a:close/>
              </a:path>
              <a:path w="55244" h="52070">
                <a:moveTo>
                  <a:pt x="19811" y="47243"/>
                </a:moveTo>
                <a:lnTo>
                  <a:pt x="7619" y="47243"/>
                </a:lnTo>
                <a:lnTo>
                  <a:pt x="4571" y="50291"/>
                </a:lnTo>
                <a:lnTo>
                  <a:pt x="22859" y="50291"/>
                </a:lnTo>
                <a:lnTo>
                  <a:pt x="21335" y="48767"/>
                </a:lnTo>
                <a:lnTo>
                  <a:pt x="19811" y="48767"/>
                </a:lnTo>
                <a:lnTo>
                  <a:pt x="19811" y="47243"/>
                </a:lnTo>
                <a:close/>
              </a:path>
              <a:path w="55244" h="52070">
                <a:moveTo>
                  <a:pt x="50291" y="48767"/>
                </a:moveTo>
                <a:lnTo>
                  <a:pt x="35051" y="48767"/>
                </a:lnTo>
                <a:lnTo>
                  <a:pt x="33527" y="50291"/>
                </a:lnTo>
                <a:lnTo>
                  <a:pt x="51815" y="50291"/>
                </a:lnTo>
                <a:lnTo>
                  <a:pt x="50291" y="48767"/>
                </a:lnTo>
                <a:close/>
              </a:path>
              <a:path w="55244" h="52070">
                <a:moveTo>
                  <a:pt x="54102" y="7620"/>
                </a:moveTo>
                <a:lnTo>
                  <a:pt x="44195" y="7620"/>
                </a:lnTo>
                <a:lnTo>
                  <a:pt x="44195" y="10667"/>
                </a:lnTo>
                <a:lnTo>
                  <a:pt x="45719" y="12191"/>
                </a:lnTo>
                <a:lnTo>
                  <a:pt x="45719" y="15239"/>
                </a:lnTo>
                <a:lnTo>
                  <a:pt x="44195" y="19812"/>
                </a:lnTo>
                <a:lnTo>
                  <a:pt x="39623" y="41148"/>
                </a:lnTo>
                <a:lnTo>
                  <a:pt x="39623" y="45720"/>
                </a:lnTo>
                <a:lnTo>
                  <a:pt x="36575" y="48767"/>
                </a:lnTo>
                <a:lnTo>
                  <a:pt x="48767" y="48767"/>
                </a:lnTo>
                <a:lnTo>
                  <a:pt x="48767" y="41148"/>
                </a:lnTo>
                <a:lnTo>
                  <a:pt x="53339" y="19812"/>
                </a:lnTo>
                <a:lnTo>
                  <a:pt x="54863" y="15239"/>
                </a:lnTo>
                <a:lnTo>
                  <a:pt x="54863" y="9143"/>
                </a:lnTo>
                <a:lnTo>
                  <a:pt x="54102" y="7620"/>
                </a:lnTo>
                <a:close/>
              </a:path>
              <a:path w="55244" h="52070">
                <a:moveTo>
                  <a:pt x="26343" y="7620"/>
                </a:moveTo>
                <a:lnTo>
                  <a:pt x="15239" y="7620"/>
                </a:lnTo>
                <a:lnTo>
                  <a:pt x="16763" y="9143"/>
                </a:lnTo>
                <a:lnTo>
                  <a:pt x="16763" y="12191"/>
                </a:lnTo>
                <a:lnTo>
                  <a:pt x="15239" y="15239"/>
                </a:lnTo>
                <a:lnTo>
                  <a:pt x="15239" y="21336"/>
                </a:lnTo>
                <a:lnTo>
                  <a:pt x="10667" y="41148"/>
                </a:lnTo>
                <a:lnTo>
                  <a:pt x="9143" y="44196"/>
                </a:lnTo>
                <a:lnTo>
                  <a:pt x="9143" y="47243"/>
                </a:lnTo>
                <a:lnTo>
                  <a:pt x="18287" y="47243"/>
                </a:lnTo>
                <a:lnTo>
                  <a:pt x="18287" y="44196"/>
                </a:lnTo>
                <a:lnTo>
                  <a:pt x="19811" y="41148"/>
                </a:lnTo>
                <a:lnTo>
                  <a:pt x="24383" y="13715"/>
                </a:lnTo>
                <a:lnTo>
                  <a:pt x="28447" y="10667"/>
                </a:lnTo>
                <a:lnTo>
                  <a:pt x="25907" y="10667"/>
                </a:lnTo>
                <a:lnTo>
                  <a:pt x="26343" y="7620"/>
                </a:lnTo>
                <a:close/>
              </a:path>
              <a:path w="55244" h="52070">
                <a:moveTo>
                  <a:pt x="47243" y="0"/>
                </a:moveTo>
                <a:lnTo>
                  <a:pt x="39623" y="0"/>
                </a:lnTo>
                <a:lnTo>
                  <a:pt x="33527" y="4572"/>
                </a:lnTo>
                <a:lnTo>
                  <a:pt x="25907" y="10667"/>
                </a:lnTo>
                <a:lnTo>
                  <a:pt x="28447" y="10667"/>
                </a:lnTo>
                <a:lnTo>
                  <a:pt x="30479" y="9143"/>
                </a:lnTo>
                <a:lnTo>
                  <a:pt x="35051" y="7620"/>
                </a:lnTo>
                <a:lnTo>
                  <a:pt x="54102" y="7620"/>
                </a:lnTo>
                <a:lnTo>
                  <a:pt x="53339" y="6096"/>
                </a:lnTo>
                <a:lnTo>
                  <a:pt x="53339" y="4572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55244" h="5207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9143"/>
                </a:lnTo>
                <a:lnTo>
                  <a:pt x="10667" y="7620"/>
                </a:lnTo>
                <a:lnTo>
                  <a:pt x="26343" y="7620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248155" y="5324856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7" y="48768"/>
                </a:moveTo>
                <a:lnTo>
                  <a:pt x="1524" y="48768"/>
                </a:lnTo>
                <a:lnTo>
                  <a:pt x="0" y="51816"/>
                </a:lnTo>
                <a:lnTo>
                  <a:pt x="25907" y="51816"/>
                </a:lnTo>
                <a:lnTo>
                  <a:pt x="25907" y="48768"/>
                </a:lnTo>
                <a:close/>
              </a:path>
              <a:path w="55244" h="52070">
                <a:moveTo>
                  <a:pt x="54863" y="48768"/>
                </a:moveTo>
                <a:lnTo>
                  <a:pt x="30480" y="48768"/>
                </a:lnTo>
                <a:lnTo>
                  <a:pt x="30480" y="51816"/>
                </a:lnTo>
                <a:lnTo>
                  <a:pt x="54863" y="51816"/>
                </a:lnTo>
                <a:lnTo>
                  <a:pt x="54863" y="48768"/>
                </a:lnTo>
                <a:close/>
              </a:path>
              <a:path w="55244" h="5207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6763" y="9144"/>
                </a:lnTo>
                <a:lnTo>
                  <a:pt x="16763" y="12192"/>
                </a:lnTo>
                <a:lnTo>
                  <a:pt x="15240" y="15239"/>
                </a:lnTo>
                <a:lnTo>
                  <a:pt x="15240" y="21336"/>
                </a:lnTo>
                <a:lnTo>
                  <a:pt x="10668" y="39624"/>
                </a:lnTo>
                <a:lnTo>
                  <a:pt x="9143" y="44196"/>
                </a:lnTo>
                <a:lnTo>
                  <a:pt x="9143" y="45720"/>
                </a:lnTo>
                <a:lnTo>
                  <a:pt x="6096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5720"/>
                </a:lnTo>
                <a:lnTo>
                  <a:pt x="18287" y="44196"/>
                </a:lnTo>
                <a:lnTo>
                  <a:pt x="19812" y="39624"/>
                </a:lnTo>
                <a:lnTo>
                  <a:pt x="25907" y="13716"/>
                </a:lnTo>
                <a:lnTo>
                  <a:pt x="28956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4" h="52070">
                <a:moveTo>
                  <a:pt x="54101" y="7620"/>
                </a:moveTo>
                <a:lnTo>
                  <a:pt x="44196" y="7620"/>
                </a:lnTo>
                <a:lnTo>
                  <a:pt x="44196" y="10668"/>
                </a:lnTo>
                <a:lnTo>
                  <a:pt x="45719" y="12192"/>
                </a:lnTo>
                <a:lnTo>
                  <a:pt x="45719" y="15239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5720"/>
                </a:lnTo>
                <a:lnTo>
                  <a:pt x="36575" y="48768"/>
                </a:lnTo>
                <a:lnTo>
                  <a:pt x="48768" y="48768"/>
                </a:lnTo>
                <a:lnTo>
                  <a:pt x="48768" y="39624"/>
                </a:lnTo>
                <a:lnTo>
                  <a:pt x="53340" y="18287"/>
                </a:lnTo>
                <a:lnTo>
                  <a:pt x="54863" y="13716"/>
                </a:lnTo>
                <a:lnTo>
                  <a:pt x="54863" y="9144"/>
                </a:lnTo>
                <a:lnTo>
                  <a:pt x="54101" y="7620"/>
                </a:lnTo>
                <a:close/>
              </a:path>
              <a:path w="55244" h="52070">
                <a:moveTo>
                  <a:pt x="47243" y="0"/>
                </a:moveTo>
                <a:lnTo>
                  <a:pt x="39624" y="0"/>
                </a:lnTo>
                <a:lnTo>
                  <a:pt x="33528" y="3048"/>
                </a:lnTo>
                <a:lnTo>
                  <a:pt x="25907" y="10668"/>
                </a:lnTo>
                <a:lnTo>
                  <a:pt x="28956" y="10668"/>
                </a:lnTo>
                <a:lnTo>
                  <a:pt x="30480" y="9144"/>
                </a:lnTo>
                <a:lnTo>
                  <a:pt x="35052" y="7620"/>
                </a:lnTo>
                <a:lnTo>
                  <a:pt x="54101" y="7620"/>
                </a:lnTo>
                <a:lnTo>
                  <a:pt x="53340" y="6096"/>
                </a:lnTo>
                <a:lnTo>
                  <a:pt x="53340" y="3048"/>
                </a:lnTo>
                <a:lnTo>
                  <a:pt x="51815" y="1524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373124" y="525932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373124" y="529437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055876" y="5309616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25907" y="16763"/>
                </a:moveTo>
                <a:lnTo>
                  <a:pt x="18287" y="16763"/>
                </a:lnTo>
                <a:lnTo>
                  <a:pt x="18287" y="25908"/>
                </a:lnTo>
                <a:lnTo>
                  <a:pt x="16763" y="28956"/>
                </a:lnTo>
                <a:lnTo>
                  <a:pt x="10668" y="38100"/>
                </a:lnTo>
                <a:lnTo>
                  <a:pt x="6096" y="39624"/>
                </a:lnTo>
                <a:lnTo>
                  <a:pt x="0" y="42672"/>
                </a:lnTo>
                <a:lnTo>
                  <a:pt x="0" y="45720"/>
                </a:lnTo>
                <a:lnTo>
                  <a:pt x="9143" y="42672"/>
                </a:lnTo>
                <a:lnTo>
                  <a:pt x="15240" y="39624"/>
                </a:lnTo>
                <a:lnTo>
                  <a:pt x="19812" y="33527"/>
                </a:lnTo>
                <a:lnTo>
                  <a:pt x="25907" y="24384"/>
                </a:lnTo>
                <a:lnTo>
                  <a:pt x="25907" y="16763"/>
                </a:lnTo>
                <a:close/>
              </a:path>
              <a:path w="26035" h="45720">
                <a:moveTo>
                  <a:pt x="15240" y="0"/>
                </a:moveTo>
                <a:lnTo>
                  <a:pt x="7619" y="0"/>
                </a:lnTo>
                <a:lnTo>
                  <a:pt x="6096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3715"/>
                </a:lnTo>
                <a:lnTo>
                  <a:pt x="6096" y="19812"/>
                </a:lnTo>
                <a:lnTo>
                  <a:pt x="12192" y="19812"/>
                </a:lnTo>
                <a:lnTo>
                  <a:pt x="12192" y="18287"/>
                </a:lnTo>
                <a:lnTo>
                  <a:pt x="15240" y="18287"/>
                </a:lnTo>
                <a:lnTo>
                  <a:pt x="16763" y="16763"/>
                </a:lnTo>
                <a:lnTo>
                  <a:pt x="25907" y="16763"/>
                </a:lnTo>
                <a:lnTo>
                  <a:pt x="25907" y="12191"/>
                </a:lnTo>
                <a:lnTo>
                  <a:pt x="24384" y="9144"/>
                </a:lnTo>
                <a:lnTo>
                  <a:pt x="21336" y="6096"/>
                </a:lnTo>
                <a:lnTo>
                  <a:pt x="18287" y="1524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35123" y="5207508"/>
            <a:ext cx="294131" cy="12192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79419" y="5041392"/>
            <a:ext cx="1376171" cy="48006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723388" y="5300472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6" y="73151"/>
                </a:moveTo>
                <a:lnTo>
                  <a:pt x="0" y="73151"/>
                </a:lnTo>
                <a:lnTo>
                  <a:pt x="0" y="76200"/>
                </a:lnTo>
                <a:lnTo>
                  <a:pt x="28956" y="76200"/>
                </a:lnTo>
                <a:lnTo>
                  <a:pt x="28956" y="73151"/>
                </a:lnTo>
                <a:close/>
              </a:path>
              <a:path w="29210" h="76200">
                <a:moveTo>
                  <a:pt x="19812" y="9143"/>
                </a:moveTo>
                <a:lnTo>
                  <a:pt x="7619" y="9143"/>
                </a:lnTo>
                <a:lnTo>
                  <a:pt x="7619" y="10667"/>
                </a:lnTo>
                <a:lnTo>
                  <a:pt x="9143" y="10667"/>
                </a:lnTo>
                <a:lnTo>
                  <a:pt x="9143" y="12191"/>
                </a:lnTo>
                <a:lnTo>
                  <a:pt x="10668" y="13715"/>
                </a:lnTo>
                <a:lnTo>
                  <a:pt x="10668" y="70103"/>
                </a:lnTo>
                <a:lnTo>
                  <a:pt x="9143" y="70103"/>
                </a:lnTo>
                <a:lnTo>
                  <a:pt x="9143" y="73151"/>
                </a:lnTo>
                <a:lnTo>
                  <a:pt x="21336" y="73151"/>
                </a:lnTo>
                <a:lnTo>
                  <a:pt x="19812" y="71627"/>
                </a:lnTo>
                <a:lnTo>
                  <a:pt x="19812" y="9143"/>
                </a:lnTo>
                <a:close/>
              </a:path>
              <a:path w="29210" h="76200">
                <a:moveTo>
                  <a:pt x="19812" y="0"/>
                </a:moveTo>
                <a:lnTo>
                  <a:pt x="16763" y="0"/>
                </a:lnTo>
                <a:lnTo>
                  <a:pt x="0" y="9143"/>
                </a:lnTo>
                <a:lnTo>
                  <a:pt x="0" y="10667"/>
                </a:lnTo>
                <a:lnTo>
                  <a:pt x="3048" y="10667"/>
                </a:lnTo>
                <a:lnTo>
                  <a:pt x="4572" y="9143"/>
                </a:lnTo>
                <a:lnTo>
                  <a:pt x="19812" y="914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825495" y="525932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25495" y="529437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657855" y="5318760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30480" y="32003"/>
                </a:moveTo>
                <a:lnTo>
                  <a:pt x="25907" y="32003"/>
                </a:lnTo>
                <a:lnTo>
                  <a:pt x="25907" y="57912"/>
                </a:lnTo>
                <a:lnTo>
                  <a:pt x="30480" y="57912"/>
                </a:lnTo>
                <a:lnTo>
                  <a:pt x="30480" y="32003"/>
                </a:lnTo>
                <a:close/>
              </a:path>
              <a:path w="56514" h="58420">
                <a:moveTo>
                  <a:pt x="56387" y="25907"/>
                </a:moveTo>
                <a:lnTo>
                  <a:pt x="0" y="25907"/>
                </a:lnTo>
                <a:lnTo>
                  <a:pt x="0" y="32003"/>
                </a:lnTo>
                <a:lnTo>
                  <a:pt x="56387" y="32003"/>
                </a:lnTo>
                <a:lnTo>
                  <a:pt x="56387" y="25907"/>
                </a:lnTo>
                <a:close/>
              </a:path>
              <a:path w="56514" h="58420">
                <a:moveTo>
                  <a:pt x="30480" y="0"/>
                </a:moveTo>
                <a:lnTo>
                  <a:pt x="25907" y="0"/>
                </a:lnTo>
                <a:lnTo>
                  <a:pt x="25907" y="25907"/>
                </a:lnTo>
                <a:lnTo>
                  <a:pt x="30480" y="2590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03932" y="523646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1" y="6096"/>
                </a:moveTo>
                <a:lnTo>
                  <a:pt x="53340" y="6096"/>
                </a:lnTo>
                <a:lnTo>
                  <a:pt x="56387" y="7619"/>
                </a:lnTo>
                <a:lnTo>
                  <a:pt x="59436" y="10667"/>
                </a:lnTo>
                <a:lnTo>
                  <a:pt x="60960" y="13715"/>
                </a:lnTo>
                <a:lnTo>
                  <a:pt x="60960" y="19812"/>
                </a:lnTo>
                <a:lnTo>
                  <a:pt x="59436" y="28955"/>
                </a:lnTo>
                <a:lnTo>
                  <a:pt x="57912" y="32003"/>
                </a:lnTo>
                <a:lnTo>
                  <a:pt x="22860" y="45719"/>
                </a:lnTo>
                <a:lnTo>
                  <a:pt x="15240" y="50291"/>
                </a:lnTo>
                <a:lnTo>
                  <a:pt x="0" y="76200"/>
                </a:lnTo>
                <a:lnTo>
                  <a:pt x="1524" y="82296"/>
                </a:lnTo>
                <a:lnTo>
                  <a:pt x="4572" y="86867"/>
                </a:lnTo>
                <a:lnTo>
                  <a:pt x="7619" y="89915"/>
                </a:lnTo>
                <a:lnTo>
                  <a:pt x="12192" y="92963"/>
                </a:lnTo>
                <a:lnTo>
                  <a:pt x="21336" y="92963"/>
                </a:lnTo>
                <a:lnTo>
                  <a:pt x="25907" y="91439"/>
                </a:lnTo>
                <a:lnTo>
                  <a:pt x="38100" y="85343"/>
                </a:lnTo>
                <a:lnTo>
                  <a:pt x="44500" y="80772"/>
                </a:lnTo>
                <a:lnTo>
                  <a:pt x="25907" y="80772"/>
                </a:lnTo>
                <a:lnTo>
                  <a:pt x="22860" y="79248"/>
                </a:lnTo>
                <a:lnTo>
                  <a:pt x="21336" y="76200"/>
                </a:lnTo>
                <a:lnTo>
                  <a:pt x="18287" y="73151"/>
                </a:lnTo>
                <a:lnTo>
                  <a:pt x="18287" y="65531"/>
                </a:lnTo>
                <a:lnTo>
                  <a:pt x="47243" y="42672"/>
                </a:lnTo>
                <a:lnTo>
                  <a:pt x="57912" y="38100"/>
                </a:lnTo>
                <a:lnTo>
                  <a:pt x="73071" y="38100"/>
                </a:lnTo>
                <a:lnTo>
                  <a:pt x="74675" y="30479"/>
                </a:lnTo>
                <a:lnTo>
                  <a:pt x="76200" y="21336"/>
                </a:lnTo>
                <a:lnTo>
                  <a:pt x="77724" y="16763"/>
                </a:lnTo>
                <a:lnTo>
                  <a:pt x="76200" y="13715"/>
                </a:lnTo>
                <a:lnTo>
                  <a:pt x="76200" y="9143"/>
                </a:lnTo>
                <a:lnTo>
                  <a:pt x="73151" y="6096"/>
                </a:lnTo>
                <a:close/>
              </a:path>
              <a:path w="81280" h="93345">
                <a:moveTo>
                  <a:pt x="65531" y="77724"/>
                </a:moveTo>
                <a:lnTo>
                  <a:pt x="48768" y="77724"/>
                </a:lnTo>
                <a:lnTo>
                  <a:pt x="47243" y="83819"/>
                </a:lnTo>
                <a:lnTo>
                  <a:pt x="48768" y="86867"/>
                </a:lnTo>
                <a:lnTo>
                  <a:pt x="50292" y="88391"/>
                </a:lnTo>
                <a:lnTo>
                  <a:pt x="50292" y="91439"/>
                </a:lnTo>
                <a:lnTo>
                  <a:pt x="53340" y="92963"/>
                </a:lnTo>
                <a:lnTo>
                  <a:pt x="56387" y="92963"/>
                </a:lnTo>
                <a:lnTo>
                  <a:pt x="61245" y="91868"/>
                </a:lnTo>
                <a:lnTo>
                  <a:pt x="66675" y="88773"/>
                </a:lnTo>
                <a:lnTo>
                  <a:pt x="72675" y="83962"/>
                </a:lnTo>
                <a:lnTo>
                  <a:pt x="76037" y="80772"/>
                </a:lnTo>
                <a:lnTo>
                  <a:pt x="68580" y="80772"/>
                </a:lnTo>
                <a:lnTo>
                  <a:pt x="67056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5">
                <a:moveTo>
                  <a:pt x="73071" y="38100"/>
                </a:moveTo>
                <a:lnTo>
                  <a:pt x="57912" y="38100"/>
                </a:lnTo>
                <a:lnTo>
                  <a:pt x="50292" y="71627"/>
                </a:lnTo>
                <a:lnTo>
                  <a:pt x="41148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73151"/>
                </a:lnTo>
                <a:lnTo>
                  <a:pt x="67056" y="68579"/>
                </a:lnTo>
                <a:lnTo>
                  <a:pt x="68580" y="59436"/>
                </a:lnTo>
                <a:lnTo>
                  <a:pt x="73071" y="38100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6200"/>
                </a:lnTo>
                <a:lnTo>
                  <a:pt x="73151" y="79248"/>
                </a:lnTo>
                <a:lnTo>
                  <a:pt x="71628" y="79248"/>
                </a:lnTo>
                <a:lnTo>
                  <a:pt x="71628" y="80772"/>
                </a:lnTo>
                <a:lnTo>
                  <a:pt x="76037" y="80772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6" y="0"/>
                </a:lnTo>
                <a:lnTo>
                  <a:pt x="44362" y="547"/>
                </a:lnTo>
                <a:lnTo>
                  <a:pt x="37909" y="2095"/>
                </a:lnTo>
                <a:lnTo>
                  <a:pt x="32313" y="4500"/>
                </a:lnTo>
                <a:lnTo>
                  <a:pt x="27431" y="7619"/>
                </a:lnTo>
                <a:lnTo>
                  <a:pt x="19812" y="12191"/>
                </a:lnTo>
                <a:lnTo>
                  <a:pt x="16763" y="16763"/>
                </a:lnTo>
                <a:lnTo>
                  <a:pt x="15240" y="22860"/>
                </a:lnTo>
                <a:lnTo>
                  <a:pt x="15240" y="27431"/>
                </a:lnTo>
                <a:lnTo>
                  <a:pt x="16763" y="28955"/>
                </a:lnTo>
                <a:lnTo>
                  <a:pt x="16763" y="30479"/>
                </a:lnTo>
                <a:lnTo>
                  <a:pt x="18287" y="32003"/>
                </a:lnTo>
                <a:lnTo>
                  <a:pt x="24384" y="32003"/>
                </a:lnTo>
                <a:lnTo>
                  <a:pt x="28956" y="27431"/>
                </a:lnTo>
                <a:lnTo>
                  <a:pt x="30480" y="24384"/>
                </a:lnTo>
                <a:lnTo>
                  <a:pt x="32004" y="22860"/>
                </a:lnTo>
                <a:lnTo>
                  <a:pt x="32004" y="16763"/>
                </a:lnTo>
                <a:lnTo>
                  <a:pt x="35051" y="10667"/>
                </a:lnTo>
                <a:lnTo>
                  <a:pt x="44195" y="6096"/>
                </a:lnTo>
                <a:lnTo>
                  <a:pt x="73151" y="6096"/>
                </a:lnTo>
                <a:lnTo>
                  <a:pt x="70104" y="4572"/>
                </a:lnTo>
                <a:lnTo>
                  <a:pt x="65531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96895" y="5324856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8" y="48768"/>
                </a:moveTo>
                <a:lnTo>
                  <a:pt x="1524" y="48768"/>
                </a:lnTo>
                <a:lnTo>
                  <a:pt x="0" y="51816"/>
                </a:lnTo>
                <a:lnTo>
                  <a:pt x="25908" y="51816"/>
                </a:lnTo>
                <a:lnTo>
                  <a:pt x="25908" y="48768"/>
                </a:lnTo>
                <a:close/>
              </a:path>
              <a:path w="55244" h="52070">
                <a:moveTo>
                  <a:pt x="54864" y="48768"/>
                </a:moveTo>
                <a:lnTo>
                  <a:pt x="30480" y="48768"/>
                </a:lnTo>
                <a:lnTo>
                  <a:pt x="30480" y="51816"/>
                </a:lnTo>
                <a:lnTo>
                  <a:pt x="54864" y="51816"/>
                </a:lnTo>
                <a:lnTo>
                  <a:pt x="54864" y="48768"/>
                </a:lnTo>
                <a:close/>
              </a:path>
              <a:path w="55244" h="52070">
                <a:moveTo>
                  <a:pt x="27431" y="0"/>
                </a:moveTo>
                <a:lnTo>
                  <a:pt x="25908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6764" y="9144"/>
                </a:lnTo>
                <a:lnTo>
                  <a:pt x="16764" y="12192"/>
                </a:lnTo>
                <a:lnTo>
                  <a:pt x="15240" y="15239"/>
                </a:lnTo>
                <a:lnTo>
                  <a:pt x="15240" y="21336"/>
                </a:lnTo>
                <a:lnTo>
                  <a:pt x="10668" y="39624"/>
                </a:lnTo>
                <a:lnTo>
                  <a:pt x="9143" y="44196"/>
                </a:lnTo>
                <a:lnTo>
                  <a:pt x="9143" y="45720"/>
                </a:lnTo>
                <a:lnTo>
                  <a:pt x="6096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5720"/>
                </a:lnTo>
                <a:lnTo>
                  <a:pt x="18287" y="44196"/>
                </a:lnTo>
                <a:lnTo>
                  <a:pt x="19812" y="39624"/>
                </a:lnTo>
                <a:lnTo>
                  <a:pt x="24384" y="13716"/>
                </a:lnTo>
                <a:lnTo>
                  <a:pt x="28448" y="10668"/>
                </a:lnTo>
                <a:lnTo>
                  <a:pt x="25908" y="10668"/>
                </a:lnTo>
                <a:lnTo>
                  <a:pt x="27431" y="0"/>
                </a:lnTo>
                <a:close/>
              </a:path>
              <a:path w="55244" h="52070">
                <a:moveTo>
                  <a:pt x="54102" y="7620"/>
                </a:moveTo>
                <a:lnTo>
                  <a:pt x="44196" y="7620"/>
                </a:lnTo>
                <a:lnTo>
                  <a:pt x="44196" y="10668"/>
                </a:lnTo>
                <a:lnTo>
                  <a:pt x="45720" y="12192"/>
                </a:lnTo>
                <a:lnTo>
                  <a:pt x="45720" y="15239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5720"/>
                </a:lnTo>
                <a:lnTo>
                  <a:pt x="36576" y="48768"/>
                </a:lnTo>
                <a:lnTo>
                  <a:pt x="48768" y="48768"/>
                </a:lnTo>
                <a:lnTo>
                  <a:pt x="48768" y="39624"/>
                </a:lnTo>
                <a:lnTo>
                  <a:pt x="53340" y="18287"/>
                </a:lnTo>
                <a:lnTo>
                  <a:pt x="54864" y="13716"/>
                </a:lnTo>
                <a:lnTo>
                  <a:pt x="54864" y="9144"/>
                </a:lnTo>
                <a:lnTo>
                  <a:pt x="54102" y="7620"/>
                </a:lnTo>
                <a:close/>
              </a:path>
              <a:path w="55244" h="52070">
                <a:moveTo>
                  <a:pt x="47243" y="0"/>
                </a:moveTo>
                <a:lnTo>
                  <a:pt x="39624" y="0"/>
                </a:lnTo>
                <a:lnTo>
                  <a:pt x="33528" y="3048"/>
                </a:lnTo>
                <a:lnTo>
                  <a:pt x="25908" y="10668"/>
                </a:lnTo>
                <a:lnTo>
                  <a:pt x="28448" y="10668"/>
                </a:lnTo>
                <a:lnTo>
                  <a:pt x="30480" y="9144"/>
                </a:lnTo>
                <a:lnTo>
                  <a:pt x="35052" y="7620"/>
                </a:lnTo>
                <a:lnTo>
                  <a:pt x="54102" y="7620"/>
                </a:lnTo>
                <a:lnTo>
                  <a:pt x="53340" y="6096"/>
                </a:lnTo>
                <a:lnTo>
                  <a:pt x="53340" y="3048"/>
                </a:lnTo>
                <a:lnTo>
                  <a:pt x="51816" y="1524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431791" y="5207508"/>
            <a:ext cx="242316" cy="12192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02079" y="592683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908047" y="5692140"/>
            <a:ext cx="2257043" cy="47701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73879" y="5718048"/>
            <a:ext cx="1213103" cy="451103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639823" y="5829300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60">
                <a:moveTo>
                  <a:pt x="28956" y="71627"/>
                </a:moveTo>
                <a:lnTo>
                  <a:pt x="1524" y="71627"/>
                </a:lnTo>
                <a:lnTo>
                  <a:pt x="1524" y="73151"/>
                </a:lnTo>
                <a:lnTo>
                  <a:pt x="28956" y="73151"/>
                </a:lnTo>
                <a:lnTo>
                  <a:pt x="28956" y="71627"/>
                </a:lnTo>
                <a:close/>
              </a:path>
              <a:path w="29210" h="73660">
                <a:moveTo>
                  <a:pt x="19812" y="7619"/>
                </a:moveTo>
                <a:lnTo>
                  <a:pt x="7619" y="7619"/>
                </a:lnTo>
                <a:lnTo>
                  <a:pt x="7619" y="9143"/>
                </a:lnTo>
                <a:lnTo>
                  <a:pt x="9143" y="9143"/>
                </a:lnTo>
                <a:lnTo>
                  <a:pt x="9143" y="12191"/>
                </a:lnTo>
                <a:lnTo>
                  <a:pt x="10668" y="13715"/>
                </a:lnTo>
                <a:lnTo>
                  <a:pt x="10668" y="68579"/>
                </a:lnTo>
                <a:lnTo>
                  <a:pt x="9143" y="68579"/>
                </a:lnTo>
                <a:lnTo>
                  <a:pt x="9143" y="70103"/>
                </a:lnTo>
                <a:lnTo>
                  <a:pt x="7619" y="71627"/>
                </a:lnTo>
                <a:lnTo>
                  <a:pt x="21336" y="71627"/>
                </a:lnTo>
                <a:lnTo>
                  <a:pt x="21336" y="70103"/>
                </a:lnTo>
                <a:lnTo>
                  <a:pt x="19812" y="70103"/>
                </a:lnTo>
                <a:lnTo>
                  <a:pt x="19812" y="7619"/>
                </a:lnTo>
                <a:close/>
              </a:path>
              <a:path w="29210" h="73660">
                <a:moveTo>
                  <a:pt x="19812" y="0"/>
                </a:moveTo>
                <a:lnTo>
                  <a:pt x="16763" y="0"/>
                </a:lnTo>
                <a:lnTo>
                  <a:pt x="0" y="7619"/>
                </a:lnTo>
                <a:lnTo>
                  <a:pt x="0" y="9143"/>
                </a:lnTo>
                <a:lnTo>
                  <a:pt x="3048" y="9143"/>
                </a:lnTo>
                <a:lnTo>
                  <a:pt x="4571" y="7619"/>
                </a:lnTo>
                <a:lnTo>
                  <a:pt x="19812" y="7619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221479" y="590854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221479" y="594360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755648" y="590854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755648" y="594360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74291" y="584606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2004" y="32003"/>
                </a:moveTo>
                <a:lnTo>
                  <a:pt x="25908" y="32003"/>
                </a:lnTo>
                <a:lnTo>
                  <a:pt x="25908" y="56387"/>
                </a:lnTo>
                <a:lnTo>
                  <a:pt x="32004" y="56387"/>
                </a:lnTo>
                <a:lnTo>
                  <a:pt x="32004" y="32003"/>
                </a:lnTo>
                <a:close/>
              </a:path>
              <a:path w="56514" h="56514">
                <a:moveTo>
                  <a:pt x="56388" y="25908"/>
                </a:moveTo>
                <a:lnTo>
                  <a:pt x="0" y="25908"/>
                </a:lnTo>
                <a:lnTo>
                  <a:pt x="0" y="32003"/>
                </a:lnTo>
                <a:lnTo>
                  <a:pt x="56388" y="32003"/>
                </a:lnTo>
                <a:lnTo>
                  <a:pt x="56388" y="25908"/>
                </a:lnTo>
                <a:close/>
              </a:path>
              <a:path w="56514" h="56514">
                <a:moveTo>
                  <a:pt x="32004" y="0"/>
                </a:moveTo>
                <a:lnTo>
                  <a:pt x="25908" y="0"/>
                </a:lnTo>
                <a:lnTo>
                  <a:pt x="25908" y="25908"/>
                </a:lnTo>
                <a:lnTo>
                  <a:pt x="32004" y="25908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473708" y="6038088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39">
                <a:moveTo>
                  <a:pt x="73151" y="4572"/>
                </a:moveTo>
                <a:lnTo>
                  <a:pt x="51815" y="4572"/>
                </a:lnTo>
                <a:lnTo>
                  <a:pt x="56387" y="6095"/>
                </a:lnTo>
                <a:lnTo>
                  <a:pt x="57911" y="10667"/>
                </a:lnTo>
                <a:lnTo>
                  <a:pt x="59435" y="13715"/>
                </a:lnTo>
                <a:lnTo>
                  <a:pt x="60959" y="19812"/>
                </a:lnTo>
                <a:lnTo>
                  <a:pt x="57911" y="27431"/>
                </a:lnTo>
                <a:lnTo>
                  <a:pt x="57911" y="32003"/>
                </a:lnTo>
                <a:lnTo>
                  <a:pt x="46434" y="35433"/>
                </a:lnTo>
                <a:lnTo>
                  <a:pt x="36956" y="38862"/>
                </a:lnTo>
                <a:lnTo>
                  <a:pt x="29194" y="42290"/>
                </a:lnTo>
                <a:lnTo>
                  <a:pt x="22859" y="45719"/>
                </a:lnTo>
                <a:lnTo>
                  <a:pt x="15239" y="48767"/>
                </a:lnTo>
                <a:lnTo>
                  <a:pt x="9143" y="53339"/>
                </a:lnTo>
                <a:lnTo>
                  <a:pt x="6095" y="57912"/>
                </a:lnTo>
                <a:lnTo>
                  <a:pt x="3047" y="60960"/>
                </a:lnTo>
                <a:lnTo>
                  <a:pt x="1523" y="64007"/>
                </a:lnTo>
                <a:lnTo>
                  <a:pt x="1523" y="68579"/>
                </a:lnTo>
                <a:lnTo>
                  <a:pt x="0" y="74675"/>
                </a:lnTo>
                <a:lnTo>
                  <a:pt x="0" y="80772"/>
                </a:lnTo>
                <a:lnTo>
                  <a:pt x="3047" y="85343"/>
                </a:lnTo>
                <a:lnTo>
                  <a:pt x="6095" y="88391"/>
                </a:lnTo>
                <a:lnTo>
                  <a:pt x="10667" y="91439"/>
                </a:lnTo>
                <a:lnTo>
                  <a:pt x="21335" y="91439"/>
                </a:lnTo>
                <a:lnTo>
                  <a:pt x="24383" y="89915"/>
                </a:lnTo>
                <a:lnTo>
                  <a:pt x="28955" y="88391"/>
                </a:lnTo>
                <a:lnTo>
                  <a:pt x="32003" y="88391"/>
                </a:lnTo>
                <a:lnTo>
                  <a:pt x="38100" y="83819"/>
                </a:lnTo>
                <a:lnTo>
                  <a:pt x="42367" y="80772"/>
                </a:lnTo>
                <a:lnTo>
                  <a:pt x="24383" y="80772"/>
                </a:lnTo>
                <a:lnTo>
                  <a:pt x="21335" y="79248"/>
                </a:lnTo>
                <a:lnTo>
                  <a:pt x="18287" y="73151"/>
                </a:lnTo>
                <a:lnTo>
                  <a:pt x="16763" y="68579"/>
                </a:lnTo>
                <a:lnTo>
                  <a:pt x="18287" y="64007"/>
                </a:lnTo>
                <a:lnTo>
                  <a:pt x="18287" y="60960"/>
                </a:lnTo>
                <a:lnTo>
                  <a:pt x="21335" y="57912"/>
                </a:lnTo>
                <a:lnTo>
                  <a:pt x="22859" y="54863"/>
                </a:lnTo>
                <a:lnTo>
                  <a:pt x="25907" y="50291"/>
                </a:lnTo>
                <a:lnTo>
                  <a:pt x="30479" y="48767"/>
                </a:lnTo>
                <a:lnTo>
                  <a:pt x="45719" y="41148"/>
                </a:lnTo>
                <a:lnTo>
                  <a:pt x="56387" y="36575"/>
                </a:lnTo>
                <a:lnTo>
                  <a:pt x="71627" y="36575"/>
                </a:lnTo>
                <a:lnTo>
                  <a:pt x="73151" y="28955"/>
                </a:lnTo>
                <a:lnTo>
                  <a:pt x="76200" y="21336"/>
                </a:lnTo>
                <a:lnTo>
                  <a:pt x="76200" y="12191"/>
                </a:lnTo>
                <a:lnTo>
                  <a:pt x="74675" y="7619"/>
                </a:lnTo>
                <a:lnTo>
                  <a:pt x="73151" y="4572"/>
                </a:lnTo>
                <a:close/>
              </a:path>
              <a:path w="81280" h="91439">
                <a:moveTo>
                  <a:pt x="65531" y="76200"/>
                </a:moveTo>
                <a:lnTo>
                  <a:pt x="48767" y="76200"/>
                </a:lnTo>
                <a:lnTo>
                  <a:pt x="47243" y="82295"/>
                </a:lnTo>
                <a:lnTo>
                  <a:pt x="47243" y="85343"/>
                </a:lnTo>
                <a:lnTo>
                  <a:pt x="48767" y="88391"/>
                </a:lnTo>
                <a:lnTo>
                  <a:pt x="51815" y="91439"/>
                </a:lnTo>
                <a:lnTo>
                  <a:pt x="54863" y="91439"/>
                </a:lnTo>
                <a:lnTo>
                  <a:pt x="60602" y="90558"/>
                </a:lnTo>
                <a:lnTo>
                  <a:pt x="66484" y="87820"/>
                </a:lnTo>
                <a:lnTo>
                  <a:pt x="72651" y="83081"/>
                </a:lnTo>
                <a:lnTo>
                  <a:pt x="76326" y="79248"/>
                </a:lnTo>
                <a:lnTo>
                  <a:pt x="65531" y="79248"/>
                </a:lnTo>
                <a:lnTo>
                  <a:pt x="65531" y="76200"/>
                </a:lnTo>
                <a:close/>
              </a:path>
              <a:path w="81280" h="91439">
                <a:moveTo>
                  <a:pt x="71627" y="36575"/>
                </a:moveTo>
                <a:lnTo>
                  <a:pt x="56387" y="36575"/>
                </a:lnTo>
                <a:lnTo>
                  <a:pt x="48767" y="70103"/>
                </a:lnTo>
                <a:lnTo>
                  <a:pt x="39623" y="76200"/>
                </a:lnTo>
                <a:lnTo>
                  <a:pt x="33528" y="80772"/>
                </a:lnTo>
                <a:lnTo>
                  <a:pt x="42367" y="80772"/>
                </a:lnTo>
                <a:lnTo>
                  <a:pt x="48767" y="76200"/>
                </a:lnTo>
                <a:lnTo>
                  <a:pt x="65531" y="76200"/>
                </a:lnTo>
                <a:lnTo>
                  <a:pt x="65531" y="67055"/>
                </a:lnTo>
                <a:lnTo>
                  <a:pt x="71627" y="36575"/>
                </a:lnTo>
                <a:close/>
              </a:path>
              <a:path w="81280" h="91439">
                <a:moveTo>
                  <a:pt x="80772" y="71627"/>
                </a:moveTo>
                <a:lnTo>
                  <a:pt x="74675" y="74675"/>
                </a:lnTo>
                <a:lnTo>
                  <a:pt x="71628" y="77724"/>
                </a:lnTo>
                <a:lnTo>
                  <a:pt x="70103" y="77724"/>
                </a:lnTo>
                <a:lnTo>
                  <a:pt x="70103" y="79248"/>
                </a:lnTo>
                <a:lnTo>
                  <a:pt x="76326" y="79248"/>
                </a:lnTo>
                <a:lnTo>
                  <a:pt x="79247" y="76200"/>
                </a:lnTo>
                <a:lnTo>
                  <a:pt x="80772" y="71627"/>
                </a:lnTo>
                <a:close/>
              </a:path>
              <a:path w="81280" h="91439">
                <a:moveTo>
                  <a:pt x="65531" y="0"/>
                </a:moveTo>
                <a:lnTo>
                  <a:pt x="51815" y="0"/>
                </a:lnTo>
                <a:lnTo>
                  <a:pt x="44124" y="309"/>
                </a:lnTo>
                <a:lnTo>
                  <a:pt x="13715" y="21336"/>
                </a:lnTo>
                <a:lnTo>
                  <a:pt x="13715" y="25907"/>
                </a:lnTo>
                <a:lnTo>
                  <a:pt x="18287" y="30479"/>
                </a:lnTo>
                <a:lnTo>
                  <a:pt x="22859" y="30479"/>
                </a:lnTo>
                <a:lnTo>
                  <a:pt x="24383" y="28955"/>
                </a:lnTo>
                <a:lnTo>
                  <a:pt x="27431" y="27431"/>
                </a:lnTo>
                <a:lnTo>
                  <a:pt x="30479" y="24384"/>
                </a:lnTo>
                <a:lnTo>
                  <a:pt x="30479" y="21336"/>
                </a:lnTo>
                <a:lnTo>
                  <a:pt x="32003" y="15239"/>
                </a:lnTo>
                <a:lnTo>
                  <a:pt x="32003" y="13715"/>
                </a:lnTo>
                <a:lnTo>
                  <a:pt x="33528" y="10667"/>
                </a:lnTo>
                <a:lnTo>
                  <a:pt x="36575" y="7619"/>
                </a:lnTo>
                <a:lnTo>
                  <a:pt x="42671" y="4572"/>
                </a:lnTo>
                <a:lnTo>
                  <a:pt x="73151" y="4572"/>
                </a:lnTo>
                <a:lnTo>
                  <a:pt x="70103" y="3048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421891" y="5763768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6"/>
                </a:moveTo>
                <a:lnTo>
                  <a:pt x="51816" y="6096"/>
                </a:lnTo>
                <a:lnTo>
                  <a:pt x="56388" y="7620"/>
                </a:lnTo>
                <a:lnTo>
                  <a:pt x="57912" y="10668"/>
                </a:lnTo>
                <a:lnTo>
                  <a:pt x="60960" y="15239"/>
                </a:lnTo>
                <a:lnTo>
                  <a:pt x="60960" y="21336"/>
                </a:lnTo>
                <a:lnTo>
                  <a:pt x="57912" y="28956"/>
                </a:lnTo>
                <a:lnTo>
                  <a:pt x="57912" y="32004"/>
                </a:lnTo>
                <a:lnTo>
                  <a:pt x="46434" y="36314"/>
                </a:lnTo>
                <a:lnTo>
                  <a:pt x="36957" y="40195"/>
                </a:lnTo>
                <a:lnTo>
                  <a:pt x="29194" y="43791"/>
                </a:lnTo>
                <a:lnTo>
                  <a:pt x="22860" y="47244"/>
                </a:lnTo>
                <a:lnTo>
                  <a:pt x="15240" y="50292"/>
                </a:lnTo>
                <a:lnTo>
                  <a:pt x="6096" y="59436"/>
                </a:lnTo>
                <a:lnTo>
                  <a:pt x="4571" y="62484"/>
                </a:lnTo>
                <a:lnTo>
                  <a:pt x="1524" y="65532"/>
                </a:lnTo>
                <a:lnTo>
                  <a:pt x="1524" y="70104"/>
                </a:lnTo>
                <a:lnTo>
                  <a:pt x="0" y="76200"/>
                </a:lnTo>
                <a:lnTo>
                  <a:pt x="1524" y="82296"/>
                </a:lnTo>
                <a:lnTo>
                  <a:pt x="3048" y="86868"/>
                </a:lnTo>
                <a:lnTo>
                  <a:pt x="6096" y="89915"/>
                </a:lnTo>
                <a:lnTo>
                  <a:pt x="12192" y="92963"/>
                </a:lnTo>
                <a:lnTo>
                  <a:pt x="21336" y="92963"/>
                </a:lnTo>
                <a:lnTo>
                  <a:pt x="25908" y="91439"/>
                </a:lnTo>
                <a:lnTo>
                  <a:pt x="38100" y="85344"/>
                </a:lnTo>
                <a:lnTo>
                  <a:pt x="44500" y="80772"/>
                </a:lnTo>
                <a:lnTo>
                  <a:pt x="24384" y="80772"/>
                </a:lnTo>
                <a:lnTo>
                  <a:pt x="19812" y="76200"/>
                </a:lnTo>
                <a:lnTo>
                  <a:pt x="16764" y="70104"/>
                </a:lnTo>
                <a:lnTo>
                  <a:pt x="18288" y="65532"/>
                </a:lnTo>
                <a:lnTo>
                  <a:pt x="19812" y="62484"/>
                </a:lnTo>
                <a:lnTo>
                  <a:pt x="21336" y="57912"/>
                </a:lnTo>
                <a:lnTo>
                  <a:pt x="24384" y="54863"/>
                </a:lnTo>
                <a:lnTo>
                  <a:pt x="25908" y="51815"/>
                </a:lnTo>
                <a:lnTo>
                  <a:pt x="30480" y="48768"/>
                </a:lnTo>
                <a:lnTo>
                  <a:pt x="36576" y="47244"/>
                </a:lnTo>
                <a:lnTo>
                  <a:pt x="45720" y="42672"/>
                </a:lnTo>
                <a:lnTo>
                  <a:pt x="56388" y="38100"/>
                </a:lnTo>
                <a:lnTo>
                  <a:pt x="73152" y="38100"/>
                </a:lnTo>
                <a:lnTo>
                  <a:pt x="76200" y="22860"/>
                </a:lnTo>
                <a:lnTo>
                  <a:pt x="76200" y="13715"/>
                </a:lnTo>
                <a:lnTo>
                  <a:pt x="74676" y="9144"/>
                </a:lnTo>
                <a:lnTo>
                  <a:pt x="73152" y="6096"/>
                </a:lnTo>
                <a:close/>
              </a:path>
              <a:path w="81280" h="93345">
                <a:moveTo>
                  <a:pt x="65532" y="77724"/>
                </a:moveTo>
                <a:lnTo>
                  <a:pt x="48768" y="77724"/>
                </a:lnTo>
                <a:lnTo>
                  <a:pt x="47244" y="83820"/>
                </a:lnTo>
                <a:lnTo>
                  <a:pt x="47244" y="86868"/>
                </a:lnTo>
                <a:lnTo>
                  <a:pt x="48768" y="89915"/>
                </a:lnTo>
                <a:lnTo>
                  <a:pt x="51816" y="92963"/>
                </a:lnTo>
                <a:lnTo>
                  <a:pt x="56388" y="92963"/>
                </a:lnTo>
                <a:lnTo>
                  <a:pt x="61245" y="92082"/>
                </a:lnTo>
                <a:lnTo>
                  <a:pt x="66675" y="89344"/>
                </a:lnTo>
                <a:lnTo>
                  <a:pt x="72675" y="84605"/>
                </a:lnTo>
                <a:lnTo>
                  <a:pt x="76337" y="80772"/>
                </a:lnTo>
                <a:lnTo>
                  <a:pt x="67056" y="80772"/>
                </a:lnTo>
                <a:lnTo>
                  <a:pt x="65532" y="79248"/>
                </a:lnTo>
                <a:lnTo>
                  <a:pt x="65532" y="77724"/>
                </a:lnTo>
                <a:close/>
              </a:path>
              <a:path w="81280" h="93345">
                <a:moveTo>
                  <a:pt x="73152" y="38100"/>
                </a:moveTo>
                <a:lnTo>
                  <a:pt x="56388" y="38100"/>
                </a:lnTo>
                <a:lnTo>
                  <a:pt x="50292" y="71627"/>
                </a:lnTo>
                <a:lnTo>
                  <a:pt x="41148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68580"/>
                </a:lnTo>
                <a:lnTo>
                  <a:pt x="68580" y="60960"/>
                </a:lnTo>
                <a:lnTo>
                  <a:pt x="73152" y="38100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6200"/>
                </a:lnTo>
                <a:lnTo>
                  <a:pt x="73152" y="79248"/>
                </a:lnTo>
                <a:lnTo>
                  <a:pt x="71628" y="79248"/>
                </a:lnTo>
                <a:lnTo>
                  <a:pt x="70104" y="80772"/>
                </a:lnTo>
                <a:lnTo>
                  <a:pt x="76337" y="80772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16763"/>
                </a:lnTo>
                <a:lnTo>
                  <a:pt x="15240" y="22860"/>
                </a:lnTo>
                <a:lnTo>
                  <a:pt x="13716" y="25908"/>
                </a:lnTo>
                <a:lnTo>
                  <a:pt x="13716" y="27432"/>
                </a:lnTo>
                <a:lnTo>
                  <a:pt x="18288" y="32004"/>
                </a:lnTo>
                <a:lnTo>
                  <a:pt x="22860" y="32004"/>
                </a:lnTo>
                <a:lnTo>
                  <a:pt x="25908" y="30480"/>
                </a:lnTo>
                <a:lnTo>
                  <a:pt x="30480" y="25908"/>
                </a:lnTo>
                <a:lnTo>
                  <a:pt x="30480" y="22860"/>
                </a:lnTo>
                <a:lnTo>
                  <a:pt x="32004" y="16763"/>
                </a:lnTo>
                <a:lnTo>
                  <a:pt x="32004" y="13715"/>
                </a:lnTo>
                <a:lnTo>
                  <a:pt x="36576" y="9144"/>
                </a:lnTo>
                <a:lnTo>
                  <a:pt x="42671" y="6096"/>
                </a:lnTo>
                <a:lnTo>
                  <a:pt x="73152" y="6096"/>
                </a:lnTo>
                <a:lnTo>
                  <a:pt x="70104" y="4572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66672" y="6126480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4" y="50292"/>
                </a:lnTo>
                <a:lnTo>
                  <a:pt x="24384" y="48768"/>
                </a:lnTo>
                <a:close/>
              </a:path>
              <a:path w="53340" h="50800">
                <a:moveTo>
                  <a:pt x="53340" y="48768"/>
                </a:moveTo>
                <a:lnTo>
                  <a:pt x="28956" y="48768"/>
                </a:lnTo>
                <a:lnTo>
                  <a:pt x="27431" y="50292"/>
                </a:lnTo>
                <a:lnTo>
                  <a:pt x="51815" y="50292"/>
                </a:lnTo>
                <a:lnTo>
                  <a:pt x="53340" y="48768"/>
                </a:lnTo>
                <a:close/>
              </a:path>
              <a:path w="53340" h="50800">
                <a:moveTo>
                  <a:pt x="18287" y="45720"/>
                </a:moveTo>
                <a:lnTo>
                  <a:pt x="6096" y="45720"/>
                </a:lnTo>
                <a:lnTo>
                  <a:pt x="3047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45720"/>
                </a:lnTo>
                <a:close/>
              </a:path>
              <a:path w="53340" h="50800">
                <a:moveTo>
                  <a:pt x="52578" y="6096"/>
                </a:moveTo>
                <a:lnTo>
                  <a:pt x="41147" y="6096"/>
                </a:lnTo>
                <a:lnTo>
                  <a:pt x="42671" y="7620"/>
                </a:lnTo>
                <a:lnTo>
                  <a:pt x="42671" y="9144"/>
                </a:lnTo>
                <a:lnTo>
                  <a:pt x="44196" y="10668"/>
                </a:lnTo>
                <a:lnTo>
                  <a:pt x="44196" y="15239"/>
                </a:lnTo>
                <a:lnTo>
                  <a:pt x="42671" y="19812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4196"/>
                </a:lnTo>
                <a:lnTo>
                  <a:pt x="36575" y="45720"/>
                </a:lnTo>
                <a:lnTo>
                  <a:pt x="33528" y="48768"/>
                </a:lnTo>
                <a:lnTo>
                  <a:pt x="48768" y="48768"/>
                </a:lnTo>
                <a:lnTo>
                  <a:pt x="48768" y="47244"/>
                </a:lnTo>
                <a:lnTo>
                  <a:pt x="47243" y="47244"/>
                </a:lnTo>
                <a:lnTo>
                  <a:pt x="47243" y="45720"/>
                </a:lnTo>
                <a:lnTo>
                  <a:pt x="45719" y="44196"/>
                </a:lnTo>
                <a:lnTo>
                  <a:pt x="47243" y="42672"/>
                </a:lnTo>
                <a:lnTo>
                  <a:pt x="47243" y="39624"/>
                </a:lnTo>
                <a:lnTo>
                  <a:pt x="51815" y="18287"/>
                </a:lnTo>
                <a:lnTo>
                  <a:pt x="53340" y="13715"/>
                </a:lnTo>
                <a:lnTo>
                  <a:pt x="53340" y="7620"/>
                </a:lnTo>
                <a:lnTo>
                  <a:pt x="52578" y="6096"/>
                </a:lnTo>
                <a:close/>
              </a:path>
              <a:path w="53340" h="50800">
                <a:moveTo>
                  <a:pt x="25037" y="6096"/>
                </a:moveTo>
                <a:lnTo>
                  <a:pt x="13715" y="6096"/>
                </a:lnTo>
                <a:lnTo>
                  <a:pt x="13715" y="7620"/>
                </a:lnTo>
                <a:lnTo>
                  <a:pt x="15240" y="7620"/>
                </a:lnTo>
                <a:lnTo>
                  <a:pt x="15240" y="10668"/>
                </a:lnTo>
                <a:lnTo>
                  <a:pt x="13715" y="15239"/>
                </a:lnTo>
                <a:lnTo>
                  <a:pt x="13715" y="21336"/>
                </a:lnTo>
                <a:lnTo>
                  <a:pt x="9143" y="39624"/>
                </a:lnTo>
                <a:lnTo>
                  <a:pt x="9143" y="42672"/>
                </a:lnTo>
                <a:lnTo>
                  <a:pt x="7619" y="45720"/>
                </a:lnTo>
                <a:lnTo>
                  <a:pt x="16764" y="45720"/>
                </a:lnTo>
                <a:lnTo>
                  <a:pt x="16764" y="42672"/>
                </a:lnTo>
                <a:lnTo>
                  <a:pt x="18287" y="39624"/>
                </a:lnTo>
                <a:lnTo>
                  <a:pt x="22859" y="13715"/>
                </a:lnTo>
                <a:lnTo>
                  <a:pt x="26923" y="10668"/>
                </a:lnTo>
                <a:lnTo>
                  <a:pt x="24384" y="10668"/>
                </a:lnTo>
                <a:lnTo>
                  <a:pt x="25037" y="6096"/>
                </a:lnTo>
                <a:close/>
              </a:path>
              <a:path w="53340" h="50800">
                <a:moveTo>
                  <a:pt x="47243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8"/>
                </a:lnTo>
                <a:lnTo>
                  <a:pt x="26923" y="10668"/>
                </a:lnTo>
                <a:lnTo>
                  <a:pt x="28956" y="9144"/>
                </a:lnTo>
                <a:lnTo>
                  <a:pt x="33528" y="6096"/>
                </a:lnTo>
                <a:lnTo>
                  <a:pt x="52578" y="6096"/>
                </a:lnTo>
                <a:lnTo>
                  <a:pt x="51815" y="4572"/>
                </a:lnTo>
                <a:lnTo>
                  <a:pt x="47243" y="0"/>
                </a:lnTo>
                <a:close/>
              </a:path>
              <a:path w="53340" h="50800">
                <a:moveTo>
                  <a:pt x="25908" y="0"/>
                </a:moveTo>
                <a:lnTo>
                  <a:pt x="24384" y="0"/>
                </a:lnTo>
                <a:lnTo>
                  <a:pt x="7619" y="6096"/>
                </a:lnTo>
                <a:lnTo>
                  <a:pt x="9143" y="7620"/>
                </a:lnTo>
                <a:lnTo>
                  <a:pt x="10668" y="6096"/>
                </a:lnTo>
                <a:lnTo>
                  <a:pt x="25037" y="6096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14855" y="5852160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40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7"/>
                </a:lnTo>
                <a:close/>
              </a:path>
              <a:path w="53340" h="50800">
                <a:moveTo>
                  <a:pt x="25907" y="0"/>
                </a:moveTo>
                <a:lnTo>
                  <a:pt x="24384" y="0"/>
                </a:lnTo>
                <a:lnTo>
                  <a:pt x="7619" y="6095"/>
                </a:lnTo>
                <a:lnTo>
                  <a:pt x="9143" y="7619"/>
                </a:lnTo>
                <a:lnTo>
                  <a:pt x="13715" y="7619"/>
                </a:lnTo>
                <a:lnTo>
                  <a:pt x="15240" y="9143"/>
                </a:lnTo>
                <a:lnTo>
                  <a:pt x="15240" y="15239"/>
                </a:lnTo>
                <a:lnTo>
                  <a:pt x="9143" y="39623"/>
                </a:lnTo>
                <a:lnTo>
                  <a:pt x="9143" y="42671"/>
                </a:lnTo>
                <a:lnTo>
                  <a:pt x="7619" y="45719"/>
                </a:lnTo>
                <a:lnTo>
                  <a:pt x="6096" y="47243"/>
                </a:lnTo>
                <a:lnTo>
                  <a:pt x="6096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45719"/>
                </a:lnTo>
                <a:lnTo>
                  <a:pt x="16763" y="45719"/>
                </a:lnTo>
                <a:lnTo>
                  <a:pt x="18287" y="42671"/>
                </a:lnTo>
                <a:lnTo>
                  <a:pt x="18287" y="39623"/>
                </a:lnTo>
                <a:lnTo>
                  <a:pt x="24384" y="13715"/>
                </a:lnTo>
                <a:lnTo>
                  <a:pt x="27431" y="10667"/>
                </a:lnTo>
                <a:lnTo>
                  <a:pt x="24384" y="10667"/>
                </a:lnTo>
                <a:lnTo>
                  <a:pt x="25907" y="0"/>
                </a:lnTo>
                <a:close/>
              </a:path>
              <a:path w="53340" h="50800">
                <a:moveTo>
                  <a:pt x="51815" y="6095"/>
                </a:moveTo>
                <a:lnTo>
                  <a:pt x="41147" y="6095"/>
                </a:lnTo>
                <a:lnTo>
                  <a:pt x="42671" y="7619"/>
                </a:lnTo>
                <a:lnTo>
                  <a:pt x="42671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1" y="19812"/>
                </a:lnTo>
                <a:lnTo>
                  <a:pt x="38100" y="39623"/>
                </a:lnTo>
                <a:lnTo>
                  <a:pt x="38100" y="44195"/>
                </a:lnTo>
                <a:lnTo>
                  <a:pt x="36575" y="45719"/>
                </a:lnTo>
                <a:lnTo>
                  <a:pt x="36575" y="47243"/>
                </a:lnTo>
                <a:lnTo>
                  <a:pt x="35052" y="47243"/>
                </a:lnTo>
                <a:lnTo>
                  <a:pt x="33528" y="48767"/>
                </a:lnTo>
                <a:lnTo>
                  <a:pt x="48768" y="48767"/>
                </a:lnTo>
                <a:lnTo>
                  <a:pt x="47243" y="47243"/>
                </a:lnTo>
                <a:lnTo>
                  <a:pt x="47243" y="39623"/>
                </a:lnTo>
                <a:lnTo>
                  <a:pt x="51815" y="18287"/>
                </a:lnTo>
                <a:lnTo>
                  <a:pt x="53340" y="13715"/>
                </a:lnTo>
                <a:lnTo>
                  <a:pt x="53340" y="9143"/>
                </a:lnTo>
                <a:lnTo>
                  <a:pt x="51815" y="6095"/>
                </a:lnTo>
                <a:close/>
              </a:path>
              <a:path w="53340" h="50800">
                <a:moveTo>
                  <a:pt x="45719" y="0"/>
                </a:moveTo>
                <a:lnTo>
                  <a:pt x="38100" y="0"/>
                </a:lnTo>
                <a:lnTo>
                  <a:pt x="32003" y="3047"/>
                </a:lnTo>
                <a:lnTo>
                  <a:pt x="24384" y="10667"/>
                </a:lnTo>
                <a:lnTo>
                  <a:pt x="27431" y="10667"/>
                </a:lnTo>
                <a:lnTo>
                  <a:pt x="28956" y="9143"/>
                </a:lnTo>
                <a:lnTo>
                  <a:pt x="33528" y="6095"/>
                </a:lnTo>
                <a:lnTo>
                  <a:pt x="51815" y="6095"/>
                </a:lnTo>
                <a:lnTo>
                  <a:pt x="51815" y="3047"/>
                </a:lnTo>
                <a:lnTo>
                  <a:pt x="50291" y="1523"/>
                </a:lnTo>
                <a:lnTo>
                  <a:pt x="47243" y="1523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888235" y="6862571"/>
            <a:ext cx="593090" cy="0"/>
          </a:xfrm>
          <a:custGeom>
            <a:avLst/>
            <a:gdLst/>
            <a:ahLst/>
            <a:cxnLst/>
            <a:rect l="l" t="t" r="r" b="b"/>
            <a:pathLst>
              <a:path w="593089" h="0">
                <a:moveTo>
                  <a:pt x="0" y="0"/>
                </a:moveTo>
                <a:lnTo>
                  <a:pt x="59283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769107" y="6778752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5">
                <a:moveTo>
                  <a:pt x="50292" y="128015"/>
                </a:moveTo>
                <a:lnTo>
                  <a:pt x="1524" y="128015"/>
                </a:lnTo>
                <a:lnTo>
                  <a:pt x="1524" y="132587"/>
                </a:lnTo>
                <a:lnTo>
                  <a:pt x="50292" y="132587"/>
                </a:lnTo>
                <a:lnTo>
                  <a:pt x="50292" y="128015"/>
                </a:lnTo>
                <a:close/>
              </a:path>
              <a:path w="50800" h="132715">
                <a:moveTo>
                  <a:pt x="38100" y="126491"/>
                </a:moveTo>
                <a:lnTo>
                  <a:pt x="13716" y="126491"/>
                </a:lnTo>
                <a:lnTo>
                  <a:pt x="12192" y="128015"/>
                </a:lnTo>
                <a:lnTo>
                  <a:pt x="41148" y="128015"/>
                </a:lnTo>
                <a:lnTo>
                  <a:pt x="38100" y="126491"/>
                </a:lnTo>
                <a:close/>
              </a:path>
              <a:path w="50800" h="132715">
                <a:moveTo>
                  <a:pt x="33528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40" y="16763"/>
                </a:lnTo>
                <a:lnTo>
                  <a:pt x="16764" y="18287"/>
                </a:lnTo>
                <a:lnTo>
                  <a:pt x="16764" y="21336"/>
                </a:lnTo>
                <a:lnTo>
                  <a:pt x="18287" y="24384"/>
                </a:lnTo>
                <a:lnTo>
                  <a:pt x="18287" y="121920"/>
                </a:lnTo>
                <a:lnTo>
                  <a:pt x="16764" y="123443"/>
                </a:lnTo>
                <a:lnTo>
                  <a:pt x="16764" y="124967"/>
                </a:lnTo>
                <a:lnTo>
                  <a:pt x="15240" y="126491"/>
                </a:lnTo>
                <a:lnTo>
                  <a:pt x="36575" y="126491"/>
                </a:lnTo>
                <a:lnTo>
                  <a:pt x="35052" y="124967"/>
                </a:lnTo>
                <a:lnTo>
                  <a:pt x="35052" y="120396"/>
                </a:lnTo>
                <a:lnTo>
                  <a:pt x="33528" y="117348"/>
                </a:lnTo>
                <a:lnTo>
                  <a:pt x="33528" y="15239"/>
                </a:lnTo>
                <a:close/>
              </a:path>
              <a:path w="50800" h="13271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2" y="16763"/>
                </a:lnTo>
                <a:lnTo>
                  <a:pt x="9143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351532" y="6931152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44195" y="126491"/>
                </a:moveTo>
                <a:lnTo>
                  <a:pt x="12192" y="126491"/>
                </a:lnTo>
                <a:lnTo>
                  <a:pt x="7619" y="128015"/>
                </a:lnTo>
                <a:lnTo>
                  <a:pt x="1524" y="128015"/>
                </a:lnTo>
                <a:lnTo>
                  <a:pt x="1524" y="131063"/>
                </a:lnTo>
                <a:lnTo>
                  <a:pt x="50292" y="131063"/>
                </a:lnTo>
                <a:lnTo>
                  <a:pt x="50292" y="128015"/>
                </a:lnTo>
                <a:lnTo>
                  <a:pt x="44195" y="126491"/>
                </a:lnTo>
                <a:close/>
              </a:path>
              <a:path w="50800" h="131445">
                <a:moveTo>
                  <a:pt x="33528" y="15239"/>
                </a:moveTo>
                <a:lnTo>
                  <a:pt x="13716" y="15239"/>
                </a:lnTo>
                <a:lnTo>
                  <a:pt x="15240" y="16763"/>
                </a:lnTo>
                <a:lnTo>
                  <a:pt x="16763" y="16763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20396"/>
                </a:lnTo>
                <a:lnTo>
                  <a:pt x="16763" y="121920"/>
                </a:lnTo>
                <a:lnTo>
                  <a:pt x="16763" y="123443"/>
                </a:lnTo>
                <a:lnTo>
                  <a:pt x="13716" y="126491"/>
                </a:lnTo>
                <a:lnTo>
                  <a:pt x="38100" y="126491"/>
                </a:lnTo>
                <a:lnTo>
                  <a:pt x="35051" y="123443"/>
                </a:lnTo>
                <a:lnTo>
                  <a:pt x="35051" y="120396"/>
                </a:lnTo>
                <a:lnTo>
                  <a:pt x="33528" y="115824"/>
                </a:lnTo>
                <a:lnTo>
                  <a:pt x="33528" y="15239"/>
                </a:lnTo>
                <a:close/>
              </a:path>
              <a:path w="50800" h="13144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2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969007" y="6931152"/>
            <a:ext cx="85725" cy="131445"/>
          </a:xfrm>
          <a:custGeom>
            <a:avLst/>
            <a:gdLst/>
            <a:ahLst/>
            <a:cxnLst/>
            <a:rect l="l" t="t" r="r" b="b"/>
            <a:pathLst>
              <a:path w="85725" h="131445">
                <a:moveTo>
                  <a:pt x="70945" y="13715"/>
                </a:moveTo>
                <a:lnTo>
                  <a:pt x="42672" y="13715"/>
                </a:lnTo>
                <a:lnTo>
                  <a:pt x="48768" y="16763"/>
                </a:lnTo>
                <a:lnTo>
                  <a:pt x="59436" y="27431"/>
                </a:lnTo>
                <a:lnTo>
                  <a:pt x="60960" y="33527"/>
                </a:lnTo>
                <a:lnTo>
                  <a:pt x="60960" y="41148"/>
                </a:lnTo>
                <a:lnTo>
                  <a:pt x="47243" y="77724"/>
                </a:lnTo>
                <a:lnTo>
                  <a:pt x="15740" y="112871"/>
                </a:lnTo>
                <a:lnTo>
                  <a:pt x="0" y="128015"/>
                </a:lnTo>
                <a:lnTo>
                  <a:pt x="0" y="131063"/>
                </a:lnTo>
                <a:lnTo>
                  <a:pt x="76200" y="131063"/>
                </a:lnTo>
                <a:lnTo>
                  <a:pt x="81914" y="115824"/>
                </a:lnTo>
                <a:lnTo>
                  <a:pt x="21336" y="115824"/>
                </a:lnTo>
                <a:lnTo>
                  <a:pt x="25003" y="112133"/>
                </a:lnTo>
                <a:lnTo>
                  <a:pt x="57721" y="76485"/>
                </a:lnTo>
                <a:lnTo>
                  <a:pt x="77724" y="39624"/>
                </a:lnTo>
                <a:lnTo>
                  <a:pt x="77724" y="33527"/>
                </a:lnTo>
                <a:lnTo>
                  <a:pt x="77128" y="26931"/>
                </a:lnTo>
                <a:lnTo>
                  <a:pt x="75247" y="20764"/>
                </a:lnTo>
                <a:lnTo>
                  <a:pt x="71937" y="14882"/>
                </a:lnTo>
                <a:lnTo>
                  <a:pt x="70945" y="13715"/>
                </a:lnTo>
                <a:close/>
              </a:path>
              <a:path w="85725" h="131445">
                <a:moveTo>
                  <a:pt x="85343" y="106679"/>
                </a:moveTo>
                <a:lnTo>
                  <a:pt x="82296" y="106679"/>
                </a:lnTo>
                <a:lnTo>
                  <a:pt x="74675" y="114300"/>
                </a:lnTo>
                <a:lnTo>
                  <a:pt x="71628" y="115824"/>
                </a:lnTo>
                <a:lnTo>
                  <a:pt x="81914" y="115824"/>
                </a:lnTo>
                <a:lnTo>
                  <a:pt x="85343" y="106679"/>
                </a:lnTo>
                <a:close/>
              </a:path>
              <a:path w="85725" h="131445">
                <a:moveTo>
                  <a:pt x="41148" y="0"/>
                </a:moveTo>
                <a:lnTo>
                  <a:pt x="8382" y="20383"/>
                </a:lnTo>
                <a:lnTo>
                  <a:pt x="4572" y="35051"/>
                </a:lnTo>
                <a:lnTo>
                  <a:pt x="7619" y="35051"/>
                </a:lnTo>
                <a:lnTo>
                  <a:pt x="13716" y="22860"/>
                </a:lnTo>
                <a:lnTo>
                  <a:pt x="18287" y="19812"/>
                </a:lnTo>
                <a:lnTo>
                  <a:pt x="24384" y="15239"/>
                </a:lnTo>
                <a:lnTo>
                  <a:pt x="28956" y="13715"/>
                </a:lnTo>
                <a:lnTo>
                  <a:pt x="70945" y="13715"/>
                </a:lnTo>
                <a:lnTo>
                  <a:pt x="67056" y="9143"/>
                </a:lnTo>
                <a:lnTo>
                  <a:pt x="61293" y="5143"/>
                </a:lnTo>
                <a:lnTo>
                  <a:pt x="55245" y="2286"/>
                </a:lnTo>
                <a:lnTo>
                  <a:pt x="48625" y="571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351532" y="6653784"/>
            <a:ext cx="115824" cy="17678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004060" y="6653784"/>
            <a:ext cx="53340" cy="177165"/>
          </a:xfrm>
          <a:custGeom>
            <a:avLst/>
            <a:gdLst/>
            <a:ahLst/>
            <a:cxnLst/>
            <a:rect l="l" t="t" r="r" b="b"/>
            <a:pathLst>
              <a:path w="53339" h="177165">
                <a:moveTo>
                  <a:pt x="53339" y="0"/>
                </a:moveTo>
                <a:lnTo>
                  <a:pt x="22693" y="23574"/>
                </a:lnTo>
                <a:lnTo>
                  <a:pt x="3619" y="60579"/>
                </a:lnTo>
                <a:lnTo>
                  <a:pt x="0" y="88392"/>
                </a:lnTo>
                <a:lnTo>
                  <a:pt x="547" y="98655"/>
                </a:lnTo>
                <a:lnTo>
                  <a:pt x="11596" y="136874"/>
                </a:lnTo>
                <a:lnTo>
                  <a:pt x="39433" y="168973"/>
                </a:lnTo>
                <a:lnTo>
                  <a:pt x="53339" y="176784"/>
                </a:lnTo>
                <a:lnTo>
                  <a:pt x="53339" y="173736"/>
                </a:lnTo>
                <a:lnTo>
                  <a:pt x="45719" y="169164"/>
                </a:lnTo>
                <a:lnTo>
                  <a:pt x="36575" y="160020"/>
                </a:lnTo>
                <a:lnTo>
                  <a:pt x="33527" y="153924"/>
                </a:lnTo>
                <a:lnTo>
                  <a:pt x="27431" y="144780"/>
                </a:lnTo>
                <a:lnTo>
                  <a:pt x="25907" y="138684"/>
                </a:lnTo>
                <a:lnTo>
                  <a:pt x="18549" y="96226"/>
                </a:lnTo>
                <a:lnTo>
                  <a:pt x="18287" y="86868"/>
                </a:lnTo>
                <a:lnTo>
                  <a:pt x="18573" y="77081"/>
                </a:lnTo>
                <a:lnTo>
                  <a:pt x="19431" y="68008"/>
                </a:lnTo>
                <a:lnTo>
                  <a:pt x="20859" y="59221"/>
                </a:lnTo>
                <a:lnTo>
                  <a:pt x="22859" y="50292"/>
                </a:lnTo>
                <a:lnTo>
                  <a:pt x="24526" y="41695"/>
                </a:lnTo>
                <a:lnTo>
                  <a:pt x="47029" y="8048"/>
                </a:lnTo>
                <a:lnTo>
                  <a:pt x="53339" y="4572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901951" y="6656832"/>
            <a:ext cx="83820" cy="132715"/>
          </a:xfrm>
          <a:custGeom>
            <a:avLst/>
            <a:gdLst/>
            <a:ahLst/>
            <a:cxnLst/>
            <a:rect l="l" t="t" r="r" b="b"/>
            <a:pathLst>
              <a:path w="83819" h="132715">
                <a:moveTo>
                  <a:pt x="69911" y="15240"/>
                </a:moveTo>
                <a:lnTo>
                  <a:pt x="42672" y="15240"/>
                </a:lnTo>
                <a:lnTo>
                  <a:pt x="47243" y="18287"/>
                </a:lnTo>
                <a:lnTo>
                  <a:pt x="53340" y="22860"/>
                </a:lnTo>
                <a:lnTo>
                  <a:pt x="57912" y="28956"/>
                </a:lnTo>
                <a:lnTo>
                  <a:pt x="60960" y="35051"/>
                </a:lnTo>
                <a:lnTo>
                  <a:pt x="60960" y="42672"/>
                </a:lnTo>
                <a:lnTo>
                  <a:pt x="47243" y="79248"/>
                </a:lnTo>
                <a:lnTo>
                  <a:pt x="15097" y="114395"/>
                </a:lnTo>
                <a:lnTo>
                  <a:pt x="0" y="129540"/>
                </a:lnTo>
                <a:lnTo>
                  <a:pt x="0" y="132587"/>
                </a:lnTo>
                <a:lnTo>
                  <a:pt x="76200" y="132587"/>
                </a:lnTo>
                <a:lnTo>
                  <a:pt x="80962" y="117348"/>
                </a:lnTo>
                <a:lnTo>
                  <a:pt x="19812" y="117348"/>
                </a:lnTo>
                <a:lnTo>
                  <a:pt x="24122" y="113657"/>
                </a:lnTo>
                <a:lnTo>
                  <a:pt x="56197" y="78009"/>
                </a:lnTo>
                <a:lnTo>
                  <a:pt x="76200" y="41148"/>
                </a:lnTo>
                <a:lnTo>
                  <a:pt x="76200" y="35051"/>
                </a:lnTo>
                <a:lnTo>
                  <a:pt x="75604" y="28241"/>
                </a:lnTo>
                <a:lnTo>
                  <a:pt x="73723" y="21717"/>
                </a:lnTo>
                <a:lnTo>
                  <a:pt x="70413" y="15763"/>
                </a:lnTo>
                <a:lnTo>
                  <a:pt x="69911" y="15240"/>
                </a:lnTo>
                <a:close/>
              </a:path>
              <a:path w="83819" h="132715">
                <a:moveTo>
                  <a:pt x="83820" y="108204"/>
                </a:moveTo>
                <a:lnTo>
                  <a:pt x="80772" y="108204"/>
                </a:lnTo>
                <a:lnTo>
                  <a:pt x="79248" y="109728"/>
                </a:lnTo>
                <a:lnTo>
                  <a:pt x="77724" y="112775"/>
                </a:lnTo>
                <a:lnTo>
                  <a:pt x="74675" y="114300"/>
                </a:lnTo>
                <a:lnTo>
                  <a:pt x="73152" y="115824"/>
                </a:lnTo>
                <a:lnTo>
                  <a:pt x="70104" y="117348"/>
                </a:lnTo>
                <a:lnTo>
                  <a:pt x="80962" y="117348"/>
                </a:lnTo>
                <a:lnTo>
                  <a:pt x="83820" y="108204"/>
                </a:lnTo>
                <a:close/>
              </a:path>
              <a:path w="83819" h="132715">
                <a:moveTo>
                  <a:pt x="39624" y="0"/>
                </a:moveTo>
                <a:lnTo>
                  <a:pt x="7429" y="21907"/>
                </a:lnTo>
                <a:lnTo>
                  <a:pt x="3048" y="36575"/>
                </a:lnTo>
                <a:lnTo>
                  <a:pt x="6096" y="36575"/>
                </a:lnTo>
                <a:lnTo>
                  <a:pt x="12192" y="24384"/>
                </a:lnTo>
                <a:lnTo>
                  <a:pt x="18287" y="21336"/>
                </a:lnTo>
                <a:lnTo>
                  <a:pt x="22860" y="16763"/>
                </a:lnTo>
                <a:lnTo>
                  <a:pt x="28956" y="15240"/>
                </a:lnTo>
                <a:lnTo>
                  <a:pt x="69911" y="15240"/>
                </a:lnTo>
                <a:lnTo>
                  <a:pt x="65531" y="10668"/>
                </a:lnTo>
                <a:lnTo>
                  <a:pt x="60412" y="6429"/>
                </a:lnTo>
                <a:lnTo>
                  <a:pt x="54292" y="3048"/>
                </a:lnTo>
                <a:lnTo>
                  <a:pt x="47315" y="809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38983" y="6813804"/>
            <a:ext cx="176784" cy="9906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250948" y="7016496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205227" y="701192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250948" y="6961632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250948" y="6743700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19"/>
                </a:lnTo>
                <a:lnTo>
                  <a:pt x="914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205227" y="673912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250948" y="6688835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734311" y="684275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734311" y="687933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069592" y="6972300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2671" y="86867"/>
                </a:moveTo>
                <a:lnTo>
                  <a:pt x="0" y="86867"/>
                </a:lnTo>
                <a:lnTo>
                  <a:pt x="0" y="89915"/>
                </a:lnTo>
                <a:lnTo>
                  <a:pt x="42671" y="89915"/>
                </a:lnTo>
                <a:lnTo>
                  <a:pt x="42671" y="86867"/>
                </a:lnTo>
                <a:close/>
              </a:path>
              <a:path w="94614" h="90170">
                <a:moveTo>
                  <a:pt x="94487" y="86867"/>
                </a:moveTo>
                <a:lnTo>
                  <a:pt x="51815" y="86867"/>
                </a:lnTo>
                <a:lnTo>
                  <a:pt x="50291" y="89915"/>
                </a:lnTo>
                <a:lnTo>
                  <a:pt x="92963" y="89915"/>
                </a:lnTo>
                <a:lnTo>
                  <a:pt x="94487" y="86867"/>
                </a:lnTo>
                <a:close/>
              </a:path>
              <a:path w="94614" h="90170">
                <a:moveTo>
                  <a:pt x="44195" y="12191"/>
                </a:moveTo>
                <a:lnTo>
                  <a:pt x="24383" y="12191"/>
                </a:lnTo>
                <a:lnTo>
                  <a:pt x="24383" y="13715"/>
                </a:lnTo>
                <a:lnTo>
                  <a:pt x="25907" y="13715"/>
                </a:lnTo>
                <a:lnTo>
                  <a:pt x="25907" y="15239"/>
                </a:lnTo>
                <a:lnTo>
                  <a:pt x="27431" y="16763"/>
                </a:lnTo>
                <a:lnTo>
                  <a:pt x="27431" y="21336"/>
                </a:lnTo>
                <a:lnTo>
                  <a:pt x="25907" y="27431"/>
                </a:lnTo>
                <a:lnTo>
                  <a:pt x="22859" y="38100"/>
                </a:lnTo>
                <a:lnTo>
                  <a:pt x="16763" y="70103"/>
                </a:lnTo>
                <a:lnTo>
                  <a:pt x="15239" y="76200"/>
                </a:lnTo>
                <a:lnTo>
                  <a:pt x="13715" y="80772"/>
                </a:lnTo>
                <a:lnTo>
                  <a:pt x="9143" y="85343"/>
                </a:lnTo>
                <a:lnTo>
                  <a:pt x="6095" y="86867"/>
                </a:lnTo>
                <a:lnTo>
                  <a:pt x="38100" y="86867"/>
                </a:lnTo>
                <a:lnTo>
                  <a:pt x="35051" y="85343"/>
                </a:lnTo>
                <a:lnTo>
                  <a:pt x="33527" y="85343"/>
                </a:lnTo>
                <a:lnTo>
                  <a:pt x="32003" y="83819"/>
                </a:lnTo>
                <a:lnTo>
                  <a:pt x="32003" y="80772"/>
                </a:lnTo>
                <a:lnTo>
                  <a:pt x="30480" y="79248"/>
                </a:lnTo>
                <a:lnTo>
                  <a:pt x="32003" y="76200"/>
                </a:lnTo>
                <a:lnTo>
                  <a:pt x="32003" y="70103"/>
                </a:lnTo>
                <a:lnTo>
                  <a:pt x="42671" y="24383"/>
                </a:lnTo>
                <a:lnTo>
                  <a:pt x="49268" y="18621"/>
                </a:lnTo>
                <a:lnTo>
                  <a:pt x="49814" y="18287"/>
                </a:lnTo>
                <a:lnTo>
                  <a:pt x="42671" y="18287"/>
                </a:lnTo>
                <a:lnTo>
                  <a:pt x="44195" y="12191"/>
                </a:lnTo>
                <a:close/>
              </a:path>
              <a:path w="94614" h="90170">
                <a:moveTo>
                  <a:pt x="93725" y="12191"/>
                </a:moveTo>
                <a:lnTo>
                  <a:pt x="71627" y="12191"/>
                </a:lnTo>
                <a:lnTo>
                  <a:pt x="74675" y="13715"/>
                </a:lnTo>
                <a:lnTo>
                  <a:pt x="76200" y="16763"/>
                </a:lnTo>
                <a:lnTo>
                  <a:pt x="77724" y="21336"/>
                </a:lnTo>
                <a:lnTo>
                  <a:pt x="77724" y="25907"/>
                </a:lnTo>
                <a:lnTo>
                  <a:pt x="76200" y="35051"/>
                </a:lnTo>
                <a:lnTo>
                  <a:pt x="68580" y="70103"/>
                </a:lnTo>
                <a:lnTo>
                  <a:pt x="67056" y="74675"/>
                </a:lnTo>
                <a:lnTo>
                  <a:pt x="67056" y="79248"/>
                </a:lnTo>
                <a:lnTo>
                  <a:pt x="65531" y="80772"/>
                </a:lnTo>
                <a:lnTo>
                  <a:pt x="64007" y="83819"/>
                </a:lnTo>
                <a:lnTo>
                  <a:pt x="62483" y="83819"/>
                </a:lnTo>
                <a:lnTo>
                  <a:pt x="56387" y="86867"/>
                </a:lnTo>
                <a:lnTo>
                  <a:pt x="89915" y="86867"/>
                </a:lnTo>
                <a:lnTo>
                  <a:pt x="86868" y="85343"/>
                </a:lnTo>
                <a:lnTo>
                  <a:pt x="85343" y="85343"/>
                </a:lnTo>
                <a:lnTo>
                  <a:pt x="85343" y="83819"/>
                </a:lnTo>
                <a:lnTo>
                  <a:pt x="83819" y="82295"/>
                </a:lnTo>
                <a:lnTo>
                  <a:pt x="83819" y="80772"/>
                </a:lnTo>
                <a:lnTo>
                  <a:pt x="82295" y="79248"/>
                </a:lnTo>
                <a:lnTo>
                  <a:pt x="83819" y="76200"/>
                </a:lnTo>
                <a:lnTo>
                  <a:pt x="83819" y="70103"/>
                </a:lnTo>
                <a:lnTo>
                  <a:pt x="92963" y="33527"/>
                </a:lnTo>
                <a:lnTo>
                  <a:pt x="94487" y="24383"/>
                </a:lnTo>
                <a:lnTo>
                  <a:pt x="94392" y="14858"/>
                </a:lnTo>
                <a:lnTo>
                  <a:pt x="93725" y="12191"/>
                </a:lnTo>
                <a:close/>
              </a:path>
              <a:path w="94614" h="90170">
                <a:moveTo>
                  <a:pt x="80771" y="0"/>
                </a:moveTo>
                <a:lnTo>
                  <a:pt x="76200" y="0"/>
                </a:lnTo>
                <a:lnTo>
                  <a:pt x="69032" y="1143"/>
                </a:lnTo>
                <a:lnTo>
                  <a:pt x="61150" y="4572"/>
                </a:lnTo>
                <a:lnTo>
                  <a:pt x="52411" y="10287"/>
                </a:lnTo>
                <a:lnTo>
                  <a:pt x="42671" y="18287"/>
                </a:lnTo>
                <a:lnTo>
                  <a:pt x="49814" y="18287"/>
                </a:lnTo>
                <a:lnTo>
                  <a:pt x="55435" y="14858"/>
                </a:lnTo>
                <a:lnTo>
                  <a:pt x="61317" y="12811"/>
                </a:lnTo>
                <a:lnTo>
                  <a:pt x="67056" y="12191"/>
                </a:lnTo>
                <a:lnTo>
                  <a:pt x="93725" y="12191"/>
                </a:lnTo>
                <a:lnTo>
                  <a:pt x="92963" y="9143"/>
                </a:lnTo>
                <a:lnTo>
                  <a:pt x="91439" y="6095"/>
                </a:lnTo>
                <a:lnTo>
                  <a:pt x="88391" y="3048"/>
                </a:lnTo>
                <a:lnTo>
                  <a:pt x="85343" y="1524"/>
                </a:lnTo>
                <a:lnTo>
                  <a:pt x="80771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2671" y="0"/>
                </a:lnTo>
                <a:lnTo>
                  <a:pt x="15239" y="10667"/>
                </a:lnTo>
                <a:lnTo>
                  <a:pt x="15239" y="13715"/>
                </a:lnTo>
                <a:lnTo>
                  <a:pt x="18287" y="13715"/>
                </a:lnTo>
                <a:lnTo>
                  <a:pt x="19812" y="12191"/>
                </a:lnTo>
                <a:lnTo>
                  <a:pt x="44195" y="12191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069592" y="6699504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2671" y="86868"/>
                </a:moveTo>
                <a:lnTo>
                  <a:pt x="0" y="86868"/>
                </a:lnTo>
                <a:lnTo>
                  <a:pt x="0" y="89915"/>
                </a:lnTo>
                <a:lnTo>
                  <a:pt x="42671" y="89915"/>
                </a:lnTo>
                <a:lnTo>
                  <a:pt x="42671" y="86868"/>
                </a:lnTo>
                <a:close/>
              </a:path>
              <a:path w="94614" h="90170">
                <a:moveTo>
                  <a:pt x="94487" y="86868"/>
                </a:moveTo>
                <a:lnTo>
                  <a:pt x="51815" y="86868"/>
                </a:lnTo>
                <a:lnTo>
                  <a:pt x="50291" y="89915"/>
                </a:lnTo>
                <a:lnTo>
                  <a:pt x="92963" y="89915"/>
                </a:lnTo>
                <a:lnTo>
                  <a:pt x="94487" y="86868"/>
                </a:lnTo>
                <a:close/>
              </a:path>
              <a:path w="94614" h="90170">
                <a:moveTo>
                  <a:pt x="44195" y="12191"/>
                </a:moveTo>
                <a:lnTo>
                  <a:pt x="24383" y="12191"/>
                </a:lnTo>
                <a:lnTo>
                  <a:pt x="27431" y="15239"/>
                </a:lnTo>
                <a:lnTo>
                  <a:pt x="27431" y="19812"/>
                </a:lnTo>
                <a:lnTo>
                  <a:pt x="25907" y="27432"/>
                </a:lnTo>
                <a:lnTo>
                  <a:pt x="22859" y="38100"/>
                </a:lnTo>
                <a:lnTo>
                  <a:pt x="16763" y="70103"/>
                </a:lnTo>
                <a:lnTo>
                  <a:pt x="15239" y="76200"/>
                </a:lnTo>
                <a:lnTo>
                  <a:pt x="13715" y="80772"/>
                </a:lnTo>
                <a:lnTo>
                  <a:pt x="9143" y="85344"/>
                </a:lnTo>
                <a:lnTo>
                  <a:pt x="6095" y="86868"/>
                </a:lnTo>
                <a:lnTo>
                  <a:pt x="38100" y="86868"/>
                </a:lnTo>
                <a:lnTo>
                  <a:pt x="35051" y="85344"/>
                </a:lnTo>
                <a:lnTo>
                  <a:pt x="33527" y="85344"/>
                </a:lnTo>
                <a:lnTo>
                  <a:pt x="32003" y="83820"/>
                </a:lnTo>
                <a:lnTo>
                  <a:pt x="32003" y="80772"/>
                </a:lnTo>
                <a:lnTo>
                  <a:pt x="30480" y="79248"/>
                </a:lnTo>
                <a:lnTo>
                  <a:pt x="32003" y="76200"/>
                </a:lnTo>
                <a:lnTo>
                  <a:pt x="32003" y="70103"/>
                </a:lnTo>
                <a:lnTo>
                  <a:pt x="42671" y="24384"/>
                </a:lnTo>
                <a:lnTo>
                  <a:pt x="49268" y="18383"/>
                </a:lnTo>
                <a:lnTo>
                  <a:pt x="49405" y="18287"/>
                </a:lnTo>
                <a:lnTo>
                  <a:pt x="42671" y="18287"/>
                </a:lnTo>
                <a:lnTo>
                  <a:pt x="44195" y="12191"/>
                </a:lnTo>
                <a:close/>
              </a:path>
              <a:path w="94614" h="90170">
                <a:moveTo>
                  <a:pt x="93344" y="10668"/>
                </a:moveTo>
                <a:lnTo>
                  <a:pt x="71627" y="10668"/>
                </a:lnTo>
                <a:lnTo>
                  <a:pt x="74675" y="13715"/>
                </a:lnTo>
                <a:lnTo>
                  <a:pt x="77724" y="19812"/>
                </a:lnTo>
                <a:lnTo>
                  <a:pt x="77724" y="25908"/>
                </a:lnTo>
                <a:lnTo>
                  <a:pt x="76200" y="33527"/>
                </a:lnTo>
                <a:lnTo>
                  <a:pt x="68580" y="70103"/>
                </a:lnTo>
                <a:lnTo>
                  <a:pt x="67056" y="74675"/>
                </a:lnTo>
                <a:lnTo>
                  <a:pt x="67056" y="79248"/>
                </a:lnTo>
                <a:lnTo>
                  <a:pt x="65531" y="80772"/>
                </a:lnTo>
                <a:lnTo>
                  <a:pt x="64007" y="83820"/>
                </a:lnTo>
                <a:lnTo>
                  <a:pt x="62483" y="83820"/>
                </a:lnTo>
                <a:lnTo>
                  <a:pt x="56387" y="86868"/>
                </a:lnTo>
                <a:lnTo>
                  <a:pt x="89915" y="86868"/>
                </a:lnTo>
                <a:lnTo>
                  <a:pt x="86868" y="85344"/>
                </a:lnTo>
                <a:lnTo>
                  <a:pt x="85343" y="85344"/>
                </a:lnTo>
                <a:lnTo>
                  <a:pt x="85343" y="83820"/>
                </a:lnTo>
                <a:lnTo>
                  <a:pt x="83819" y="82296"/>
                </a:lnTo>
                <a:lnTo>
                  <a:pt x="83819" y="80772"/>
                </a:lnTo>
                <a:lnTo>
                  <a:pt x="82295" y="79248"/>
                </a:lnTo>
                <a:lnTo>
                  <a:pt x="83819" y="74675"/>
                </a:lnTo>
                <a:lnTo>
                  <a:pt x="83819" y="70103"/>
                </a:lnTo>
                <a:lnTo>
                  <a:pt x="92963" y="32003"/>
                </a:lnTo>
                <a:lnTo>
                  <a:pt x="94487" y="24384"/>
                </a:lnTo>
                <a:lnTo>
                  <a:pt x="94487" y="15239"/>
                </a:lnTo>
                <a:lnTo>
                  <a:pt x="93344" y="10668"/>
                </a:lnTo>
                <a:close/>
              </a:path>
              <a:path w="94614" h="90170">
                <a:moveTo>
                  <a:pt x="80771" y="0"/>
                </a:moveTo>
                <a:lnTo>
                  <a:pt x="76200" y="0"/>
                </a:lnTo>
                <a:lnTo>
                  <a:pt x="69032" y="1143"/>
                </a:lnTo>
                <a:lnTo>
                  <a:pt x="61150" y="4572"/>
                </a:lnTo>
                <a:lnTo>
                  <a:pt x="52411" y="10287"/>
                </a:lnTo>
                <a:lnTo>
                  <a:pt x="42671" y="18287"/>
                </a:lnTo>
                <a:lnTo>
                  <a:pt x="49405" y="18287"/>
                </a:lnTo>
                <a:lnTo>
                  <a:pt x="55435" y="14097"/>
                </a:lnTo>
                <a:lnTo>
                  <a:pt x="61317" y="11525"/>
                </a:lnTo>
                <a:lnTo>
                  <a:pt x="67056" y="10668"/>
                </a:lnTo>
                <a:lnTo>
                  <a:pt x="93344" y="10668"/>
                </a:lnTo>
                <a:lnTo>
                  <a:pt x="92963" y="9144"/>
                </a:lnTo>
                <a:lnTo>
                  <a:pt x="91439" y="6096"/>
                </a:lnTo>
                <a:lnTo>
                  <a:pt x="88391" y="3048"/>
                </a:lnTo>
                <a:lnTo>
                  <a:pt x="85343" y="1524"/>
                </a:lnTo>
                <a:lnTo>
                  <a:pt x="80771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2671" y="0"/>
                </a:lnTo>
                <a:lnTo>
                  <a:pt x="15239" y="10668"/>
                </a:lnTo>
                <a:lnTo>
                  <a:pt x="15239" y="13715"/>
                </a:lnTo>
                <a:lnTo>
                  <a:pt x="18287" y="12191"/>
                </a:lnTo>
                <a:lnTo>
                  <a:pt x="44195" y="12191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492305" y="6793992"/>
            <a:ext cx="751712" cy="15087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720851" y="7409688"/>
            <a:ext cx="176784" cy="15087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952500" y="7406640"/>
            <a:ext cx="128015" cy="11887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505711" y="7476744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751076" y="7537704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7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5907" y="48768"/>
                </a:lnTo>
                <a:close/>
              </a:path>
              <a:path w="55244" h="52070">
                <a:moveTo>
                  <a:pt x="54863" y="48768"/>
                </a:moveTo>
                <a:lnTo>
                  <a:pt x="30480" y="48768"/>
                </a:lnTo>
                <a:lnTo>
                  <a:pt x="28956" y="51816"/>
                </a:lnTo>
                <a:lnTo>
                  <a:pt x="53340" y="51816"/>
                </a:lnTo>
                <a:lnTo>
                  <a:pt x="54863" y="48768"/>
                </a:lnTo>
                <a:close/>
              </a:path>
              <a:path w="55244" h="5207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19"/>
                </a:lnTo>
                <a:lnTo>
                  <a:pt x="15240" y="7619"/>
                </a:lnTo>
                <a:lnTo>
                  <a:pt x="15240" y="15240"/>
                </a:lnTo>
                <a:lnTo>
                  <a:pt x="13716" y="21336"/>
                </a:lnTo>
                <a:lnTo>
                  <a:pt x="10668" y="39624"/>
                </a:lnTo>
                <a:lnTo>
                  <a:pt x="9143" y="44196"/>
                </a:lnTo>
                <a:lnTo>
                  <a:pt x="9143" y="45719"/>
                </a:lnTo>
                <a:lnTo>
                  <a:pt x="6096" y="48768"/>
                </a:lnTo>
                <a:lnTo>
                  <a:pt x="19812" y="48768"/>
                </a:lnTo>
                <a:lnTo>
                  <a:pt x="18287" y="47243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6"/>
                </a:lnTo>
                <a:lnTo>
                  <a:pt x="28448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4" h="52070">
                <a:moveTo>
                  <a:pt x="53340" y="6096"/>
                </a:moveTo>
                <a:lnTo>
                  <a:pt x="41148" y="6096"/>
                </a:lnTo>
                <a:lnTo>
                  <a:pt x="44196" y="7619"/>
                </a:lnTo>
                <a:lnTo>
                  <a:pt x="44196" y="9143"/>
                </a:lnTo>
                <a:lnTo>
                  <a:pt x="45719" y="12192"/>
                </a:lnTo>
                <a:lnTo>
                  <a:pt x="45719" y="15240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5719"/>
                </a:lnTo>
                <a:lnTo>
                  <a:pt x="36575" y="47243"/>
                </a:lnTo>
                <a:lnTo>
                  <a:pt x="36575" y="48768"/>
                </a:lnTo>
                <a:lnTo>
                  <a:pt x="50292" y="48768"/>
                </a:lnTo>
                <a:lnTo>
                  <a:pt x="48768" y="47243"/>
                </a:lnTo>
                <a:lnTo>
                  <a:pt x="48768" y="45719"/>
                </a:lnTo>
                <a:lnTo>
                  <a:pt x="47243" y="45719"/>
                </a:lnTo>
                <a:lnTo>
                  <a:pt x="48768" y="42672"/>
                </a:lnTo>
                <a:lnTo>
                  <a:pt x="48768" y="39624"/>
                </a:lnTo>
                <a:lnTo>
                  <a:pt x="53340" y="18287"/>
                </a:lnTo>
                <a:lnTo>
                  <a:pt x="54863" y="13716"/>
                </a:lnTo>
                <a:lnTo>
                  <a:pt x="54863" y="10668"/>
                </a:lnTo>
                <a:lnTo>
                  <a:pt x="53340" y="9143"/>
                </a:lnTo>
                <a:lnTo>
                  <a:pt x="53340" y="6096"/>
                </a:lnTo>
                <a:close/>
              </a:path>
              <a:path w="55244" h="52070">
                <a:moveTo>
                  <a:pt x="48768" y="0"/>
                </a:moveTo>
                <a:lnTo>
                  <a:pt x="39624" y="0"/>
                </a:lnTo>
                <a:lnTo>
                  <a:pt x="32004" y="3048"/>
                </a:lnTo>
                <a:lnTo>
                  <a:pt x="25907" y="10668"/>
                </a:lnTo>
                <a:lnTo>
                  <a:pt x="28448" y="10668"/>
                </a:lnTo>
                <a:lnTo>
                  <a:pt x="30480" y="9143"/>
                </a:lnTo>
                <a:lnTo>
                  <a:pt x="35051" y="6096"/>
                </a:lnTo>
                <a:lnTo>
                  <a:pt x="53340" y="6096"/>
                </a:lnTo>
                <a:lnTo>
                  <a:pt x="51816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623060" y="7263384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70">
                <a:moveTo>
                  <a:pt x="24384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48768"/>
                </a:lnTo>
                <a:close/>
              </a:path>
              <a:path w="53339" h="52070">
                <a:moveTo>
                  <a:pt x="53340" y="48768"/>
                </a:moveTo>
                <a:lnTo>
                  <a:pt x="28956" y="48768"/>
                </a:lnTo>
                <a:lnTo>
                  <a:pt x="28956" y="51816"/>
                </a:lnTo>
                <a:lnTo>
                  <a:pt x="53340" y="51816"/>
                </a:lnTo>
                <a:lnTo>
                  <a:pt x="53340" y="48768"/>
                </a:lnTo>
                <a:close/>
              </a:path>
              <a:path w="53339" h="52070">
                <a:moveTo>
                  <a:pt x="27432" y="0"/>
                </a:moveTo>
                <a:lnTo>
                  <a:pt x="24384" y="0"/>
                </a:lnTo>
                <a:lnTo>
                  <a:pt x="9144" y="6096"/>
                </a:lnTo>
                <a:lnTo>
                  <a:pt x="9144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9144" y="39624"/>
                </a:lnTo>
                <a:lnTo>
                  <a:pt x="9144" y="44196"/>
                </a:lnTo>
                <a:lnTo>
                  <a:pt x="7620" y="45720"/>
                </a:lnTo>
                <a:lnTo>
                  <a:pt x="7620" y="47244"/>
                </a:lnTo>
                <a:lnTo>
                  <a:pt x="6096" y="48768"/>
                </a:lnTo>
                <a:lnTo>
                  <a:pt x="19812" y="48768"/>
                </a:lnTo>
                <a:lnTo>
                  <a:pt x="18288" y="47244"/>
                </a:lnTo>
                <a:lnTo>
                  <a:pt x="18288" y="39624"/>
                </a:lnTo>
                <a:lnTo>
                  <a:pt x="24384" y="13716"/>
                </a:lnTo>
                <a:lnTo>
                  <a:pt x="27432" y="10668"/>
                </a:lnTo>
                <a:lnTo>
                  <a:pt x="24384" y="10668"/>
                </a:lnTo>
                <a:lnTo>
                  <a:pt x="27432" y="0"/>
                </a:lnTo>
                <a:close/>
              </a:path>
              <a:path w="53339" h="52070">
                <a:moveTo>
                  <a:pt x="53340" y="6096"/>
                </a:moveTo>
                <a:lnTo>
                  <a:pt x="41147" y="6096"/>
                </a:lnTo>
                <a:lnTo>
                  <a:pt x="44196" y="9144"/>
                </a:lnTo>
                <a:lnTo>
                  <a:pt x="44196" y="19812"/>
                </a:lnTo>
                <a:lnTo>
                  <a:pt x="39623" y="39624"/>
                </a:lnTo>
                <a:lnTo>
                  <a:pt x="38100" y="42672"/>
                </a:lnTo>
                <a:lnTo>
                  <a:pt x="38100" y="45720"/>
                </a:lnTo>
                <a:lnTo>
                  <a:pt x="35052" y="48768"/>
                </a:lnTo>
                <a:lnTo>
                  <a:pt x="48767" y="48768"/>
                </a:lnTo>
                <a:lnTo>
                  <a:pt x="48767" y="47244"/>
                </a:lnTo>
                <a:lnTo>
                  <a:pt x="47244" y="47244"/>
                </a:lnTo>
                <a:lnTo>
                  <a:pt x="47244" y="42672"/>
                </a:lnTo>
                <a:lnTo>
                  <a:pt x="48767" y="39624"/>
                </a:lnTo>
                <a:lnTo>
                  <a:pt x="53340" y="18288"/>
                </a:lnTo>
                <a:lnTo>
                  <a:pt x="53340" y="6096"/>
                </a:lnTo>
                <a:close/>
              </a:path>
              <a:path w="53339" h="52070">
                <a:moveTo>
                  <a:pt x="48767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8"/>
                </a:lnTo>
                <a:lnTo>
                  <a:pt x="27432" y="10668"/>
                </a:lnTo>
                <a:lnTo>
                  <a:pt x="28956" y="9144"/>
                </a:lnTo>
                <a:lnTo>
                  <a:pt x="35052" y="6096"/>
                </a:lnTo>
                <a:lnTo>
                  <a:pt x="53340" y="6096"/>
                </a:lnTo>
                <a:lnTo>
                  <a:pt x="51815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136903" y="7435596"/>
            <a:ext cx="146304" cy="13868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658111" y="7543800"/>
            <a:ext cx="74930" cy="135890"/>
          </a:xfrm>
          <a:custGeom>
            <a:avLst/>
            <a:gdLst/>
            <a:ahLst/>
            <a:cxnLst/>
            <a:rect l="l" t="t" r="r" b="b"/>
            <a:pathLst>
              <a:path w="74930" h="135890">
                <a:moveTo>
                  <a:pt x="13715" y="118871"/>
                </a:moveTo>
                <a:lnTo>
                  <a:pt x="4571" y="118871"/>
                </a:lnTo>
                <a:lnTo>
                  <a:pt x="0" y="123443"/>
                </a:lnTo>
                <a:lnTo>
                  <a:pt x="0" y="128015"/>
                </a:lnTo>
                <a:lnTo>
                  <a:pt x="1524" y="131063"/>
                </a:lnTo>
                <a:lnTo>
                  <a:pt x="7619" y="134111"/>
                </a:lnTo>
                <a:lnTo>
                  <a:pt x="13715" y="135635"/>
                </a:lnTo>
                <a:lnTo>
                  <a:pt x="22860" y="135635"/>
                </a:lnTo>
                <a:lnTo>
                  <a:pt x="35718" y="134754"/>
                </a:lnTo>
                <a:lnTo>
                  <a:pt x="46862" y="132016"/>
                </a:lnTo>
                <a:lnTo>
                  <a:pt x="54823" y="128015"/>
                </a:lnTo>
                <a:lnTo>
                  <a:pt x="33527" y="128015"/>
                </a:lnTo>
                <a:lnTo>
                  <a:pt x="30480" y="126491"/>
                </a:lnTo>
                <a:lnTo>
                  <a:pt x="25907" y="126491"/>
                </a:lnTo>
                <a:lnTo>
                  <a:pt x="24383" y="124967"/>
                </a:lnTo>
                <a:lnTo>
                  <a:pt x="19812" y="123443"/>
                </a:lnTo>
                <a:lnTo>
                  <a:pt x="16763" y="120395"/>
                </a:lnTo>
                <a:lnTo>
                  <a:pt x="13715" y="118871"/>
                </a:lnTo>
                <a:close/>
              </a:path>
              <a:path w="74930" h="135890">
                <a:moveTo>
                  <a:pt x="64007" y="13715"/>
                </a:moveTo>
                <a:lnTo>
                  <a:pt x="36575" y="13715"/>
                </a:lnTo>
                <a:lnTo>
                  <a:pt x="41148" y="15239"/>
                </a:lnTo>
                <a:lnTo>
                  <a:pt x="50292" y="24383"/>
                </a:lnTo>
                <a:lnTo>
                  <a:pt x="51815" y="28955"/>
                </a:lnTo>
                <a:lnTo>
                  <a:pt x="51752" y="41338"/>
                </a:lnTo>
                <a:lnTo>
                  <a:pt x="48768" y="50291"/>
                </a:lnTo>
                <a:lnTo>
                  <a:pt x="45719" y="53339"/>
                </a:lnTo>
                <a:lnTo>
                  <a:pt x="42671" y="57911"/>
                </a:lnTo>
                <a:lnTo>
                  <a:pt x="36575" y="60959"/>
                </a:lnTo>
                <a:lnTo>
                  <a:pt x="32004" y="64007"/>
                </a:lnTo>
                <a:lnTo>
                  <a:pt x="27431" y="65531"/>
                </a:lnTo>
                <a:lnTo>
                  <a:pt x="21336" y="65531"/>
                </a:lnTo>
                <a:lnTo>
                  <a:pt x="21336" y="68579"/>
                </a:lnTo>
                <a:lnTo>
                  <a:pt x="30480" y="68579"/>
                </a:lnTo>
                <a:lnTo>
                  <a:pt x="39624" y="71627"/>
                </a:lnTo>
                <a:lnTo>
                  <a:pt x="44195" y="74675"/>
                </a:lnTo>
                <a:lnTo>
                  <a:pt x="48768" y="76200"/>
                </a:lnTo>
                <a:lnTo>
                  <a:pt x="53339" y="80771"/>
                </a:lnTo>
                <a:lnTo>
                  <a:pt x="56387" y="86867"/>
                </a:lnTo>
                <a:lnTo>
                  <a:pt x="59436" y="91439"/>
                </a:lnTo>
                <a:lnTo>
                  <a:pt x="59436" y="108203"/>
                </a:lnTo>
                <a:lnTo>
                  <a:pt x="57912" y="114300"/>
                </a:lnTo>
                <a:lnTo>
                  <a:pt x="53339" y="120395"/>
                </a:lnTo>
                <a:lnTo>
                  <a:pt x="47243" y="124967"/>
                </a:lnTo>
                <a:lnTo>
                  <a:pt x="42671" y="128015"/>
                </a:lnTo>
                <a:lnTo>
                  <a:pt x="54823" y="128015"/>
                </a:lnTo>
                <a:lnTo>
                  <a:pt x="74675" y="89915"/>
                </a:lnTo>
                <a:lnTo>
                  <a:pt x="74675" y="82295"/>
                </a:lnTo>
                <a:lnTo>
                  <a:pt x="68580" y="70103"/>
                </a:lnTo>
                <a:lnTo>
                  <a:pt x="64007" y="64007"/>
                </a:lnTo>
                <a:lnTo>
                  <a:pt x="57912" y="59435"/>
                </a:lnTo>
                <a:lnTo>
                  <a:pt x="50292" y="56387"/>
                </a:lnTo>
                <a:lnTo>
                  <a:pt x="58054" y="48648"/>
                </a:lnTo>
                <a:lnTo>
                  <a:pt x="63246" y="41338"/>
                </a:lnTo>
                <a:lnTo>
                  <a:pt x="66151" y="34313"/>
                </a:lnTo>
                <a:lnTo>
                  <a:pt x="67056" y="27431"/>
                </a:lnTo>
                <a:lnTo>
                  <a:pt x="67056" y="21335"/>
                </a:lnTo>
                <a:lnTo>
                  <a:pt x="65531" y="15239"/>
                </a:lnTo>
                <a:lnTo>
                  <a:pt x="64007" y="13715"/>
                </a:lnTo>
                <a:close/>
              </a:path>
              <a:path w="74930" h="135890">
                <a:moveTo>
                  <a:pt x="47243" y="0"/>
                </a:moveTo>
                <a:lnTo>
                  <a:pt x="28956" y="0"/>
                </a:lnTo>
                <a:lnTo>
                  <a:pt x="21336" y="3047"/>
                </a:lnTo>
                <a:lnTo>
                  <a:pt x="16763" y="7619"/>
                </a:lnTo>
                <a:lnTo>
                  <a:pt x="10668" y="12191"/>
                </a:lnTo>
                <a:lnTo>
                  <a:pt x="1524" y="27431"/>
                </a:lnTo>
                <a:lnTo>
                  <a:pt x="6095" y="28955"/>
                </a:lnTo>
                <a:lnTo>
                  <a:pt x="10977" y="22074"/>
                </a:lnTo>
                <a:lnTo>
                  <a:pt x="16573" y="17335"/>
                </a:lnTo>
                <a:lnTo>
                  <a:pt x="23026" y="14597"/>
                </a:lnTo>
                <a:lnTo>
                  <a:pt x="30480" y="13715"/>
                </a:lnTo>
                <a:lnTo>
                  <a:pt x="64007" y="13715"/>
                </a:lnTo>
                <a:lnTo>
                  <a:pt x="60960" y="10667"/>
                </a:lnTo>
                <a:lnTo>
                  <a:pt x="56387" y="4571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885188" y="7272528"/>
            <a:ext cx="76200" cy="13258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520952" y="7269480"/>
            <a:ext cx="85725" cy="134620"/>
          </a:xfrm>
          <a:custGeom>
            <a:avLst/>
            <a:gdLst/>
            <a:ahLst/>
            <a:cxnLst/>
            <a:rect l="l" t="t" r="r" b="b"/>
            <a:pathLst>
              <a:path w="85725" h="134620">
                <a:moveTo>
                  <a:pt x="70858" y="15239"/>
                </a:moveTo>
                <a:lnTo>
                  <a:pt x="42671" y="15239"/>
                </a:lnTo>
                <a:lnTo>
                  <a:pt x="48767" y="18287"/>
                </a:lnTo>
                <a:lnTo>
                  <a:pt x="53339" y="22860"/>
                </a:lnTo>
                <a:lnTo>
                  <a:pt x="57911" y="28956"/>
                </a:lnTo>
                <a:lnTo>
                  <a:pt x="60959" y="35051"/>
                </a:lnTo>
                <a:lnTo>
                  <a:pt x="60959" y="44196"/>
                </a:lnTo>
                <a:lnTo>
                  <a:pt x="39004" y="90106"/>
                </a:lnTo>
                <a:lnTo>
                  <a:pt x="0" y="129539"/>
                </a:lnTo>
                <a:lnTo>
                  <a:pt x="0" y="134112"/>
                </a:lnTo>
                <a:lnTo>
                  <a:pt x="76200" y="134112"/>
                </a:lnTo>
                <a:lnTo>
                  <a:pt x="81578" y="118872"/>
                </a:lnTo>
                <a:lnTo>
                  <a:pt x="19811" y="118872"/>
                </a:lnTo>
                <a:lnTo>
                  <a:pt x="24145" y="115157"/>
                </a:lnTo>
                <a:lnTo>
                  <a:pt x="30480" y="108585"/>
                </a:lnTo>
                <a:lnTo>
                  <a:pt x="50291" y="86868"/>
                </a:lnTo>
                <a:lnTo>
                  <a:pt x="57721" y="78866"/>
                </a:lnTo>
                <a:lnTo>
                  <a:pt x="77723" y="41148"/>
                </a:lnTo>
                <a:lnTo>
                  <a:pt x="77723" y="35051"/>
                </a:lnTo>
                <a:lnTo>
                  <a:pt x="76914" y="28241"/>
                </a:lnTo>
                <a:lnTo>
                  <a:pt x="74675" y="21717"/>
                </a:lnTo>
                <a:lnTo>
                  <a:pt x="71294" y="15763"/>
                </a:lnTo>
                <a:lnTo>
                  <a:pt x="70858" y="15239"/>
                </a:lnTo>
                <a:close/>
              </a:path>
              <a:path w="85725" h="134620">
                <a:moveTo>
                  <a:pt x="85343" y="108203"/>
                </a:moveTo>
                <a:lnTo>
                  <a:pt x="82295" y="108203"/>
                </a:lnTo>
                <a:lnTo>
                  <a:pt x="80772" y="111251"/>
                </a:lnTo>
                <a:lnTo>
                  <a:pt x="77723" y="112775"/>
                </a:lnTo>
                <a:lnTo>
                  <a:pt x="73151" y="117348"/>
                </a:lnTo>
                <a:lnTo>
                  <a:pt x="71628" y="117348"/>
                </a:lnTo>
                <a:lnTo>
                  <a:pt x="68579" y="118872"/>
                </a:lnTo>
                <a:lnTo>
                  <a:pt x="81578" y="118872"/>
                </a:lnTo>
                <a:lnTo>
                  <a:pt x="85343" y="108203"/>
                </a:lnTo>
                <a:close/>
              </a:path>
              <a:path w="85725" h="134620">
                <a:moveTo>
                  <a:pt x="39623" y="0"/>
                </a:moveTo>
                <a:lnTo>
                  <a:pt x="7429" y="21907"/>
                </a:lnTo>
                <a:lnTo>
                  <a:pt x="3047" y="36575"/>
                </a:lnTo>
                <a:lnTo>
                  <a:pt x="6095" y="36575"/>
                </a:lnTo>
                <a:lnTo>
                  <a:pt x="12191" y="24384"/>
                </a:lnTo>
                <a:lnTo>
                  <a:pt x="18287" y="21336"/>
                </a:lnTo>
                <a:lnTo>
                  <a:pt x="22859" y="16763"/>
                </a:lnTo>
                <a:lnTo>
                  <a:pt x="28956" y="15239"/>
                </a:lnTo>
                <a:lnTo>
                  <a:pt x="70858" y="15239"/>
                </a:lnTo>
                <a:lnTo>
                  <a:pt x="67056" y="10668"/>
                </a:lnTo>
                <a:lnTo>
                  <a:pt x="61055" y="6429"/>
                </a:lnTo>
                <a:lnTo>
                  <a:pt x="54482" y="3048"/>
                </a:lnTo>
                <a:lnTo>
                  <a:pt x="47339" y="809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784604" y="7357871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19"/>
                </a:lnTo>
                <a:lnTo>
                  <a:pt x="914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737360" y="735253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784604" y="7301484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353311" y="745693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353311" y="749350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010155" y="7508747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20">
                <a:moveTo>
                  <a:pt x="24383" y="16763"/>
                </a:moveTo>
                <a:lnTo>
                  <a:pt x="16763" y="16763"/>
                </a:lnTo>
                <a:lnTo>
                  <a:pt x="18287" y="18287"/>
                </a:lnTo>
                <a:lnTo>
                  <a:pt x="18287" y="24383"/>
                </a:lnTo>
                <a:lnTo>
                  <a:pt x="0" y="41147"/>
                </a:lnTo>
                <a:lnTo>
                  <a:pt x="0" y="45719"/>
                </a:lnTo>
                <a:lnTo>
                  <a:pt x="9143" y="42671"/>
                </a:lnTo>
                <a:lnTo>
                  <a:pt x="15239" y="38099"/>
                </a:lnTo>
                <a:lnTo>
                  <a:pt x="18287" y="33527"/>
                </a:lnTo>
                <a:lnTo>
                  <a:pt x="22860" y="28955"/>
                </a:lnTo>
                <a:lnTo>
                  <a:pt x="24383" y="22859"/>
                </a:lnTo>
                <a:lnTo>
                  <a:pt x="24383" y="16763"/>
                </a:lnTo>
                <a:close/>
              </a:path>
              <a:path w="24764" h="45720">
                <a:moveTo>
                  <a:pt x="13716" y="0"/>
                </a:moveTo>
                <a:lnTo>
                  <a:pt x="7619" y="0"/>
                </a:lnTo>
                <a:lnTo>
                  <a:pt x="4571" y="1523"/>
                </a:lnTo>
                <a:lnTo>
                  <a:pt x="1524" y="4571"/>
                </a:lnTo>
                <a:lnTo>
                  <a:pt x="0" y="7619"/>
                </a:lnTo>
                <a:lnTo>
                  <a:pt x="0" y="15239"/>
                </a:lnTo>
                <a:lnTo>
                  <a:pt x="1524" y="16763"/>
                </a:lnTo>
                <a:lnTo>
                  <a:pt x="4571" y="18287"/>
                </a:lnTo>
                <a:lnTo>
                  <a:pt x="6095" y="19811"/>
                </a:lnTo>
                <a:lnTo>
                  <a:pt x="9143" y="19811"/>
                </a:lnTo>
                <a:lnTo>
                  <a:pt x="10668" y="18287"/>
                </a:lnTo>
                <a:lnTo>
                  <a:pt x="12192" y="18287"/>
                </a:lnTo>
                <a:lnTo>
                  <a:pt x="13716" y="16763"/>
                </a:lnTo>
                <a:lnTo>
                  <a:pt x="24383" y="16763"/>
                </a:lnTo>
                <a:lnTo>
                  <a:pt x="24383" y="12191"/>
                </a:lnTo>
                <a:lnTo>
                  <a:pt x="22860" y="7619"/>
                </a:lnTo>
                <a:lnTo>
                  <a:pt x="19812" y="4571"/>
                </a:lnTo>
                <a:lnTo>
                  <a:pt x="18287" y="1523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087879" y="7406640"/>
            <a:ext cx="294131" cy="12191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932175" y="7476744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4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302508" y="7513320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5" y="73151"/>
                </a:moveTo>
                <a:lnTo>
                  <a:pt x="1524" y="73151"/>
                </a:lnTo>
                <a:lnTo>
                  <a:pt x="1524" y="76199"/>
                </a:lnTo>
                <a:lnTo>
                  <a:pt x="28955" y="76199"/>
                </a:lnTo>
                <a:lnTo>
                  <a:pt x="28955" y="73151"/>
                </a:lnTo>
                <a:close/>
              </a:path>
              <a:path w="29210" h="76200">
                <a:moveTo>
                  <a:pt x="19812" y="9143"/>
                </a:moveTo>
                <a:lnTo>
                  <a:pt x="7619" y="9143"/>
                </a:lnTo>
                <a:lnTo>
                  <a:pt x="9143" y="10667"/>
                </a:lnTo>
                <a:lnTo>
                  <a:pt x="10667" y="10667"/>
                </a:lnTo>
                <a:lnTo>
                  <a:pt x="10667" y="70103"/>
                </a:lnTo>
                <a:lnTo>
                  <a:pt x="7619" y="73151"/>
                </a:lnTo>
                <a:lnTo>
                  <a:pt x="22859" y="73151"/>
                </a:lnTo>
                <a:lnTo>
                  <a:pt x="19812" y="70103"/>
                </a:lnTo>
                <a:lnTo>
                  <a:pt x="19812" y="9143"/>
                </a:lnTo>
                <a:close/>
              </a:path>
              <a:path w="29210" h="76200">
                <a:moveTo>
                  <a:pt x="19812" y="0"/>
                </a:moveTo>
                <a:lnTo>
                  <a:pt x="18287" y="0"/>
                </a:lnTo>
                <a:lnTo>
                  <a:pt x="0" y="9143"/>
                </a:lnTo>
                <a:lnTo>
                  <a:pt x="1524" y="10667"/>
                </a:lnTo>
                <a:lnTo>
                  <a:pt x="3047" y="9143"/>
                </a:lnTo>
                <a:lnTo>
                  <a:pt x="19812" y="914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172967" y="7239000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1"/>
                </a:moveTo>
                <a:lnTo>
                  <a:pt x="1524" y="73151"/>
                </a:lnTo>
                <a:lnTo>
                  <a:pt x="1524" y="74675"/>
                </a:lnTo>
                <a:lnTo>
                  <a:pt x="28956" y="74675"/>
                </a:lnTo>
                <a:lnTo>
                  <a:pt x="28956" y="73151"/>
                </a:lnTo>
                <a:close/>
              </a:path>
              <a:path w="29210" h="74929">
                <a:moveTo>
                  <a:pt x="19812" y="9143"/>
                </a:moveTo>
                <a:lnTo>
                  <a:pt x="9143" y="9143"/>
                </a:lnTo>
                <a:lnTo>
                  <a:pt x="10668" y="10667"/>
                </a:lnTo>
                <a:lnTo>
                  <a:pt x="10668" y="71627"/>
                </a:lnTo>
                <a:lnTo>
                  <a:pt x="9143" y="71627"/>
                </a:lnTo>
                <a:lnTo>
                  <a:pt x="9143" y="73151"/>
                </a:lnTo>
                <a:lnTo>
                  <a:pt x="22859" y="73151"/>
                </a:lnTo>
                <a:lnTo>
                  <a:pt x="21336" y="71627"/>
                </a:lnTo>
                <a:lnTo>
                  <a:pt x="21336" y="70103"/>
                </a:lnTo>
                <a:lnTo>
                  <a:pt x="19812" y="68579"/>
                </a:lnTo>
                <a:lnTo>
                  <a:pt x="19812" y="9143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3"/>
                </a:lnTo>
                <a:lnTo>
                  <a:pt x="1524" y="10667"/>
                </a:lnTo>
                <a:lnTo>
                  <a:pt x="3048" y="9143"/>
                </a:lnTo>
                <a:lnTo>
                  <a:pt x="19812" y="914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676144" y="7499604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1"/>
                </a:moveTo>
                <a:lnTo>
                  <a:pt x="0" y="73151"/>
                </a:lnTo>
                <a:lnTo>
                  <a:pt x="0" y="74675"/>
                </a:lnTo>
                <a:lnTo>
                  <a:pt x="28956" y="74675"/>
                </a:lnTo>
                <a:lnTo>
                  <a:pt x="28956" y="73151"/>
                </a:lnTo>
                <a:close/>
              </a:path>
              <a:path w="29210" h="74929">
                <a:moveTo>
                  <a:pt x="21336" y="71628"/>
                </a:moveTo>
                <a:lnTo>
                  <a:pt x="7619" y="71628"/>
                </a:lnTo>
                <a:lnTo>
                  <a:pt x="6095" y="73151"/>
                </a:lnTo>
                <a:lnTo>
                  <a:pt x="22860" y="73151"/>
                </a:lnTo>
                <a:lnTo>
                  <a:pt x="21336" y="71628"/>
                </a:lnTo>
                <a:close/>
              </a:path>
              <a:path w="29210" h="74929">
                <a:moveTo>
                  <a:pt x="19812" y="9143"/>
                </a:moveTo>
                <a:lnTo>
                  <a:pt x="7619" y="9143"/>
                </a:lnTo>
                <a:lnTo>
                  <a:pt x="9143" y="10668"/>
                </a:lnTo>
                <a:lnTo>
                  <a:pt x="9143" y="12192"/>
                </a:lnTo>
                <a:lnTo>
                  <a:pt x="10668" y="13716"/>
                </a:lnTo>
                <a:lnTo>
                  <a:pt x="10668" y="68580"/>
                </a:lnTo>
                <a:lnTo>
                  <a:pt x="9143" y="70104"/>
                </a:lnTo>
                <a:lnTo>
                  <a:pt x="9143" y="71628"/>
                </a:lnTo>
                <a:lnTo>
                  <a:pt x="19812" y="71628"/>
                </a:lnTo>
                <a:lnTo>
                  <a:pt x="19812" y="9143"/>
                </a:lnTo>
                <a:close/>
              </a:path>
              <a:path w="29210" h="74929">
                <a:moveTo>
                  <a:pt x="19812" y="0"/>
                </a:moveTo>
                <a:lnTo>
                  <a:pt x="16763" y="0"/>
                </a:lnTo>
                <a:lnTo>
                  <a:pt x="0" y="9143"/>
                </a:lnTo>
                <a:lnTo>
                  <a:pt x="0" y="10668"/>
                </a:lnTo>
                <a:lnTo>
                  <a:pt x="3048" y="9143"/>
                </a:lnTo>
                <a:lnTo>
                  <a:pt x="19812" y="914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3084576" y="7543800"/>
            <a:ext cx="73151" cy="13563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415284" y="7272528"/>
            <a:ext cx="76200" cy="13258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944367" y="7269480"/>
            <a:ext cx="86995" cy="134620"/>
          </a:xfrm>
          <a:custGeom>
            <a:avLst/>
            <a:gdLst/>
            <a:ahLst/>
            <a:cxnLst/>
            <a:rect l="l" t="t" r="r" b="b"/>
            <a:pathLst>
              <a:path w="86994" h="134620">
                <a:moveTo>
                  <a:pt x="71956" y="15239"/>
                </a:moveTo>
                <a:lnTo>
                  <a:pt x="42671" y="15239"/>
                </a:lnTo>
                <a:lnTo>
                  <a:pt x="48768" y="18287"/>
                </a:lnTo>
                <a:lnTo>
                  <a:pt x="54863" y="22860"/>
                </a:lnTo>
                <a:lnTo>
                  <a:pt x="59436" y="28956"/>
                </a:lnTo>
                <a:lnTo>
                  <a:pt x="62483" y="35051"/>
                </a:lnTo>
                <a:lnTo>
                  <a:pt x="62483" y="44196"/>
                </a:lnTo>
                <a:lnTo>
                  <a:pt x="40505" y="90106"/>
                </a:lnTo>
                <a:lnTo>
                  <a:pt x="0" y="129539"/>
                </a:lnTo>
                <a:lnTo>
                  <a:pt x="0" y="134112"/>
                </a:lnTo>
                <a:lnTo>
                  <a:pt x="77724" y="134112"/>
                </a:lnTo>
                <a:lnTo>
                  <a:pt x="83102" y="118872"/>
                </a:lnTo>
                <a:lnTo>
                  <a:pt x="21336" y="118872"/>
                </a:lnTo>
                <a:lnTo>
                  <a:pt x="25003" y="115157"/>
                </a:lnTo>
                <a:lnTo>
                  <a:pt x="31241" y="108585"/>
                </a:lnTo>
                <a:lnTo>
                  <a:pt x="39766" y="99155"/>
                </a:lnTo>
                <a:lnTo>
                  <a:pt x="50292" y="86868"/>
                </a:lnTo>
                <a:lnTo>
                  <a:pt x="57721" y="78866"/>
                </a:lnTo>
                <a:lnTo>
                  <a:pt x="64007" y="70865"/>
                </a:lnTo>
                <a:lnTo>
                  <a:pt x="69151" y="62864"/>
                </a:lnTo>
                <a:lnTo>
                  <a:pt x="73151" y="54863"/>
                </a:lnTo>
                <a:lnTo>
                  <a:pt x="77724" y="47244"/>
                </a:lnTo>
                <a:lnTo>
                  <a:pt x="79248" y="41148"/>
                </a:lnTo>
                <a:lnTo>
                  <a:pt x="79248" y="35051"/>
                </a:lnTo>
                <a:lnTo>
                  <a:pt x="78438" y="28455"/>
                </a:lnTo>
                <a:lnTo>
                  <a:pt x="76200" y="22288"/>
                </a:lnTo>
                <a:lnTo>
                  <a:pt x="72818" y="16406"/>
                </a:lnTo>
                <a:lnTo>
                  <a:pt x="71956" y="15239"/>
                </a:lnTo>
                <a:close/>
              </a:path>
              <a:path w="86994" h="134620">
                <a:moveTo>
                  <a:pt x="86868" y="108203"/>
                </a:moveTo>
                <a:lnTo>
                  <a:pt x="82295" y="108203"/>
                </a:lnTo>
                <a:lnTo>
                  <a:pt x="79248" y="114300"/>
                </a:lnTo>
                <a:lnTo>
                  <a:pt x="77724" y="115824"/>
                </a:lnTo>
                <a:lnTo>
                  <a:pt x="74675" y="117348"/>
                </a:lnTo>
                <a:lnTo>
                  <a:pt x="71627" y="117348"/>
                </a:lnTo>
                <a:lnTo>
                  <a:pt x="70104" y="118872"/>
                </a:lnTo>
                <a:lnTo>
                  <a:pt x="83102" y="118872"/>
                </a:lnTo>
                <a:lnTo>
                  <a:pt x="86868" y="108203"/>
                </a:lnTo>
                <a:close/>
              </a:path>
              <a:path w="86994" h="134620">
                <a:moveTo>
                  <a:pt x="41148" y="0"/>
                </a:moveTo>
                <a:lnTo>
                  <a:pt x="8953" y="22098"/>
                </a:lnTo>
                <a:lnTo>
                  <a:pt x="4571" y="38100"/>
                </a:lnTo>
                <a:lnTo>
                  <a:pt x="7619" y="38100"/>
                </a:lnTo>
                <a:lnTo>
                  <a:pt x="10668" y="30480"/>
                </a:lnTo>
                <a:lnTo>
                  <a:pt x="13715" y="24384"/>
                </a:lnTo>
                <a:lnTo>
                  <a:pt x="19812" y="21336"/>
                </a:lnTo>
                <a:lnTo>
                  <a:pt x="24383" y="16763"/>
                </a:lnTo>
                <a:lnTo>
                  <a:pt x="30480" y="15239"/>
                </a:lnTo>
                <a:lnTo>
                  <a:pt x="71956" y="15239"/>
                </a:lnTo>
                <a:lnTo>
                  <a:pt x="68580" y="10668"/>
                </a:lnTo>
                <a:lnTo>
                  <a:pt x="62579" y="6429"/>
                </a:lnTo>
                <a:lnTo>
                  <a:pt x="56006" y="3048"/>
                </a:lnTo>
                <a:lnTo>
                  <a:pt x="48863" y="809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3238500" y="7531608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30479" y="32004"/>
                </a:moveTo>
                <a:lnTo>
                  <a:pt x="25908" y="32004"/>
                </a:lnTo>
                <a:lnTo>
                  <a:pt x="25908" y="57912"/>
                </a:lnTo>
                <a:lnTo>
                  <a:pt x="30479" y="57912"/>
                </a:lnTo>
                <a:lnTo>
                  <a:pt x="30479" y="32004"/>
                </a:lnTo>
                <a:close/>
              </a:path>
              <a:path w="56514" h="58420">
                <a:moveTo>
                  <a:pt x="56387" y="25908"/>
                </a:moveTo>
                <a:lnTo>
                  <a:pt x="0" y="25908"/>
                </a:lnTo>
                <a:lnTo>
                  <a:pt x="0" y="32004"/>
                </a:lnTo>
                <a:lnTo>
                  <a:pt x="56387" y="32004"/>
                </a:lnTo>
                <a:lnTo>
                  <a:pt x="56387" y="25908"/>
                </a:lnTo>
                <a:close/>
              </a:path>
              <a:path w="56514" h="58420">
                <a:moveTo>
                  <a:pt x="30479" y="0"/>
                </a:moveTo>
                <a:lnTo>
                  <a:pt x="25908" y="0"/>
                </a:lnTo>
                <a:lnTo>
                  <a:pt x="25908" y="25908"/>
                </a:lnTo>
                <a:lnTo>
                  <a:pt x="30479" y="2590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108960" y="7257288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30479" y="32004"/>
                </a:moveTo>
                <a:lnTo>
                  <a:pt x="25907" y="32004"/>
                </a:lnTo>
                <a:lnTo>
                  <a:pt x="25907" y="57912"/>
                </a:lnTo>
                <a:lnTo>
                  <a:pt x="30479" y="57912"/>
                </a:lnTo>
                <a:lnTo>
                  <a:pt x="30479" y="32004"/>
                </a:lnTo>
                <a:close/>
              </a:path>
              <a:path w="56514" h="58420">
                <a:moveTo>
                  <a:pt x="56387" y="25908"/>
                </a:moveTo>
                <a:lnTo>
                  <a:pt x="0" y="25908"/>
                </a:lnTo>
                <a:lnTo>
                  <a:pt x="0" y="32004"/>
                </a:lnTo>
                <a:lnTo>
                  <a:pt x="56387" y="32004"/>
                </a:lnTo>
                <a:lnTo>
                  <a:pt x="56387" y="25908"/>
                </a:lnTo>
                <a:close/>
              </a:path>
              <a:path w="56514" h="58420">
                <a:moveTo>
                  <a:pt x="30479" y="0"/>
                </a:moveTo>
                <a:lnTo>
                  <a:pt x="25907" y="0"/>
                </a:lnTo>
                <a:lnTo>
                  <a:pt x="25907" y="25908"/>
                </a:lnTo>
                <a:lnTo>
                  <a:pt x="30479" y="2590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610611" y="751789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32004" y="30480"/>
                </a:moveTo>
                <a:lnTo>
                  <a:pt x="25907" y="30480"/>
                </a:lnTo>
                <a:lnTo>
                  <a:pt x="25907" y="56388"/>
                </a:lnTo>
                <a:lnTo>
                  <a:pt x="32004" y="56388"/>
                </a:lnTo>
                <a:lnTo>
                  <a:pt x="32004" y="30480"/>
                </a:lnTo>
                <a:close/>
              </a:path>
              <a:path w="56514" h="56515">
                <a:moveTo>
                  <a:pt x="56387" y="25908"/>
                </a:moveTo>
                <a:lnTo>
                  <a:pt x="0" y="25908"/>
                </a:lnTo>
                <a:lnTo>
                  <a:pt x="0" y="30480"/>
                </a:lnTo>
                <a:lnTo>
                  <a:pt x="56387" y="30480"/>
                </a:lnTo>
                <a:lnTo>
                  <a:pt x="56387" y="25908"/>
                </a:lnTo>
                <a:close/>
              </a:path>
              <a:path w="56514" h="56515">
                <a:moveTo>
                  <a:pt x="32004" y="0"/>
                </a:moveTo>
                <a:lnTo>
                  <a:pt x="25907" y="0"/>
                </a:lnTo>
                <a:lnTo>
                  <a:pt x="25907" y="25908"/>
                </a:lnTo>
                <a:lnTo>
                  <a:pt x="32004" y="25908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3313176" y="7357871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4" y="0"/>
                </a:moveTo>
                <a:lnTo>
                  <a:pt x="0" y="0"/>
                </a:lnTo>
                <a:lnTo>
                  <a:pt x="0" y="45719"/>
                </a:lnTo>
                <a:lnTo>
                  <a:pt x="9144" y="45719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267455" y="735330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313176" y="7301484"/>
            <a:ext cx="9525" cy="47625"/>
          </a:xfrm>
          <a:custGeom>
            <a:avLst/>
            <a:gdLst/>
            <a:ahLst/>
            <a:cxnLst/>
            <a:rect l="l" t="t" r="r" b="b"/>
            <a:pathLst>
              <a:path w="9525" h="47625">
                <a:moveTo>
                  <a:pt x="9144" y="0"/>
                </a:moveTo>
                <a:lnTo>
                  <a:pt x="0" y="0"/>
                </a:lnTo>
                <a:lnTo>
                  <a:pt x="0" y="47244"/>
                </a:lnTo>
                <a:lnTo>
                  <a:pt x="9144" y="47244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778251" y="745693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778251" y="749350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177539" y="7537704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70">
                <a:moveTo>
                  <a:pt x="24384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48768"/>
                </a:lnTo>
                <a:close/>
              </a:path>
              <a:path w="53339" h="52070">
                <a:moveTo>
                  <a:pt x="53340" y="48768"/>
                </a:moveTo>
                <a:lnTo>
                  <a:pt x="28956" y="48768"/>
                </a:lnTo>
                <a:lnTo>
                  <a:pt x="28956" y="51816"/>
                </a:lnTo>
                <a:lnTo>
                  <a:pt x="53340" y="51816"/>
                </a:lnTo>
                <a:lnTo>
                  <a:pt x="53340" y="48768"/>
                </a:lnTo>
                <a:close/>
              </a:path>
              <a:path w="53339" h="52070">
                <a:moveTo>
                  <a:pt x="27432" y="0"/>
                </a:moveTo>
                <a:lnTo>
                  <a:pt x="24384" y="0"/>
                </a:lnTo>
                <a:lnTo>
                  <a:pt x="9143" y="6096"/>
                </a:lnTo>
                <a:lnTo>
                  <a:pt x="9143" y="7619"/>
                </a:lnTo>
                <a:lnTo>
                  <a:pt x="15240" y="7619"/>
                </a:lnTo>
                <a:lnTo>
                  <a:pt x="15240" y="15240"/>
                </a:lnTo>
                <a:lnTo>
                  <a:pt x="9143" y="39624"/>
                </a:lnTo>
                <a:lnTo>
                  <a:pt x="9143" y="44196"/>
                </a:lnTo>
                <a:lnTo>
                  <a:pt x="7620" y="45719"/>
                </a:lnTo>
                <a:lnTo>
                  <a:pt x="7620" y="47243"/>
                </a:lnTo>
                <a:lnTo>
                  <a:pt x="6096" y="48768"/>
                </a:lnTo>
                <a:lnTo>
                  <a:pt x="18287" y="48768"/>
                </a:lnTo>
                <a:lnTo>
                  <a:pt x="18287" y="39624"/>
                </a:lnTo>
                <a:lnTo>
                  <a:pt x="24384" y="13716"/>
                </a:lnTo>
                <a:lnTo>
                  <a:pt x="27431" y="10668"/>
                </a:lnTo>
                <a:lnTo>
                  <a:pt x="24384" y="10668"/>
                </a:lnTo>
                <a:lnTo>
                  <a:pt x="27432" y="0"/>
                </a:lnTo>
                <a:close/>
              </a:path>
              <a:path w="53339" h="52070">
                <a:moveTo>
                  <a:pt x="53340" y="6096"/>
                </a:moveTo>
                <a:lnTo>
                  <a:pt x="41148" y="6096"/>
                </a:lnTo>
                <a:lnTo>
                  <a:pt x="44196" y="9143"/>
                </a:lnTo>
                <a:lnTo>
                  <a:pt x="44196" y="19812"/>
                </a:lnTo>
                <a:lnTo>
                  <a:pt x="39624" y="39624"/>
                </a:lnTo>
                <a:lnTo>
                  <a:pt x="38100" y="42672"/>
                </a:lnTo>
                <a:lnTo>
                  <a:pt x="38100" y="45719"/>
                </a:lnTo>
                <a:lnTo>
                  <a:pt x="35052" y="48768"/>
                </a:lnTo>
                <a:lnTo>
                  <a:pt x="48768" y="48768"/>
                </a:lnTo>
                <a:lnTo>
                  <a:pt x="48768" y="47243"/>
                </a:lnTo>
                <a:lnTo>
                  <a:pt x="47243" y="45719"/>
                </a:lnTo>
                <a:lnTo>
                  <a:pt x="47243" y="42672"/>
                </a:lnTo>
                <a:lnTo>
                  <a:pt x="48768" y="39624"/>
                </a:lnTo>
                <a:lnTo>
                  <a:pt x="53340" y="18287"/>
                </a:lnTo>
                <a:lnTo>
                  <a:pt x="53340" y="6096"/>
                </a:lnTo>
                <a:close/>
              </a:path>
              <a:path w="53339" h="52070">
                <a:moveTo>
                  <a:pt x="48768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3"/>
                </a:lnTo>
                <a:lnTo>
                  <a:pt x="35052" y="6096"/>
                </a:lnTo>
                <a:lnTo>
                  <a:pt x="53340" y="6096"/>
                </a:lnTo>
                <a:lnTo>
                  <a:pt x="51816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3048000" y="7263384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70">
                <a:moveTo>
                  <a:pt x="25907" y="48768"/>
                </a:moveTo>
                <a:lnTo>
                  <a:pt x="1524" y="48768"/>
                </a:lnTo>
                <a:lnTo>
                  <a:pt x="0" y="51816"/>
                </a:lnTo>
                <a:lnTo>
                  <a:pt x="24383" y="51816"/>
                </a:lnTo>
                <a:lnTo>
                  <a:pt x="25907" y="48768"/>
                </a:lnTo>
                <a:close/>
              </a:path>
              <a:path w="55244" h="52070">
                <a:moveTo>
                  <a:pt x="54863" y="48768"/>
                </a:moveTo>
                <a:lnTo>
                  <a:pt x="30480" y="48768"/>
                </a:lnTo>
                <a:lnTo>
                  <a:pt x="28956" y="51816"/>
                </a:lnTo>
                <a:lnTo>
                  <a:pt x="54863" y="51816"/>
                </a:lnTo>
                <a:lnTo>
                  <a:pt x="54863" y="48768"/>
                </a:lnTo>
                <a:close/>
              </a:path>
              <a:path w="55244" h="5207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39" y="7620"/>
                </a:lnTo>
                <a:lnTo>
                  <a:pt x="16763" y="9144"/>
                </a:lnTo>
                <a:lnTo>
                  <a:pt x="16763" y="12192"/>
                </a:lnTo>
                <a:lnTo>
                  <a:pt x="15239" y="15240"/>
                </a:lnTo>
                <a:lnTo>
                  <a:pt x="13716" y="21336"/>
                </a:lnTo>
                <a:lnTo>
                  <a:pt x="10668" y="39624"/>
                </a:lnTo>
                <a:lnTo>
                  <a:pt x="9143" y="44196"/>
                </a:lnTo>
                <a:lnTo>
                  <a:pt x="9143" y="45720"/>
                </a:lnTo>
                <a:lnTo>
                  <a:pt x="6095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3" y="13716"/>
                </a:lnTo>
                <a:lnTo>
                  <a:pt x="28448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4" h="52070">
                <a:moveTo>
                  <a:pt x="53339" y="6096"/>
                </a:moveTo>
                <a:lnTo>
                  <a:pt x="42672" y="6096"/>
                </a:lnTo>
                <a:lnTo>
                  <a:pt x="44195" y="7620"/>
                </a:lnTo>
                <a:lnTo>
                  <a:pt x="44195" y="9144"/>
                </a:lnTo>
                <a:lnTo>
                  <a:pt x="45719" y="12192"/>
                </a:lnTo>
                <a:lnTo>
                  <a:pt x="45719" y="15240"/>
                </a:lnTo>
                <a:lnTo>
                  <a:pt x="44195" y="19812"/>
                </a:lnTo>
                <a:lnTo>
                  <a:pt x="39624" y="39624"/>
                </a:lnTo>
                <a:lnTo>
                  <a:pt x="39624" y="44196"/>
                </a:lnTo>
                <a:lnTo>
                  <a:pt x="36575" y="47244"/>
                </a:lnTo>
                <a:lnTo>
                  <a:pt x="36575" y="48768"/>
                </a:lnTo>
                <a:lnTo>
                  <a:pt x="50292" y="48768"/>
                </a:lnTo>
                <a:lnTo>
                  <a:pt x="48768" y="47244"/>
                </a:lnTo>
                <a:lnTo>
                  <a:pt x="48768" y="45720"/>
                </a:lnTo>
                <a:lnTo>
                  <a:pt x="47243" y="45720"/>
                </a:lnTo>
                <a:lnTo>
                  <a:pt x="48768" y="42672"/>
                </a:lnTo>
                <a:lnTo>
                  <a:pt x="48768" y="39624"/>
                </a:lnTo>
                <a:lnTo>
                  <a:pt x="53339" y="18288"/>
                </a:lnTo>
                <a:lnTo>
                  <a:pt x="54863" y="13716"/>
                </a:lnTo>
                <a:lnTo>
                  <a:pt x="54863" y="9144"/>
                </a:lnTo>
                <a:lnTo>
                  <a:pt x="53339" y="6096"/>
                </a:lnTo>
                <a:close/>
              </a:path>
              <a:path w="55244" h="52070">
                <a:moveTo>
                  <a:pt x="48768" y="0"/>
                </a:moveTo>
                <a:lnTo>
                  <a:pt x="39624" y="0"/>
                </a:lnTo>
                <a:lnTo>
                  <a:pt x="33527" y="3048"/>
                </a:lnTo>
                <a:lnTo>
                  <a:pt x="25907" y="10668"/>
                </a:lnTo>
                <a:lnTo>
                  <a:pt x="28448" y="10668"/>
                </a:lnTo>
                <a:lnTo>
                  <a:pt x="30480" y="9144"/>
                </a:lnTo>
                <a:lnTo>
                  <a:pt x="35051" y="6096"/>
                </a:lnTo>
                <a:lnTo>
                  <a:pt x="53339" y="6096"/>
                </a:lnTo>
                <a:lnTo>
                  <a:pt x="53339" y="3048"/>
                </a:lnTo>
                <a:lnTo>
                  <a:pt x="50292" y="1524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549651" y="7523988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5908" y="48768"/>
                </a:moveTo>
                <a:lnTo>
                  <a:pt x="1524" y="48768"/>
                </a:lnTo>
                <a:lnTo>
                  <a:pt x="0" y="50292"/>
                </a:lnTo>
                <a:lnTo>
                  <a:pt x="25908" y="50292"/>
                </a:lnTo>
                <a:lnTo>
                  <a:pt x="25908" y="48768"/>
                </a:lnTo>
                <a:close/>
              </a:path>
              <a:path w="55244" h="50800">
                <a:moveTo>
                  <a:pt x="54864" y="48768"/>
                </a:moveTo>
                <a:lnTo>
                  <a:pt x="30480" y="48768"/>
                </a:lnTo>
                <a:lnTo>
                  <a:pt x="30480" y="50292"/>
                </a:lnTo>
                <a:lnTo>
                  <a:pt x="54864" y="50292"/>
                </a:lnTo>
                <a:lnTo>
                  <a:pt x="54864" y="48768"/>
                </a:lnTo>
                <a:close/>
              </a:path>
              <a:path w="55244" h="50800">
                <a:moveTo>
                  <a:pt x="26561" y="6096"/>
                </a:moveTo>
                <a:lnTo>
                  <a:pt x="15240" y="6096"/>
                </a:lnTo>
                <a:lnTo>
                  <a:pt x="15240" y="7620"/>
                </a:lnTo>
                <a:lnTo>
                  <a:pt x="16764" y="7620"/>
                </a:lnTo>
                <a:lnTo>
                  <a:pt x="16764" y="12192"/>
                </a:lnTo>
                <a:lnTo>
                  <a:pt x="15240" y="15240"/>
                </a:lnTo>
                <a:lnTo>
                  <a:pt x="15240" y="21336"/>
                </a:lnTo>
                <a:lnTo>
                  <a:pt x="10668" y="39624"/>
                </a:lnTo>
                <a:lnTo>
                  <a:pt x="9143" y="42672"/>
                </a:lnTo>
                <a:lnTo>
                  <a:pt x="9143" y="45720"/>
                </a:lnTo>
                <a:lnTo>
                  <a:pt x="6096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5720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6"/>
                </a:lnTo>
                <a:lnTo>
                  <a:pt x="28448" y="10668"/>
                </a:lnTo>
                <a:lnTo>
                  <a:pt x="25908" y="10668"/>
                </a:lnTo>
                <a:lnTo>
                  <a:pt x="26561" y="6096"/>
                </a:lnTo>
                <a:close/>
              </a:path>
              <a:path w="55244" h="50800">
                <a:moveTo>
                  <a:pt x="54102" y="6096"/>
                </a:moveTo>
                <a:lnTo>
                  <a:pt x="42672" y="6096"/>
                </a:lnTo>
                <a:lnTo>
                  <a:pt x="44196" y="7620"/>
                </a:lnTo>
                <a:lnTo>
                  <a:pt x="44196" y="9144"/>
                </a:lnTo>
                <a:lnTo>
                  <a:pt x="45720" y="12192"/>
                </a:lnTo>
                <a:lnTo>
                  <a:pt x="45720" y="15240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4196"/>
                </a:lnTo>
                <a:lnTo>
                  <a:pt x="38100" y="45720"/>
                </a:lnTo>
                <a:lnTo>
                  <a:pt x="38100" y="47244"/>
                </a:lnTo>
                <a:lnTo>
                  <a:pt x="36575" y="47244"/>
                </a:lnTo>
                <a:lnTo>
                  <a:pt x="35052" y="48768"/>
                </a:lnTo>
                <a:lnTo>
                  <a:pt x="50292" y="48768"/>
                </a:lnTo>
                <a:lnTo>
                  <a:pt x="48768" y="47244"/>
                </a:lnTo>
                <a:lnTo>
                  <a:pt x="48768" y="39624"/>
                </a:lnTo>
                <a:lnTo>
                  <a:pt x="53340" y="18288"/>
                </a:lnTo>
                <a:lnTo>
                  <a:pt x="54864" y="13716"/>
                </a:lnTo>
                <a:lnTo>
                  <a:pt x="54864" y="7620"/>
                </a:lnTo>
                <a:lnTo>
                  <a:pt x="54102" y="6096"/>
                </a:lnTo>
                <a:close/>
              </a:path>
              <a:path w="55244" h="50800">
                <a:moveTo>
                  <a:pt x="50292" y="0"/>
                </a:moveTo>
                <a:lnTo>
                  <a:pt x="39624" y="0"/>
                </a:lnTo>
                <a:lnTo>
                  <a:pt x="33528" y="3048"/>
                </a:lnTo>
                <a:lnTo>
                  <a:pt x="25908" y="10668"/>
                </a:lnTo>
                <a:lnTo>
                  <a:pt x="28448" y="10668"/>
                </a:lnTo>
                <a:lnTo>
                  <a:pt x="30480" y="9144"/>
                </a:lnTo>
                <a:lnTo>
                  <a:pt x="35052" y="6096"/>
                </a:lnTo>
                <a:lnTo>
                  <a:pt x="54102" y="6096"/>
                </a:lnTo>
                <a:lnTo>
                  <a:pt x="53340" y="4572"/>
                </a:lnTo>
                <a:lnTo>
                  <a:pt x="53340" y="3048"/>
                </a:lnTo>
                <a:lnTo>
                  <a:pt x="50292" y="0"/>
                </a:lnTo>
                <a:close/>
              </a:path>
              <a:path w="55244" h="50800">
                <a:moveTo>
                  <a:pt x="27431" y="0"/>
                </a:moveTo>
                <a:lnTo>
                  <a:pt x="25908" y="0"/>
                </a:lnTo>
                <a:lnTo>
                  <a:pt x="9143" y="6096"/>
                </a:lnTo>
                <a:lnTo>
                  <a:pt x="9143" y="7620"/>
                </a:lnTo>
                <a:lnTo>
                  <a:pt x="10668" y="7620"/>
                </a:lnTo>
                <a:lnTo>
                  <a:pt x="12192" y="6096"/>
                </a:lnTo>
                <a:lnTo>
                  <a:pt x="26561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458211" y="7435596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40">
                <a:moveTo>
                  <a:pt x="73151" y="4572"/>
                </a:moveTo>
                <a:lnTo>
                  <a:pt x="51815" y="4572"/>
                </a:lnTo>
                <a:lnTo>
                  <a:pt x="56387" y="6096"/>
                </a:lnTo>
                <a:lnTo>
                  <a:pt x="57912" y="10668"/>
                </a:lnTo>
                <a:lnTo>
                  <a:pt x="60960" y="13716"/>
                </a:lnTo>
                <a:lnTo>
                  <a:pt x="60960" y="19812"/>
                </a:lnTo>
                <a:lnTo>
                  <a:pt x="57912" y="27432"/>
                </a:lnTo>
                <a:lnTo>
                  <a:pt x="57912" y="32004"/>
                </a:lnTo>
                <a:lnTo>
                  <a:pt x="46434" y="35433"/>
                </a:lnTo>
                <a:lnTo>
                  <a:pt x="36957" y="38862"/>
                </a:lnTo>
                <a:lnTo>
                  <a:pt x="29194" y="42291"/>
                </a:lnTo>
                <a:lnTo>
                  <a:pt x="22860" y="45720"/>
                </a:lnTo>
                <a:lnTo>
                  <a:pt x="15239" y="48768"/>
                </a:lnTo>
                <a:lnTo>
                  <a:pt x="9143" y="53340"/>
                </a:lnTo>
                <a:lnTo>
                  <a:pt x="6095" y="57912"/>
                </a:lnTo>
                <a:lnTo>
                  <a:pt x="3048" y="60960"/>
                </a:lnTo>
                <a:lnTo>
                  <a:pt x="1524" y="64008"/>
                </a:lnTo>
                <a:lnTo>
                  <a:pt x="1524" y="68580"/>
                </a:lnTo>
                <a:lnTo>
                  <a:pt x="0" y="76200"/>
                </a:lnTo>
                <a:lnTo>
                  <a:pt x="0" y="80772"/>
                </a:lnTo>
                <a:lnTo>
                  <a:pt x="6095" y="89916"/>
                </a:lnTo>
                <a:lnTo>
                  <a:pt x="10668" y="91440"/>
                </a:lnTo>
                <a:lnTo>
                  <a:pt x="24383" y="91440"/>
                </a:lnTo>
                <a:lnTo>
                  <a:pt x="28956" y="89916"/>
                </a:lnTo>
                <a:lnTo>
                  <a:pt x="32004" y="88392"/>
                </a:lnTo>
                <a:lnTo>
                  <a:pt x="38100" y="83820"/>
                </a:lnTo>
                <a:lnTo>
                  <a:pt x="43434" y="80772"/>
                </a:lnTo>
                <a:lnTo>
                  <a:pt x="24383" y="80772"/>
                </a:lnTo>
                <a:lnTo>
                  <a:pt x="21336" y="79248"/>
                </a:lnTo>
                <a:lnTo>
                  <a:pt x="18287" y="73152"/>
                </a:lnTo>
                <a:lnTo>
                  <a:pt x="16763" y="68580"/>
                </a:lnTo>
                <a:lnTo>
                  <a:pt x="18287" y="64008"/>
                </a:lnTo>
                <a:lnTo>
                  <a:pt x="18287" y="60960"/>
                </a:lnTo>
                <a:lnTo>
                  <a:pt x="21336" y="57912"/>
                </a:lnTo>
                <a:lnTo>
                  <a:pt x="22860" y="54864"/>
                </a:lnTo>
                <a:lnTo>
                  <a:pt x="25907" y="51816"/>
                </a:lnTo>
                <a:lnTo>
                  <a:pt x="30480" y="48768"/>
                </a:lnTo>
                <a:lnTo>
                  <a:pt x="45719" y="41148"/>
                </a:lnTo>
                <a:lnTo>
                  <a:pt x="56387" y="38100"/>
                </a:lnTo>
                <a:lnTo>
                  <a:pt x="72847" y="38100"/>
                </a:lnTo>
                <a:lnTo>
                  <a:pt x="76200" y="21336"/>
                </a:lnTo>
                <a:lnTo>
                  <a:pt x="76200" y="12192"/>
                </a:lnTo>
                <a:lnTo>
                  <a:pt x="74675" y="7620"/>
                </a:lnTo>
                <a:lnTo>
                  <a:pt x="73151" y="4572"/>
                </a:lnTo>
                <a:close/>
              </a:path>
              <a:path w="81280" h="91440">
                <a:moveTo>
                  <a:pt x="65531" y="77724"/>
                </a:moveTo>
                <a:lnTo>
                  <a:pt x="48768" y="77724"/>
                </a:lnTo>
                <a:lnTo>
                  <a:pt x="47243" y="82296"/>
                </a:lnTo>
                <a:lnTo>
                  <a:pt x="47243" y="86868"/>
                </a:lnTo>
                <a:lnTo>
                  <a:pt x="51815" y="91440"/>
                </a:lnTo>
                <a:lnTo>
                  <a:pt x="54863" y="91440"/>
                </a:lnTo>
                <a:lnTo>
                  <a:pt x="60602" y="90582"/>
                </a:lnTo>
                <a:lnTo>
                  <a:pt x="66484" y="88011"/>
                </a:lnTo>
                <a:lnTo>
                  <a:pt x="72651" y="83724"/>
                </a:lnTo>
                <a:lnTo>
                  <a:pt x="77572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1440">
                <a:moveTo>
                  <a:pt x="72847" y="38100"/>
                </a:moveTo>
                <a:lnTo>
                  <a:pt x="56387" y="38100"/>
                </a:lnTo>
                <a:lnTo>
                  <a:pt x="50292" y="71628"/>
                </a:lnTo>
                <a:lnTo>
                  <a:pt x="39624" y="77724"/>
                </a:lnTo>
                <a:lnTo>
                  <a:pt x="33527" y="80772"/>
                </a:lnTo>
                <a:lnTo>
                  <a:pt x="43434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67056"/>
                </a:lnTo>
                <a:lnTo>
                  <a:pt x="68580" y="59436"/>
                </a:lnTo>
                <a:lnTo>
                  <a:pt x="72847" y="38100"/>
                </a:lnTo>
                <a:close/>
              </a:path>
              <a:path w="81280" h="91440">
                <a:moveTo>
                  <a:pt x="80771" y="71628"/>
                </a:moveTo>
                <a:lnTo>
                  <a:pt x="76200" y="76200"/>
                </a:lnTo>
                <a:lnTo>
                  <a:pt x="73151" y="77724"/>
                </a:lnTo>
                <a:lnTo>
                  <a:pt x="71627" y="79248"/>
                </a:lnTo>
                <a:lnTo>
                  <a:pt x="77572" y="79248"/>
                </a:lnTo>
                <a:lnTo>
                  <a:pt x="79248" y="77724"/>
                </a:lnTo>
                <a:lnTo>
                  <a:pt x="80771" y="71628"/>
                </a:lnTo>
                <a:close/>
              </a:path>
              <a:path w="81280" h="91440">
                <a:moveTo>
                  <a:pt x="65531" y="0"/>
                </a:moveTo>
                <a:lnTo>
                  <a:pt x="51815" y="0"/>
                </a:lnTo>
                <a:lnTo>
                  <a:pt x="44124" y="309"/>
                </a:lnTo>
                <a:lnTo>
                  <a:pt x="13715" y="21336"/>
                </a:lnTo>
                <a:lnTo>
                  <a:pt x="13715" y="25908"/>
                </a:lnTo>
                <a:lnTo>
                  <a:pt x="15239" y="28956"/>
                </a:lnTo>
                <a:lnTo>
                  <a:pt x="16763" y="30480"/>
                </a:lnTo>
                <a:lnTo>
                  <a:pt x="24383" y="30480"/>
                </a:lnTo>
                <a:lnTo>
                  <a:pt x="27431" y="28956"/>
                </a:lnTo>
                <a:lnTo>
                  <a:pt x="28956" y="25908"/>
                </a:lnTo>
                <a:lnTo>
                  <a:pt x="30480" y="24384"/>
                </a:lnTo>
                <a:lnTo>
                  <a:pt x="30480" y="21336"/>
                </a:lnTo>
                <a:lnTo>
                  <a:pt x="32004" y="15240"/>
                </a:lnTo>
                <a:lnTo>
                  <a:pt x="32004" y="13716"/>
                </a:lnTo>
                <a:lnTo>
                  <a:pt x="33527" y="10668"/>
                </a:lnTo>
                <a:lnTo>
                  <a:pt x="36575" y="9144"/>
                </a:lnTo>
                <a:lnTo>
                  <a:pt x="39624" y="6096"/>
                </a:lnTo>
                <a:lnTo>
                  <a:pt x="42671" y="4572"/>
                </a:lnTo>
                <a:lnTo>
                  <a:pt x="73151" y="4572"/>
                </a:lnTo>
                <a:lnTo>
                  <a:pt x="70104" y="3048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581400" y="7406640"/>
            <a:ext cx="243839" cy="12191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402079" y="8090916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906523" y="7854696"/>
            <a:ext cx="1098803" cy="477012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3214116" y="809091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483864" y="8090916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4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3913632" y="8161020"/>
            <a:ext cx="76200" cy="13106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3549396" y="8157971"/>
            <a:ext cx="85725" cy="132715"/>
          </a:xfrm>
          <a:custGeom>
            <a:avLst/>
            <a:gdLst/>
            <a:ahLst/>
            <a:cxnLst/>
            <a:rect l="l" t="t" r="r" b="b"/>
            <a:pathLst>
              <a:path w="85725" h="132715">
                <a:moveTo>
                  <a:pt x="71627" y="15239"/>
                </a:moveTo>
                <a:lnTo>
                  <a:pt x="42671" y="15239"/>
                </a:lnTo>
                <a:lnTo>
                  <a:pt x="48767" y="18287"/>
                </a:lnTo>
                <a:lnTo>
                  <a:pt x="57912" y="27431"/>
                </a:lnTo>
                <a:lnTo>
                  <a:pt x="60959" y="35051"/>
                </a:lnTo>
                <a:lnTo>
                  <a:pt x="60959" y="42671"/>
                </a:lnTo>
                <a:lnTo>
                  <a:pt x="47243" y="79247"/>
                </a:lnTo>
                <a:lnTo>
                  <a:pt x="15740" y="114395"/>
                </a:lnTo>
                <a:lnTo>
                  <a:pt x="0" y="129539"/>
                </a:lnTo>
                <a:lnTo>
                  <a:pt x="0" y="132587"/>
                </a:lnTo>
                <a:lnTo>
                  <a:pt x="76200" y="132587"/>
                </a:lnTo>
                <a:lnTo>
                  <a:pt x="81343" y="118871"/>
                </a:lnTo>
                <a:lnTo>
                  <a:pt x="19812" y="118871"/>
                </a:lnTo>
                <a:lnTo>
                  <a:pt x="24145" y="114299"/>
                </a:lnTo>
                <a:lnTo>
                  <a:pt x="30479" y="107441"/>
                </a:lnTo>
                <a:lnTo>
                  <a:pt x="39100" y="98297"/>
                </a:lnTo>
                <a:lnTo>
                  <a:pt x="50291" y="86867"/>
                </a:lnTo>
                <a:lnTo>
                  <a:pt x="57721" y="77985"/>
                </a:lnTo>
                <a:lnTo>
                  <a:pt x="64007" y="69532"/>
                </a:lnTo>
                <a:lnTo>
                  <a:pt x="69151" y="61364"/>
                </a:lnTo>
                <a:lnTo>
                  <a:pt x="76200" y="47243"/>
                </a:lnTo>
                <a:lnTo>
                  <a:pt x="77724" y="41147"/>
                </a:lnTo>
                <a:lnTo>
                  <a:pt x="77724" y="24383"/>
                </a:lnTo>
                <a:lnTo>
                  <a:pt x="73151" y="16763"/>
                </a:lnTo>
                <a:lnTo>
                  <a:pt x="71627" y="15239"/>
                </a:lnTo>
                <a:close/>
              </a:path>
              <a:path w="85725" h="132715">
                <a:moveTo>
                  <a:pt x="85343" y="108203"/>
                </a:moveTo>
                <a:lnTo>
                  <a:pt x="82295" y="108203"/>
                </a:lnTo>
                <a:lnTo>
                  <a:pt x="76200" y="114299"/>
                </a:lnTo>
                <a:lnTo>
                  <a:pt x="73151" y="115823"/>
                </a:lnTo>
                <a:lnTo>
                  <a:pt x="71627" y="117347"/>
                </a:lnTo>
                <a:lnTo>
                  <a:pt x="65531" y="117347"/>
                </a:lnTo>
                <a:lnTo>
                  <a:pt x="60959" y="118871"/>
                </a:lnTo>
                <a:lnTo>
                  <a:pt x="81343" y="118871"/>
                </a:lnTo>
                <a:lnTo>
                  <a:pt x="85343" y="108203"/>
                </a:lnTo>
                <a:close/>
              </a:path>
              <a:path w="85725" h="132715">
                <a:moveTo>
                  <a:pt x="41148" y="0"/>
                </a:moveTo>
                <a:lnTo>
                  <a:pt x="7429" y="21145"/>
                </a:lnTo>
                <a:lnTo>
                  <a:pt x="3048" y="36575"/>
                </a:lnTo>
                <a:lnTo>
                  <a:pt x="7619" y="36575"/>
                </a:lnTo>
                <a:lnTo>
                  <a:pt x="9143" y="28955"/>
                </a:lnTo>
                <a:lnTo>
                  <a:pt x="18287" y="19811"/>
                </a:lnTo>
                <a:lnTo>
                  <a:pt x="22859" y="16763"/>
                </a:lnTo>
                <a:lnTo>
                  <a:pt x="28955" y="15239"/>
                </a:lnTo>
                <a:lnTo>
                  <a:pt x="71627" y="15239"/>
                </a:lnTo>
                <a:lnTo>
                  <a:pt x="67055" y="10667"/>
                </a:lnTo>
                <a:lnTo>
                  <a:pt x="61079" y="5786"/>
                </a:lnTo>
                <a:lnTo>
                  <a:pt x="54673" y="2476"/>
                </a:lnTo>
                <a:lnTo>
                  <a:pt x="47982" y="59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965447" y="7888223"/>
            <a:ext cx="76200" cy="13106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497579" y="7885176"/>
            <a:ext cx="85725" cy="132715"/>
          </a:xfrm>
          <a:custGeom>
            <a:avLst/>
            <a:gdLst/>
            <a:ahLst/>
            <a:cxnLst/>
            <a:rect l="l" t="t" r="r" b="b"/>
            <a:pathLst>
              <a:path w="85725" h="132715">
                <a:moveTo>
                  <a:pt x="72771" y="15239"/>
                </a:moveTo>
                <a:lnTo>
                  <a:pt x="42672" y="15239"/>
                </a:lnTo>
                <a:lnTo>
                  <a:pt x="48768" y="16763"/>
                </a:lnTo>
                <a:lnTo>
                  <a:pt x="53340" y="22859"/>
                </a:lnTo>
                <a:lnTo>
                  <a:pt x="59436" y="27431"/>
                </a:lnTo>
                <a:lnTo>
                  <a:pt x="60960" y="35051"/>
                </a:lnTo>
                <a:lnTo>
                  <a:pt x="60960" y="42671"/>
                </a:lnTo>
                <a:lnTo>
                  <a:pt x="47244" y="79247"/>
                </a:lnTo>
                <a:lnTo>
                  <a:pt x="15740" y="114395"/>
                </a:lnTo>
                <a:lnTo>
                  <a:pt x="0" y="129539"/>
                </a:lnTo>
                <a:lnTo>
                  <a:pt x="0" y="132587"/>
                </a:lnTo>
                <a:lnTo>
                  <a:pt x="76200" y="132587"/>
                </a:lnTo>
                <a:lnTo>
                  <a:pt x="81915" y="117347"/>
                </a:lnTo>
                <a:lnTo>
                  <a:pt x="19812" y="117347"/>
                </a:lnTo>
                <a:lnTo>
                  <a:pt x="24145" y="113657"/>
                </a:lnTo>
                <a:lnTo>
                  <a:pt x="30479" y="107251"/>
                </a:lnTo>
                <a:lnTo>
                  <a:pt x="39100" y="98274"/>
                </a:lnTo>
                <a:lnTo>
                  <a:pt x="50292" y="86868"/>
                </a:lnTo>
                <a:lnTo>
                  <a:pt x="76200" y="47243"/>
                </a:lnTo>
                <a:lnTo>
                  <a:pt x="77724" y="41147"/>
                </a:lnTo>
                <a:lnTo>
                  <a:pt x="77724" y="24383"/>
                </a:lnTo>
                <a:lnTo>
                  <a:pt x="74675" y="16763"/>
                </a:lnTo>
                <a:lnTo>
                  <a:pt x="72771" y="15239"/>
                </a:lnTo>
                <a:close/>
              </a:path>
              <a:path w="85725" h="132715">
                <a:moveTo>
                  <a:pt x="85344" y="108203"/>
                </a:moveTo>
                <a:lnTo>
                  <a:pt x="82296" y="108203"/>
                </a:lnTo>
                <a:lnTo>
                  <a:pt x="74675" y="115824"/>
                </a:lnTo>
                <a:lnTo>
                  <a:pt x="71628" y="117347"/>
                </a:lnTo>
                <a:lnTo>
                  <a:pt x="81915" y="117347"/>
                </a:lnTo>
                <a:lnTo>
                  <a:pt x="85344" y="108203"/>
                </a:lnTo>
                <a:close/>
              </a:path>
              <a:path w="85725" h="132715">
                <a:moveTo>
                  <a:pt x="41148" y="0"/>
                </a:moveTo>
                <a:lnTo>
                  <a:pt x="7620" y="20573"/>
                </a:lnTo>
                <a:lnTo>
                  <a:pt x="3048" y="36575"/>
                </a:lnTo>
                <a:lnTo>
                  <a:pt x="7620" y="36575"/>
                </a:lnTo>
                <a:lnTo>
                  <a:pt x="9144" y="28956"/>
                </a:lnTo>
                <a:lnTo>
                  <a:pt x="18287" y="19812"/>
                </a:lnTo>
                <a:lnTo>
                  <a:pt x="22860" y="16763"/>
                </a:lnTo>
                <a:lnTo>
                  <a:pt x="28956" y="15239"/>
                </a:lnTo>
                <a:lnTo>
                  <a:pt x="72771" y="15239"/>
                </a:lnTo>
                <a:lnTo>
                  <a:pt x="67056" y="10668"/>
                </a:lnTo>
                <a:lnTo>
                  <a:pt x="61293" y="5786"/>
                </a:lnTo>
                <a:lnTo>
                  <a:pt x="55245" y="2476"/>
                </a:lnTo>
                <a:lnTo>
                  <a:pt x="48625" y="59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3224783" y="8157971"/>
            <a:ext cx="74676" cy="13411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3236976" y="7885176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5">
                <a:moveTo>
                  <a:pt x="45720" y="128015"/>
                </a:moveTo>
                <a:lnTo>
                  <a:pt x="9143" y="128015"/>
                </a:lnTo>
                <a:lnTo>
                  <a:pt x="3048" y="129539"/>
                </a:lnTo>
                <a:lnTo>
                  <a:pt x="3048" y="132587"/>
                </a:lnTo>
                <a:lnTo>
                  <a:pt x="51815" y="132587"/>
                </a:lnTo>
                <a:lnTo>
                  <a:pt x="51815" y="129539"/>
                </a:lnTo>
                <a:lnTo>
                  <a:pt x="45720" y="128015"/>
                </a:lnTo>
                <a:close/>
              </a:path>
              <a:path w="52070" h="132715">
                <a:moveTo>
                  <a:pt x="35051" y="15239"/>
                </a:moveTo>
                <a:lnTo>
                  <a:pt x="15239" y="15239"/>
                </a:lnTo>
                <a:lnTo>
                  <a:pt x="15239" y="16763"/>
                </a:lnTo>
                <a:lnTo>
                  <a:pt x="18287" y="19812"/>
                </a:lnTo>
                <a:lnTo>
                  <a:pt x="18287" y="24383"/>
                </a:lnTo>
                <a:lnTo>
                  <a:pt x="19812" y="30479"/>
                </a:lnTo>
                <a:lnTo>
                  <a:pt x="19812" y="117347"/>
                </a:lnTo>
                <a:lnTo>
                  <a:pt x="18287" y="121919"/>
                </a:lnTo>
                <a:lnTo>
                  <a:pt x="18287" y="123443"/>
                </a:lnTo>
                <a:lnTo>
                  <a:pt x="16763" y="124968"/>
                </a:lnTo>
                <a:lnTo>
                  <a:pt x="16763" y="126491"/>
                </a:lnTo>
                <a:lnTo>
                  <a:pt x="13716" y="128015"/>
                </a:lnTo>
                <a:lnTo>
                  <a:pt x="41148" y="128015"/>
                </a:lnTo>
                <a:lnTo>
                  <a:pt x="39624" y="126491"/>
                </a:lnTo>
                <a:lnTo>
                  <a:pt x="38100" y="126491"/>
                </a:lnTo>
                <a:lnTo>
                  <a:pt x="36575" y="124968"/>
                </a:lnTo>
                <a:lnTo>
                  <a:pt x="36575" y="123443"/>
                </a:lnTo>
                <a:lnTo>
                  <a:pt x="35051" y="121919"/>
                </a:lnTo>
                <a:lnTo>
                  <a:pt x="35051" y="15239"/>
                </a:lnTo>
                <a:close/>
              </a:path>
              <a:path w="52070" h="132715">
                <a:moveTo>
                  <a:pt x="35051" y="0"/>
                </a:moveTo>
                <a:lnTo>
                  <a:pt x="32003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726179" y="7854696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1627"/>
                </a:moveTo>
                <a:lnTo>
                  <a:pt x="1524" y="71627"/>
                </a:lnTo>
                <a:lnTo>
                  <a:pt x="1524" y="74675"/>
                </a:lnTo>
                <a:lnTo>
                  <a:pt x="28956" y="74675"/>
                </a:lnTo>
                <a:lnTo>
                  <a:pt x="28956" y="71627"/>
                </a:lnTo>
                <a:close/>
              </a:path>
              <a:path w="29210" h="74929">
                <a:moveTo>
                  <a:pt x="19812" y="9143"/>
                </a:moveTo>
                <a:lnTo>
                  <a:pt x="9144" y="9143"/>
                </a:lnTo>
                <a:lnTo>
                  <a:pt x="9144" y="10667"/>
                </a:lnTo>
                <a:lnTo>
                  <a:pt x="10668" y="12191"/>
                </a:lnTo>
                <a:lnTo>
                  <a:pt x="10668" y="68579"/>
                </a:lnTo>
                <a:lnTo>
                  <a:pt x="9144" y="70103"/>
                </a:lnTo>
                <a:lnTo>
                  <a:pt x="9144" y="71627"/>
                </a:lnTo>
                <a:lnTo>
                  <a:pt x="21336" y="71627"/>
                </a:lnTo>
                <a:lnTo>
                  <a:pt x="19812" y="70103"/>
                </a:lnTo>
                <a:lnTo>
                  <a:pt x="19812" y="9143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3"/>
                </a:lnTo>
                <a:lnTo>
                  <a:pt x="0" y="10667"/>
                </a:lnTo>
                <a:lnTo>
                  <a:pt x="3048" y="9143"/>
                </a:lnTo>
                <a:lnTo>
                  <a:pt x="19812" y="914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638300" y="7990332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2"/>
                </a:moveTo>
                <a:lnTo>
                  <a:pt x="1524" y="73152"/>
                </a:lnTo>
                <a:lnTo>
                  <a:pt x="1524" y="74676"/>
                </a:lnTo>
                <a:lnTo>
                  <a:pt x="28956" y="74676"/>
                </a:lnTo>
                <a:lnTo>
                  <a:pt x="28956" y="73152"/>
                </a:lnTo>
                <a:close/>
              </a:path>
              <a:path w="29210" h="74929">
                <a:moveTo>
                  <a:pt x="22860" y="71628"/>
                </a:moveTo>
                <a:lnTo>
                  <a:pt x="9143" y="71628"/>
                </a:lnTo>
                <a:lnTo>
                  <a:pt x="7619" y="73152"/>
                </a:lnTo>
                <a:lnTo>
                  <a:pt x="24383" y="73152"/>
                </a:lnTo>
                <a:lnTo>
                  <a:pt x="22860" y="71628"/>
                </a:lnTo>
                <a:close/>
              </a:path>
              <a:path w="29210" h="74929">
                <a:moveTo>
                  <a:pt x="19812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2192"/>
                </a:lnTo>
                <a:lnTo>
                  <a:pt x="10668" y="71628"/>
                </a:lnTo>
                <a:lnTo>
                  <a:pt x="21336" y="71628"/>
                </a:lnTo>
                <a:lnTo>
                  <a:pt x="19812" y="70104"/>
                </a:lnTo>
                <a:lnTo>
                  <a:pt x="19812" y="9144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1524" y="10668"/>
                </a:lnTo>
                <a:lnTo>
                  <a:pt x="3048" y="10668"/>
                </a:lnTo>
                <a:lnTo>
                  <a:pt x="6095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813047" y="8244840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767328" y="824026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813047" y="8189976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19"/>
                </a:lnTo>
                <a:lnTo>
                  <a:pt x="914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3864864" y="7972044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4" y="0"/>
                </a:moveTo>
                <a:lnTo>
                  <a:pt x="0" y="0"/>
                </a:lnTo>
                <a:lnTo>
                  <a:pt x="0" y="45719"/>
                </a:lnTo>
                <a:lnTo>
                  <a:pt x="9144" y="45719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3819144" y="796747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864864" y="7917180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4" y="0"/>
                </a:moveTo>
                <a:lnTo>
                  <a:pt x="0" y="0"/>
                </a:lnTo>
                <a:lnTo>
                  <a:pt x="0" y="45720"/>
                </a:lnTo>
                <a:lnTo>
                  <a:pt x="9144" y="45720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354323" y="8046720"/>
            <a:ext cx="85343" cy="8534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3060192" y="807110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3060192" y="810768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754123" y="807110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1754123" y="810768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3660647" y="787298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32003" y="30480"/>
                </a:moveTo>
                <a:lnTo>
                  <a:pt x="25907" y="30480"/>
                </a:lnTo>
                <a:lnTo>
                  <a:pt x="25907" y="56388"/>
                </a:lnTo>
                <a:lnTo>
                  <a:pt x="32003" y="56388"/>
                </a:lnTo>
                <a:lnTo>
                  <a:pt x="32003" y="30480"/>
                </a:lnTo>
                <a:close/>
              </a:path>
              <a:path w="56514" h="56515">
                <a:moveTo>
                  <a:pt x="56387" y="25908"/>
                </a:moveTo>
                <a:lnTo>
                  <a:pt x="0" y="25908"/>
                </a:lnTo>
                <a:lnTo>
                  <a:pt x="0" y="30480"/>
                </a:lnTo>
                <a:lnTo>
                  <a:pt x="56387" y="30480"/>
                </a:lnTo>
                <a:lnTo>
                  <a:pt x="56387" y="25908"/>
                </a:lnTo>
                <a:close/>
              </a:path>
              <a:path w="56514" h="56515">
                <a:moveTo>
                  <a:pt x="32003" y="0"/>
                </a:moveTo>
                <a:lnTo>
                  <a:pt x="25907" y="0"/>
                </a:lnTo>
                <a:lnTo>
                  <a:pt x="25907" y="25908"/>
                </a:lnTo>
                <a:lnTo>
                  <a:pt x="32003" y="2590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574291" y="800862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30480" y="32003"/>
                </a:moveTo>
                <a:lnTo>
                  <a:pt x="25908" y="32003"/>
                </a:lnTo>
                <a:lnTo>
                  <a:pt x="25908" y="56387"/>
                </a:lnTo>
                <a:lnTo>
                  <a:pt x="30480" y="56387"/>
                </a:lnTo>
                <a:lnTo>
                  <a:pt x="30480" y="32003"/>
                </a:lnTo>
                <a:close/>
              </a:path>
              <a:path w="56514" h="56515">
                <a:moveTo>
                  <a:pt x="56388" y="25907"/>
                </a:moveTo>
                <a:lnTo>
                  <a:pt x="0" y="25907"/>
                </a:lnTo>
                <a:lnTo>
                  <a:pt x="0" y="32003"/>
                </a:lnTo>
                <a:lnTo>
                  <a:pt x="56388" y="32003"/>
                </a:lnTo>
                <a:lnTo>
                  <a:pt x="56388" y="25907"/>
                </a:lnTo>
                <a:close/>
              </a:path>
              <a:path w="56514" h="56515">
                <a:moveTo>
                  <a:pt x="30480" y="0"/>
                </a:moveTo>
                <a:lnTo>
                  <a:pt x="25908" y="0"/>
                </a:lnTo>
                <a:lnTo>
                  <a:pt x="25908" y="25907"/>
                </a:lnTo>
                <a:lnTo>
                  <a:pt x="30480" y="2590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3653028" y="815187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8"/>
                </a:moveTo>
                <a:lnTo>
                  <a:pt x="0" y="48768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8"/>
                </a:lnTo>
                <a:close/>
              </a:path>
              <a:path w="53339" h="50800">
                <a:moveTo>
                  <a:pt x="53339" y="48768"/>
                </a:moveTo>
                <a:lnTo>
                  <a:pt x="28956" y="48768"/>
                </a:lnTo>
                <a:lnTo>
                  <a:pt x="28956" y="50291"/>
                </a:lnTo>
                <a:lnTo>
                  <a:pt x="53339" y="50291"/>
                </a:lnTo>
                <a:lnTo>
                  <a:pt x="53339" y="48768"/>
                </a:lnTo>
                <a:close/>
              </a:path>
              <a:path w="53339" h="50800">
                <a:moveTo>
                  <a:pt x="25908" y="0"/>
                </a:moveTo>
                <a:lnTo>
                  <a:pt x="24384" y="0"/>
                </a:lnTo>
                <a:lnTo>
                  <a:pt x="7620" y="6095"/>
                </a:lnTo>
                <a:lnTo>
                  <a:pt x="9144" y="7619"/>
                </a:lnTo>
                <a:lnTo>
                  <a:pt x="13716" y="7619"/>
                </a:lnTo>
                <a:lnTo>
                  <a:pt x="15239" y="9143"/>
                </a:lnTo>
                <a:lnTo>
                  <a:pt x="15239" y="12191"/>
                </a:lnTo>
                <a:lnTo>
                  <a:pt x="13716" y="15239"/>
                </a:lnTo>
                <a:lnTo>
                  <a:pt x="13716" y="21335"/>
                </a:lnTo>
                <a:lnTo>
                  <a:pt x="9144" y="39624"/>
                </a:lnTo>
                <a:lnTo>
                  <a:pt x="9144" y="42671"/>
                </a:lnTo>
                <a:lnTo>
                  <a:pt x="7620" y="45719"/>
                </a:lnTo>
                <a:lnTo>
                  <a:pt x="6096" y="47243"/>
                </a:lnTo>
                <a:lnTo>
                  <a:pt x="6096" y="48768"/>
                </a:lnTo>
                <a:lnTo>
                  <a:pt x="19812" y="48768"/>
                </a:lnTo>
                <a:lnTo>
                  <a:pt x="16763" y="45719"/>
                </a:lnTo>
                <a:lnTo>
                  <a:pt x="16763" y="42671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2" y="10668"/>
                </a:lnTo>
                <a:lnTo>
                  <a:pt x="24384" y="10668"/>
                </a:lnTo>
                <a:lnTo>
                  <a:pt x="25908" y="0"/>
                </a:lnTo>
                <a:close/>
              </a:path>
              <a:path w="53339" h="50800">
                <a:moveTo>
                  <a:pt x="51816" y="6095"/>
                </a:moveTo>
                <a:lnTo>
                  <a:pt x="41148" y="6095"/>
                </a:lnTo>
                <a:lnTo>
                  <a:pt x="42672" y="7619"/>
                </a:lnTo>
                <a:lnTo>
                  <a:pt x="42672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2"/>
                </a:lnTo>
                <a:lnTo>
                  <a:pt x="38100" y="39624"/>
                </a:lnTo>
                <a:lnTo>
                  <a:pt x="38100" y="44195"/>
                </a:lnTo>
                <a:lnTo>
                  <a:pt x="36575" y="44195"/>
                </a:lnTo>
                <a:lnTo>
                  <a:pt x="36575" y="45719"/>
                </a:lnTo>
                <a:lnTo>
                  <a:pt x="33527" y="48768"/>
                </a:lnTo>
                <a:lnTo>
                  <a:pt x="48768" y="48768"/>
                </a:lnTo>
                <a:lnTo>
                  <a:pt x="47244" y="47243"/>
                </a:lnTo>
                <a:lnTo>
                  <a:pt x="47244" y="39624"/>
                </a:lnTo>
                <a:lnTo>
                  <a:pt x="51816" y="18287"/>
                </a:lnTo>
                <a:lnTo>
                  <a:pt x="53339" y="13715"/>
                </a:lnTo>
                <a:lnTo>
                  <a:pt x="53339" y="9143"/>
                </a:lnTo>
                <a:lnTo>
                  <a:pt x="51816" y="6095"/>
                </a:lnTo>
                <a:close/>
              </a:path>
              <a:path w="53339" h="50800">
                <a:moveTo>
                  <a:pt x="45720" y="0"/>
                </a:moveTo>
                <a:lnTo>
                  <a:pt x="38100" y="0"/>
                </a:lnTo>
                <a:lnTo>
                  <a:pt x="32004" y="3047"/>
                </a:lnTo>
                <a:lnTo>
                  <a:pt x="24384" y="10668"/>
                </a:lnTo>
                <a:lnTo>
                  <a:pt x="27432" y="10668"/>
                </a:lnTo>
                <a:lnTo>
                  <a:pt x="28956" y="9143"/>
                </a:lnTo>
                <a:lnTo>
                  <a:pt x="33527" y="6095"/>
                </a:lnTo>
                <a:lnTo>
                  <a:pt x="51816" y="6095"/>
                </a:lnTo>
                <a:lnTo>
                  <a:pt x="51816" y="3047"/>
                </a:lnTo>
                <a:lnTo>
                  <a:pt x="50292" y="1524"/>
                </a:lnTo>
                <a:lnTo>
                  <a:pt x="47244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3601211" y="7877556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70">
                <a:moveTo>
                  <a:pt x="24384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48768"/>
                </a:lnTo>
                <a:close/>
              </a:path>
              <a:path w="53339" h="52070">
                <a:moveTo>
                  <a:pt x="53339" y="48768"/>
                </a:moveTo>
                <a:lnTo>
                  <a:pt x="28955" y="48768"/>
                </a:lnTo>
                <a:lnTo>
                  <a:pt x="28955" y="51816"/>
                </a:lnTo>
                <a:lnTo>
                  <a:pt x="53339" y="51816"/>
                </a:lnTo>
                <a:lnTo>
                  <a:pt x="53339" y="48768"/>
                </a:lnTo>
                <a:close/>
              </a:path>
              <a:path w="53339" h="52070">
                <a:moveTo>
                  <a:pt x="25254" y="7620"/>
                </a:moveTo>
                <a:lnTo>
                  <a:pt x="13715" y="7620"/>
                </a:lnTo>
                <a:lnTo>
                  <a:pt x="15239" y="9144"/>
                </a:lnTo>
                <a:lnTo>
                  <a:pt x="15239" y="16764"/>
                </a:lnTo>
                <a:lnTo>
                  <a:pt x="13715" y="21336"/>
                </a:lnTo>
                <a:lnTo>
                  <a:pt x="9143" y="39624"/>
                </a:lnTo>
                <a:lnTo>
                  <a:pt x="9143" y="44196"/>
                </a:lnTo>
                <a:lnTo>
                  <a:pt x="6096" y="47244"/>
                </a:lnTo>
                <a:lnTo>
                  <a:pt x="6096" y="48768"/>
                </a:lnTo>
                <a:lnTo>
                  <a:pt x="18287" y="48768"/>
                </a:lnTo>
                <a:lnTo>
                  <a:pt x="18287" y="47244"/>
                </a:lnTo>
                <a:lnTo>
                  <a:pt x="16763" y="45720"/>
                </a:lnTo>
                <a:lnTo>
                  <a:pt x="18287" y="44196"/>
                </a:lnTo>
                <a:lnTo>
                  <a:pt x="18287" y="39624"/>
                </a:lnTo>
                <a:lnTo>
                  <a:pt x="24384" y="13716"/>
                </a:lnTo>
                <a:lnTo>
                  <a:pt x="27432" y="10668"/>
                </a:lnTo>
                <a:lnTo>
                  <a:pt x="24384" y="10668"/>
                </a:lnTo>
                <a:lnTo>
                  <a:pt x="25254" y="7620"/>
                </a:lnTo>
                <a:close/>
              </a:path>
              <a:path w="53339" h="52070">
                <a:moveTo>
                  <a:pt x="52577" y="7620"/>
                </a:moveTo>
                <a:lnTo>
                  <a:pt x="41148" y="7620"/>
                </a:lnTo>
                <a:lnTo>
                  <a:pt x="42672" y="9144"/>
                </a:lnTo>
                <a:lnTo>
                  <a:pt x="42672" y="10668"/>
                </a:lnTo>
                <a:lnTo>
                  <a:pt x="44196" y="12192"/>
                </a:lnTo>
                <a:lnTo>
                  <a:pt x="44196" y="15240"/>
                </a:lnTo>
                <a:lnTo>
                  <a:pt x="42672" y="19812"/>
                </a:lnTo>
                <a:lnTo>
                  <a:pt x="38100" y="39624"/>
                </a:lnTo>
                <a:lnTo>
                  <a:pt x="38100" y="45720"/>
                </a:lnTo>
                <a:lnTo>
                  <a:pt x="35051" y="48768"/>
                </a:lnTo>
                <a:lnTo>
                  <a:pt x="47243" y="48768"/>
                </a:lnTo>
                <a:lnTo>
                  <a:pt x="47243" y="39624"/>
                </a:lnTo>
                <a:lnTo>
                  <a:pt x="51815" y="19812"/>
                </a:lnTo>
                <a:lnTo>
                  <a:pt x="53339" y="15240"/>
                </a:lnTo>
                <a:lnTo>
                  <a:pt x="53339" y="9144"/>
                </a:lnTo>
                <a:lnTo>
                  <a:pt x="52577" y="7620"/>
                </a:lnTo>
                <a:close/>
              </a:path>
              <a:path w="53339" h="52070">
                <a:moveTo>
                  <a:pt x="45720" y="0"/>
                </a:moveTo>
                <a:lnTo>
                  <a:pt x="38100" y="0"/>
                </a:lnTo>
                <a:lnTo>
                  <a:pt x="32003" y="4572"/>
                </a:lnTo>
                <a:lnTo>
                  <a:pt x="24384" y="10668"/>
                </a:lnTo>
                <a:lnTo>
                  <a:pt x="27432" y="10668"/>
                </a:lnTo>
                <a:lnTo>
                  <a:pt x="28955" y="9144"/>
                </a:lnTo>
                <a:lnTo>
                  <a:pt x="33527" y="7620"/>
                </a:lnTo>
                <a:lnTo>
                  <a:pt x="52577" y="7620"/>
                </a:lnTo>
                <a:lnTo>
                  <a:pt x="51815" y="6096"/>
                </a:lnTo>
                <a:lnTo>
                  <a:pt x="51815" y="4572"/>
                </a:lnTo>
                <a:lnTo>
                  <a:pt x="48767" y="1524"/>
                </a:lnTo>
                <a:lnTo>
                  <a:pt x="45720" y="0"/>
                </a:lnTo>
                <a:close/>
              </a:path>
              <a:path w="53339" h="52070">
                <a:moveTo>
                  <a:pt x="27432" y="0"/>
                </a:moveTo>
                <a:lnTo>
                  <a:pt x="24384" y="0"/>
                </a:lnTo>
                <a:lnTo>
                  <a:pt x="7620" y="6096"/>
                </a:lnTo>
                <a:lnTo>
                  <a:pt x="9143" y="9144"/>
                </a:lnTo>
                <a:lnTo>
                  <a:pt x="10667" y="7620"/>
                </a:lnTo>
                <a:lnTo>
                  <a:pt x="25254" y="7620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565147" y="8289035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4" y="50292"/>
                </a:lnTo>
                <a:lnTo>
                  <a:pt x="24384" y="48768"/>
                </a:lnTo>
                <a:close/>
              </a:path>
              <a:path w="53340" h="50800">
                <a:moveTo>
                  <a:pt x="53340" y="48768"/>
                </a:moveTo>
                <a:lnTo>
                  <a:pt x="28956" y="48768"/>
                </a:lnTo>
                <a:lnTo>
                  <a:pt x="28956" y="50292"/>
                </a:lnTo>
                <a:lnTo>
                  <a:pt x="53340" y="50292"/>
                </a:lnTo>
                <a:lnTo>
                  <a:pt x="53340" y="48768"/>
                </a:lnTo>
                <a:close/>
              </a:path>
              <a:path w="53340" h="50800">
                <a:moveTo>
                  <a:pt x="25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13715" y="21336"/>
                </a:lnTo>
                <a:lnTo>
                  <a:pt x="10668" y="39624"/>
                </a:lnTo>
                <a:lnTo>
                  <a:pt x="7620" y="45720"/>
                </a:lnTo>
                <a:lnTo>
                  <a:pt x="4571" y="48768"/>
                </a:lnTo>
                <a:lnTo>
                  <a:pt x="22860" y="48768"/>
                </a:lnTo>
                <a:lnTo>
                  <a:pt x="19812" y="47244"/>
                </a:lnTo>
                <a:lnTo>
                  <a:pt x="18288" y="47244"/>
                </a:lnTo>
                <a:lnTo>
                  <a:pt x="18288" y="39624"/>
                </a:lnTo>
                <a:lnTo>
                  <a:pt x="24384" y="13716"/>
                </a:lnTo>
                <a:lnTo>
                  <a:pt x="27812" y="9144"/>
                </a:lnTo>
                <a:lnTo>
                  <a:pt x="24384" y="9144"/>
                </a:lnTo>
                <a:lnTo>
                  <a:pt x="25400" y="6096"/>
                </a:lnTo>
                <a:close/>
              </a:path>
              <a:path w="53340" h="50800">
                <a:moveTo>
                  <a:pt x="53340" y="6096"/>
                </a:moveTo>
                <a:lnTo>
                  <a:pt x="41148" y="6096"/>
                </a:lnTo>
                <a:lnTo>
                  <a:pt x="44196" y="9144"/>
                </a:lnTo>
                <a:lnTo>
                  <a:pt x="44196" y="18288"/>
                </a:lnTo>
                <a:lnTo>
                  <a:pt x="39624" y="39624"/>
                </a:lnTo>
                <a:lnTo>
                  <a:pt x="38100" y="41148"/>
                </a:lnTo>
                <a:lnTo>
                  <a:pt x="38100" y="44196"/>
                </a:lnTo>
                <a:lnTo>
                  <a:pt x="35052" y="47244"/>
                </a:lnTo>
                <a:lnTo>
                  <a:pt x="32004" y="48768"/>
                </a:lnTo>
                <a:lnTo>
                  <a:pt x="51815" y="48768"/>
                </a:lnTo>
                <a:lnTo>
                  <a:pt x="50292" y="47244"/>
                </a:lnTo>
                <a:lnTo>
                  <a:pt x="48768" y="47244"/>
                </a:lnTo>
                <a:lnTo>
                  <a:pt x="47243" y="45720"/>
                </a:lnTo>
                <a:lnTo>
                  <a:pt x="47243" y="42672"/>
                </a:lnTo>
                <a:lnTo>
                  <a:pt x="48768" y="39624"/>
                </a:lnTo>
                <a:lnTo>
                  <a:pt x="51815" y="18288"/>
                </a:lnTo>
                <a:lnTo>
                  <a:pt x="53340" y="13716"/>
                </a:lnTo>
                <a:lnTo>
                  <a:pt x="53340" y="6096"/>
                </a:lnTo>
                <a:close/>
              </a:path>
              <a:path w="53340" h="50800">
                <a:moveTo>
                  <a:pt x="48768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9144"/>
                </a:lnTo>
                <a:lnTo>
                  <a:pt x="27812" y="9144"/>
                </a:lnTo>
                <a:lnTo>
                  <a:pt x="28956" y="7620"/>
                </a:lnTo>
                <a:lnTo>
                  <a:pt x="33528" y="6096"/>
                </a:lnTo>
                <a:lnTo>
                  <a:pt x="53340" y="6096"/>
                </a:lnTo>
                <a:lnTo>
                  <a:pt x="53340" y="4572"/>
                </a:lnTo>
                <a:lnTo>
                  <a:pt x="48768" y="0"/>
                </a:lnTo>
                <a:close/>
              </a:path>
              <a:path w="53340" h="50800">
                <a:moveTo>
                  <a:pt x="27432" y="0"/>
                </a:moveTo>
                <a:lnTo>
                  <a:pt x="24384" y="0"/>
                </a:lnTo>
                <a:lnTo>
                  <a:pt x="9143" y="6096"/>
                </a:lnTo>
                <a:lnTo>
                  <a:pt x="9143" y="7620"/>
                </a:lnTo>
                <a:lnTo>
                  <a:pt x="10668" y="6096"/>
                </a:lnTo>
                <a:lnTo>
                  <a:pt x="25400" y="6096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514855" y="801471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40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7"/>
                </a:lnTo>
                <a:close/>
              </a:path>
              <a:path w="53340" h="50800">
                <a:moveTo>
                  <a:pt x="25907" y="0"/>
                </a:moveTo>
                <a:lnTo>
                  <a:pt x="24384" y="0"/>
                </a:lnTo>
                <a:lnTo>
                  <a:pt x="7619" y="6095"/>
                </a:lnTo>
                <a:lnTo>
                  <a:pt x="9143" y="7619"/>
                </a:lnTo>
                <a:lnTo>
                  <a:pt x="13715" y="7619"/>
                </a:lnTo>
                <a:lnTo>
                  <a:pt x="15240" y="9143"/>
                </a:lnTo>
                <a:lnTo>
                  <a:pt x="15240" y="12191"/>
                </a:lnTo>
                <a:lnTo>
                  <a:pt x="13715" y="15239"/>
                </a:lnTo>
                <a:lnTo>
                  <a:pt x="13715" y="21335"/>
                </a:lnTo>
                <a:lnTo>
                  <a:pt x="9143" y="39623"/>
                </a:lnTo>
                <a:lnTo>
                  <a:pt x="9143" y="42671"/>
                </a:lnTo>
                <a:lnTo>
                  <a:pt x="7619" y="45719"/>
                </a:lnTo>
                <a:lnTo>
                  <a:pt x="6096" y="47243"/>
                </a:lnTo>
                <a:lnTo>
                  <a:pt x="6096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45719"/>
                </a:lnTo>
                <a:lnTo>
                  <a:pt x="16763" y="45719"/>
                </a:lnTo>
                <a:lnTo>
                  <a:pt x="18287" y="42671"/>
                </a:lnTo>
                <a:lnTo>
                  <a:pt x="18287" y="39623"/>
                </a:lnTo>
                <a:lnTo>
                  <a:pt x="24384" y="13715"/>
                </a:lnTo>
                <a:lnTo>
                  <a:pt x="27431" y="10667"/>
                </a:lnTo>
                <a:lnTo>
                  <a:pt x="24384" y="10667"/>
                </a:lnTo>
                <a:lnTo>
                  <a:pt x="25907" y="0"/>
                </a:lnTo>
                <a:close/>
              </a:path>
              <a:path w="53340" h="50800">
                <a:moveTo>
                  <a:pt x="51815" y="6095"/>
                </a:moveTo>
                <a:lnTo>
                  <a:pt x="41147" y="6095"/>
                </a:lnTo>
                <a:lnTo>
                  <a:pt x="42671" y="7619"/>
                </a:lnTo>
                <a:lnTo>
                  <a:pt x="42671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1" y="19811"/>
                </a:lnTo>
                <a:lnTo>
                  <a:pt x="38100" y="39623"/>
                </a:lnTo>
                <a:lnTo>
                  <a:pt x="38100" y="44195"/>
                </a:lnTo>
                <a:lnTo>
                  <a:pt x="36575" y="45719"/>
                </a:lnTo>
                <a:lnTo>
                  <a:pt x="36575" y="47243"/>
                </a:lnTo>
                <a:lnTo>
                  <a:pt x="35052" y="47243"/>
                </a:lnTo>
                <a:lnTo>
                  <a:pt x="33528" y="48767"/>
                </a:lnTo>
                <a:lnTo>
                  <a:pt x="48768" y="48767"/>
                </a:lnTo>
                <a:lnTo>
                  <a:pt x="47243" y="47243"/>
                </a:lnTo>
                <a:lnTo>
                  <a:pt x="47243" y="39623"/>
                </a:lnTo>
                <a:lnTo>
                  <a:pt x="51815" y="18287"/>
                </a:lnTo>
                <a:lnTo>
                  <a:pt x="53340" y="13715"/>
                </a:lnTo>
                <a:lnTo>
                  <a:pt x="53340" y="9143"/>
                </a:lnTo>
                <a:lnTo>
                  <a:pt x="51815" y="6095"/>
                </a:lnTo>
                <a:close/>
              </a:path>
              <a:path w="53340" h="50800">
                <a:moveTo>
                  <a:pt x="47243" y="0"/>
                </a:moveTo>
                <a:lnTo>
                  <a:pt x="38100" y="0"/>
                </a:lnTo>
                <a:lnTo>
                  <a:pt x="32003" y="3047"/>
                </a:lnTo>
                <a:lnTo>
                  <a:pt x="24384" y="10667"/>
                </a:lnTo>
                <a:lnTo>
                  <a:pt x="27431" y="10667"/>
                </a:lnTo>
                <a:lnTo>
                  <a:pt x="28956" y="9143"/>
                </a:lnTo>
                <a:lnTo>
                  <a:pt x="33528" y="6095"/>
                </a:lnTo>
                <a:lnTo>
                  <a:pt x="51815" y="6095"/>
                </a:lnTo>
                <a:lnTo>
                  <a:pt x="51815" y="3047"/>
                </a:lnTo>
                <a:lnTo>
                  <a:pt x="50291" y="1523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473708" y="8200644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40">
                <a:moveTo>
                  <a:pt x="73151" y="6095"/>
                </a:moveTo>
                <a:lnTo>
                  <a:pt x="51815" y="6095"/>
                </a:lnTo>
                <a:lnTo>
                  <a:pt x="56387" y="7619"/>
                </a:lnTo>
                <a:lnTo>
                  <a:pt x="57911" y="10667"/>
                </a:lnTo>
                <a:lnTo>
                  <a:pt x="60959" y="13715"/>
                </a:lnTo>
                <a:lnTo>
                  <a:pt x="60959" y="19811"/>
                </a:lnTo>
                <a:lnTo>
                  <a:pt x="57911" y="28955"/>
                </a:lnTo>
                <a:lnTo>
                  <a:pt x="57911" y="32003"/>
                </a:lnTo>
                <a:lnTo>
                  <a:pt x="46434" y="36290"/>
                </a:lnTo>
                <a:lnTo>
                  <a:pt x="36956" y="40004"/>
                </a:lnTo>
                <a:lnTo>
                  <a:pt x="22859" y="45719"/>
                </a:lnTo>
                <a:lnTo>
                  <a:pt x="15239" y="50291"/>
                </a:lnTo>
                <a:lnTo>
                  <a:pt x="9143" y="53339"/>
                </a:lnTo>
                <a:lnTo>
                  <a:pt x="6095" y="57911"/>
                </a:lnTo>
                <a:lnTo>
                  <a:pt x="4571" y="60959"/>
                </a:lnTo>
                <a:lnTo>
                  <a:pt x="1523" y="65531"/>
                </a:lnTo>
                <a:lnTo>
                  <a:pt x="1523" y="68579"/>
                </a:lnTo>
                <a:lnTo>
                  <a:pt x="0" y="76199"/>
                </a:lnTo>
                <a:lnTo>
                  <a:pt x="0" y="80771"/>
                </a:lnTo>
                <a:lnTo>
                  <a:pt x="6095" y="89915"/>
                </a:lnTo>
                <a:lnTo>
                  <a:pt x="10667" y="91439"/>
                </a:lnTo>
                <a:lnTo>
                  <a:pt x="24383" y="91439"/>
                </a:lnTo>
                <a:lnTo>
                  <a:pt x="28955" y="89915"/>
                </a:lnTo>
                <a:lnTo>
                  <a:pt x="32003" y="88391"/>
                </a:lnTo>
                <a:lnTo>
                  <a:pt x="38100" y="83819"/>
                </a:lnTo>
                <a:lnTo>
                  <a:pt x="43434" y="80771"/>
                </a:lnTo>
                <a:lnTo>
                  <a:pt x="24383" y="80771"/>
                </a:lnTo>
                <a:lnTo>
                  <a:pt x="21335" y="79247"/>
                </a:lnTo>
                <a:lnTo>
                  <a:pt x="18287" y="73151"/>
                </a:lnTo>
                <a:lnTo>
                  <a:pt x="16763" y="68579"/>
                </a:lnTo>
                <a:lnTo>
                  <a:pt x="18287" y="64007"/>
                </a:lnTo>
                <a:lnTo>
                  <a:pt x="18287" y="60959"/>
                </a:lnTo>
                <a:lnTo>
                  <a:pt x="21335" y="57911"/>
                </a:lnTo>
                <a:lnTo>
                  <a:pt x="22859" y="54863"/>
                </a:lnTo>
                <a:lnTo>
                  <a:pt x="25907" y="51815"/>
                </a:lnTo>
                <a:lnTo>
                  <a:pt x="30479" y="48767"/>
                </a:lnTo>
                <a:lnTo>
                  <a:pt x="45719" y="41147"/>
                </a:lnTo>
                <a:lnTo>
                  <a:pt x="56387" y="38099"/>
                </a:lnTo>
                <a:lnTo>
                  <a:pt x="72670" y="38099"/>
                </a:lnTo>
                <a:lnTo>
                  <a:pt x="74675" y="30479"/>
                </a:lnTo>
                <a:lnTo>
                  <a:pt x="76200" y="21335"/>
                </a:lnTo>
                <a:lnTo>
                  <a:pt x="76200" y="12191"/>
                </a:lnTo>
                <a:lnTo>
                  <a:pt x="73151" y="6095"/>
                </a:lnTo>
                <a:close/>
              </a:path>
              <a:path w="81280" h="91440">
                <a:moveTo>
                  <a:pt x="65531" y="77723"/>
                </a:moveTo>
                <a:lnTo>
                  <a:pt x="48767" y="77723"/>
                </a:lnTo>
                <a:lnTo>
                  <a:pt x="47243" y="82295"/>
                </a:lnTo>
                <a:lnTo>
                  <a:pt x="47243" y="86867"/>
                </a:lnTo>
                <a:lnTo>
                  <a:pt x="51815" y="91439"/>
                </a:lnTo>
                <a:lnTo>
                  <a:pt x="54863" y="91439"/>
                </a:lnTo>
                <a:lnTo>
                  <a:pt x="60602" y="90582"/>
                </a:lnTo>
                <a:lnTo>
                  <a:pt x="66484" y="88010"/>
                </a:lnTo>
                <a:lnTo>
                  <a:pt x="72651" y="83724"/>
                </a:lnTo>
                <a:lnTo>
                  <a:pt x="77572" y="79247"/>
                </a:lnTo>
                <a:lnTo>
                  <a:pt x="65531" y="79247"/>
                </a:lnTo>
                <a:lnTo>
                  <a:pt x="65531" y="77723"/>
                </a:lnTo>
                <a:close/>
              </a:path>
              <a:path w="81280" h="91440">
                <a:moveTo>
                  <a:pt x="72670" y="38099"/>
                </a:moveTo>
                <a:lnTo>
                  <a:pt x="56387" y="38099"/>
                </a:lnTo>
                <a:lnTo>
                  <a:pt x="50291" y="71627"/>
                </a:lnTo>
                <a:lnTo>
                  <a:pt x="39623" y="77723"/>
                </a:lnTo>
                <a:lnTo>
                  <a:pt x="33528" y="80771"/>
                </a:lnTo>
                <a:lnTo>
                  <a:pt x="43434" y="80771"/>
                </a:lnTo>
                <a:lnTo>
                  <a:pt x="48767" y="77723"/>
                </a:lnTo>
                <a:lnTo>
                  <a:pt x="65531" y="77723"/>
                </a:lnTo>
                <a:lnTo>
                  <a:pt x="65531" y="67055"/>
                </a:lnTo>
                <a:lnTo>
                  <a:pt x="67055" y="59435"/>
                </a:lnTo>
                <a:lnTo>
                  <a:pt x="72670" y="38099"/>
                </a:lnTo>
                <a:close/>
              </a:path>
              <a:path w="81280" h="91440">
                <a:moveTo>
                  <a:pt x="80772" y="71627"/>
                </a:moveTo>
                <a:lnTo>
                  <a:pt x="76200" y="76199"/>
                </a:lnTo>
                <a:lnTo>
                  <a:pt x="73151" y="77723"/>
                </a:lnTo>
                <a:lnTo>
                  <a:pt x="71628" y="79247"/>
                </a:lnTo>
                <a:lnTo>
                  <a:pt x="77572" y="79247"/>
                </a:lnTo>
                <a:lnTo>
                  <a:pt x="79247" y="77723"/>
                </a:lnTo>
                <a:lnTo>
                  <a:pt x="80772" y="71627"/>
                </a:lnTo>
                <a:close/>
              </a:path>
              <a:path w="81280" h="91440">
                <a:moveTo>
                  <a:pt x="59435" y="0"/>
                </a:moveTo>
                <a:lnTo>
                  <a:pt x="51815" y="0"/>
                </a:lnTo>
                <a:lnTo>
                  <a:pt x="44124" y="309"/>
                </a:lnTo>
                <a:lnTo>
                  <a:pt x="15239" y="16763"/>
                </a:lnTo>
                <a:lnTo>
                  <a:pt x="15239" y="21335"/>
                </a:lnTo>
                <a:lnTo>
                  <a:pt x="13715" y="24383"/>
                </a:lnTo>
                <a:lnTo>
                  <a:pt x="13715" y="27431"/>
                </a:lnTo>
                <a:lnTo>
                  <a:pt x="16763" y="30479"/>
                </a:lnTo>
                <a:lnTo>
                  <a:pt x="25907" y="30479"/>
                </a:lnTo>
                <a:lnTo>
                  <a:pt x="28955" y="27431"/>
                </a:lnTo>
                <a:lnTo>
                  <a:pt x="30479" y="24383"/>
                </a:lnTo>
                <a:lnTo>
                  <a:pt x="30479" y="21335"/>
                </a:lnTo>
                <a:lnTo>
                  <a:pt x="32003" y="16763"/>
                </a:lnTo>
                <a:lnTo>
                  <a:pt x="32003" y="13715"/>
                </a:lnTo>
                <a:lnTo>
                  <a:pt x="33528" y="10667"/>
                </a:lnTo>
                <a:lnTo>
                  <a:pt x="36575" y="9143"/>
                </a:lnTo>
                <a:lnTo>
                  <a:pt x="39623" y="6095"/>
                </a:lnTo>
                <a:lnTo>
                  <a:pt x="73151" y="6095"/>
                </a:lnTo>
                <a:lnTo>
                  <a:pt x="70103" y="3047"/>
                </a:lnTo>
                <a:lnTo>
                  <a:pt x="65531" y="1523"/>
                </a:lnTo>
                <a:lnTo>
                  <a:pt x="5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421891" y="7926323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5"/>
                </a:moveTo>
                <a:lnTo>
                  <a:pt x="51816" y="6095"/>
                </a:lnTo>
                <a:lnTo>
                  <a:pt x="56388" y="7619"/>
                </a:lnTo>
                <a:lnTo>
                  <a:pt x="57912" y="10667"/>
                </a:lnTo>
                <a:lnTo>
                  <a:pt x="60960" y="13715"/>
                </a:lnTo>
                <a:lnTo>
                  <a:pt x="60960" y="19811"/>
                </a:lnTo>
                <a:lnTo>
                  <a:pt x="57912" y="28955"/>
                </a:lnTo>
                <a:lnTo>
                  <a:pt x="57912" y="32003"/>
                </a:lnTo>
                <a:lnTo>
                  <a:pt x="15240" y="50291"/>
                </a:lnTo>
                <a:lnTo>
                  <a:pt x="10668" y="54863"/>
                </a:lnTo>
                <a:lnTo>
                  <a:pt x="6096" y="57911"/>
                </a:lnTo>
                <a:lnTo>
                  <a:pt x="4571" y="62483"/>
                </a:lnTo>
                <a:lnTo>
                  <a:pt x="1524" y="65531"/>
                </a:lnTo>
                <a:lnTo>
                  <a:pt x="1524" y="70103"/>
                </a:lnTo>
                <a:lnTo>
                  <a:pt x="0" y="76199"/>
                </a:lnTo>
                <a:lnTo>
                  <a:pt x="0" y="82295"/>
                </a:lnTo>
                <a:lnTo>
                  <a:pt x="3048" y="85343"/>
                </a:lnTo>
                <a:lnTo>
                  <a:pt x="6096" y="89915"/>
                </a:lnTo>
                <a:lnTo>
                  <a:pt x="10668" y="92963"/>
                </a:lnTo>
                <a:lnTo>
                  <a:pt x="21336" y="92963"/>
                </a:lnTo>
                <a:lnTo>
                  <a:pt x="25908" y="91439"/>
                </a:lnTo>
                <a:lnTo>
                  <a:pt x="38100" y="85343"/>
                </a:lnTo>
                <a:lnTo>
                  <a:pt x="44500" y="80771"/>
                </a:lnTo>
                <a:lnTo>
                  <a:pt x="24384" y="80771"/>
                </a:lnTo>
                <a:lnTo>
                  <a:pt x="19812" y="76199"/>
                </a:lnTo>
                <a:lnTo>
                  <a:pt x="16764" y="70103"/>
                </a:lnTo>
                <a:lnTo>
                  <a:pt x="19812" y="60959"/>
                </a:lnTo>
                <a:lnTo>
                  <a:pt x="21336" y="57911"/>
                </a:lnTo>
                <a:lnTo>
                  <a:pt x="24384" y="54863"/>
                </a:lnTo>
                <a:lnTo>
                  <a:pt x="25908" y="51815"/>
                </a:lnTo>
                <a:lnTo>
                  <a:pt x="30480" y="48767"/>
                </a:lnTo>
                <a:lnTo>
                  <a:pt x="39624" y="44195"/>
                </a:lnTo>
                <a:lnTo>
                  <a:pt x="45720" y="42671"/>
                </a:lnTo>
                <a:lnTo>
                  <a:pt x="56388" y="38099"/>
                </a:lnTo>
                <a:lnTo>
                  <a:pt x="73071" y="38099"/>
                </a:lnTo>
                <a:lnTo>
                  <a:pt x="74676" y="30479"/>
                </a:lnTo>
                <a:lnTo>
                  <a:pt x="76200" y="21335"/>
                </a:lnTo>
                <a:lnTo>
                  <a:pt x="76200" y="13715"/>
                </a:lnTo>
                <a:lnTo>
                  <a:pt x="74676" y="9143"/>
                </a:lnTo>
                <a:lnTo>
                  <a:pt x="73152" y="6095"/>
                </a:lnTo>
                <a:close/>
              </a:path>
              <a:path w="81280" h="93345">
                <a:moveTo>
                  <a:pt x="65532" y="77723"/>
                </a:moveTo>
                <a:lnTo>
                  <a:pt x="48768" y="77723"/>
                </a:lnTo>
                <a:lnTo>
                  <a:pt x="47267" y="83724"/>
                </a:lnTo>
                <a:lnTo>
                  <a:pt x="47244" y="86867"/>
                </a:lnTo>
                <a:lnTo>
                  <a:pt x="48768" y="88391"/>
                </a:lnTo>
                <a:lnTo>
                  <a:pt x="50292" y="91439"/>
                </a:lnTo>
                <a:lnTo>
                  <a:pt x="56388" y="91439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5909" y="80771"/>
                </a:lnTo>
                <a:lnTo>
                  <a:pt x="67056" y="80771"/>
                </a:lnTo>
                <a:lnTo>
                  <a:pt x="67056" y="79247"/>
                </a:lnTo>
                <a:lnTo>
                  <a:pt x="65532" y="79247"/>
                </a:lnTo>
                <a:lnTo>
                  <a:pt x="65532" y="77723"/>
                </a:lnTo>
                <a:close/>
              </a:path>
              <a:path w="81280" h="93345">
                <a:moveTo>
                  <a:pt x="73071" y="38099"/>
                </a:moveTo>
                <a:lnTo>
                  <a:pt x="56388" y="38099"/>
                </a:lnTo>
                <a:lnTo>
                  <a:pt x="50292" y="71627"/>
                </a:lnTo>
                <a:lnTo>
                  <a:pt x="41148" y="77723"/>
                </a:lnTo>
                <a:lnTo>
                  <a:pt x="33528" y="80771"/>
                </a:lnTo>
                <a:lnTo>
                  <a:pt x="44500" y="80771"/>
                </a:lnTo>
                <a:lnTo>
                  <a:pt x="48768" y="77723"/>
                </a:lnTo>
                <a:lnTo>
                  <a:pt x="65532" y="77723"/>
                </a:lnTo>
                <a:lnTo>
                  <a:pt x="65532" y="68579"/>
                </a:lnTo>
                <a:lnTo>
                  <a:pt x="68580" y="59435"/>
                </a:lnTo>
                <a:lnTo>
                  <a:pt x="73071" y="38099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6199"/>
                </a:lnTo>
                <a:lnTo>
                  <a:pt x="73152" y="79247"/>
                </a:lnTo>
                <a:lnTo>
                  <a:pt x="70104" y="79247"/>
                </a:lnTo>
                <a:lnTo>
                  <a:pt x="68580" y="80771"/>
                </a:lnTo>
                <a:lnTo>
                  <a:pt x="75909" y="80771"/>
                </a:lnTo>
                <a:lnTo>
                  <a:pt x="79248" y="77723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16763"/>
                </a:lnTo>
                <a:lnTo>
                  <a:pt x="15240" y="22859"/>
                </a:lnTo>
                <a:lnTo>
                  <a:pt x="13716" y="25907"/>
                </a:lnTo>
                <a:lnTo>
                  <a:pt x="13716" y="27431"/>
                </a:lnTo>
                <a:lnTo>
                  <a:pt x="18288" y="32003"/>
                </a:lnTo>
                <a:lnTo>
                  <a:pt x="22860" y="32003"/>
                </a:lnTo>
                <a:lnTo>
                  <a:pt x="25908" y="30479"/>
                </a:lnTo>
                <a:lnTo>
                  <a:pt x="30480" y="25907"/>
                </a:lnTo>
                <a:lnTo>
                  <a:pt x="30480" y="22859"/>
                </a:lnTo>
                <a:lnTo>
                  <a:pt x="32004" y="16763"/>
                </a:lnTo>
                <a:lnTo>
                  <a:pt x="32004" y="13715"/>
                </a:lnTo>
                <a:lnTo>
                  <a:pt x="36576" y="9143"/>
                </a:lnTo>
                <a:lnTo>
                  <a:pt x="42671" y="6095"/>
                </a:lnTo>
                <a:lnTo>
                  <a:pt x="73152" y="6095"/>
                </a:lnTo>
                <a:lnTo>
                  <a:pt x="70104" y="4571"/>
                </a:lnTo>
                <a:lnTo>
                  <a:pt x="65532" y="1523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888235" y="8506968"/>
            <a:ext cx="1920239" cy="51816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017264" y="8766047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332732" y="8682228"/>
            <a:ext cx="50800" cy="134620"/>
          </a:xfrm>
          <a:custGeom>
            <a:avLst/>
            <a:gdLst/>
            <a:ahLst/>
            <a:cxnLst/>
            <a:rect l="l" t="t" r="r" b="b"/>
            <a:pathLst>
              <a:path w="50800" h="134620">
                <a:moveTo>
                  <a:pt x="50291" y="129539"/>
                </a:moveTo>
                <a:lnTo>
                  <a:pt x="1523" y="129539"/>
                </a:lnTo>
                <a:lnTo>
                  <a:pt x="1523" y="134112"/>
                </a:lnTo>
                <a:lnTo>
                  <a:pt x="50291" y="134112"/>
                </a:lnTo>
                <a:lnTo>
                  <a:pt x="50291" y="129539"/>
                </a:lnTo>
                <a:close/>
              </a:path>
              <a:path w="50800" h="134620">
                <a:moveTo>
                  <a:pt x="39623" y="128016"/>
                </a:moveTo>
                <a:lnTo>
                  <a:pt x="13715" y="128016"/>
                </a:lnTo>
                <a:lnTo>
                  <a:pt x="12191" y="129539"/>
                </a:lnTo>
                <a:lnTo>
                  <a:pt x="41147" y="129539"/>
                </a:lnTo>
                <a:lnTo>
                  <a:pt x="39623" y="128016"/>
                </a:lnTo>
                <a:close/>
              </a:path>
              <a:path w="50800" h="134620">
                <a:moveTo>
                  <a:pt x="35051" y="16763"/>
                </a:moveTo>
                <a:lnTo>
                  <a:pt x="13715" y="16763"/>
                </a:lnTo>
                <a:lnTo>
                  <a:pt x="15239" y="18287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24968"/>
                </a:lnTo>
                <a:lnTo>
                  <a:pt x="15239" y="128016"/>
                </a:lnTo>
                <a:lnTo>
                  <a:pt x="36575" y="128016"/>
                </a:lnTo>
                <a:lnTo>
                  <a:pt x="36575" y="126492"/>
                </a:lnTo>
                <a:lnTo>
                  <a:pt x="35051" y="124968"/>
                </a:lnTo>
                <a:lnTo>
                  <a:pt x="35051" y="16763"/>
                </a:lnTo>
                <a:close/>
              </a:path>
              <a:path w="50800" h="134620">
                <a:moveTo>
                  <a:pt x="35051" y="0"/>
                </a:moveTo>
                <a:lnTo>
                  <a:pt x="32003" y="0"/>
                </a:lnTo>
                <a:lnTo>
                  <a:pt x="0" y="16763"/>
                </a:lnTo>
                <a:lnTo>
                  <a:pt x="1523" y="19812"/>
                </a:lnTo>
                <a:lnTo>
                  <a:pt x="4571" y="16763"/>
                </a:lnTo>
                <a:lnTo>
                  <a:pt x="35051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034028" y="8834628"/>
            <a:ext cx="74675" cy="13563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4030979" y="8560308"/>
            <a:ext cx="85344" cy="132587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3727703" y="8834628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5">
                <a:moveTo>
                  <a:pt x="50292" y="129539"/>
                </a:moveTo>
                <a:lnTo>
                  <a:pt x="1524" y="129539"/>
                </a:lnTo>
                <a:lnTo>
                  <a:pt x="1524" y="132587"/>
                </a:lnTo>
                <a:lnTo>
                  <a:pt x="50292" y="132587"/>
                </a:lnTo>
                <a:lnTo>
                  <a:pt x="50292" y="129539"/>
                </a:lnTo>
                <a:close/>
              </a:path>
              <a:path w="50800" h="132715">
                <a:moveTo>
                  <a:pt x="35051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40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23443"/>
                </a:lnTo>
                <a:lnTo>
                  <a:pt x="16763" y="126492"/>
                </a:lnTo>
                <a:lnTo>
                  <a:pt x="15240" y="126492"/>
                </a:lnTo>
                <a:lnTo>
                  <a:pt x="12192" y="129539"/>
                </a:lnTo>
                <a:lnTo>
                  <a:pt x="41148" y="129539"/>
                </a:lnTo>
                <a:lnTo>
                  <a:pt x="39624" y="128016"/>
                </a:lnTo>
                <a:lnTo>
                  <a:pt x="36575" y="126492"/>
                </a:lnTo>
                <a:lnTo>
                  <a:pt x="36575" y="124968"/>
                </a:lnTo>
                <a:lnTo>
                  <a:pt x="35051" y="123443"/>
                </a:lnTo>
                <a:lnTo>
                  <a:pt x="35051" y="15239"/>
                </a:lnTo>
                <a:close/>
              </a:path>
              <a:path w="50800" h="132715">
                <a:moveTo>
                  <a:pt x="35051" y="0"/>
                </a:moveTo>
                <a:lnTo>
                  <a:pt x="32004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2" y="16763"/>
                </a:lnTo>
                <a:lnTo>
                  <a:pt x="9144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3450335" y="8560308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5">
                <a:moveTo>
                  <a:pt x="51815" y="129540"/>
                </a:moveTo>
                <a:lnTo>
                  <a:pt x="3048" y="129540"/>
                </a:lnTo>
                <a:lnTo>
                  <a:pt x="3048" y="132588"/>
                </a:lnTo>
                <a:lnTo>
                  <a:pt x="51815" y="132588"/>
                </a:lnTo>
                <a:lnTo>
                  <a:pt x="51815" y="129540"/>
                </a:lnTo>
                <a:close/>
              </a:path>
              <a:path w="52070" h="132715">
                <a:moveTo>
                  <a:pt x="41148" y="128016"/>
                </a:moveTo>
                <a:lnTo>
                  <a:pt x="12191" y="128016"/>
                </a:lnTo>
                <a:lnTo>
                  <a:pt x="9143" y="129540"/>
                </a:lnTo>
                <a:lnTo>
                  <a:pt x="45719" y="129540"/>
                </a:lnTo>
                <a:lnTo>
                  <a:pt x="41148" y="128016"/>
                </a:lnTo>
                <a:close/>
              </a:path>
              <a:path w="52070" h="132715">
                <a:moveTo>
                  <a:pt x="35051" y="15240"/>
                </a:moveTo>
                <a:lnTo>
                  <a:pt x="15239" y="15240"/>
                </a:lnTo>
                <a:lnTo>
                  <a:pt x="15239" y="16764"/>
                </a:lnTo>
                <a:lnTo>
                  <a:pt x="18287" y="19812"/>
                </a:lnTo>
                <a:lnTo>
                  <a:pt x="18287" y="24384"/>
                </a:lnTo>
                <a:lnTo>
                  <a:pt x="19812" y="30480"/>
                </a:lnTo>
                <a:lnTo>
                  <a:pt x="19812" y="117348"/>
                </a:lnTo>
                <a:lnTo>
                  <a:pt x="18287" y="121920"/>
                </a:lnTo>
                <a:lnTo>
                  <a:pt x="18287" y="123444"/>
                </a:lnTo>
                <a:lnTo>
                  <a:pt x="16763" y="124968"/>
                </a:lnTo>
                <a:lnTo>
                  <a:pt x="16763" y="126492"/>
                </a:lnTo>
                <a:lnTo>
                  <a:pt x="13715" y="128016"/>
                </a:lnTo>
                <a:lnTo>
                  <a:pt x="39624" y="128016"/>
                </a:lnTo>
                <a:lnTo>
                  <a:pt x="36575" y="124968"/>
                </a:lnTo>
                <a:lnTo>
                  <a:pt x="36575" y="123444"/>
                </a:lnTo>
                <a:lnTo>
                  <a:pt x="35051" y="121920"/>
                </a:lnTo>
                <a:lnTo>
                  <a:pt x="35051" y="15240"/>
                </a:lnTo>
                <a:close/>
              </a:path>
              <a:path w="52070" h="132715">
                <a:moveTo>
                  <a:pt x="35051" y="0"/>
                </a:moveTo>
                <a:lnTo>
                  <a:pt x="32003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6764"/>
                </a:lnTo>
                <a:lnTo>
                  <a:pt x="9143" y="15240"/>
                </a:lnTo>
                <a:lnTo>
                  <a:pt x="35051" y="15240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911095" y="8560308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5">
                <a:moveTo>
                  <a:pt x="50292" y="129540"/>
                </a:moveTo>
                <a:lnTo>
                  <a:pt x="1524" y="129540"/>
                </a:lnTo>
                <a:lnTo>
                  <a:pt x="1524" y="132588"/>
                </a:lnTo>
                <a:lnTo>
                  <a:pt x="50292" y="132588"/>
                </a:lnTo>
                <a:lnTo>
                  <a:pt x="50292" y="129540"/>
                </a:lnTo>
                <a:close/>
              </a:path>
              <a:path w="50800" h="132715">
                <a:moveTo>
                  <a:pt x="41148" y="128016"/>
                </a:moveTo>
                <a:lnTo>
                  <a:pt x="12192" y="128016"/>
                </a:lnTo>
                <a:lnTo>
                  <a:pt x="7620" y="129540"/>
                </a:lnTo>
                <a:lnTo>
                  <a:pt x="45720" y="129540"/>
                </a:lnTo>
                <a:lnTo>
                  <a:pt x="41148" y="128016"/>
                </a:lnTo>
                <a:close/>
              </a:path>
              <a:path w="50800" h="132715">
                <a:moveTo>
                  <a:pt x="35052" y="15240"/>
                </a:moveTo>
                <a:lnTo>
                  <a:pt x="13716" y="15240"/>
                </a:lnTo>
                <a:lnTo>
                  <a:pt x="16764" y="18288"/>
                </a:lnTo>
                <a:lnTo>
                  <a:pt x="16764" y="19812"/>
                </a:lnTo>
                <a:lnTo>
                  <a:pt x="18287" y="21336"/>
                </a:lnTo>
                <a:lnTo>
                  <a:pt x="18287" y="123444"/>
                </a:lnTo>
                <a:lnTo>
                  <a:pt x="13716" y="128016"/>
                </a:lnTo>
                <a:lnTo>
                  <a:pt x="39624" y="128016"/>
                </a:lnTo>
                <a:lnTo>
                  <a:pt x="35052" y="123444"/>
                </a:lnTo>
                <a:lnTo>
                  <a:pt x="35052" y="15240"/>
                </a:lnTo>
                <a:close/>
              </a:path>
              <a:path w="50800" h="132715">
                <a:moveTo>
                  <a:pt x="35052" y="0"/>
                </a:moveTo>
                <a:lnTo>
                  <a:pt x="32004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6764"/>
                </a:lnTo>
                <a:lnTo>
                  <a:pt x="9143" y="15240"/>
                </a:lnTo>
                <a:lnTo>
                  <a:pt x="35052" y="15240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183379" y="8714232"/>
            <a:ext cx="96012" cy="102107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3863340" y="87477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863340" y="878357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734311" y="87477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734311" y="878357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5544407" y="8698992"/>
            <a:ext cx="67310" cy="151130"/>
          </a:xfrm>
          <a:custGeom>
            <a:avLst/>
            <a:gdLst/>
            <a:ahLst/>
            <a:cxnLst/>
            <a:rect l="l" t="t" r="r" b="b"/>
            <a:pathLst>
              <a:path w="67310" h="151129">
                <a:moveTo>
                  <a:pt x="66960" y="0"/>
                </a:moveTo>
                <a:lnTo>
                  <a:pt x="25812" y="27432"/>
                </a:lnTo>
                <a:lnTo>
                  <a:pt x="5453" y="62150"/>
                </a:lnTo>
                <a:lnTo>
                  <a:pt x="0" y="88082"/>
                </a:lnTo>
                <a:lnTo>
                  <a:pt x="285" y="100774"/>
                </a:lnTo>
                <a:lnTo>
                  <a:pt x="18192" y="140589"/>
                </a:lnTo>
                <a:lnTo>
                  <a:pt x="34956" y="150876"/>
                </a:lnTo>
                <a:lnTo>
                  <a:pt x="34956" y="146304"/>
                </a:lnTo>
                <a:lnTo>
                  <a:pt x="30384" y="144780"/>
                </a:lnTo>
                <a:lnTo>
                  <a:pt x="27336" y="140208"/>
                </a:lnTo>
                <a:lnTo>
                  <a:pt x="22764" y="131064"/>
                </a:lnTo>
                <a:lnTo>
                  <a:pt x="21240" y="123444"/>
                </a:lnTo>
                <a:lnTo>
                  <a:pt x="19716" y="114300"/>
                </a:lnTo>
                <a:lnTo>
                  <a:pt x="20002" y="106846"/>
                </a:lnTo>
                <a:lnTo>
                  <a:pt x="27503" y="63341"/>
                </a:lnTo>
                <a:lnTo>
                  <a:pt x="38004" y="35052"/>
                </a:lnTo>
                <a:lnTo>
                  <a:pt x="41052" y="27432"/>
                </a:lnTo>
                <a:lnTo>
                  <a:pt x="45624" y="19812"/>
                </a:lnTo>
                <a:lnTo>
                  <a:pt x="53244" y="12192"/>
                </a:lnTo>
                <a:lnTo>
                  <a:pt x="59340" y="7620"/>
                </a:lnTo>
                <a:lnTo>
                  <a:pt x="65436" y="4572"/>
                </a:lnTo>
                <a:lnTo>
                  <a:pt x="66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5605843" y="8698992"/>
            <a:ext cx="121920" cy="119380"/>
          </a:xfrm>
          <a:custGeom>
            <a:avLst/>
            <a:gdLst/>
            <a:ahLst/>
            <a:cxnLst/>
            <a:rect l="l" t="t" r="r" b="b"/>
            <a:pathLst>
              <a:path w="121920" h="119379">
                <a:moveTo>
                  <a:pt x="84772" y="0"/>
                </a:moveTo>
                <a:lnTo>
                  <a:pt x="75628" y="0"/>
                </a:lnTo>
                <a:lnTo>
                  <a:pt x="67627" y="571"/>
                </a:lnTo>
                <a:lnTo>
                  <a:pt x="28765" y="18097"/>
                </a:lnTo>
                <a:lnTo>
                  <a:pt x="2905" y="54483"/>
                </a:lnTo>
                <a:lnTo>
                  <a:pt x="0" y="76962"/>
                </a:lnTo>
                <a:lnTo>
                  <a:pt x="738" y="84343"/>
                </a:lnTo>
                <a:lnTo>
                  <a:pt x="26384" y="115657"/>
                </a:lnTo>
                <a:lnTo>
                  <a:pt x="51244" y="118872"/>
                </a:lnTo>
                <a:lnTo>
                  <a:pt x="60388" y="118872"/>
                </a:lnTo>
                <a:lnTo>
                  <a:pt x="49720" y="111252"/>
                </a:lnTo>
                <a:lnTo>
                  <a:pt x="42100" y="109728"/>
                </a:lnTo>
                <a:lnTo>
                  <a:pt x="32956" y="100584"/>
                </a:lnTo>
                <a:lnTo>
                  <a:pt x="31432" y="94488"/>
                </a:lnTo>
                <a:lnTo>
                  <a:pt x="29908" y="86868"/>
                </a:lnTo>
                <a:lnTo>
                  <a:pt x="29289" y="79986"/>
                </a:lnTo>
                <a:lnTo>
                  <a:pt x="29527" y="72961"/>
                </a:lnTo>
                <a:lnTo>
                  <a:pt x="43624" y="30480"/>
                </a:lnTo>
                <a:lnTo>
                  <a:pt x="46672" y="22860"/>
                </a:lnTo>
                <a:lnTo>
                  <a:pt x="58864" y="13716"/>
                </a:lnTo>
                <a:lnTo>
                  <a:pt x="66484" y="10668"/>
                </a:lnTo>
                <a:lnTo>
                  <a:pt x="72580" y="7620"/>
                </a:lnTo>
                <a:lnTo>
                  <a:pt x="104584" y="7620"/>
                </a:lnTo>
                <a:lnTo>
                  <a:pt x="100012" y="6096"/>
                </a:lnTo>
                <a:lnTo>
                  <a:pt x="92392" y="1524"/>
                </a:lnTo>
                <a:lnTo>
                  <a:pt x="84772" y="0"/>
                </a:lnTo>
                <a:close/>
              </a:path>
              <a:path w="121920" h="119379">
                <a:moveTo>
                  <a:pt x="101536" y="89916"/>
                </a:moveTo>
                <a:lnTo>
                  <a:pt x="64960" y="111252"/>
                </a:lnTo>
                <a:lnTo>
                  <a:pt x="82209" y="111252"/>
                </a:lnTo>
                <a:lnTo>
                  <a:pt x="87058" y="108585"/>
                </a:lnTo>
                <a:lnTo>
                  <a:pt x="92773" y="104870"/>
                </a:lnTo>
                <a:lnTo>
                  <a:pt x="98488" y="100584"/>
                </a:lnTo>
                <a:lnTo>
                  <a:pt x="101536" y="89916"/>
                </a:lnTo>
                <a:close/>
              </a:path>
              <a:path w="121920" h="119379">
                <a:moveTo>
                  <a:pt x="104584" y="7620"/>
                </a:moveTo>
                <a:lnTo>
                  <a:pt x="89344" y="7620"/>
                </a:lnTo>
                <a:lnTo>
                  <a:pt x="95440" y="10668"/>
                </a:lnTo>
                <a:lnTo>
                  <a:pt x="101536" y="16764"/>
                </a:lnTo>
                <a:lnTo>
                  <a:pt x="107632" y="21336"/>
                </a:lnTo>
                <a:lnTo>
                  <a:pt x="109156" y="28956"/>
                </a:lnTo>
                <a:lnTo>
                  <a:pt x="110680" y="39624"/>
                </a:lnTo>
                <a:lnTo>
                  <a:pt x="113728" y="39624"/>
                </a:lnTo>
                <a:lnTo>
                  <a:pt x="119590" y="9144"/>
                </a:lnTo>
                <a:lnTo>
                  <a:pt x="107632" y="9144"/>
                </a:lnTo>
                <a:lnTo>
                  <a:pt x="104584" y="7620"/>
                </a:lnTo>
                <a:close/>
              </a:path>
              <a:path w="121920" h="119379">
                <a:moveTo>
                  <a:pt x="121348" y="0"/>
                </a:moveTo>
                <a:lnTo>
                  <a:pt x="118300" y="0"/>
                </a:lnTo>
                <a:lnTo>
                  <a:pt x="116776" y="3048"/>
                </a:lnTo>
                <a:lnTo>
                  <a:pt x="116776" y="6096"/>
                </a:lnTo>
                <a:lnTo>
                  <a:pt x="115252" y="6096"/>
                </a:lnTo>
                <a:lnTo>
                  <a:pt x="113728" y="7620"/>
                </a:lnTo>
                <a:lnTo>
                  <a:pt x="110680" y="9144"/>
                </a:lnTo>
                <a:lnTo>
                  <a:pt x="119590" y="9144"/>
                </a:lnTo>
                <a:lnTo>
                  <a:pt x="1213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716639" y="8735568"/>
            <a:ext cx="76200" cy="82550"/>
          </a:xfrm>
          <a:custGeom>
            <a:avLst/>
            <a:gdLst/>
            <a:ahLst/>
            <a:cxnLst/>
            <a:rect l="l" t="t" r="r" b="b"/>
            <a:pathLst>
              <a:path w="76200" h="82550">
                <a:moveTo>
                  <a:pt x="53225" y="0"/>
                </a:moveTo>
                <a:lnTo>
                  <a:pt x="47129" y="0"/>
                </a:lnTo>
                <a:lnTo>
                  <a:pt x="38508" y="619"/>
                </a:lnTo>
                <a:lnTo>
                  <a:pt x="6743" y="25526"/>
                </a:lnTo>
                <a:lnTo>
                  <a:pt x="0" y="48863"/>
                </a:lnTo>
                <a:lnTo>
                  <a:pt x="75" y="56768"/>
                </a:lnTo>
                <a:lnTo>
                  <a:pt x="28841" y="82295"/>
                </a:lnTo>
                <a:lnTo>
                  <a:pt x="37699" y="81438"/>
                </a:lnTo>
                <a:lnTo>
                  <a:pt x="45986" y="78866"/>
                </a:lnTo>
                <a:lnTo>
                  <a:pt x="50786" y="76199"/>
                </a:lnTo>
                <a:lnTo>
                  <a:pt x="25793" y="76199"/>
                </a:lnTo>
                <a:lnTo>
                  <a:pt x="24269" y="73151"/>
                </a:lnTo>
                <a:lnTo>
                  <a:pt x="22745" y="71627"/>
                </a:lnTo>
                <a:lnTo>
                  <a:pt x="21221" y="68579"/>
                </a:lnTo>
                <a:lnTo>
                  <a:pt x="21268" y="63865"/>
                </a:lnTo>
                <a:lnTo>
                  <a:pt x="22745" y="59435"/>
                </a:lnTo>
                <a:lnTo>
                  <a:pt x="22745" y="53339"/>
                </a:lnTo>
                <a:lnTo>
                  <a:pt x="24269" y="47243"/>
                </a:lnTo>
                <a:lnTo>
                  <a:pt x="26293" y="39552"/>
                </a:lnTo>
                <a:lnTo>
                  <a:pt x="27888" y="32575"/>
                </a:lnTo>
                <a:lnTo>
                  <a:pt x="29409" y="25526"/>
                </a:lnTo>
                <a:lnTo>
                  <a:pt x="30365" y="21335"/>
                </a:lnTo>
                <a:lnTo>
                  <a:pt x="33413" y="15239"/>
                </a:lnTo>
                <a:lnTo>
                  <a:pt x="34937" y="10667"/>
                </a:lnTo>
                <a:lnTo>
                  <a:pt x="37985" y="9143"/>
                </a:lnTo>
                <a:lnTo>
                  <a:pt x="39509" y="6095"/>
                </a:lnTo>
                <a:lnTo>
                  <a:pt x="66941" y="6095"/>
                </a:lnTo>
                <a:lnTo>
                  <a:pt x="63893" y="4571"/>
                </a:lnTo>
                <a:lnTo>
                  <a:pt x="59321" y="1523"/>
                </a:lnTo>
                <a:lnTo>
                  <a:pt x="53225" y="0"/>
                </a:lnTo>
                <a:close/>
              </a:path>
              <a:path w="76200" h="82550">
                <a:moveTo>
                  <a:pt x="66941" y="6095"/>
                </a:moveTo>
                <a:lnTo>
                  <a:pt x="50177" y="6095"/>
                </a:lnTo>
                <a:lnTo>
                  <a:pt x="50177" y="7619"/>
                </a:lnTo>
                <a:lnTo>
                  <a:pt x="53225" y="9143"/>
                </a:lnTo>
                <a:lnTo>
                  <a:pt x="53225" y="15239"/>
                </a:lnTo>
                <a:lnTo>
                  <a:pt x="54749" y="18287"/>
                </a:lnTo>
                <a:lnTo>
                  <a:pt x="53225" y="24383"/>
                </a:lnTo>
                <a:lnTo>
                  <a:pt x="51701" y="35051"/>
                </a:lnTo>
                <a:lnTo>
                  <a:pt x="39509" y="73151"/>
                </a:lnTo>
                <a:lnTo>
                  <a:pt x="36461" y="74675"/>
                </a:lnTo>
                <a:lnTo>
                  <a:pt x="34937" y="76199"/>
                </a:lnTo>
                <a:lnTo>
                  <a:pt x="50786" y="76199"/>
                </a:lnTo>
                <a:lnTo>
                  <a:pt x="53701" y="74580"/>
                </a:lnTo>
                <a:lnTo>
                  <a:pt x="74561" y="41147"/>
                </a:lnTo>
                <a:lnTo>
                  <a:pt x="76085" y="33527"/>
                </a:lnTo>
                <a:lnTo>
                  <a:pt x="75989" y="25526"/>
                </a:lnTo>
                <a:lnTo>
                  <a:pt x="73037" y="13715"/>
                </a:lnTo>
                <a:lnTo>
                  <a:pt x="69989" y="7619"/>
                </a:lnTo>
                <a:lnTo>
                  <a:pt x="66941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795771" y="8735568"/>
            <a:ext cx="88900" cy="81280"/>
          </a:xfrm>
          <a:custGeom>
            <a:avLst/>
            <a:gdLst/>
            <a:ahLst/>
            <a:cxnLst/>
            <a:rect l="l" t="t" r="r" b="b"/>
            <a:pathLst>
              <a:path w="88900" h="81279">
                <a:moveTo>
                  <a:pt x="36575" y="76199"/>
                </a:moveTo>
                <a:lnTo>
                  <a:pt x="3048" y="76199"/>
                </a:lnTo>
                <a:lnTo>
                  <a:pt x="0" y="77723"/>
                </a:lnTo>
                <a:lnTo>
                  <a:pt x="0" y="80771"/>
                </a:lnTo>
                <a:lnTo>
                  <a:pt x="39624" y="80771"/>
                </a:lnTo>
                <a:lnTo>
                  <a:pt x="39624" y="77723"/>
                </a:lnTo>
                <a:lnTo>
                  <a:pt x="36575" y="76199"/>
                </a:lnTo>
                <a:close/>
              </a:path>
              <a:path w="88900" h="81279">
                <a:moveTo>
                  <a:pt x="80772" y="76199"/>
                </a:moveTo>
                <a:lnTo>
                  <a:pt x="48767" y="76199"/>
                </a:lnTo>
                <a:lnTo>
                  <a:pt x="45719" y="77723"/>
                </a:lnTo>
                <a:lnTo>
                  <a:pt x="44195" y="80771"/>
                </a:lnTo>
                <a:lnTo>
                  <a:pt x="83819" y="80771"/>
                </a:lnTo>
                <a:lnTo>
                  <a:pt x="85343" y="77723"/>
                </a:lnTo>
                <a:lnTo>
                  <a:pt x="80772" y="76199"/>
                </a:lnTo>
                <a:close/>
              </a:path>
              <a:path w="88900" h="81279">
                <a:moveTo>
                  <a:pt x="47243" y="1523"/>
                </a:moveTo>
                <a:lnTo>
                  <a:pt x="15239" y="1523"/>
                </a:lnTo>
                <a:lnTo>
                  <a:pt x="15239" y="4571"/>
                </a:lnTo>
                <a:lnTo>
                  <a:pt x="18287" y="4571"/>
                </a:lnTo>
                <a:lnTo>
                  <a:pt x="21336" y="6095"/>
                </a:lnTo>
                <a:lnTo>
                  <a:pt x="21336" y="7619"/>
                </a:lnTo>
                <a:lnTo>
                  <a:pt x="22860" y="9143"/>
                </a:lnTo>
                <a:lnTo>
                  <a:pt x="22860" y="12191"/>
                </a:lnTo>
                <a:lnTo>
                  <a:pt x="21336" y="18287"/>
                </a:lnTo>
                <a:lnTo>
                  <a:pt x="12191" y="62483"/>
                </a:lnTo>
                <a:lnTo>
                  <a:pt x="10667" y="68579"/>
                </a:lnTo>
                <a:lnTo>
                  <a:pt x="9143" y="73151"/>
                </a:lnTo>
                <a:lnTo>
                  <a:pt x="6095" y="76199"/>
                </a:lnTo>
                <a:lnTo>
                  <a:pt x="35051" y="76199"/>
                </a:lnTo>
                <a:lnTo>
                  <a:pt x="35051" y="74675"/>
                </a:lnTo>
                <a:lnTo>
                  <a:pt x="33527" y="73151"/>
                </a:lnTo>
                <a:lnTo>
                  <a:pt x="33527" y="68579"/>
                </a:lnTo>
                <a:lnTo>
                  <a:pt x="35051" y="62483"/>
                </a:lnTo>
                <a:lnTo>
                  <a:pt x="44195" y="21335"/>
                </a:lnTo>
                <a:lnTo>
                  <a:pt x="48767" y="13715"/>
                </a:lnTo>
                <a:lnTo>
                  <a:pt x="51815" y="12191"/>
                </a:lnTo>
                <a:lnTo>
                  <a:pt x="45719" y="12191"/>
                </a:lnTo>
                <a:lnTo>
                  <a:pt x="47243" y="1523"/>
                </a:lnTo>
                <a:close/>
              </a:path>
              <a:path w="88900" h="81279">
                <a:moveTo>
                  <a:pt x="88391" y="10667"/>
                </a:moveTo>
                <a:lnTo>
                  <a:pt x="62483" y="10667"/>
                </a:lnTo>
                <a:lnTo>
                  <a:pt x="62483" y="12191"/>
                </a:lnTo>
                <a:lnTo>
                  <a:pt x="64007" y="13715"/>
                </a:lnTo>
                <a:lnTo>
                  <a:pt x="65531" y="13715"/>
                </a:lnTo>
                <a:lnTo>
                  <a:pt x="65531" y="18287"/>
                </a:lnTo>
                <a:lnTo>
                  <a:pt x="64007" y="21335"/>
                </a:lnTo>
                <a:lnTo>
                  <a:pt x="62483" y="28955"/>
                </a:lnTo>
                <a:lnTo>
                  <a:pt x="56387" y="62483"/>
                </a:lnTo>
                <a:lnTo>
                  <a:pt x="54863" y="68579"/>
                </a:lnTo>
                <a:lnTo>
                  <a:pt x="53339" y="71627"/>
                </a:lnTo>
                <a:lnTo>
                  <a:pt x="51815" y="73151"/>
                </a:lnTo>
                <a:lnTo>
                  <a:pt x="50291" y="76199"/>
                </a:lnTo>
                <a:lnTo>
                  <a:pt x="79248" y="76199"/>
                </a:lnTo>
                <a:lnTo>
                  <a:pt x="79248" y="74675"/>
                </a:lnTo>
                <a:lnTo>
                  <a:pt x="77724" y="73151"/>
                </a:lnTo>
                <a:lnTo>
                  <a:pt x="77724" y="68579"/>
                </a:lnTo>
                <a:lnTo>
                  <a:pt x="79248" y="62483"/>
                </a:lnTo>
                <a:lnTo>
                  <a:pt x="85343" y="32003"/>
                </a:lnTo>
                <a:lnTo>
                  <a:pt x="88391" y="22859"/>
                </a:lnTo>
                <a:lnTo>
                  <a:pt x="88391" y="10667"/>
                </a:lnTo>
                <a:close/>
              </a:path>
              <a:path w="88900" h="81279">
                <a:moveTo>
                  <a:pt x="77724" y="0"/>
                </a:moveTo>
                <a:lnTo>
                  <a:pt x="64007" y="0"/>
                </a:lnTo>
                <a:lnTo>
                  <a:pt x="59436" y="3047"/>
                </a:lnTo>
                <a:lnTo>
                  <a:pt x="54863" y="4571"/>
                </a:lnTo>
                <a:lnTo>
                  <a:pt x="50291" y="7619"/>
                </a:lnTo>
                <a:lnTo>
                  <a:pt x="45719" y="12191"/>
                </a:lnTo>
                <a:lnTo>
                  <a:pt x="51815" y="12191"/>
                </a:lnTo>
                <a:lnTo>
                  <a:pt x="54863" y="10667"/>
                </a:lnTo>
                <a:lnTo>
                  <a:pt x="88391" y="10667"/>
                </a:lnTo>
                <a:lnTo>
                  <a:pt x="86867" y="6095"/>
                </a:lnTo>
                <a:lnTo>
                  <a:pt x="83819" y="3047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902452" y="8737092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79">
                <a:moveTo>
                  <a:pt x="42672" y="0"/>
                </a:moveTo>
                <a:lnTo>
                  <a:pt x="1524" y="0"/>
                </a:lnTo>
                <a:lnTo>
                  <a:pt x="0" y="3048"/>
                </a:lnTo>
                <a:lnTo>
                  <a:pt x="3048" y="4572"/>
                </a:lnTo>
                <a:lnTo>
                  <a:pt x="4572" y="4572"/>
                </a:lnTo>
                <a:lnTo>
                  <a:pt x="4572" y="6096"/>
                </a:lnTo>
                <a:lnTo>
                  <a:pt x="6096" y="7620"/>
                </a:lnTo>
                <a:lnTo>
                  <a:pt x="7620" y="12192"/>
                </a:lnTo>
                <a:lnTo>
                  <a:pt x="9144" y="19812"/>
                </a:lnTo>
                <a:lnTo>
                  <a:pt x="22860" y="80772"/>
                </a:lnTo>
                <a:lnTo>
                  <a:pt x="27432" y="80772"/>
                </a:lnTo>
                <a:lnTo>
                  <a:pt x="47244" y="50292"/>
                </a:lnTo>
                <a:lnTo>
                  <a:pt x="41148" y="50292"/>
                </a:lnTo>
                <a:lnTo>
                  <a:pt x="35051" y="21336"/>
                </a:lnTo>
                <a:lnTo>
                  <a:pt x="33527" y="15240"/>
                </a:lnTo>
                <a:lnTo>
                  <a:pt x="33527" y="7620"/>
                </a:lnTo>
                <a:lnTo>
                  <a:pt x="38100" y="3048"/>
                </a:lnTo>
                <a:lnTo>
                  <a:pt x="41148" y="3048"/>
                </a:lnTo>
                <a:lnTo>
                  <a:pt x="42672" y="0"/>
                </a:lnTo>
                <a:close/>
              </a:path>
              <a:path w="83820" h="81279">
                <a:moveTo>
                  <a:pt x="80772" y="3048"/>
                </a:moveTo>
                <a:lnTo>
                  <a:pt x="60960" y="3048"/>
                </a:lnTo>
                <a:lnTo>
                  <a:pt x="62484" y="4572"/>
                </a:lnTo>
                <a:lnTo>
                  <a:pt x="64008" y="4572"/>
                </a:lnTo>
                <a:lnTo>
                  <a:pt x="64008" y="6096"/>
                </a:lnTo>
                <a:lnTo>
                  <a:pt x="65532" y="7620"/>
                </a:lnTo>
                <a:lnTo>
                  <a:pt x="64008" y="9144"/>
                </a:lnTo>
                <a:lnTo>
                  <a:pt x="64008" y="12192"/>
                </a:lnTo>
                <a:lnTo>
                  <a:pt x="60960" y="18288"/>
                </a:lnTo>
                <a:lnTo>
                  <a:pt x="56387" y="24384"/>
                </a:lnTo>
                <a:lnTo>
                  <a:pt x="41148" y="50292"/>
                </a:lnTo>
                <a:lnTo>
                  <a:pt x="47244" y="50292"/>
                </a:lnTo>
                <a:lnTo>
                  <a:pt x="67056" y="19812"/>
                </a:lnTo>
                <a:lnTo>
                  <a:pt x="71627" y="12192"/>
                </a:lnTo>
                <a:lnTo>
                  <a:pt x="74675" y="7620"/>
                </a:lnTo>
                <a:lnTo>
                  <a:pt x="77724" y="4572"/>
                </a:lnTo>
                <a:lnTo>
                  <a:pt x="80772" y="3048"/>
                </a:lnTo>
                <a:close/>
              </a:path>
              <a:path w="83820" h="81279">
                <a:moveTo>
                  <a:pt x="83820" y="0"/>
                </a:moveTo>
                <a:lnTo>
                  <a:pt x="57912" y="0"/>
                </a:lnTo>
                <a:lnTo>
                  <a:pt x="57912" y="3048"/>
                </a:lnTo>
                <a:lnTo>
                  <a:pt x="82296" y="3048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5971032" y="8790432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40">
                <a:moveTo>
                  <a:pt x="21335" y="0"/>
                </a:moveTo>
                <a:lnTo>
                  <a:pt x="13715" y="0"/>
                </a:lnTo>
                <a:lnTo>
                  <a:pt x="10667" y="1524"/>
                </a:lnTo>
                <a:lnTo>
                  <a:pt x="6095" y="3048"/>
                </a:lnTo>
                <a:lnTo>
                  <a:pt x="3047" y="6096"/>
                </a:lnTo>
                <a:lnTo>
                  <a:pt x="1523" y="9144"/>
                </a:lnTo>
                <a:lnTo>
                  <a:pt x="0" y="13716"/>
                </a:lnTo>
                <a:lnTo>
                  <a:pt x="0" y="21336"/>
                </a:lnTo>
                <a:lnTo>
                  <a:pt x="3047" y="22860"/>
                </a:lnTo>
                <a:lnTo>
                  <a:pt x="4571" y="25908"/>
                </a:lnTo>
                <a:lnTo>
                  <a:pt x="7619" y="27432"/>
                </a:lnTo>
                <a:lnTo>
                  <a:pt x="15239" y="27432"/>
                </a:lnTo>
                <a:lnTo>
                  <a:pt x="19812" y="25908"/>
                </a:lnTo>
                <a:lnTo>
                  <a:pt x="22859" y="22860"/>
                </a:lnTo>
                <a:lnTo>
                  <a:pt x="25907" y="21336"/>
                </a:lnTo>
                <a:lnTo>
                  <a:pt x="27431" y="16764"/>
                </a:lnTo>
                <a:lnTo>
                  <a:pt x="28955" y="13716"/>
                </a:lnTo>
                <a:lnTo>
                  <a:pt x="28955" y="6096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999988" y="8698992"/>
            <a:ext cx="66040" cy="151130"/>
          </a:xfrm>
          <a:custGeom>
            <a:avLst/>
            <a:gdLst/>
            <a:ahLst/>
            <a:cxnLst/>
            <a:rect l="l" t="t" r="r" b="b"/>
            <a:pathLst>
              <a:path w="66039" h="151129">
                <a:moveTo>
                  <a:pt x="32003" y="0"/>
                </a:moveTo>
                <a:lnTo>
                  <a:pt x="30479" y="4572"/>
                </a:lnTo>
                <a:lnTo>
                  <a:pt x="35051" y="7620"/>
                </a:lnTo>
                <a:lnTo>
                  <a:pt x="38100" y="10668"/>
                </a:lnTo>
                <a:lnTo>
                  <a:pt x="41148" y="15240"/>
                </a:lnTo>
                <a:lnTo>
                  <a:pt x="44196" y="21336"/>
                </a:lnTo>
                <a:lnTo>
                  <a:pt x="45720" y="27432"/>
                </a:lnTo>
                <a:lnTo>
                  <a:pt x="45633" y="38909"/>
                </a:lnTo>
                <a:lnTo>
                  <a:pt x="38600" y="88201"/>
                </a:lnTo>
                <a:lnTo>
                  <a:pt x="24384" y="124968"/>
                </a:lnTo>
                <a:lnTo>
                  <a:pt x="15239" y="135636"/>
                </a:lnTo>
                <a:lnTo>
                  <a:pt x="12191" y="140208"/>
                </a:lnTo>
                <a:lnTo>
                  <a:pt x="7620" y="143256"/>
                </a:lnTo>
                <a:lnTo>
                  <a:pt x="0" y="147828"/>
                </a:lnTo>
                <a:lnTo>
                  <a:pt x="0" y="150876"/>
                </a:lnTo>
                <a:lnTo>
                  <a:pt x="39624" y="123444"/>
                </a:lnTo>
                <a:lnTo>
                  <a:pt x="59983" y="89368"/>
                </a:lnTo>
                <a:lnTo>
                  <a:pt x="65722" y="50673"/>
                </a:lnTo>
                <a:lnTo>
                  <a:pt x="63793" y="38909"/>
                </a:lnTo>
                <a:lnTo>
                  <a:pt x="59436" y="27432"/>
                </a:lnTo>
                <a:lnTo>
                  <a:pt x="54292" y="18002"/>
                </a:lnTo>
                <a:lnTo>
                  <a:pt x="48005" y="10287"/>
                </a:lnTo>
                <a:lnTo>
                  <a:pt x="40576" y="4286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714743" y="9732264"/>
            <a:ext cx="38100" cy="99060"/>
          </a:xfrm>
          <a:custGeom>
            <a:avLst/>
            <a:gdLst/>
            <a:ahLst/>
            <a:cxnLst/>
            <a:rect l="l" t="t" r="r" b="b"/>
            <a:pathLst>
              <a:path w="38100" h="99059">
                <a:moveTo>
                  <a:pt x="38100" y="96011"/>
                </a:moveTo>
                <a:lnTo>
                  <a:pt x="1524" y="96011"/>
                </a:lnTo>
                <a:lnTo>
                  <a:pt x="1524" y="99059"/>
                </a:lnTo>
                <a:lnTo>
                  <a:pt x="38100" y="99059"/>
                </a:lnTo>
                <a:lnTo>
                  <a:pt x="38100" y="96011"/>
                </a:lnTo>
                <a:close/>
              </a:path>
              <a:path w="38100" h="99059">
                <a:moveTo>
                  <a:pt x="28955" y="94487"/>
                </a:moveTo>
                <a:lnTo>
                  <a:pt x="12191" y="94487"/>
                </a:lnTo>
                <a:lnTo>
                  <a:pt x="10667" y="96011"/>
                </a:lnTo>
                <a:lnTo>
                  <a:pt x="30479" y="96011"/>
                </a:lnTo>
                <a:lnTo>
                  <a:pt x="28955" y="94487"/>
                </a:lnTo>
                <a:close/>
              </a:path>
              <a:path w="38100" h="99059">
                <a:moveTo>
                  <a:pt x="25907" y="10667"/>
                </a:moveTo>
                <a:lnTo>
                  <a:pt x="9144" y="10667"/>
                </a:lnTo>
                <a:lnTo>
                  <a:pt x="10667" y="12191"/>
                </a:lnTo>
                <a:lnTo>
                  <a:pt x="12191" y="12191"/>
                </a:lnTo>
                <a:lnTo>
                  <a:pt x="12191" y="13715"/>
                </a:lnTo>
                <a:lnTo>
                  <a:pt x="13715" y="13715"/>
                </a:lnTo>
                <a:lnTo>
                  <a:pt x="13715" y="94487"/>
                </a:lnTo>
                <a:lnTo>
                  <a:pt x="27431" y="94487"/>
                </a:lnTo>
                <a:lnTo>
                  <a:pt x="27431" y="92963"/>
                </a:lnTo>
                <a:lnTo>
                  <a:pt x="25907" y="91439"/>
                </a:lnTo>
                <a:lnTo>
                  <a:pt x="25907" y="10667"/>
                </a:lnTo>
                <a:close/>
              </a:path>
              <a:path w="38100" h="99059">
                <a:moveTo>
                  <a:pt x="25907" y="0"/>
                </a:moveTo>
                <a:lnTo>
                  <a:pt x="24383" y="0"/>
                </a:lnTo>
                <a:lnTo>
                  <a:pt x="0" y="10667"/>
                </a:lnTo>
                <a:lnTo>
                  <a:pt x="1524" y="13715"/>
                </a:lnTo>
                <a:lnTo>
                  <a:pt x="4572" y="12191"/>
                </a:lnTo>
                <a:lnTo>
                  <a:pt x="6096" y="10667"/>
                </a:lnTo>
                <a:lnTo>
                  <a:pt x="25907" y="10667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778752" y="9733788"/>
            <a:ext cx="56515" cy="99060"/>
          </a:xfrm>
          <a:custGeom>
            <a:avLst/>
            <a:gdLst/>
            <a:ahLst/>
            <a:cxnLst/>
            <a:rect l="l" t="t" r="r" b="b"/>
            <a:pathLst>
              <a:path w="56515" h="99059">
                <a:moveTo>
                  <a:pt x="9144" y="85344"/>
                </a:moveTo>
                <a:lnTo>
                  <a:pt x="3048" y="85344"/>
                </a:lnTo>
                <a:lnTo>
                  <a:pt x="1524" y="86868"/>
                </a:lnTo>
                <a:lnTo>
                  <a:pt x="0" y="86868"/>
                </a:lnTo>
                <a:lnTo>
                  <a:pt x="0" y="92964"/>
                </a:lnTo>
                <a:lnTo>
                  <a:pt x="6096" y="99060"/>
                </a:lnTo>
                <a:lnTo>
                  <a:pt x="27431" y="99060"/>
                </a:lnTo>
                <a:lnTo>
                  <a:pt x="36575" y="94488"/>
                </a:lnTo>
                <a:lnTo>
                  <a:pt x="38861" y="92964"/>
                </a:lnTo>
                <a:lnTo>
                  <a:pt x="21336" y="92964"/>
                </a:lnTo>
                <a:lnTo>
                  <a:pt x="16764" y="91440"/>
                </a:lnTo>
                <a:lnTo>
                  <a:pt x="13716" y="88392"/>
                </a:lnTo>
                <a:lnTo>
                  <a:pt x="10668" y="86868"/>
                </a:lnTo>
                <a:lnTo>
                  <a:pt x="9144" y="85344"/>
                </a:lnTo>
                <a:close/>
              </a:path>
              <a:path w="56515" h="99059">
                <a:moveTo>
                  <a:pt x="56388" y="0"/>
                </a:moveTo>
                <a:lnTo>
                  <a:pt x="21336" y="0"/>
                </a:lnTo>
                <a:lnTo>
                  <a:pt x="3048" y="38100"/>
                </a:lnTo>
                <a:lnTo>
                  <a:pt x="12192" y="38100"/>
                </a:lnTo>
                <a:lnTo>
                  <a:pt x="18288" y="39624"/>
                </a:lnTo>
                <a:lnTo>
                  <a:pt x="24383" y="42672"/>
                </a:lnTo>
                <a:lnTo>
                  <a:pt x="30479" y="44196"/>
                </a:lnTo>
                <a:lnTo>
                  <a:pt x="36575" y="48768"/>
                </a:lnTo>
                <a:lnTo>
                  <a:pt x="39624" y="53340"/>
                </a:lnTo>
                <a:lnTo>
                  <a:pt x="44196" y="59436"/>
                </a:lnTo>
                <a:lnTo>
                  <a:pt x="45720" y="64008"/>
                </a:lnTo>
                <a:lnTo>
                  <a:pt x="45720" y="76200"/>
                </a:lnTo>
                <a:lnTo>
                  <a:pt x="44196" y="82296"/>
                </a:lnTo>
                <a:lnTo>
                  <a:pt x="39624" y="85344"/>
                </a:lnTo>
                <a:lnTo>
                  <a:pt x="35051" y="89916"/>
                </a:lnTo>
                <a:lnTo>
                  <a:pt x="30479" y="92964"/>
                </a:lnTo>
                <a:lnTo>
                  <a:pt x="38861" y="92964"/>
                </a:lnTo>
                <a:lnTo>
                  <a:pt x="54864" y="68580"/>
                </a:lnTo>
                <a:lnTo>
                  <a:pt x="54864" y="53340"/>
                </a:lnTo>
                <a:lnTo>
                  <a:pt x="24074" y="27622"/>
                </a:lnTo>
                <a:lnTo>
                  <a:pt x="15240" y="25908"/>
                </a:lnTo>
                <a:lnTo>
                  <a:pt x="21336" y="12192"/>
                </a:lnTo>
                <a:lnTo>
                  <a:pt x="50292" y="12192"/>
                </a:lnTo>
                <a:lnTo>
                  <a:pt x="563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713231" y="1150620"/>
            <a:ext cx="6154420" cy="349250"/>
          </a:xfrm>
          <a:custGeom>
            <a:avLst/>
            <a:gdLst/>
            <a:ahLst/>
            <a:cxnLst/>
            <a:rect l="l" t="t" r="r" b="b"/>
            <a:pathLst>
              <a:path w="6154420" h="349250">
                <a:moveTo>
                  <a:pt x="0" y="348996"/>
                </a:moveTo>
                <a:lnTo>
                  <a:pt x="6153912" y="348996"/>
                </a:lnTo>
                <a:lnTo>
                  <a:pt x="6153912" y="0"/>
                </a:lnTo>
                <a:lnTo>
                  <a:pt x="0" y="0"/>
                </a:lnTo>
                <a:lnTo>
                  <a:pt x="0" y="348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730161" y="1200912"/>
            <a:ext cx="100965" cy="111760"/>
          </a:xfrm>
          <a:custGeom>
            <a:avLst/>
            <a:gdLst/>
            <a:ahLst/>
            <a:cxnLst/>
            <a:rect l="l" t="t" r="r" b="b"/>
            <a:pathLst>
              <a:path w="100965" h="111759">
                <a:moveTo>
                  <a:pt x="63842" y="0"/>
                </a:moveTo>
                <a:lnTo>
                  <a:pt x="24218" y="15240"/>
                </a:lnTo>
                <a:lnTo>
                  <a:pt x="1358" y="54864"/>
                </a:lnTo>
                <a:lnTo>
                  <a:pt x="0" y="65436"/>
                </a:lnTo>
                <a:lnTo>
                  <a:pt x="42" y="70104"/>
                </a:lnTo>
                <a:lnTo>
                  <a:pt x="18884" y="107442"/>
                </a:lnTo>
                <a:lnTo>
                  <a:pt x="40982" y="111251"/>
                </a:lnTo>
                <a:lnTo>
                  <a:pt x="48959" y="110680"/>
                </a:lnTo>
                <a:lnTo>
                  <a:pt x="78102" y="97536"/>
                </a:lnTo>
                <a:lnTo>
                  <a:pt x="33362" y="97536"/>
                </a:lnTo>
                <a:lnTo>
                  <a:pt x="25742" y="94488"/>
                </a:lnTo>
                <a:lnTo>
                  <a:pt x="21170" y="86868"/>
                </a:lnTo>
                <a:lnTo>
                  <a:pt x="18336" y="81438"/>
                </a:lnTo>
                <a:lnTo>
                  <a:pt x="16788" y="74295"/>
                </a:lnTo>
                <a:lnTo>
                  <a:pt x="16669" y="65436"/>
                </a:lnTo>
                <a:lnTo>
                  <a:pt x="18122" y="54864"/>
                </a:lnTo>
                <a:lnTo>
                  <a:pt x="39363" y="20788"/>
                </a:lnTo>
                <a:lnTo>
                  <a:pt x="60794" y="13716"/>
                </a:lnTo>
                <a:lnTo>
                  <a:pt x="94687" y="13716"/>
                </a:lnTo>
                <a:lnTo>
                  <a:pt x="93989" y="12525"/>
                </a:lnTo>
                <a:lnTo>
                  <a:pt x="89750" y="7620"/>
                </a:lnTo>
                <a:lnTo>
                  <a:pt x="84630" y="4500"/>
                </a:lnTo>
                <a:lnTo>
                  <a:pt x="78510" y="2095"/>
                </a:lnTo>
                <a:lnTo>
                  <a:pt x="71533" y="547"/>
                </a:lnTo>
                <a:lnTo>
                  <a:pt x="63842" y="0"/>
                </a:lnTo>
                <a:close/>
              </a:path>
              <a:path w="100965" h="111759">
                <a:moveTo>
                  <a:pt x="77558" y="70104"/>
                </a:moveTo>
                <a:lnTo>
                  <a:pt x="50126" y="97536"/>
                </a:lnTo>
                <a:lnTo>
                  <a:pt x="78102" y="97536"/>
                </a:lnTo>
                <a:lnTo>
                  <a:pt x="84035" y="91249"/>
                </a:lnTo>
                <a:lnTo>
                  <a:pt x="89464" y="83462"/>
                </a:lnTo>
                <a:lnTo>
                  <a:pt x="94322" y="74675"/>
                </a:lnTo>
                <a:lnTo>
                  <a:pt x="77558" y="70104"/>
                </a:lnTo>
                <a:close/>
              </a:path>
              <a:path w="100965" h="111759">
                <a:moveTo>
                  <a:pt x="94687" y="13716"/>
                </a:moveTo>
                <a:lnTo>
                  <a:pt x="68414" y="13716"/>
                </a:lnTo>
                <a:lnTo>
                  <a:pt x="77558" y="19812"/>
                </a:lnTo>
                <a:lnTo>
                  <a:pt x="80606" y="22860"/>
                </a:lnTo>
                <a:lnTo>
                  <a:pt x="83654" y="28956"/>
                </a:lnTo>
                <a:lnTo>
                  <a:pt x="83654" y="36575"/>
                </a:lnTo>
                <a:lnTo>
                  <a:pt x="100418" y="33527"/>
                </a:lnTo>
                <a:lnTo>
                  <a:pt x="99608" y="25193"/>
                </a:lnTo>
                <a:lnTo>
                  <a:pt x="97370" y="18288"/>
                </a:lnTo>
                <a:lnTo>
                  <a:pt x="94687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832199" y="1229868"/>
            <a:ext cx="76200" cy="82550"/>
          </a:xfrm>
          <a:custGeom>
            <a:avLst/>
            <a:gdLst/>
            <a:ahLst/>
            <a:cxnLst/>
            <a:rect l="l" t="t" r="r" b="b"/>
            <a:pathLst>
              <a:path w="76200" h="82550">
                <a:moveTo>
                  <a:pt x="45624" y="0"/>
                </a:moveTo>
                <a:lnTo>
                  <a:pt x="7524" y="23050"/>
                </a:lnTo>
                <a:lnTo>
                  <a:pt x="0" y="50863"/>
                </a:lnTo>
                <a:lnTo>
                  <a:pt x="285" y="59435"/>
                </a:lnTo>
                <a:lnTo>
                  <a:pt x="2285" y="66865"/>
                </a:lnTo>
                <a:lnTo>
                  <a:pt x="6000" y="73151"/>
                </a:lnTo>
                <a:lnTo>
                  <a:pt x="12096" y="79248"/>
                </a:lnTo>
                <a:lnTo>
                  <a:pt x="19716" y="82295"/>
                </a:lnTo>
                <a:lnTo>
                  <a:pt x="28860" y="82295"/>
                </a:lnTo>
                <a:lnTo>
                  <a:pt x="60851" y="70103"/>
                </a:lnTo>
                <a:lnTo>
                  <a:pt x="25812" y="70103"/>
                </a:lnTo>
                <a:lnTo>
                  <a:pt x="21240" y="67055"/>
                </a:lnTo>
                <a:lnTo>
                  <a:pt x="15144" y="57911"/>
                </a:lnTo>
                <a:lnTo>
                  <a:pt x="15158" y="51720"/>
                </a:lnTo>
                <a:lnTo>
                  <a:pt x="16668" y="41148"/>
                </a:lnTo>
                <a:lnTo>
                  <a:pt x="18192" y="32003"/>
                </a:lnTo>
                <a:lnTo>
                  <a:pt x="27336" y="19811"/>
                </a:lnTo>
                <a:lnTo>
                  <a:pt x="31908" y="15239"/>
                </a:lnTo>
                <a:lnTo>
                  <a:pt x="38004" y="13715"/>
                </a:lnTo>
                <a:lnTo>
                  <a:pt x="72960" y="13715"/>
                </a:lnTo>
                <a:lnTo>
                  <a:pt x="71532" y="10667"/>
                </a:lnTo>
                <a:lnTo>
                  <a:pt x="66627" y="5786"/>
                </a:lnTo>
                <a:lnTo>
                  <a:pt x="60864" y="2476"/>
                </a:lnTo>
                <a:lnTo>
                  <a:pt x="53959" y="595"/>
                </a:lnTo>
                <a:lnTo>
                  <a:pt x="45624" y="0"/>
                </a:lnTo>
                <a:close/>
              </a:path>
              <a:path w="76200" h="82550">
                <a:moveTo>
                  <a:pt x="72960" y="13715"/>
                </a:moveTo>
                <a:lnTo>
                  <a:pt x="50196" y="13715"/>
                </a:lnTo>
                <a:lnTo>
                  <a:pt x="54768" y="15239"/>
                </a:lnTo>
                <a:lnTo>
                  <a:pt x="60864" y="24383"/>
                </a:lnTo>
                <a:lnTo>
                  <a:pt x="60864" y="32003"/>
                </a:lnTo>
                <a:lnTo>
                  <a:pt x="59340" y="41148"/>
                </a:lnTo>
                <a:lnTo>
                  <a:pt x="57816" y="48767"/>
                </a:lnTo>
                <a:lnTo>
                  <a:pt x="54768" y="56387"/>
                </a:lnTo>
                <a:lnTo>
                  <a:pt x="44100" y="67055"/>
                </a:lnTo>
                <a:lnTo>
                  <a:pt x="39528" y="70103"/>
                </a:lnTo>
                <a:lnTo>
                  <a:pt x="60851" y="70103"/>
                </a:lnTo>
                <a:lnTo>
                  <a:pt x="75982" y="32003"/>
                </a:lnTo>
                <a:lnTo>
                  <a:pt x="75914" y="23622"/>
                </a:lnTo>
                <a:lnTo>
                  <a:pt x="74366" y="16716"/>
                </a:lnTo>
                <a:lnTo>
                  <a:pt x="7296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911352" y="1229868"/>
            <a:ext cx="119380" cy="81280"/>
          </a:xfrm>
          <a:custGeom>
            <a:avLst/>
            <a:gdLst/>
            <a:ahLst/>
            <a:cxnLst/>
            <a:rect l="l" t="t" r="r" b="b"/>
            <a:pathLst>
              <a:path w="119380" h="81280">
                <a:moveTo>
                  <a:pt x="30479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5239" y="80771"/>
                </a:lnTo>
                <a:lnTo>
                  <a:pt x="24384" y="39624"/>
                </a:lnTo>
                <a:lnTo>
                  <a:pt x="25907" y="30479"/>
                </a:lnTo>
                <a:lnTo>
                  <a:pt x="28956" y="22859"/>
                </a:lnTo>
                <a:lnTo>
                  <a:pt x="33528" y="19811"/>
                </a:lnTo>
                <a:lnTo>
                  <a:pt x="38100" y="15239"/>
                </a:lnTo>
                <a:lnTo>
                  <a:pt x="42671" y="13715"/>
                </a:lnTo>
                <a:lnTo>
                  <a:pt x="27431" y="13715"/>
                </a:lnTo>
                <a:lnTo>
                  <a:pt x="30479" y="1524"/>
                </a:lnTo>
                <a:close/>
              </a:path>
              <a:path w="119380" h="81280">
                <a:moveTo>
                  <a:pt x="88391" y="13715"/>
                </a:moveTo>
                <a:lnTo>
                  <a:pt x="51815" y="13715"/>
                </a:lnTo>
                <a:lnTo>
                  <a:pt x="54863" y="15239"/>
                </a:lnTo>
                <a:lnTo>
                  <a:pt x="56387" y="16763"/>
                </a:lnTo>
                <a:lnTo>
                  <a:pt x="57911" y="19811"/>
                </a:lnTo>
                <a:lnTo>
                  <a:pt x="57911" y="22859"/>
                </a:lnTo>
                <a:lnTo>
                  <a:pt x="56387" y="30479"/>
                </a:lnTo>
                <a:lnTo>
                  <a:pt x="45719" y="80771"/>
                </a:lnTo>
                <a:lnTo>
                  <a:pt x="60959" y="80771"/>
                </a:lnTo>
                <a:lnTo>
                  <a:pt x="71628" y="27431"/>
                </a:lnTo>
                <a:lnTo>
                  <a:pt x="74675" y="22859"/>
                </a:lnTo>
                <a:lnTo>
                  <a:pt x="79247" y="18287"/>
                </a:lnTo>
                <a:lnTo>
                  <a:pt x="83819" y="15239"/>
                </a:lnTo>
                <a:lnTo>
                  <a:pt x="88391" y="13715"/>
                </a:lnTo>
                <a:close/>
              </a:path>
              <a:path w="119380" h="81280">
                <a:moveTo>
                  <a:pt x="57911" y="0"/>
                </a:moveTo>
                <a:lnTo>
                  <a:pt x="53339" y="0"/>
                </a:lnTo>
                <a:lnTo>
                  <a:pt x="45648" y="857"/>
                </a:lnTo>
                <a:lnTo>
                  <a:pt x="38671" y="3428"/>
                </a:lnTo>
                <a:lnTo>
                  <a:pt x="32551" y="7715"/>
                </a:lnTo>
                <a:lnTo>
                  <a:pt x="27431" y="13715"/>
                </a:lnTo>
                <a:lnTo>
                  <a:pt x="96011" y="13715"/>
                </a:lnTo>
                <a:lnTo>
                  <a:pt x="99059" y="15239"/>
                </a:lnTo>
                <a:lnTo>
                  <a:pt x="102107" y="18287"/>
                </a:lnTo>
                <a:lnTo>
                  <a:pt x="102107" y="30479"/>
                </a:lnTo>
                <a:lnTo>
                  <a:pt x="91439" y="80771"/>
                </a:lnTo>
                <a:lnTo>
                  <a:pt x="106679" y="80771"/>
                </a:lnTo>
                <a:lnTo>
                  <a:pt x="117347" y="27431"/>
                </a:lnTo>
                <a:lnTo>
                  <a:pt x="118872" y="18287"/>
                </a:lnTo>
                <a:lnTo>
                  <a:pt x="118872" y="12191"/>
                </a:lnTo>
                <a:lnTo>
                  <a:pt x="73151" y="12191"/>
                </a:lnTo>
                <a:lnTo>
                  <a:pt x="70103" y="6095"/>
                </a:lnTo>
                <a:lnTo>
                  <a:pt x="67056" y="4571"/>
                </a:lnTo>
                <a:lnTo>
                  <a:pt x="64007" y="1524"/>
                </a:lnTo>
                <a:lnTo>
                  <a:pt x="57911" y="0"/>
                </a:lnTo>
                <a:close/>
              </a:path>
              <a:path w="119380" h="81280">
                <a:moveTo>
                  <a:pt x="106679" y="0"/>
                </a:moveTo>
                <a:lnTo>
                  <a:pt x="97535" y="0"/>
                </a:lnTo>
                <a:lnTo>
                  <a:pt x="90725" y="833"/>
                </a:lnTo>
                <a:lnTo>
                  <a:pt x="84200" y="3238"/>
                </a:lnTo>
                <a:lnTo>
                  <a:pt x="78247" y="7072"/>
                </a:lnTo>
                <a:lnTo>
                  <a:pt x="73151" y="12191"/>
                </a:lnTo>
                <a:lnTo>
                  <a:pt x="118872" y="12191"/>
                </a:lnTo>
                <a:lnTo>
                  <a:pt x="112775" y="3048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028700" y="1229868"/>
            <a:ext cx="85090" cy="109855"/>
          </a:xfrm>
          <a:custGeom>
            <a:avLst/>
            <a:gdLst/>
            <a:ahLst/>
            <a:cxnLst/>
            <a:rect l="l" t="t" r="r" b="b"/>
            <a:pathLst>
              <a:path w="85090" h="109855">
                <a:moveTo>
                  <a:pt x="36575" y="1524"/>
                </a:moveTo>
                <a:lnTo>
                  <a:pt x="22859" y="1524"/>
                </a:lnTo>
                <a:lnTo>
                  <a:pt x="0" y="109727"/>
                </a:lnTo>
                <a:lnTo>
                  <a:pt x="15240" y="109727"/>
                </a:lnTo>
                <a:lnTo>
                  <a:pt x="22859" y="71627"/>
                </a:lnTo>
                <a:lnTo>
                  <a:pt x="67056" y="71627"/>
                </a:lnTo>
                <a:lnTo>
                  <a:pt x="68527" y="70103"/>
                </a:lnTo>
                <a:lnTo>
                  <a:pt x="36575" y="70103"/>
                </a:lnTo>
                <a:lnTo>
                  <a:pt x="32003" y="67055"/>
                </a:lnTo>
                <a:lnTo>
                  <a:pt x="28956" y="62483"/>
                </a:lnTo>
                <a:lnTo>
                  <a:pt x="27431" y="57911"/>
                </a:lnTo>
                <a:lnTo>
                  <a:pt x="25908" y="51815"/>
                </a:lnTo>
                <a:lnTo>
                  <a:pt x="28956" y="42671"/>
                </a:lnTo>
                <a:lnTo>
                  <a:pt x="30480" y="33527"/>
                </a:lnTo>
                <a:lnTo>
                  <a:pt x="33528" y="25907"/>
                </a:lnTo>
                <a:lnTo>
                  <a:pt x="44196" y="15239"/>
                </a:lnTo>
                <a:lnTo>
                  <a:pt x="48768" y="12191"/>
                </a:lnTo>
                <a:lnTo>
                  <a:pt x="33528" y="12191"/>
                </a:lnTo>
                <a:lnTo>
                  <a:pt x="36575" y="1524"/>
                </a:lnTo>
                <a:close/>
              </a:path>
              <a:path w="85090" h="109855">
                <a:moveTo>
                  <a:pt x="67056" y="71627"/>
                </a:moveTo>
                <a:lnTo>
                  <a:pt x="22859" y="71627"/>
                </a:lnTo>
                <a:lnTo>
                  <a:pt x="25908" y="79248"/>
                </a:lnTo>
                <a:lnTo>
                  <a:pt x="32003" y="82295"/>
                </a:lnTo>
                <a:lnTo>
                  <a:pt x="41147" y="82295"/>
                </a:lnTo>
                <a:lnTo>
                  <a:pt x="47982" y="81700"/>
                </a:lnTo>
                <a:lnTo>
                  <a:pt x="54673" y="79819"/>
                </a:lnTo>
                <a:lnTo>
                  <a:pt x="61079" y="76509"/>
                </a:lnTo>
                <a:lnTo>
                  <a:pt x="67056" y="71627"/>
                </a:lnTo>
                <a:close/>
              </a:path>
              <a:path w="85090" h="109855">
                <a:moveTo>
                  <a:pt x="57912" y="0"/>
                </a:moveTo>
                <a:lnTo>
                  <a:pt x="50458" y="833"/>
                </a:lnTo>
                <a:lnTo>
                  <a:pt x="44005" y="3238"/>
                </a:lnTo>
                <a:lnTo>
                  <a:pt x="38409" y="7072"/>
                </a:lnTo>
                <a:lnTo>
                  <a:pt x="33528" y="12191"/>
                </a:lnTo>
                <a:lnTo>
                  <a:pt x="60959" y="12191"/>
                </a:lnTo>
                <a:lnTo>
                  <a:pt x="64008" y="15239"/>
                </a:lnTo>
                <a:lnTo>
                  <a:pt x="70103" y="24383"/>
                </a:lnTo>
                <a:lnTo>
                  <a:pt x="70103" y="32003"/>
                </a:lnTo>
                <a:lnTo>
                  <a:pt x="67056" y="41148"/>
                </a:lnTo>
                <a:lnTo>
                  <a:pt x="65531" y="50291"/>
                </a:lnTo>
                <a:lnTo>
                  <a:pt x="62484" y="57911"/>
                </a:lnTo>
                <a:lnTo>
                  <a:pt x="53340" y="67055"/>
                </a:lnTo>
                <a:lnTo>
                  <a:pt x="47243" y="70103"/>
                </a:lnTo>
                <a:lnTo>
                  <a:pt x="68527" y="70103"/>
                </a:lnTo>
                <a:lnTo>
                  <a:pt x="84537" y="33527"/>
                </a:lnTo>
                <a:lnTo>
                  <a:pt x="84481" y="24383"/>
                </a:lnTo>
                <a:lnTo>
                  <a:pt x="65341" y="833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1121663" y="1231392"/>
            <a:ext cx="76200" cy="81280"/>
          </a:xfrm>
          <a:custGeom>
            <a:avLst/>
            <a:gdLst/>
            <a:ahLst/>
            <a:cxnLst/>
            <a:rect l="l" t="t" r="r" b="b"/>
            <a:pathLst>
              <a:path w="76200" h="81280">
                <a:moveTo>
                  <a:pt x="27432" y="0"/>
                </a:moveTo>
                <a:lnTo>
                  <a:pt x="12192" y="0"/>
                </a:lnTo>
                <a:lnTo>
                  <a:pt x="1524" y="48767"/>
                </a:lnTo>
                <a:lnTo>
                  <a:pt x="0" y="56387"/>
                </a:lnTo>
                <a:lnTo>
                  <a:pt x="0" y="67055"/>
                </a:lnTo>
                <a:lnTo>
                  <a:pt x="1524" y="71627"/>
                </a:lnTo>
                <a:lnTo>
                  <a:pt x="3048" y="74675"/>
                </a:lnTo>
                <a:lnTo>
                  <a:pt x="7620" y="77724"/>
                </a:lnTo>
                <a:lnTo>
                  <a:pt x="16764" y="80771"/>
                </a:lnTo>
                <a:lnTo>
                  <a:pt x="22860" y="80771"/>
                </a:lnTo>
                <a:lnTo>
                  <a:pt x="48768" y="67055"/>
                </a:lnTo>
                <a:lnTo>
                  <a:pt x="21336" y="67055"/>
                </a:lnTo>
                <a:lnTo>
                  <a:pt x="19812" y="65531"/>
                </a:lnTo>
                <a:lnTo>
                  <a:pt x="16764" y="64007"/>
                </a:lnTo>
                <a:lnTo>
                  <a:pt x="15240" y="60959"/>
                </a:lnTo>
                <a:lnTo>
                  <a:pt x="15240" y="56387"/>
                </a:lnTo>
                <a:lnTo>
                  <a:pt x="18288" y="44195"/>
                </a:lnTo>
                <a:lnTo>
                  <a:pt x="27432" y="0"/>
                </a:lnTo>
                <a:close/>
              </a:path>
              <a:path w="76200" h="81280">
                <a:moveTo>
                  <a:pt x="76200" y="0"/>
                </a:moveTo>
                <a:lnTo>
                  <a:pt x="60960" y="0"/>
                </a:lnTo>
                <a:lnTo>
                  <a:pt x="51816" y="42671"/>
                </a:lnTo>
                <a:lnTo>
                  <a:pt x="50292" y="53339"/>
                </a:lnTo>
                <a:lnTo>
                  <a:pt x="45720" y="59435"/>
                </a:lnTo>
                <a:lnTo>
                  <a:pt x="36576" y="65531"/>
                </a:lnTo>
                <a:lnTo>
                  <a:pt x="32004" y="67055"/>
                </a:lnTo>
                <a:lnTo>
                  <a:pt x="50292" y="67055"/>
                </a:lnTo>
                <a:lnTo>
                  <a:pt x="48259" y="69087"/>
                </a:lnTo>
                <a:lnTo>
                  <a:pt x="45720" y="79247"/>
                </a:lnTo>
                <a:lnTo>
                  <a:pt x="59436" y="79247"/>
                </a:lnTo>
                <a:lnTo>
                  <a:pt x="76200" y="0"/>
                </a:lnTo>
                <a:close/>
              </a:path>
              <a:path w="76200" h="81280">
                <a:moveTo>
                  <a:pt x="50292" y="67055"/>
                </a:moveTo>
                <a:lnTo>
                  <a:pt x="48768" y="67055"/>
                </a:lnTo>
                <a:lnTo>
                  <a:pt x="48259" y="69087"/>
                </a:lnTo>
                <a:lnTo>
                  <a:pt x="50292" y="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1203960" y="1203960"/>
            <a:ext cx="43180" cy="108585"/>
          </a:xfrm>
          <a:custGeom>
            <a:avLst/>
            <a:gdLst/>
            <a:ahLst/>
            <a:cxnLst/>
            <a:rect l="l" t="t" r="r" b="b"/>
            <a:pathLst>
              <a:path w="43180" h="108584">
                <a:moveTo>
                  <a:pt x="27431" y="41148"/>
                </a:moveTo>
                <a:lnTo>
                  <a:pt x="10668" y="41148"/>
                </a:lnTo>
                <a:lnTo>
                  <a:pt x="1524" y="82296"/>
                </a:lnTo>
                <a:lnTo>
                  <a:pt x="1524" y="88392"/>
                </a:lnTo>
                <a:lnTo>
                  <a:pt x="0" y="92964"/>
                </a:lnTo>
                <a:lnTo>
                  <a:pt x="0" y="99060"/>
                </a:lnTo>
                <a:lnTo>
                  <a:pt x="1524" y="102108"/>
                </a:lnTo>
                <a:lnTo>
                  <a:pt x="6096" y="106679"/>
                </a:lnTo>
                <a:lnTo>
                  <a:pt x="10668" y="108203"/>
                </a:lnTo>
                <a:lnTo>
                  <a:pt x="19812" y="108203"/>
                </a:lnTo>
                <a:lnTo>
                  <a:pt x="22859" y="106679"/>
                </a:lnTo>
                <a:lnTo>
                  <a:pt x="27431" y="106679"/>
                </a:lnTo>
                <a:lnTo>
                  <a:pt x="28956" y="92964"/>
                </a:lnTo>
                <a:lnTo>
                  <a:pt x="16764" y="92964"/>
                </a:lnTo>
                <a:lnTo>
                  <a:pt x="16764" y="83820"/>
                </a:lnTo>
                <a:lnTo>
                  <a:pt x="27431" y="41148"/>
                </a:lnTo>
                <a:close/>
              </a:path>
              <a:path w="43180" h="108584">
                <a:moveTo>
                  <a:pt x="42671" y="27432"/>
                </a:moveTo>
                <a:lnTo>
                  <a:pt x="4571" y="27432"/>
                </a:lnTo>
                <a:lnTo>
                  <a:pt x="1524" y="41148"/>
                </a:lnTo>
                <a:lnTo>
                  <a:pt x="39624" y="41148"/>
                </a:lnTo>
                <a:lnTo>
                  <a:pt x="42671" y="27432"/>
                </a:lnTo>
                <a:close/>
              </a:path>
              <a:path w="43180" h="108584">
                <a:moveTo>
                  <a:pt x="35052" y="0"/>
                </a:moveTo>
                <a:lnTo>
                  <a:pt x="18287" y="9144"/>
                </a:lnTo>
                <a:lnTo>
                  <a:pt x="13715" y="27432"/>
                </a:lnTo>
                <a:lnTo>
                  <a:pt x="28956" y="27432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243655" y="1229868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5" h="82550">
                <a:moveTo>
                  <a:pt x="51744" y="0"/>
                </a:moveTo>
                <a:lnTo>
                  <a:pt x="45648" y="0"/>
                </a:lnTo>
                <a:lnTo>
                  <a:pt x="37695" y="833"/>
                </a:lnTo>
                <a:lnTo>
                  <a:pt x="6786" y="24955"/>
                </a:lnTo>
                <a:lnTo>
                  <a:pt x="0" y="50625"/>
                </a:lnTo>
                <a:lnTo>
                  <a:pt x="119" y="58673"/>
                </a:lnTo>
                <a:lnTo>
                  <a:pt x="30408" y="82295"/>
                </a:lnTo>
                <a:lnTo>
                  <a:pt x="39552" y="82295"/>
                </a:lnTo>
                <a:lnTo>
                  <a:pt x="47172" y="80771"/>
                </a:lnTo>
                <a:lnTo>
                  <a:pt x="53268" y="76200"/>
                </a:lnTo>
                <a:lnTo>
                  <a:pt x="58697" y="72461"/>
                </a:lnTo>
                <a:lnTo>
                  <a:pt x="61269" y="70103"/>
                </a:lnTo>
                <a:lnTo>
                  <a:pt x="25836" y="70103"/>
                </a:lnTo>
                <a:lnTo>
                  <a:pt x="21264" y="67055"/>
                </a:lnTo>
                <a:lnTo>
                  <a:pt x="18216" y="64007"/>
                </a:lnTo>
                <a:lnTo>
                  <a:pt x="15168" y="59435"/>
                </a:lnTo>
                <a:lnTo>
                  <a:pt x="15168" y="45719"/>
                </a:lnTo>
                <a:lnTo>
                  <a:pt x="73080" y="45719"/>
                </a:lnTo>
                <a:lnTo>
                  <a:pt x="74795" y="36909"/>
                </a:lnTo>
                <a:lnTo>
                  <a:pt x="75038" y="33527"/>
                </a:lnTo>
                <a:lnTo>
                  <a:pt x="19740" y="33527"/>
                </a:lnTo>
                <a:lnTo>
                  <a:pt x="21264" y="27431"/>
                </a:lnTo>
                <a:lnTo>
                  <a:pt x="24312" y="22859"/>
                </a:lnTo>
                <a:lnTo>
                  <a:pt x="28884" y="19811"/>
                </a:lnTo>
                <a:lnTo>
                  <a:pt x="33456" y="15239"/>
                </a:lnTo>
                <a:lnTo>
                  <a:pt x="38028" y="13715"/>
                </a:lnTo>
                <a:lnTo>
                  <a:pt x="72318" y="13715"/>
                </a:lnTo>
                <a:lnTo>
                  <a:pt x="71556" y="10667"/>
                </a:lnTo>
                <a:lnTo>
                  <a:pt x="66984" y="6095"/>
                </a:lnTo>
                <a:lnTo>
                  <a:pt x="62412" y="4571"/>
                </a:lnTo>
                <a:lnTo>
                  <a:pt x="57840" y="1524"/>
                </a:lnTo>
                <a:lnTo>
                  <a:pt x="51744" y="0"/>
                </a:lnTo>
                <a:close/>
              </a:path>
              <a:path w="75565" h="82550">
                <a:moveTo>
                  <a:pt x="54792" y="53339"/>
                </a:moveTo>
                <a:lnTo>
                  <a:pt x="51744" y="59435"/>
                </a:lnTo>
                <a:lnTo>
                  <a:pt x="48696" y="64007"/>
                </a:lnTo>
                <a:lnTo>
                  <a:pt x="45577" y="65579"/>
                </a:lnTo>
                <a:lnTo>
                  <a:pt x="41076" y="68579"/>
                </a:lnTo>
                <a:lnTo>
                  <a:pt x="36504" y="70103"/>
                </a:lnTo>
                <a:lnTo>
                  <a:pt x="61269" y="70103"/>
                </a:lnTo>
                <a:lnTo>
                  <a:pt x="63555" y="68008"/>
                </a:lnTo>
                <a:lnTo>
                  <a:pt x="67841" y="62698"/>
                </a:lnTo>
                <a:lnTo>
                  <a:pt x="71556" y="56387"/>
                </a:lnTo>
                <a:lnTo>
                  <a:pt x="54792" y="53339"/>
                </a:lnTo>
                <a:close/>
              </a:path>
              <a:path w="75565" h="82550">
                <a:moveTo>
                  <a:pt x="72318" y="13715"/>
                </a:moveTo>
                <a:lnTo>
                  <a:pt x="48696" y="13715"/>
                </a:lnTo>
                <a:lnTo>
                  <a:pt x="53268" y="15239"/>
                </a:lnTo>
                <a:lnTo>
                  <a:pt x="59364" y="21335"/>
                </a:lnTo>
                <a:lnTo>
                  <a:pt x="60888" y="25907"/>
                </a:lnTo>
                <a:lnTo>
                  <a:pt x="59364" y="33527"/>
                </a:lnTo>
                <a:lnTo>
                  <a:pt x="75038" y="33527"/>
                </a:lnTo>
                <a:lnTo>
                  <a:pt x="75366" y="28955"/>
                </a:lnTo>
                <a:lnTo>
                  <a:pt x="74795" y="22145"/>
                </a:lnTo>
                <a:lnTo>
                  <a:pt x="73080" y="16763"/>
                </a:lnTo>
                <a:lnTo>
                  <a:pt x="7231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321308" y="1229868"/>
            <a:ext cx="60960" cy="81280"/>
          </a:xfrm>
          <a:custGeom>
            <a:avLst/>
            <a:gdLst/>
            <a:ahLst/>
            <a:cxnLst/>
            <a:rect l="l" t="t" r="r" b="b"/>
            <a:pathLst>
              <a:path w="60959" h="81280">
                <a:moveTo>
                  <a:pt x="32003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6763" y="80771"/>
                </a:lnTo>
                <a:lnTo>
                  <a:pt x="24383" y="39624"/>
                </a:lnTo>
                <a:lnTo>
                  <a:pt x="25907" y="32003"/>
                </a:lnTo>
                <a:lnTo>
                  <a:pt x="28955" y="25907"/>
                </a:lnTo>
                <a:lnTo>
                  <a:pt x="32003" y="22859"/>
                </a:lnTo>
                <a:lnTo>
                  <a:pt x="35051" y="18287"/>
                </a:lnTo>
                <a:lnTo>
                  <a:pt x="39623" y="16763"/>
                </a:lnTo>
                <a:lnTo>
                  <a:pt x="54863" y="16763"/>
                </a:lnTo>
                <a:lnTo>
                  <a:pt x="55625" y="15239"/>
                </a:lnTo>
                <a:lnTo>
                  <a:pt x="27431" y="15239"/>
                </a:lnTo>
                <a:lnTo>
                  <a:pt x="27431" y="13715"/>
                </a:lnTo>
                <a:lnTo>
                  <a:pt x="28448" y="12191"/>
                </a:lnTo>
                <a:lnTo>
                  <a:pt x="32003" y="1524"/>
                </a:lnTo>
                <a:close/>
              </a:path>
              <a:path w="60959" h="81280">
                <a:moveTo>
                  <a:pt x="54863" y="16763"/>
                </a:moveTo>
                <a:lnTo>
                  <a:pt x="50291" y="16763"/>
                </a:lnTo>
                <a:lnTo>
                  <a:pt x="53339" y="19811"/>
                </a:lnTo>
                <a:lnTo>
                  <a:pt x="54863" y="16763"/>
                </a:lnTo>
                <a:close/>
              </a:path>
              <a:path w="60959" h="81280">
                <a:moveTo>
                  <a:pt x="28448" y="12191"/>
                </a:moveTo>
                <a:lnTo>
                  <a:pt x="27431" y="13715"/>
                </a:lnTo>
                <a:lnTo>
                  <a:pt x="27431" y="15239"/>
                </a:lnTo>
                <a:lnTo>
                  <a:pt x="28448" y="12191"/>
                </a:lnTo>
                <a:close/>
              </a:path>
              <a:path w="60959" h="81280">
                <a:moveTo>
                  <a:pt x="51815" y="0"/>
                </a:moveTo>
                <a:lnTo>
                  <a:pt x="39623" y="0"/>
                </a:lnTo>
                <a:lnTo>
                  <a:pt x="33528" y="4571"/>
                </a:lnTo>
                <a:lnTo>
                  <a:pt x="28448" y="12191"/>
                </a:lnTo>
                <a:lnTo>
                  <a:pt x="27431" y="15239"/>
                </a:lnTo>
                <a:lnTo>
                  <a:pt x="55625" y="15239"/>
                </a:lnTo>
                <a:lnTo>
                  <a:pt x="60959" y="4571"/>
                </a:lnTo>
                <a:lnTo>
                  <a:pt x="56387" y="1524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415867" y="1229868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5" h="82550">
                <a:moveTo>
                  <a:pt x="53268" y="0"/>
                </a:moveTo>
                <a:lnTo>
                  <a:pt x="47172" y="0"/>
                </a:lnTo>
                <a:lnTo>
                  <a:pt x="38552" y="833"/>
                </a:lnTo>
                <a:lnTo>
                  <a:pt x="7358" y="24955"/>
                </a:lnTo>
                <a:lnTo>
                  <a:pt x="0" y="50625"/>
                </a:lnTo>
                <a:lnTo>
                  <a:pt x="119" y="58673"/>
                </a:lnTo>
                <a:lnTo>
                  <a:pt x="30408" y="82295"/>
                </a:lnTo>
                <a:lnTo>
                  <a:pt x="39552" y="82295"/>
                </a:lnTo>
                <a:lnTo>
                  <a:pt x="47172" y="80771"/>
                </a:lnTo>
                <a:lnTo>
                  <a:pt x="54792" y="76200"/>
                </a:lnTo>
                <a:lnTo>
                  <a:pt x="59340" y="72461"/>
                </a:lnTo>
                <a:lnTo>
                  <a:pt x="61672" y="70103"/>
                </a:lnTo>
                <a:lnTo>
                  <a:pt x="27360" y="70103"/>
                </a:lnTo>
                <a:lnTo>
                  <a:pt x="22788" y="67055"/>
                </a:lnTo>
                <a:lnTo>
                  <a:pt x="19740" y="64007"/>
                </a:lnTo>
                <a:lnTo>
                  <a:pt x="16692" y="59435"/>
                </a:lnTo>
                <a:lnTo>
                  <a:pt x="15168" y="53339"/>
                </a:lnTo>
                <a:lnTo>
                  <a:pt x="16692" y="45719"/>
                </a:lnTo>
                <a:lnTo>
                  <a:pt x="73080" y="45719"/>
                </a:lnTo>
                <a:lnTo>
                  <a:pt x="74795" y="36909"/>
                </a:lnTo>
                <a:lnTo>
                  <a:pt x="75038" y="33527"/>
                </a:lnTo>
                <a:lnTo>
                  <a:pt x="19740" y="33527"/>
                </a:lnTo>
                <a:lnTo>
                  <a:pt x="21264" y="27431"/>
                </a:lnTo>
                <a:lnTo>
                  <a:pt x="24312" y="22859"/>
                </a:lnTo>
                <a:lnTo>
                  <a:pt x="28884" y="19811"/>
                </a:lnTo>
                <a:lnTo>
                  <a:pt x="33456" y="15239"/>
                </a:lnTo>
                <a:lnTo>
                  <a:pt x="39552" y="13715"/>
                </a:lnTo>
                <a:lnTo>
                  <a:pt x="72318" y="13715"/>
                </a:lnTo>
                <a:lnTo>
                  <a:pt x="71556" y="10667"/>
                </a:lnTo>
                <a:lnTo>
                  <a:pt x="66984" y="6095"/>
                </a:lnTo>
                <a:lnTo>
                  <a:pt x="62412" y="4571"/>
                </a:lnTo>
                <a:lnTo>
                  <a:pt x="57840" y="1524"/>
                </a:lnTo>
                <a:lnTo>
                  <a:pt x="53268" y="0"/>
                </a:lnTo>
                <a:close/>
              </a:path>
              <a:path w="75565" h="82550">
                <a:moveTo>
                  <a:pt x="56316" y="53339"/>
                </a:moveTo>
                <a:lnTo>
                  <a:pt x="53268" y="59435"/>
                </a:lnTo>
                <a:lnTo>
                  <a:pt x="48696" y="64007"/>
                </a:lnTo>
                <a:lnTo>
                  <a:pt x="45577" y="65579"/>
                </a:lnTo>
                <a:lnTo>
                  <a:pt x="41076" y="68579"/>
                </a:lnTo>
                <a:lnTo>
                  <a:pt x="38028" y="70103"/>
                </a:lnTo>
                <a:lnTo>
                  <a:pt x="61672" y="70103"/>
                </a:lnTo>
                <a:lnTo>
                  <a:pt x="63746" y="68008"/>
                </a:lnTo>
                <a:lnTo>
                  <a:pt x="67865" y="62698"/>
                </a:lnTo>
                <a:lnTo>
                  <a:pt x="71556" y="56387"/>
                </a:lnTo>
                <a:lnTo>
                  <a:pt x="56316" y="53339"/>
                </a:lnTo>
                <a:close/>
              </a:path>
              <a:path w="75565" h="82550">
                <a:moveTo>
                  <a:pt x="72318" y="13715"/>
                </a:moveTo>
                <a:lnTo>
                  <a:pt x="48696" y="13715"/>
                </a:lnTo>
                <a:lnTo>
                  <a:pt x="53268" y="15239"/>
                </a:lnTo>
                <a:lnTo>
                  <a:pt x="59364" y="21335"/>
                </a:lnTo>
                <a:lnTo>
                  <a:pt x="60888" y="25907"/>
                </a:lnTo>
                <a:lnTo>
                  <a:pt x="60888" y="33527"/>
                </a:lnTo>
                <a:lnTo>
                  <a:pt x="75038" y="33527"/>
                </a:lnTo>
                <a:lnTo>
                  <a:pt x="75366" y="28955"/>
                </a:lnTo>
                <a:lnTo>
                  <a:pt x="74795" y="22145"/>
                </a:lnTo>
                <a:lnTo>
                  <a:pt x="73080" y="16763"/>
                </a:lnTo>
                <a:lnTo>
                  <a:pt x="7231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495044" y="1229868"/>
            <a:ext cx="78105" cy="81280"/>
          </a:xfrm>
          <a:custGeom>
            <a:avLst/>
            <a:gdLst/>
            <a:ahLst/>
            <a:cxnLst/>
            <a:rect l="l" t="t" r="r" b="b"/>
            <a:pathLst>
              <a:path w="78105" h="81280">
                <a:moveTo>
                  <a:pt x="30480" y="1524"/>
                </a:moveTo>
                <a:lnTo>
                  <a:pt x="16764" y="1524"/>
                </a:lnTo>
                <a:lnTo>
                  <a:pt x="0" y="80771"/>
                </a:lnTo>
                <a:lnTo>
                  <a:pt x="15240" y="80771"/>
                </a:lnTo>
                <a:lnTo>
                  <a:pt x="24384" y="38100"/>
                </a:lnTo>
                <a:lnTo>
                  <a:pt x="25908" y="32003"/>
                </a:lnTo>
                <a:lnTo>
                  <a:pt x="42671" y="15239"/>
                </a:lnTo>
                <a:lnTo>
                  <a:pt x="45719" y="13715"/>
                </a:lnTo>
                <a:lnTo>
                  <a:pt x="27431" y="13715"/>
                </a:lnTo>
                <a:lnTo>
                  <a:pt x="30480" y="1524"/>
                </a:lnTo>
                <a:close/>
              </a:path>
              <a:path w="78105" h="81280">
                <a:moveTo>
                  <a:pt x="57912" y="0"/>
                </a:moveTo>
                <a:lnTo>
                  <a:pt x="48768" y="0"/>
                </a:lnTo>
                <a:lnTo>
                  <a:pt x="39624" y="3048"/>
                </a:lnTo>
                <a:lnTo>
                  <a:pt x="30480" y="9143"/>
                </a:lnTo>
                <a:lnTo>
                  <a:pt x="27431" y="13715"/>
                </a:lnTo>
                <a:lnTo>
                  <a:pt x="53340" y="13715"/>
                </a:lnTo>
                <a:lnTo>
                  <a:pt x="56387" y="15239"/>
                </a:lnTo>
                <a:lnTo>
                  <a:pt x="60959" y="19811"/>
                </a:lnTo>
                <a:lnTo>
                  <a:pt x="60959" y="25907"/>
                </a:lnTo>
                <a:lnTo>
                  <a:pt x="59436" y="33527"/>
                </a:lnTo>
                <a:lnTo>
                  <a:pt x="48768" y="80771"/>
                </a:lnTo>
                <a:lnTo>
                  <a:pt x="65531" y="80771"/>
                </a:lnTo>
                <a:lnTo>
                  <a:pt x="74675" y="33527"/>
                </a:lnTo>
                <a:lnTo>
                  <a:pt x="76200" y="27431"/>
                </a:lnTo>
                <a:lnTo>
                  <a:pt x="77724" y="22859"/>
                </a:lnTo>
                <a:lnTo>
                  <a:pt x="77724" y="15239"/>
                </a:lnTo>
                <a:lnTo>
                  <a:pt x="73152" y="6095"/>
                </a:lnTo>
                <a:lnTo>
                  <a:pt x="70103" y="4571"/>
                </a:lnTo>
                <a:lnTo>
                  <a:pt x="65531" y="3048"/>
                </a:lnTo>
                <a:lnTo>
                  <a:pt x="62484" y="1524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572767" y="1229868"/>
            <a:ext cx="86995" cy="111760"/>
          </a:xfrm>
          <a:custGeom>
            <a:avLst/>
            <a:gdLst/>
            <a:ahLst/>
            <a:cxnLst/>
            <a:rect l="l" t="t" r="r" b="b"/>
            <a:pathLst>
              <a:path w="86994" h="111759">
                <a:moveTo>
                  <a:pt x="1523" y="85343"/>
                </a:moveTo>
                <a:lnTo>
                  <a:pt x="0" y="94487"/>
                </a:lnTo>
                <a:lnTo>
                  <a:pt x="1523" y="102107"/>
                </a:lnTo>
                <a:lnTo>
                  <a:pt x="6095" y="105155"/>
                </a:lnTo>
                <a:lnTo>
                  <a:pt x="12191" y="109727"/>
                </a:lnTo>
                <a:lnTo>
                  <a:pt x="18287" y="111251"/>
                </a:lnTo>
                <a:lnTo>
                  <a:pt x="35051" y="111251"/>
                </a:lnTo>
                <a:lnTo>
                  <a:pt x="42671" y="109727"/>
                </a:lnTo>
                <a:lnTo>
                  <a:pt x="54863" y="103631"/>
                </a:lnTo>
                <a:lnTo>
                  <a:pt x="59436" y="100583"/>
                </a:lnTo>
                <a:lnTo>
                  <a:pt x="60579" y="99059"/>
                </a:lnTo>
                <a:lnTo>
                  <a:pt x="24384" y="99059"/>
                </a:lnTo>
                <a:lnTo>
                  <a:pt x="18287" y="96011"/>
                </a:lnTo>
                <a:lnTo>
                  <a:pt x="16763" y="94487"/>
                </a:lnTo>
                <a:lnTo>
                  <a:pt x="15240" y="91439"/>
                </a:lnTo>
                <a:lnTo>
                  <a:pt x="16763" y="86867"/>
                </a:lnTo>
                <a:lnTo>
                  <a:pt x="1523" y="85343"/>
                </a:lnTo>
                <a:close/>
              </a:path>
              <a:path w="86994" h="111759">
                <a:moveTo>
                  <a:pt x="71053" y="73151"/>
                </a:moveTo>
                <a:lnTo>
                  <a:pt x="54863" y="73151"/>
                </a:lnTo>
                <a:lnTo>
                  <a:pt x="54863" y="77724"/>
                </a:lnTo>
                <a:lnTo>
                  <a:pt x="53339" y="82295"/>
                </a:lnTo>
                <a:lnTo>
                  <a:pt x="51815" y="85343"/>
                </a:lnTo>
                <a:lnTo>
                  <a:pt x="50291" y="89915"/>
                </a:lnTo>
                <a:lnTo>
                  <a:pt x="48768" y="92963"/>
                </a:lnTo>
                <a:lnTo>
                  <a:pt x="44195" y="94487"/>
                </a:lnTo>
                <a:lnTo>
                  <a:pt x="41147" y="97535"/>
                </a:lnTo>
                <a:lnTo>
                  <a:pt x="36575" y="99059"/>
                </a:lnTo>
                <a:lnTo>
                  <a:pt x="60579" y="99059"/>
                </a:lnTo>
                <a:lnTo>
                  <a:pt x="64007" y="94487"/>
                </a:lnTo>
                <a:lnTo>
                  <a:pt x="66270" y="89606"/>
                </a:lnTo>
                <a:lnTo>
                  <a:pt x="68389" y="84010"/>
                </a:lnTo>
                <a:lnTo>
                  <a:pt x="70223" y="77557"/>
                </a:lnTo>
                <a:lnTo>
                  <a:pt x="71053" y="73151"/>
                </a:lnTo>
                <a:close/>
              </a:path>
              <a:path w="86994" h="111759">
                <a:moveTo>
                  <a:pt x="60959" y="0"/>
                </a:moveTo>
                <a:lnTo>
                  <a:pt x="50291" y="0"/>
                </a:lnTo>
                <a:lnTo>
                  <a:pt x="42576" y="833"/>
                </a:lnTo>
                <a:lnTo>
                  <a:pt x="10215" y="32551"/>
                </a:lnTo>
                <a:lnTo>
                  <a:pt x="7048" y="48887"/>
                </a:lnTo>
                <a:lnTo>
                  <a:pt x="7619" y="56197"/>
                </a:lnTo>
                <a:lnTo>
                  <a:pt x="9334" y="63222"/>
                </a:lnTo>
                <a:lnTo>
                  <a:pt x="12191" y="70103"/>
                </a:lnTo>
                <a:lnTo>
                  <a:pt x="16763" y="77724"/>
                </a:lnTo>
                <a:lnTo>
                  <a:pt x="24384" y="80771"/>
                </a:lnTo>
                <a:lnTo>
                  <a:pt x="42671" y="80771"/>
                </a:lnTo>
                <a:lnTo>
                  <a:pt x="50291" y="77724"/>
                </a:lnTo>
                <a:lnTo>
                  <a:pt x="54863" y="73151"/>
                </a:lnTo>
                <a:lnTo>
                  <a:pt x="71053" y="73151"/>
                </a:lnTo>
                <a:lnTo>
                  <a:pt x="71627" y="70103"/>
                </a:lnTo>
                <a:lnTo>
                  <a:pt x="71966" y="68579"/>
                </a:lnTo>
                <a:lnTo>
                  <a:pt x="32003" y="68579"/>
                </a:lnTo>
                <a:lnTo>
                  <a:pt x="27431" y="65531"/>
                </a:lnTo>
                <a:lnTo>
                  <a:pt x="25907" y="60959"/>
                </a:lnTo>
                <a:lnTo>
                  <a:pt x="22859" y="56387"/>
                </a:lnTo>
                <a:lnTo>
                  <a:pt x="21335" y="50291"/>
                </a:lnTo>
                <a:lnTo>
                  <a:pt x="24384" y="41148"/>
                </a:lnTo>
                <a:lnTo>
                  <a:pt x="25907" y="32003"/>
                </a:lnTo>
                <a:lnTo>
                  <a:pt x="28956" y="25907"/>
                </a:lnTo>
                <a:lnTo>
                  <a:pt x="33528" y="19811"/>
                </a:lnTo>
                <a:lnTo>
                  <a:pt x="38100" y="15239"/>
                </a:lnTo>
                <a:lnTo>
                  <a:pt x="44195" y="13715"/>
                </a:lnTo>
                <a:lnTo>
                  <a:pt x="84158" y="13715"/>
                </a:lnTo>
                <a:lnTo>
                  <a:pt x="84497" y="12191"/>
                </a:lnTo>
                <a:lnTo>
                  <a:pt x="70104" y="12191"/>
                </a:lnTo>
                <a:lnTo>
                  <a:pt x="67056" y="4571"/>
                </a:lnTo>
                <a:lnTo>
                  <a:pt x="60959" y="0"/>
                </a:lnTo>
                <a:close/>
              </a:path>
              <a:path w="86994" h="111759">
                <a:moveTo>
                  <a:pt x="84158" y="13715"/>
                </a:moveTo>
                <a:lnTo>
                  <a:pt x="54863" y="13715"/>
                </a:lnTo>
                <a:lnTo>
                  <a:pt x="59436" y="15239"/>
                </a:lnTo>
                <a:lnTo>
                  <a:pt x="65531" y="24383"/>
                </a:lnTo>
                <a:lnTo>
                  <a:pt x="53339" y="60959"/>
                </a:lnTo>
                <a:lnTo>
                  <a:pt x="48768" y="65531"/>
                </a:lnTo>
                <a:lnTo>
                  <a:pt x="42671" y="68579"/>
                </a:lnTo>
                <a:lnTo>
                  <a:pt x="71966" y="68579"/>
                </a:lnTo>
                <a:lnTo>
                  <a:pt x="84158" y="13715"/>
                </a:lnTo>
                <a:close/>
              </a:path>
              <a:path w="86994" h="111759">
                <a:moveTo>
                  <a:pt x="86868" y="1524"/>
                </a:moveTo>
                <a:lnTo>
                  <a:pt x="71627" y="1524"/>
                </a:lnTo>
                <a:lnTo>
                  <a:pt x="70104" y="12191"/>
                </a:lnTo>
                <a:lnTo>
                  <a:pt x="84497" y="12191"/>
                </a:lnTo>
                <a:lnTo>
                  <a:pt x="86868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1659635" y="1202436"/>
            <a:ext cx="38100" cy="108585"/>
          </a:xfrm>
          <a:custGeom>
            <a:avLst/>
            <a:gdLst/>
            <a:ahLst/>
            <a:cxnLst/>
            <a:rect l="l" t="t" r="r" b="b"/>
            <a:pathLst>
              <a:path w="38100" h="108584">
                <a:moveTo>
                  <a:pt x="32003" y="28956"/>
                </a:moveTo>
                <a:lnTo>
                  <a:pt x="16763" y="28956"/>
                </a:lnTo>
                <a:lnTo>
                  <a:pt x="0" y="108203"/>
                </a:lnTo>
                <a:lnTo>
                  <a:pt x="15239" y="108203"/>
                </a:lnTo>
                <a:lnTo>
                  <a:pt x="32003" y="28956"/>
                </a:lnTo>
                <a:close/>
              </a:path>
              <a:path w="38100" h="108584">
                <a:moveTo>
                  <a:pt x="38100" y="0"/>
                </a:moveTo>
                <a:lnTo>
                  <a:pt x="22859" y="0"/>
                </a:lnTo>
                <a:lnTo>
                  <a:pt x="18287" y="16764"/>
                </a:lnTo>
                <a:lnTo>
                  <a:pt x="35051" y="1676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1693164" y="1229868"/>
            <a:ext cx="76200" cy="81280"/>
          </a:xfrm>
          <a:custGeom>
            <a:avLst/>
            <a:gdLst/>
            <a:ahLst/>
            <a:cxnLst/>
            <a:rect l="l" t="t" r="r" b="b"/>
            <a:pathLst>
              <a:path w="76200" h="81280">
                <a:moveTo>
                  <a:pt x="30480" y="1524"/>
                </a:moveTo>
                <a:lnTo>
                  <a:pt x="15240" y="1524"/>
                </a:lnTo>
                <a:lnTo>
                  <a:pt x="0" y="80771"/>
                </a:lnTo>
                <a:lnTo>
                  <a:pt x="15240" y="80771"/>
                </a:lnTo>
                <a:lnTo>
                  <a:pt x="24384" y="38100"/>
                </a:lnTo>
                <a:lnTo>
                  <a:pt x="25908" y="32003"/>
                </a:lnTo>
                <a:lnTo>
                  <a:pt x="27431" y="27431"/>
                </a:lnTo>
                <a:lnTo>
                  <a:pt x="30480" y="21335"/>
                </a:lnTo>
                <a:lnTo>
                  <a:pt x="33528" y="18287"/>
                </a:lnTo>
                <a:lnTo>
                  <a:pt x="38100" y="16763"/>
                </a:lnTo>
                <a:lnTo>
                  <a:pt x="44196" y="13715"/>
                </a:lnTo>
                <a:lnTo>
                  <a:pt x="25908" y="13715"/>
                </a:lnTo>
                <a:lnTo>
                  <a:pt x="28346" y="10058"/>
                </a:lnTo>
                <a:lnTo>
                  <a:pt x="30480" y="1524"/>
                </a:lnTo>
                <a:close/>
              </a:path>
              <a:path w="76200" h="81280">
                <a:moveTo>
                  <a:pt x="57912" y="0"/>
                </a:moveTo>
                <a:lnTo>
                  <a:pt x="47243" y="0"/>
                </a:lnTo>
                <a:lnTo>
                  <a:pt x="38100" y="3048"/>
                </a:lnTo>
                <a:lnTo>
                  <a:pt x="28956" y="9143"/>
                </a:lnTo>
                <a:lnTo>
                  <a:pt x="28346" y="10058"/>
                </a:lnTo>
                <a:lnTo>
                  <a:pt x="27431" y="13715"/>
                </a:lnTo>
                <a:lnTo>
                  <a:pt x="53340" y="13715"/>
                </a:lnTo>
                <a:lnTo>
                  <a:pt x="56387" y="15239"/>
                </a:lnTo>
                <a:lnTo>
                  <a:pt x="57912" y="18287"/>
                </a:lnTo>
                <a:lnTo>
                  <a:pt x="59436" y="19811"/>
                </a:lnTo>
                <a:lnTo>
                  <a:pt x="60960" y="25907"/>
                </a:lnTo>
                <a:lnTo>
                  <a:pt x="59436" y="33527"/>
                </a:lnTo>
                <a:lnTo>
                  <a:pt x="48768" y="80771"/>
                </a:lnTo>
                <a:lnTo>
                  <a:pt x="64008" y="80771"/>
                </a:lnTo>
                <a:lnTo>
                  <a:pt x="74675" y="33527"/>
                </a:lnTo>
                <a:lnTo>
                  <a:pt x="76200" y="27431"/>
                </a:lnTo>
                <a:lnTo>
                  <a:pt x="76200" y="12191"/>
                </a:lnTo>
                <a:lnTo>
                  <a:pt x="73152" y="9143"/>
                </a:lnTo>
                <a:lnTo>
                  <a:pt x="71628" y="6095"/>
                </a:lnTo>
                <a:lnTo>
                  <a:pt x="65531" y="3048"/>
                </a:lnTo>
                <a:lnTo>
                  <a:pt x="60960" y="1524"/>
                </a:lnTo>
                <a:lnTo>
                  <a:pt x="57912" y="0"/>
                </a:lnTo>
                <a:close/>
              </a:path>
              <a:path w="76200" h="81280">
                <a:moveTo>
                  <a:pt x="28346" y="10058"/>
                </a:moveTo>
                <a:lnTo>
                  <a:pt x="25908" y="13715"/>
                </a:lnTo>
                <a:lnTo>
                  <a:pt x="27431" y="13715"/>
                </a:lnTo>
                <a:lnTo>
                  <a:pt x="28346" y="100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777079" y="1229868"/>
            <a:ext cx="76200" cy="82550"/>
          </a:xfrm>
          <a:custGeom>
            <a:avLst/>
            <a:gdLst/>
            <a:ahLst/>
            <a:cxnLst/>
            <a:rect l="l" t="t" r="r" b="b"/>
            <a:pathLst>
              <a:path w="76200" h="82550">
                <a:moveTo>
                  <a:pt x="53244" y="0"/>
                </a:moveTo>
                <a:lnTo>
                  <a:pt x="47148" y="0"/>
                </a:lnTo>
                <a:lnTo>
                  <a:pt x="38552" y="833"/>
                </a:lnTo>
                <a:lnTo>
                  <a:pt x="7524" y="24955"/>
                </a:lnTo>
                <a:lnTo>
                  <a:pt x="0" y="50625"/>
                </a:lnTo>
                <a:lnTo>
                  <a:pt x="285" y="58673"/>
                </a:lnTo>
                <a:lnTo>
                  <a:pt x="31908" y="82295"/>
                </a:lnTo>
                <a:lnTo>
                  <a:pt x="39528" y="82295"/>
                </a:lnTo>
                <a:lnTo>
                  <a:pt x="48672" y="80771"/>
                </a:lnTo>
                <a:lnTo>
                  <a:pt x="54768" y="76200"/>
                </a:lnTo>
                <a:lnTo>
                  <a:pt x="59959" y="72461"/>
                </a:lnTo>
                <a:lnTo>
                  <a:pt x="62254" y="70103"/>
                </a:lnTo>
                <a:lnTo>
                  <a:pt x="27336" y="70103"/>
                </a:lnTo>
                <a:lnTo>
                  <a:pt x="22764" y="67055"/>
                </a:lnTo>
                <a:lnTo>
                  <a:pt x="19716" y="64007"/>
                </a:lnTo>
                <a:lnTo>
                  <a:pt x="16668" y="59435"/>
                </a:lnTo>
                <a:lnTo>
                  <a:pt x="15144" y="53339"/>
                </a:lnTo>
                <a:lnTo>
                  <a:pt x="16668" y="45719"/>
                </a:lnTo>
                <a:lnTo>
                  <a:pt x="74580" y="45719"/>
                </a:lnTo>
                <a:lnTo>
                  <a:pt x="75438" y="36909"/>
                </a:lnTo>
                <a:lnTo>
                  <a:pt x="75559" y="33527"/>
                </a:lnTo>
                <a:lnTo>
                  <a:pt x="19716" y="33527"/>
                </a:lnTo>
                <a:lnTo>
                  <a:pt x="21240" y="27431"/>
                </a:lnTo>
                <a:lnTo>
                  <a:pt x="24288" y="22859"/>
                </a:lnTo>
                <a:lnTo>
                  <a:pt x="28860" y="19811"/>
                </a:lnTo>
                <a:lnTo>
                  <a:pt x="33432" y="15239"/>
                </a:lnTo>
                <a:lnTo>
                  <a:pt x="39528" y="13715"/>
                </a:lnTo>
                <a:lnTo>
                  <a:pt x="73056" y="13715"/>
                </a:lnTo>
                <a:lnTo>
                  <a:pt x="71532" y="10667"/>
                </a:lnTo>
                <a:lnTo>
                  <a:pt x="68484" y="6095"/>
                </a:lnTo>
                <a:lnTo>
                  <a:pt x="63912" y="4571"/>
                </a:lnTo>
                <a:lnTo>
                  <a:pt x="57816" y="1524"/>
                </a:lnTo>
                <a:lnTo>
                  <a:pt x="53244" y="0"/>
                </a:lnTo>
                <a:close/>
              </a:path>
              <a:path w="76200" h="82550">
                <a:moveTo>
                  <a:pt x="56292" y="53339"/>
                </a:moveTo>
                <a:lnTo>
                  <a:pt x="53244" y="59435"/>
                </a:lnTo>
                <a:lnTo>
                  <a:pt x="50196" y="64007"/>
                </a:lnTo>
                <a:lnTo>
                  <a:pt x="45624" y="65531"/>
                </a:lnTo>
                <a:lnTo>
                  <a:pt x="42576" y="68579"/>
                </a:lnTo>
                <a:lnTo>
                  <a:pt x="38004" y="70103"/>
                </a:lnTo>
                <a:lnTo>
                  <a:pt x="62254" y="70103"/>
                </a:lnTo>
                <a:lnTo>
                  <a:pt x="64293" y="68008"/>
                </a:lnTo>
                <a:lnTo>
                  <a:pt x="68056" y="62698"/>
                </a:lnTo>
                <a:lnTo>
                  <a:pt x="71532" y="56387"/>
                </a:lnTo>
                <a:lnTo>
                  <a:pt x="56292" y="53339"/>
                </a:lnTo>
                <a:close/>
              </a:path>
              <a:path w="76200" h="82550">
                <a:moveTo>
                  <a:pt x="73056" y="13715"/>
                </a:moveTo>
                <a:lnTo>
                  <a:pt x="50196" y="13715"/>
                </a:lnTo>
                <a:lnTo>
                  <a:pt x="53244" y="15239"/>
                </a:lnTo>
                <a:lnTo>
                  <a:pt x="57816" y="18287"/>
                </a:lnTo>
                <a:lnTo>
                  <a:pt x="60864" y="21335"/>
                </a:lnTo>
                <a:lnTo>
                  <a:pt x="60864" y="33527"/>
                </a:lnTo>
                <a:lnTo>
                  <a:pt x="75559" y="33527"/>
                </a:lnTo>
                <a:lnTo>
                  <a:pt x="75594" y="32551"/>
                </a:lnTo>
                <a:lnTo>
                  <a:pt x="75467" y="22859"/>
                </a:lnTo>
                <a:lnTo>
                  <a:pt x="75438" y="22145"/>
                </a:lnTo>
                <a:lnTo>
                  <a:pt x="74580" y="16763"/>
                </a:lnTo>
                <a:lnTo>
                  <a:pt x="73056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1859375" y="1229868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4" h="82550">
                <a:moveTo>
                  <a:pt x="53244" y="0"/>
                </a:moveTo>
                <a:lnTo>
                  <a:pt x="47148" y="0"/>
                </a:lnTo>
                <a:lnTo>
                  <a:pt x="38552" y="833"/>
                </a:lnTo>
                <a:lnTo>
                  <a:pt x="7524" y="24955"/>
                </a:lnTo>
                <a:lnTo>
                  <a:pt x="0" y="50625"/>
                </a:lnTo>
                <a:lnTo>
                  <a:pt x="285" y="58673"/>
                </a:lnTo>
                <a:lnTo>
                  <a:pt x="30384" y="82295"/>
                </a:lnTo>
                <a:lnTo>
                  <a:pt x="39528" y="82295"/>
                </a:lnTo>
                <a:lnTo>
                  <a:pt x="47148" y="80771"/>
                </a:lnTo>
                <a:lnTo>
                  <a:pt x="54768" y="76200"/>
                </a:lnTo>
                <a:lnTo>
                  <a:pt x="59316" y="72461"/>
                </a:lnTo>
                <a:lnTo>
                  <a:pt x="61649" y="70103"/>
                </a:lnTo>
                <a:lnTo>
                  <a:pt x="27336" y="70103"/>
                </a:lnTo>
                <a:lnTo>
                  <a:pt x="22764" y="67055"/>
                </a:lnTo>
                <a:lnTo>
                  <a:pt x="19716" y="64007"/>
                </a:lnTo>
                <a:lnTo>
                  <a:pt x="16668" y="59435"/>
                </a:lnTo>
                <a:lnTo>
                  <a:pt x="15144" y="53339"/>
                </a:lnTo>
                <a:lnTo>
                  <a:pt x="16668" y="45719"/>
                </a:lnTo>
                <a:lnTo>
                  <a:pt x="73056" y="45719"/>
                </a:lnTo>
                <a:lnTo>
                  <a:pt x="74795" y="36909"/>
                </a:lnTo>
                <a:lnTo>
                  <a:pt x="75108" y="33527"/>
                </a:lnTo>
                <a:lnTo>
                  <a:pt x="19716" y="33527"/>
                </a:lnTo>
                <a:lnTo>
                  <a:pt x="21240" y="27431"/>
                </a:lnTo>
                <a:lnTo>
                  <a:pt x="24288" y="22859"/>
                </a:lnTo>
                <a:lnTo>
                  <a:pt x="28860" y="19811"/>
                </a:lnTo>
                <a:lnTo>
                  <a:pt x="33432" y="15239"/>
                </a:lnTo>
                <a:lnTo>
                  <a:pt x="39528" y="13715"/>
                </a:lnTo>
                <a:lnTo>
                  <a:pt x="73056" y="13715"/>
                </a:lnTo>
                <a:lnTo>
                  <a:pt x="71532" y="10667"/>
                </a:lnTo>
                <a:lnTo>
                  <a:pt x="68484" y="6095"/>
                </a:lnTo>
                <a:lnTo>
                  <a:pt x="62388" y="4571"/>
                </a:lnTo>
                <a:lnTo>
                  <a:pt x="57816" y="1524"/>
                </a:lnTo>
                <a:lnTo>
                  <a:pt x="53244" y="0"/>
                </a:lnTo>
                <a:close/>
              </a:path>
              <a:path w="75564" h="82550">
                <a:moveTo>
                  <a:pt x="56292" y="53339"/>
                </a:moveTo>
                <a:lnTo>
                  <a:pt x="53244" y="59435"/>
                </a:lnTo>
                <a:lnTo>
                  <a:pt x="50196" y="64007"/>
                </a:lnTo>
                <a:lnTo>
                  <a:pt x="45624" y="65531"/>
                </a:lnTo>
                <a:lnTo>
                  <a:pt x="42576" y="68579"/>
                </a:lnTo>
                <a:lnTo>
                  <a:pt x="38004" y="70103"/>
                </a:lnTo>
                <a:lnTo>
                  <a:pt x="61649" y="70103"/>
                </a:lnTo>
                <a:lnTo>
                  <a:pt x="63722" y="68008"/>
                </a:lnTo>
                <a:lnTo>
                  <a:pt x="67841" y="62698"/>
                </a:lnTo>
                <a:lnTo>
                  <a:pt x="71532" y="56387"/>
                </a:lnTo>
                <a:lnTo>
                  <a:pt x="56292" y="53339"/>
                </a:lnTo>
                <a:close/>
              </a:path>
              <a:path w="75564" h="82550">
                <a:moveTo>
                  <a:pt x="73056" y="13715"/>
                </a:moveTo>
                <a:lnTo>
                  <a:pt x="50196" y="13715"/>
                </a:lnTo>
                <a:lnTo>
                  <a:pt x="53244" y="15239"/>
                </a:lnTo>
                <a:lnTo>
                  <a:pt x="56292" y="18287"/>
                </a:lnTo>
                <a:lnTo>
                  <a:pt x="60864" y="21335"/>
                </a:lnTo>
                <a:lnTo>
                  <a:pt x="60864" y="33527"/>
                </a:lnTo>
                <a:lnTo>
                  <a:pt x="75108" y="33527"/>
                </a:lnTo>
                <a:lnTo>
                  <a:pt x="75533" y="28955"/>
                </a:lnTo>
                <a:lnTo>
                  <a:pt x="75414" y="22145"/>
                </a:lnTo>
                <a:lnTo>
                  <a:pt x="74580" y="16763"/>
                </a:lnTo>
                <a:lnTo>
                  <a:pt x="73056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938527" y="1229868"/>
            <a:ext cx="60960" cy="81280"/>
          </a:xfrm>
          <a:custGeom>
            <a:avLst/>
            <a:gdLst/>
            <a:ahLst/>
            <a:cxnLst/>
            <a:rect l="l" t="t" r="r" b="b"/>
            <a:pathLst>
              <a:path w="60960" h="81280">
                <a:moveTo>
                  <a:pt x="30480" y="1524"/>
                </a:moveTo>
                <a:lnTo>
                  <a:pt x="16764" y="1524"/>
                </a:lnTo>
                <a:lnTo>
                  <a:pt x="0" y="80771"/>
                </a:lnTo>
                <a:lnTo>
                  <a:pt x="15240" y="80771"/>
                </a:lnTo>
                <a:lnTo>
                  <a:pt x="24384" y="39624"/>
                </a:lnTo>
                <a:lnTo>
                  <a:pt x="25908" y="32003"/>
                </a:lnTo>
                <a:lnTo>
                  <a:pt x="28956" y="25907"/>
                </a:lnTo>
                <a:lnTo>
                  <a:pt x="32004" y="22859"/>
                </a:lnTo>
                <a:lnTo>
                  <a:pt x="35052" y="18287"/>
                </a:lnTo>
                <a:lnTo>
                  <a:pt x="38100" y="16763"/>
                </a:lnTo>
                <a:lnTo>
                  <a:pt x="53644" y="16763"/>
                </a:lnTo>
                <a:lnTo>
                  <a:pt x="54559" y="15239"/>
                </a:lnTo>
                <a:lnTo>
                  <a:pt x="27432" y="15239"/>
                </a:lnTo>
                <a:lnTo>
                  <a:pt x="27432" y="13715"/>
                </a:lnTo>
                <a:lnTo>
                  <a:pt x="28041" y="12496"/>
                </a:lnTo>
                <a:lnTo>
                  <a:pt x="30480" y="1524"/>
                </a:lnTo>
                <a:close/>
              </a:path>
              <a:path w="60960" h="81280">
                <a:moveTo>
                  <a:pt x="53644" y="16763"/>
                </a:moveTo>
                <a:lnTo>
                  <a:pt x="48768" y="16763"/>
                </a:lnTo>
                <a:lnTo>
                  <a:pt x="51816" y="19811"/>
                </a:lnTo>
                <a:lnTo>
                  <a:pt x="53644" y="16763"/>
                </a:lnTo>
                <a:close/>
              </a:path>
              <a:path w="60960" h="81280">
                <a:moveTo>
                  <a:pt x="28041" y="12496"/>
                </a:moveTo>
                <a:lnTo>
                  <a:pt x="27432" y="13715"/>
                </a:lnTo>
                <a:lnTo>
                  <a:pt x="27432" y="15239"/>
                </a:lnTo>
                <a:lnTo>
                  <a:pt x="28041" y="12496"/>
                </a:lnTo>
                <a:close/>
              </a:path>
              <a:path w="60960" h="81280">
                <a:moveTo>
                  <a:pt x="50292" y="0"/>
                </a:moveTo>
                <a:lnTo>
                  <a:pt x="39624" y="0"/>
                </a:lnTo>
                <a:lnTo>
                  <a:pt x="32004" y="4571"/>
                </a:lnTo>
                <a:lnTo>
                  <a:pt x="28041" y="12496"/>
                </a:lnTo>
                <a:lnTo>
                  <a:pt x="27432" y="15239"/>
                </a:lnTo>
                <a:lnTo>
                  <a:pt x="54559" y="15239"/>
                </a:lnTo>
                <a:lnTo>
                  <a:pt x="60960" y="4571"/>
                </a:lnTo>
                <a:lnTo>
                  <a:pt x="56388" y="152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988820" y="1202436"/>
            <a:ext cx="38100" cy="108585"/>
          </a:xfrm>
          <a:custGeom>
            <a:avLst/>
            <a:gdLst/>
            <a:ahLst/>
            <a:cxnLst/>
            <a:rect l="l" t="t" r="r" b="b"/>
            <a:pathLst>
              <a:path w="38100" h="108584">
                <a:moveTo>
                  <a:pt x="32004" y="28956"/>
                </a:moveTo>
                <a:lnTo>
                  <a:pt x="16763" y="28956"/>
                </a:lnTo>
                <a:lnTo>
                  <a:pt x="0" y="108203"/>
                </a:lnTo>
                <a:lnTo>
                  <a:pt x="15240" y="108203"/>
                </a:lnTo>
                <a:lnTo>
                  <a:pt x="32004" y="28956"/>
                </a:lnTo>
                <a:close/>
              </a:path>
              <a:path w="38100" h="108584">
                <a:moveTo>
                  <a:pt x="38100" y="0"/>
                </a:moveTo>
                <a:lnTo>
                  <a:pt x="22860" y="0"/>
                </a:lnTo>
                <a:lnTo>
                  <a:pt x="18287" y="16764"/>
                </a:lnTo>
                <a:lnTo>
                  <a:pt x="33528" y="1676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2020823" y="1229868"/>
            <a:ext cx="78105" cy="81280"/>
          </a:xfrm>
          <a:custGeom>
            <a:avLst/>
            <a:gdLst/>
            <a:ahLst/>
            <a:cxnLst/>
            <a:rect l="l" t="t" r="r" b="b"/>
            <a:pathLst>
              <a:path w="78105" h="81280">
                <a:moveTo>
                  <a:pt x="32003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5239" y="80771"/>
                </a:lnTo>
                <a:lnTo>
                  <a:pt x="24383" y="38100"/>
                </a:lnTo>
                <a:lnTo>
                  <a:pt x="25907" y="32003"/>
                </a:lnTo>
                <a:lnTo>
                  <a:pt x="27431" y="27431"/>
                </a:lnTo>
                <a:lnTo>
                  <a:pt x="30480" y="24383"/>
                </a:lnTo>
                <a:lnTo>
                  <a:pt x="32003" y="21335"/>
                </a:lnTo>
                <a:lnTo>
                  <a:pt x="35051" y="18287"/>
                </a:lnTo>
                <a:lnTo>
                  <a:pt x="38100" y="16763"/>
                </a:lnTo>
                <a:lnTo>
                  <a:pt x="42671" y="15239"/>
                </a:lnTo>
                <a:lnTo>
                  <a:pt x="45719" y="13715"/>
                </a:lnTo>
                <a:lnTo>
                  <a:pt x="27431" y="13715"/>
                </a:lnTo>
                <a:lnTo>
                  <a:pt x="32003" y="1524"/>
                </a:lnTo>
                <a:close/>
              </a:path>
              <a:path w="78105" h="81280">
                <a:moveTo>
                  <a:pt x="57912" y="0"/>
                </a:moveTo>
                <a:lnTo>
                  <a:pt x="48768" y="0"/>
                </a:lnTo>
                <a:lnTo>
                  <a:pt x="39624" y="3048"/>
                </a:lnTo>
                <a:lnTo>
                  <a:pt x="30480" y="9143"/>
                </a:lnTo>
                <a:lnTo>
                  <a:pt x="27431" y="13715"/>
                </a:lnTo>
                <a:lnTo>
                  <a:pt x="53339" y="13715"/>
                </a:lnTo>
                <a:lnTo>
                  <a:pt x="57912" y="15239"/>
                </a:lnTo>
                <a:lnTo>
                  <a:pt x="59436" y="18287"/>
                </a:lnTo>
                <a:lnTo>
                  <a:pt x="60959" y="19811"/>
                </a:lnTo>
                <a:lnTo>
                  <a:pt x="60959" y="25907"/>
                </a:lnTo>
                <a:lnTo>
                  <a:pt x="59436" y="33527"/>
                </a:lnTo>
                <a:lnTo>
                  <a:pt x="50292" y="80771"/>
                </a:lnTo>
                <a:lnTo>
                  <a:pt x="65531" y="80771"/>
                </a:lnTo>
                <a:lnTo>
                  <a:pt x="76200" y="33527"/>
                </a:lnTo>
                <a:lnTo>
                  <a:pt x="76200" y="27431"/>
                </a:lnTo>
                <a:lnTo>
                  <a:pt x="77724" y="22859"/>
                </a:lnTo>
                <a:lnTo>
                  <a:pt x="77724" y="15239"/>
                </a:lnTo>
                <a:lnTo>
                  <a:pt x="73151" y="6095"/>
                </a:lnTo>
                <a:lnTo>
                  <a:pt x="67056" y="3048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098548" y="1229868"/>
            <a:ext cx="86995" cy="111760"/>
          </a:xfrm>
          <a:custGeom>
            <a:avLst/>
            <a:gdLst/>
            <a:ahLst/>
            <a:cxnLst/>
            <a:rect l="l" t="t" r="r" b="b"/>
            <a:pathLst>
              <a:path w="86994" h="111759">
                <a:moveTo>
                  <a:pt x="1524" y="85343"/>
                </a:moveTo>
                <a:lnTo>
                  <a:pt x="0" y="94487"/>
                </a:lnTo>
                <a:lnTo>
                  <a:pt x="1524" y="102107"/>
                </a:lnTo>
                <a:lnTo>
                  <a:pt x="6095" y="105155"/>
                </a:lnTo>
                <a:lnTo>
                  <a:pt x="12191" y="109727"/>
                </a:lnTo>
                <a:lnTo>
                  <a:pt x="18287" y="111251"/>
                </a:lnTo>
                <a:lnTo>
                  <a:pt x="35051" y="111251"/>
                </a:lnTo>
                <a:lnTo>
                  <a:pt x="42671" y="109727"/>
                </a:lnTo>
                <a:lnTo>
                  <a:pt x="60959" y="100583"/>
                </a:lnTo>
                <a:lnTo>
                  <a:pt x="61721" y="99059"/>
                </a:lnTo>
                <a:lnTo>
                  <a:pt x="24383" y="99059"/>
                </a:lnTo>
                <a:lnTo>
                  <a:pt x="18287" y="96011"/>
                </a:lnTo>
                <a:lnTo>
                  <a:pt x="16763" y="94487"/>
                </a:lnTo>
                <a:lnTo>
                  <a:pt x="15239" y="91439"/>
                </a:lnTo>
                <a:lnTo>
                  <a:pt x="16763" y="86867"/>
                </a:lnTo>
                <a:lnTo>
                  <a:pt x="1524" y="85343"/>
                </a:lnTo>
                <a:close/>
              </a:path>
              <a:path w="86994" h="111759">
                <a:moveTo>
                  <a:pt x="71053" y="73151"/>
                </a:moveTo>
                <a:lnTo>
                  <a:pt x="56387" y="73151"/>
                </a:lnTo>
                <a:lnTo>
                  <a:pt x="53339" y="82295"/>
                </a:lnTo>
                <a:lnTo>
                  <a:pt x="51815" y="85343"/>
                </a:lnTo>
                <a:lnTo>
                  <a:pt x="50291" y="89915"/>
                </a:lnTo>
                <a:lnTo>
                  <a:pt x="48768" y="92963"/>
                </a:lnTo>
                <a:lnTo>
                  <a:pt x="44195" y="94487"/>
                </a:lnTo>
                <a:lnTo>
                  <a:pt x="41147" y="97535"/>
                </a:lnTo>
                <a:lnTo>
                  <a:pt x="36575" y="99059"/>
                </a:lnTo>
                <a:lnTo>
                  <a:pt x="61721" y="99059"/>
                </a:lnTo>
                <a:lnTo>
                  <a:pt x="64007" y="94487"/>
                </a:lnTo>
                <a:lnTo>
                  <a:pt x="66270" y="89606"/>
                </a:lnTo>
                <a:lnTo>
                  <a:pt x="68389" y="84010"/>
                </a:lnTo>
                <a:lnTo>
                  <a:pt x="70223" y="77557"/>
                </a:lnTo>
                <a:lnTo>
                  <a:pt x="71053" y="73151"/>
                </a:lnTo>
                <a:close/>
              </a:path>
              <a:path w="86994" h="111759">
                <a:moveTo>
                  <a:pt x="60959" y="0"/>
                </a:moveTo>
                <a:lnTo>
                  <a:pt x="51815" y="0"/>
                </a:lnTo>
                <a:lnTo>
                  <a:pt x="43219" y="833"/>
                </a:lnTo>
                <a:lnTo>
                  <a:pt x="13715" y="24955"/>
                </a:lnTo>
                <a:lnTo>
                  <a:pt x="7691" y="48887"/>
                </a:lnTo>
                <a:lnTo>
                  <a:pt x="7810" y="56197"/>
                </a:lnTo>
                <a:lnTo>
                  <a:pt x="9358" y="63222"/>
                </a:lnTo>
                <a:lnTo>
                  <a:pt x="12191" y="70103"/>
                </a:lnTo>
                <a:lnTo>
                  <a:pt x="16763" y="77724"/>
                </a:lnTo>
                <a:lnTo>
                  <a:pt x="24383" y="80771"/>
                </a:lnTo>
                <a:lnTo>
                  <a:pt x="42671" y="80771"/>
                </a:lnTo>
                <a:lnTo>
                  <a:pt x="50291" y="77724"/>
                </a:lnTo>
                <a:lnTo>
                  <a:pt x="56387" y="73151"/>
                </a:lnTo>
                <a:lnTo>
                  <a:pt x="71053" y="73151"/>
                </a:lnTo>
                <a:lnTo>
                  <a:pt x="71627" y="70103"/>
                </a:lnTo>
                <a:lnTo>
                  <a:pt x="71966" y="68579"/>
                </a:lnTo>
                <a:lnTo>
                  <a:pt x="32003" y="68579"/>
                </a:lnTo>
                <a:lnTo>
                  <a:pt x="28956" y="65531"/>
                </a:lnTo>
                <a:lnTo>
                  <a:pt x="22859" y="56387"/>
                </a:lnTo>
                <a:lnTo>
                  <a:pt x="22859" y="50291"/>
                </a:lnTo>
                <a:lnTo>
                  <a:pt x="38100" y="15239"/>
                </a:lnTo>
                <a:lnTo>
                  <a:pt x="44195" y="13715"/>
                </a:lnTo>
                <a:lnTo>
                  <a:pt x="84158" y="13715"/>
                </a:lnTo>
                <a:lnTo>
                  <a:pt x="84497" y="12191"/>
                </a:lnTo>
                <a:lnTo>
                  <a:pt x="70103" y="12191"/>
                </a:lnTo>
                <a:lnTo>
                  <a:pt x="70397" y="10140"/>
                </a:lnTo>
                <a:lnTo>
                  <a:pt x="67056" y="4571"/>
                </a:lnTo>
                <a:lnTo>
                  <a:pt x="60959" y="0"/>
                </a:lnTo>
                <a:close/>
              </a:path>
              <a:path w="86994" h="111759">
                <a:moveTo>
                  <a:pt x="84158" y="13715"/>
                </a:moveTo>
                <a:lnTo>
                  <a:pt x="54863" y="13715"/>
                </a:lnTo>
                <a:lnTo>
                  <a:pt x="59435" y="15239"/>
                </a:lnTo>
                <a:lnTo>
                  <a:pt x="65531" y="24383"/>
                </a:lnTo>
                <a:lnTo>
                  <a:pt x="65422" y="32551"/>
                </a:lnTo>
                <a:lnTo>
                  <a:pt x="64007" y="39624"/>
                </a:lnTo>
                <a:lnTo>
                  <a:pt x="62483" y="50291"/>
                </a:lnTo>
                <a:lnTo>
                  <a:pt x="57912" y="57911"/>
                </a:lnTo>
                <a:lnTo>
                  <a:pt x="53339" y="60959"/>
                </a:lnTo>
                <a:lnTo>
                  <a:pt x="48768" y="65531"/>
                </a:lnTo>
                <a:lnTo>
                  <a:pt x="42671" y="68579"/>
                </a:lnTo>
                <a:lnTo>
                  <a:pt x="71966" y="68579"/>
                </a:lnTo>
                <a:lnTo>
                  <a:pt x="84158" y="13715"/>
                </a:lnTo>
                <a:close/>
              </a:path>
              <a:path w="86994" h="111759">
                <a:moveTo>
                  <a:pt x="70397" y="10140"/>
                </a:moveTo>
                <a:lnTo>
                  <a:pt x="70103" y="12191"/>
                </a:lnTo>
                <a:lnTo>
                  <a:pt x="71627" y="12191"/>
                </a:lnTo>
                <a:lnTo>
                  <a:pt x="70397" y="10140"/>
                </a:lnTo>
                <a:close/>
              </a:path>
              <a:path w="86994" h="111759">
                <a:moveTo>
                  <a:pt x="86868" y="1524"/>
                </a:moveTo>
                <a:lnTo>
                  <a:pt x="71627" y="1524"/>
                </a:lnTo>
                <a:lnTo>
                  <a:pt x="70397" y="10140"/>
                </a:lnTo>
                <a:lnTo>
                  <a:pt x="71627" y="12191"/>
                </a:lnTo>
                <a:lnTo>
                  <a:pt x="84497" y="12191"/>
                </a:lnTo>
                <a:lnTo>
                  <a:pt x="86868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2228088" y="1202436"/>
            <a:ext cx="104139" cy="108585"/>
          </a:xfrm>
          <a:custGeom>
            <a:avLst/>
            <a:gdLst/>
            <a:ahLst/>
            <a:cxnLst/>
            <a:rect l="l" t="t" r="r" b="b"/>
            <a:pathLst>
              <a:path w="104139" h="108584">
                <a:moveTo>
                  <a:pt x="73151" y="0"/>
                </a:moveTo>
                <a:lnTo>
                  <a:pt x="22860" y="0"/>
                </a:lnTo>
                <a:lnTo>
                  <a:pt x="0" y="108203"/>
                </a:lnTo>
                <a:lnTo>
                  <a:pt x="39624" y="108203"/>
                </a:lnTo>
                <a:lnTo>
                  <a:pt x="52720" y="107322"/>
                </a:lnTo>
                <a:lnTo>
                  <a:pt x="64388" y="104584"/>
                </a:lnTo>
                <a:lnTo>
                  <a:pt x="74342" y="99845"/>
                </a:lnTo>
                <a:lnTo>
                  <a:pt x="82295" y="92964"/>
                </a:lnTo>
                <a:lnTo>
                  <a:pt x="19812" y="92964"/>
                </a:lnTo>
                <a:lnTo>
                  <a:pt x="36575" y="15240"/>
                </a:lnTo>
                <a:lnTo>
                  <a:pt x="98552" y="15240"/>
                </a:lnTo>
                <a:lnTo>
                  <a:pt x="97536" y="12192"/>
                </a:lnTo>
                <a:lnTo>
                  <a:pt x="94487" y="9144"/>
                </a:lnTo>
                <a:lnTo>
                  <a:pt x="89916" y="6096"/>
                </a:lnTo>
                <a:lnTo>
                  <a:pt x="86868" y="3048"/>
                </a:lnTo>
                <a:lnTo>
                  <a:pt x="82295" y="1524"/>
                </a:lnTo>
                <a:lnTo>
                  <a:pt x="77724" y="1524"/>
                </a:lnTo>
                <a:lnTo>
                  <a:pt x="73151" y="0"/>
                </a:lnTo>
                <a:close/>
              </a:path>
              <a:path w="104139" h="108584">
                <a:moveTo>
                  <a:pt x="98552" y="15240"/>
                </a:moveTo>
                <a:lnTo>
                  <a:pt x="70104" y="15240"/>
                </a:lnTo>
                <a:lnTo>
                  <a:pt x="71628" y="16764"/>
                </a:lnTo>
                <a:lnTo>
                  <a:pt x="74675" y="16764"/>
                </a:lnTo>
                <a:lnTo>
                  <a:pt x="80772" y="19812"/>
                </a:lnTo>
                <a:lnTo>
                  <a:pt x="82295" y="22860"/>
                </a:lnTo>
                <a:lnTo>
                  <a:pt x="83819" y="27432"/>
                </a:lnTo>
                <a:lnTo>
                  <a:pt x="86868" y="33527"/>
                </a:lnTo>
                <a:lnTo>
                  <a:pt x="86868" y="48768"/>
                </a:lnTo>
                <a:lnTo>
                  <a:pt x="82295" y="62484"/>
                </a:lnTo>
                <a:lnTo>
                  <a:pt x="80772" y="70103"/>
                </a:lnTo>
                <a:lnTo>
                  <a:pt x="76200" y="76200"/>
                </a:lnTo>
                <a:lnTo>
                  <a:pt x="73151" y="80772"/>
                </a:lnTo>
                <a:lnTo>
                  <a:pt x="65531" y="88392"/>
                </a:lnTo>
                <a:lnTo>
                  <a:pt x="60960" y="89916"/>
                </a:lnTo>
                <a:lnTo>
                  <a:pt x="57912" y="91440"/>
                </a:lnTo>
                <a:lnTo>
                  <a:pt x="53339" y="92964"/>
                </a:lnTo>
                <a:lnTo>
                  <a:pt x="82295" y="92964"/>
                </a:lnTo>
                <a:lnTo>
                  <a:pt x="88820" y="84629"/>
                </a:lnTo>
                <a:lnTo>
                  <a:pt x="94487" y="75438"/>
                </a:lnTo>
                <a:lnTo>
                  <a:pt x="99012" y="65103"/>
                </a:lnTo>
                <a:lnTo>
                  <a:pt x="102107" y="53340"/>
                </a:lnTo>
                <a:lnTo>
                  <a:pt x="103631" y="45720"/>
                </a:lnTo>
                <a:lnTo>
                  <a:pt x="103631" y="27432"/>
                </a:lnTo>
                <a:lnTo>
                  <a:pt x="102107" y="21336"/>
                </a:lnTo>
                <a:lnTo>
                  <a:pt x="99060" y="16764"/>
                </a:lnTo>
                <a:lnTo>
                  <a:pt x="98552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336363" y="1229868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4" h="82550">
                <a:moveTo>
                  <a:pt x="53268" y="0"/>
                </a:moveTo>
                <a:lnTo>
                  <a:pt x="47172" y="0"/>
                </a:lnTo>
                <a:lnTo>
                  <a:pt x="38552" y="833"/>
                </a:lnTo>
                <a:lnTo>
                  <a:pt x="6786" y="24955"/>
                </a:lnTo>
                <a:lnTo>
                  <a:pt x="0" y="50625"/>
                </a:lnTo>
                <a:lnTo>
                  <a:pt x="119" y="58673"/>
                </a:lnTo>
                <a:lnTo>
                  <a:pt x="30408" y="82295"/>
                </a:lnTo>
                <a:lnTo>
                  <a:pt x="39552" y="82295"/>
                </a:lnTo>
                <a:lnTo>
                  <a:pt x="47172" y="80771"/>
                </a:lnTo>
                <a:lnTo>
                  <a:pt x="54792" y="76200"/>
                </a:lnTo>
                <a:lnTo>
                  <a:pt x="59340" y="72461"/>
                </a:lnTo>
                <a:lnTo>
                  <a:pt x="61672" y="70103"/>
                </a:lnTo>
                <a:lnTo>
                  <a:pt x="27360" y="70103"/>
                </a:lnTo>
                <a:lnTo>
                  <a:pt x="22788" y="67055"/>
                </a:lnTo>
                <a:lnTo>
                  <a:pt x="19740" y="64007"/>
                </a:lnTo>
                <a:lnTo>
                  <a:pt x="16692" y="59435"/>
                </a:lnTo>
                <a:lnTo>
                  <a:pt x="15168" y="53339"/>
                </a:lnTo>
                <a:lnTo>
                  <a:pt x="16692" y="45719"/>
                </a:lnTo>
                <a:lnTo>
                  <a:pt x="73080" y="45719"/>
                </a:lnTo>
                <a:lnTo>
                  <a:pt x="74795" y="36909"/>
                </a:lnTo>
                <a:lnTo>
                  <a:pt x="75038" y="33527"/>
                </a:lnTo>
                <a:lnTo>
                  <a:pt x="19740" y="33527"/>
                </a:lnTo>
                <a:lnTo>
                  <a:pt x="21264" y="27431"/>
                </a:lnTo>
                <a:lnTo>
                  <a:pt x="24312" y="22859"/>
                </a:lnTo>
                <a:lnTo>
                  <a:pt x="28884" y="19811"/>
                </a:lnTo>
                <a:lnTo>
                  <a:pt x="33456" y="15239"/>
                </a:lnTo>
                <a:lnTo>
                  <a:pt x="38028" y="13715"/>
                </a:lnTo>
                <a:lnTo>
                  <a:pt x="72318" y="13715"/>
                </a:lnTo>
                <a:lnTo>
                  <a:pt x="71556" y="10667"/>
                </a:lnTo>
                <a:lnTo>
                  <a:pt x="66984" y="6095"/>
                </a:lnTo>
                <a:lnTo>
                  <a:pt x="62412" y="4571"/>
                </a:lnTo>
                <a:lnTo>
                  <a:pt x="57840" y="1524"/>
                </a:lnTo>
                <a:lnTo>
                  <a:pt x="53268" y="0"/>
                </a:lnTo>
                <a:close/>
              </a:path>
              <a:path w="75564" h="82550">
                <a:moveTo>
                  <a:pt x="56316" y="53339"/>
                </a:moveTo>
                <a:lnTo>
                  <a:pt x="53268" y="59435"/>
                </a:lnTo>
                <a:lnTo>
                  <a:pt x="48696" y="64007"/>
                </a:lnTo>
                <a:lnTo>
                  <a:pt x="45577" y="65579"/>
                </a:lnTo>
                <a:lnTo>
                  <a:pt x="41076" y="68579"/>
                </a:lnTo>
                <a:lnTo>
                  <a:pt x="38028" y="70103"/>
                </a:lnTo>
                <a:lnTo>
                  <a:pt x="61672" y="70103"/>
                </a:lnTo>
                <a:lnTo>
                  <a:pt x="63746" y="68008"/>
                </a:lnTo>
                <a:lnTo>
                  <a:pt x="67865" y="62698"/>
                </a:lnTo>
                <a:lnTo>
                  <a:pt x="71556" y="56387"/>
                </a:lnTo>
                <a:lnTo>
                  <a:pt x="56316" y="53339"/>
                </a:lnTo>
                <a:close/>
              </a:path>
              <a:path w="75564" h="82550">
                <a:moveTo>
                  <a:pt x="72318" y="13715"/>
                </a:moveTo>
                <a:lnTo>
                  <a:pt x="48696" y="13715"/>
                </a:lnTo>
                <a:lnTo>
                  <a:pt x="53268" y="15239"/>
                </a:lnTo>
                <a:lnTo>
                  <a:pt x="59364" y="21335"/>
                </a:lnTo>
                <a:lnTo>
                  <a:pt x="60888" y="25907"/>
                </a:lnTo>
                <a:lnTo>
                  <a:pt x="60888" y="33527"/>
                </a:lnTo>
                <a:lnTo>
                  <a:pt x="75038" y="33527"/>
                </a:lnTo>
                <a:lnTo>
                  <a:pt x="75366" y="28955"/>
                </a:lnTo>
                <a:lnTo>
                  <a:pt x="74795" y="22145"/>
                </a:lnTo>
                <a:lnTo>
                  <a:pt x="73080" y="16763"/>
                </a:lnTo>
                <a:lnTo>
                  <a:pt x="7231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2409444" y="1229868"/>
            <a:ext cx="85725" cy="109855"/>
          </a:xfrm>
          <a:custGeom>
            <a:avLst/>
            <a:gdLst/>
            <a:ahLst/>
            <a:cxnLst/>
            <a:rect l="l" t="t" r="r" b="b"/>
            <a:pathLst>
              <a:path w="85725" h="109855">
                <a:moveTo>
                  <a:pt x="36575" y="1524"/>
                </a:moveTo>
                <a:lnTo>
                  <a:pt x="22860" y="1524"/>
                </a:lnTo>
                <a:lnTo>
                  <a:pt x="0" y="109727"/>
                </a:lnTo>
                <a:lnTo>
                  <a:pt x="15239" y="109727"/>
                </a:lnTo>
                <a:lnTo>
                  <a:pt x="22860" y="71627"/>
                </a:lnTo>
                <a:lnTo>
                  <a:pt x="67056" y="71627"/>
                </a:lnTo>
                <a:lnTo>
                  <a:pt x="68527" y="70103"/>
                </a:lnTo>
                <a:lnTo>
                  <a:pt x="36575" y="70103"/>
                </a:lnTo>
                <a:lnTo>
                  <a:pt x="32004" y="67055"/>
                </a:lnTo>
                <a:lnTo>
                  <a:pt x="28956" y="62483"/>
                </a:lnTo>
                <a:lnTo>
                  <a:pt x="27495" y="58102"/>
                </a:lnTo>
                <a:lnTo>
                  <a:pt x="27431" y="51815"/>
                </a:lnTo>
                <a:lnTo>
                  <a:pt x="30480" y="33527"/>
                </a:lnTo>
                <a:lnTo>
                  <a:pt x="33528" y="25907"/>
                </a:lnTo>
                <a:lnTo>
                  <a:pt x="44195" y="15239"/>
                </a:lnTo>
                <a:lnTo>
                  <a:pt x="48768" y="12191"/>
                </a:lnTo>
                <a:lnTo>
                  <a:pt x="33528" y="12191"/>
                </a:lnTo>
                <a:lnTo>
                  <a:pt x="36575" y="1524"/>
                </a:lnTo>
                <a:close/>
              </a:path>
              <a:path w="85725" h="109855">
                <a:moveTo>
                  <a:pt x="67056" y="71627"/>
                </a:moveTo>
                <a:lnTo>
                  <a:pt x="22860" y="71627"/>
                </a:lnTo>
                <a:lnTo>
                  <a:pt x="25907" y="79248"/>
                </a:lnTo>
                <a:lnTo>
                  <a:pt x="32004" y="82295"/>
                </a:lnTo>
                <a:lnTo>
                  <a:pt x="41148" y="82295"/>
                </a:lnTo>
                <a:lnTo>
                  <a:pt x="47982" y="81700"/>
                </a:lnTo>
                <a:lnTo>
                  <a:pt x="54673" y="79819"/>
                </a:lnTo>
                <a:lnTo>
                  <a:pt x="61079" y="76509"/>
                </a:lnTo>
                <a:lnTo>
                  <a:pt x="67056" y="71627"/>
                </a:lnTo>
                <a:close/>
              </a:path>
              <a:path w="85725" h="109855">
                <a:moveTo>
                  <a:pt x="57912" y="0"/>
                </a:moveTo>
                <a:lnTo>
                  <a:pt x="51101" y="833"/>
                </a:lnTo>
                <a:lnTo>
                  <a:pt x="44577" y="3238"/>
                </a:lnTo>
                <a:lnTo>
                  <a:pt x="38623" y="7072"/>
                </a:lnTo>
                <a:lnTo>
                  <a:pt x="33528" y="12191"/>
                </a:lnTo>
                <a:lnTo>
                  <a:pt x="60960" y="12191"/>
                </a:lnTo>
                <a:lnTo>
                  <a:pt x="64007" y="15239"/>
                </a:lnTo>
                <a:lnTo>
                  <a:pt x="70104" y="24383"/>
                </a:lnTo>
                <a:lnTo>
                  <a:pt x="70012" y="32551"/>
                </a:lnTo>
                <a:lnTo>
                  <a:pt x="68580" y="41148"/>
                </a:lnTo>
                <a:lnTo>
                  <a:pt x="65531" y="50291"/>
                </a:lnTo>
                <a:lnTo>
                  <a:pt x="62483" y="57911"/>
                </a:lnTo>
                <a:lnTo>
                  <a:pt x="53339" y="67055"/>
                </a:lnTo>
                <a:lnTo>
                  <a:pt x="47243" y="70103"/>
                </a:lnTo>
                <a:lnTo>
                  <a:pt x="68527" y="70103"/>
                </a:lnTo>
                <a:lnTo>
                  <a:pt x="85272" y="32551"/>
                </a:lnTo>
                <a:lnTo>
                  <a:pt x="85153" y="24955"/>
                </a:lnTo>
                <a:lnTo>
                  <a:pt x="65341" y="833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2496311" y="1229868"/>
            <a:ext cx="79375" cy="82550"/>
          </a:xfrm>
          <a:custGeom>
            <a:avLst/>
            <a:gdLst/>
            <a:ahLst/>
            <a:cxnLst/>
            <a:rect l="l" t="t" r="r" b="b"/>
            <a:pathLst>
              <a:path w="79375" h="82550">
                <a:moveTo>
                  <a:pt x="77724" y="13715"/>
                </a:moveTo>
                <a:lnTo>
                  <a:pt x="54863" y="13715"/>
                </a:lnTo>
                <a:lnTo>
                  <a:pt x="57912" y="15239"/>
                </a:lnTo>
                <a:lnTo>
                  <a:pt x="59436" y="15239"/>
                </a:lnTo>
                <a:lnTo>
                  <a:pt x="60960" y="16763"/>
                </a:lnTo>
                <a:lnTo>
                  <a:pt x="60960" y="18287"/>
                </a:lnTo>
                <a:lnTo>
                  <a:pt x="62483" y="19811"/>
                </a:lnTo>
                <a:lnTo>
                  <a:pt x="62483" y="27431"/>
                </a:lnTo>
                <a:lnTo>
                  <a:pt x="60960" y="30479"/>
                </a:lnTo>
                <a:lnTo>
                  <a:pt x="57912" y="30479"/>
                </a:lnTo>
                <a:lnTo>
                  <a:pt x="54863" y="32003"/>
                </a:lnTo>
                <a:lnTo>
                  <a:pt x="50292" y="32003"/>
                </a:lnTo>
                <a:lnTo>
                  <a:pt x="38100" y="35051"/>
                </a:lnTo>
                <a:lnTo>
                  <a:pt x="29765" y="35599"/>
                </a:lnTo>
                <a:lnTo>
                  <a:pt x="1524" y="59435"/>
                </a:lnTo>
                <a:lnTo>
                  <a:pt x="0" y="65531"/>
                </a:lnTo>
                <a:lnTo>
                  <a:pt x="1524" y="71627"/>
                </a:lnTo>
                <a:lnTo>
                  <a:pt x="6095" y="76200"/>
                </a:lnTo>
                <a:lnTo>
                  <a:pt x="9143" y="80771"/>
                </a:lnTo>
                <a:lnTo>
                  <a:pt x="16763" y="82295"/>
                </a:lnTo>
                <a:lnTo>
                  <a:pt x="24383" y="82295"/>
                </a:lnTo>
                <a:lnTo>
                  <a:pt x="32123" y="81724"/>
                </a:lnTo>
                <a:lnTo>
                  <a:pt x="39433" y="80009"/>
                </a:lnTo>
                <a:lnTo>
                  <a:pt x="46458" y="77152"/>
                </a:lnTo>
                <a:lnTo>
                  <a:pt x="53339" y="73151"/>
                </a:lnTo>
                <a:lnTo>
                  <a:pt x="68580" y="73151"/>
                </a:lnTo>
                <a:lnTo>
                  <a:pt x="68580" y="70103"/>
                </a:lnTo>
                <a:lnTo>
                  <a:pt x="24383" y="70103"/>
                </a:lnTo>
                <a:lnTo>
                  <a:pt x="21336" y="68579"/>
                </a:lnTo>
                <a:lnTo>
                  <a:pt x="18287" y="65531"/>
                </a:lnTo>
                <a:lnTo>
                  <a:pt x="16763" y="62483"/>
                </a:lnTo>
                <a:lnTo>
                  <a:pt x="18287" y="59435"/>
                </a:lnTo>
                <a:lnTo>
                  <a:pt x="19812" y="53339"/>
                </a:lnTo>
                <a:lnTo>
                  <a:pt x="24383" y="48767"/>
                </a:lnTo>
                <a:lnTo>
                  <a:pt x="35051" y="47243"/>
                </a:lnTo>
                <a:lnTo>
                  <a:pt x="44195" y="47243"/>
                </a:lnTo>
                <a:lnTo>
                  <a:pt x="53339" y="45719"/>
                </a:lnTo>
                <a:lnTo>
                  <a:pt x="57912" y="42671"/>
                </a:lnTo>
                <a:lnTo>
                  <a:pt x="73983" y="42671"/>
                </a:lnTo>
                <a:lnTo>
                  <a:pt x="76200" y="30479"/>
                </a:lnTo>
                <a:lnTo>
                  <a:pt x="77724" y="24383"/>
                </a:lnTo>
                <a:lnTo>
                  <a:pt x="79248" y="19811"/>
                </a:lnTo>
                <a:lnTo>
                  <a:pt x="77724" y="15239"/>
                </a:lnTo>
                <a:lnTo>
                  <a:pt x="77724" y="13715"/>
                </a:lnTo>
                <a:close/>
              </a:path>
              <a:path w="79375" h="82550">
                <a:moveTo>
                  <a:pt x="68580" y="73151"/>
                </a:moveTo>
                <a:lnTo>
                  <a:pt x="53339" y="73151"/>
                </a:lnTo>
                <a:lnTo>
                  <a:pt x="53339" y="77724"/>
                </a:lnTo>
                <a:lnTo>
                  <a:pt x="54863" y="80771"/>
                </a:lnTo>
                <a:lnTo>
                  <a:pt x="71627" y="80771"/>
                </a:lnTo>
                <a:lnTo>
                  <a:pt x="70104" y="76200"/>
                </a:lnTo>
                <a:lnTo>
                  <a:pt x="68580" y="73151"/>
                </a:lnTo>
                <a:close/>
              </a:path>
              <a:path w="79375" h="82550">
                <a:moveTo>
                  <a:pt x="73983" y="42671"/>
                </a:moveTo>
                <a:lnTo>
                  <a:pt x="57912" y="42671"/>
                </a:lnTo>
                <a:lnTo>
                  <a:pt x="57912" y="45719"/>
                </a:lnTo>
                <a:lnTo>
                  <a:pt x="56387" y="54863"/>
                </a:lnTo>
                <a:lnTo>
                  <a:pt x="51815" y="60959"/>
                </a:lnTo>
                <a:lnTo>
                  <a:pt x="47243" y="64007"/>
                </a:lnTo>
                <a:lnTo>
                  <a:pt x="41148" y="68579"/>
                </a:lnTo>
                <a:lnTo>
                  <a:pt x="36575" y="70103"/>
                </a:lnTo>
                <a:lnTo>
                  <a:pt x="68580" y="70103"/>
                </a:lnTo>
                <a:lnTo>
                  <a:pt x="68580" y="68579"/>
                </a:lnTo>
                <a:lnTo>
                  <a:pt x="70104" y="65531"/>
                </a:lnTo>
                <a:lnTo>
                  <a:pt x="71627" y="57911"/>
                </a:lnTo>
                <a:lnTo>
                  <a:pt x="73151" y="47243"/>
                </a:lnTo>
                <a:lnTo>
                  <a:pt x="73983" y="42671"/>
                </a:lnTo>
                <a:close/>
              </a:path>
              <a:path w="79375" h="82550">
                <a:moveTo>
                  <a:pt x="60960" y="0"/>
                </a:moveTo>
                <a:lnTo>
                  <a:pt x="51815" y="0"/>
                </a:lnTo>
                <a:lnTo>
                  <a:pt x="44338" y="523"/>
                </a:lnTo>
                <a:lnTo>
                  <a:pt x="10668" y="25907"/>
                </a:lnTo>
                <a:lnTo>
                  <a:pt x="25907" y="27431"/>
                </a:lnTo>
                <a:lnTo>
                  <a:pt x="27431" y="22859"/>
                </a:lnTo>
                <a:lnTo>
                  <a:pt x="30480" y="18287"/>
                </a:lnTo>
                <a:lnTo>
                  <a:pt x="35051" y="16763"/>
                </a:lnTo>
                <a:lnTo>
                  <a:pt x="38100" y="13715"/>
                </a:lnTo>
                <a:lnTo>
                  <a:pt x="77724" y="13715"/>
                </a:lnTo>
                <a:lnTo>
                  <a:pt x="77724" y="10667"/>
                </a:lnTo>
                <a:lnTo>
                  <a:pt x="76200" y="7619"/>
                </a:lnTo>
                <a:lnTo>
                  <a:pt x="71627" y="4571"/>
                </a:lnTo>
                <a:lnTo>
                  <a:pt x="68580" y="1524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2580132" y="1229868"/>
            <a:ext cx="59690" cy="81280"/>
          </a:xfrm>
          <a:custGeom>
            <a:avLst/>
            <a:gdLst/>
            <a:ahLst/>
            <a:cxnLst/>
            <a:rect l="l" t="t" r="r" b="b"/>
            <a:pathLst>
              <a:path w="59689" h="81280">
                <a:moveTo>
                  <a:pt x="30480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5240" y="80771"/>
                </a:lnTo>
                <a:lnTo>
                  <a:pt x="22860" y="39624"/>
                </a:lnTo>
                <a:lnTo>
                  <a:pt x="25907" y="32003"/>
                </a:lnTo>
                <a:lnTo>
                  <a:pt x="27431" y="25907"/>
                </a:lnTo>
                <a:lnTo>
                  <a:pt x="30480" y="22859"/>
                </a:lnTo>
                <a:lnTo>
                  <a:pt x="33528" y="18287"/>
                </a:lnTo>
                <a:lnTo>
                  <a:pt x="38100" y="16763"/>
                </a:lnTo>
                <a:lnTo>
                  <a:pt x="53340" y="16763"/>
                </a:lnTo>
                <a:lnTo>
                  <a:pt x="54102" y="15239"/>
                </a:lnTo>
                <a:lnTo>
                  <a:pt x="25907" y="15239"/>
                </a:lnTo>
                <a:lnTo>
                  <a:pt x="25907" y="13715"/>
                </a:lnTo>
                <a:lnTo>
                  <a:pt x="26924" y="12191"/>
                </a:lnTo>
                <a:lnTo>
                  <a:pt x="30480" y="1524"/>
                </a:lnTo>
                <a:close/>
              </a:path>
              <a:path w="59689" h="81280">
                <a:moveTo>
                  <a:pt x="53340" y="16763"/>
                </a:moveTo>
                <a:lnTo>
                  <a:pt x="48768" y="16763"/>
                </a:lnTo>
                <a:lnTo>
                  <a:pt x="51816" y="19811"/>
                </a:lnTo>
                <a:lnTo>
                  <a:pt x="53340" y="16763"/>
                </a:lnTo>
                <a:close/>
              </a:path>
              <a:path w="59689" h="81280">
                <a:moveTo>
                  <a:pt x="26924" y="12191"/>
                </a:moveTo>
                <a:lnTo>
                  <a:pt x="25907" y="13715"/>
                </a:lnTo>
                <a:lnTo>
                  <a:pt x="25907" y="15239"/>
                </a:lnTo>
                <a:lnTo>
                  <a:pt x="26924" y="12191"/>
                </a:lnTo>
                <a:close/>
              </a:path>
              <a:path w="59689" h="81280">
                <a:moveTo>
                  <a:pt x="50292" y="0"/>
                </a:moveTo>
                <a:lnTo>
                  <a:pt x="38100" y="0"/>
                </a:lnTo>
                <a:lnTo>
                  <a:pt x="32004" y="4571"/>
                </a:lnTo>
                <a:lnTo>
                  <a:pt x="26924" y="12191"/>
                </a:lnTo>
                <a:lnTo>
                  <a:pt x="25907" y="15239"/>
                </a:lnTo>
                <a:lnTo>
                  <a:pt x="54102" y="15239"/>
                </a:lnTo>
                <a:lnTo>
                  <a:pt x="59436" y="4571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634995" y="1203960"/>
            <a:ext cx="41275" cy="108585"/>
          </a:xfrm>
          <a:custGeom>
            <a:avLst/>
            <a:gdLst/>
            <a:ahLst/>
            <a:cxnLst/>
            <a:rect l="l" t="t" r="r" b="b"/>
            <a:pathLst>
              <a:path w="41275" h="108584">
                <a:moveTo>
                  <a:pt x="25908" y="41148"/>
                </a:moveTo>
                <a:lnTo>
                  <a:pt x="10668" y="41148"/>
                </a:lnTo>
                <a:lnTo>
                  <a:pt x="1524" y="82296"/>
                </a:lnTo>
                <a:lnTo>
                  <a:pt x="0" y="88392"/>
                </a:lnTo>
                <a:lnTo>
                  <a:pt x="0" y="102108"/>
                </a:lnTo>
                <a:lnTo>
                  <a:pt x="3048" y="105156"/>
                </a:lnTo>
                <a:lnTo>
                  <a:pt x="9143" y="108203"/>
                </a:lnTo>
                <a:lnTo>
                  <a:pt x="18287" y="108203"/>
                </a:lnTo>
                <a:lnTo>
                  <a:pt x="22860" y="106679"/>
                </a:lnTo>
                <a:lnTo>
                  <a:pt x="27431" y="106679"/>
                </a:lnTo>
                <a:lnTo>
                  <a:pt x="27431" y="92964"/>
                </a:lnTo>
                <a:lnTo>
                  <a:pt x="16764" y="92964"/>
                </a:lnTo>
                <a:lnTo>
                  <a:pt x="16764" y="91440"/>
                </a:lnTo>
                <a:lnTo>
                  <a:pt x="15240" y="89916"/>
                </a:lnTo>
                <a:lnTo>
                  <a:pt x="15240" y="88392"/>
                </a:lnTo>
                <a:lnTo>
                  <a:pt x="16764" y="83820"/>
                </a:lnTo>
                <a:lnTo>
                  <a:pt x="25908" y="41148"/>
                </a:lnTo>
                <a:close/>
              </a:path>
              <a:path w="41275" h="108584">
                <a:moveTo>
                  <a:pt x="41148" y="27432"/>
                </a:moveTo>
                <a:lnTo>
                  <a:pt x="3048" y="27432"/>
                </a:lnTo>
                <a:lnTo>
                  <a:pt x="1524" y="41148"/>
                </a:lnTo>
                <a:lnTo>
                  <a:pt x="38100" y="41148"/>
                </a:lnTo>
                <a:lnTo>
                  <a:pt x="41148" y="27432"/>
                </a:lnTo>
                <a:close/>
              </a:path>
              <a:path w="41275" h="108584">
                <a:moveTo>
                  <a:pt x="35052" y="0"/>
                </a:moveTo>
                <a:lnTo>
                  <a:pt x="16764" y="9144"/>
                </a:lnTo>
                <a:lnTo>
                  <a:pt x="12192" y="27432"/>
                </a:lnTo>
                <a:lnTo>
                  <a:pt x="28956" y="27432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670048" y="1229868"/>
            <a:ext cx="120650" cy="81280"/>
          </a:xfrm>
          <a:custGeom>
            <a:avLst/>
            <a:gdLst/>
            <a:ahLst/>
            <a:cxnLst/>
            <a:rect l="l" t="t" r="r" b="b"/>
            <a:pathLst>
              <a:path w="120650" h="81280">
                <a:moveTo>
                  <a:pt x="30479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5239" y="80771"/>
                </a:lnTo>
                <a:lnTo>
                  <a:pt x="24383" y="39624"/>
                </a:lnTo>
                <a:lnTo>
                  <a:pt x="25907" y="30479"/>
                </a:lnTo>
                <a:lnTo>
                  <a:pt x="28956" y="22859"/>
                </a:lnTo>
                <a:lnTo>
                  <a:pt x="33527" y="19811"/>
                </a:lnTo>
                <a:lnTo>
                  <a:pt x="38100" y="15239"/>
                </a:lnTo>
                <a:lnTo>
                  <a:pt x="42671" y="13715"/>
                </a:lnTo>
                <a:lnTo>
                  <a:pt x="27431" y="13715"/>
                </a:lnTo>
                <a:lnTo>
                  <a:pt x="30479" y="1524"/>
                </a:lnTo>
                <a:close/>
              </a:path>
              <a:path w="120650" h="81280">
                <a:moveTo>
                  <a:pt x="88391" y="13715"/>
                </a:moveTo>
                <a:lnTo>
                  <a:pt x="51815" y="13715"/>
                </a:lnTo>
                <a:lnTo>
                  <a:pt x="54863" y="15239"/>
                </a:lnTo>
                <a:lnTo>
                  <a:pt x="56387" y="16763"/>
                </a:lnTo>
                <a:lnTo>
                  <a:pt x="57912" y="19811"/>
                </a:lnTo>
                <a:lnTo>
                  <a:pt x="57912" y="22859"/>
                </a:lnTo>
                <a:lnTo>
                  <a:pt x="56387" y="30479"/>
                </a:lnTo>
                <a:lnTo>
                  <a:pt x="45719" y="80771"/>
                </a:lnTo>
                <a:lnTo>
                  <a:pt x="60959" y="80771"/>
                </a:lnTo>
                <a:lnTo>
                  <a:pt x="71627" y="27431"/>
                </a:lnTo>
                <a:lnTo>
                  <a:pt x="74675" y="22859"/>
                </a:lnTo>
                <a:lnTo>
                  <a:pt x="79247" y="18287"/>
                </a:lnTo>
                <a:lnTo>
                  <a:pt x="83819" y="15239"/>
                </a:lnTo>
                <a:lnTo>
                  <a:pt x="88391" y="13715"/>
                </a:lnTo>
                <a:close/>
              </a:path>
              <a:path w="120650" h="81280">
                <a:moveTo>
                  <a:pt x="59435" y="0"/>
                </a:moveTo>
                <a:lnTo>
                  <a:pt x="53339" y="0"/>
                </a:lnTo>
                <a:lnTo>
                  <a:pt x="45648" y="857"/>
                </a:lnTo>
                <a:lnTo>
                  <a:pt x="38671" y="3428"/>
                </a:lnTo>
                <a:lnTo>
                  <a:pt x="32551" y="7715"/>
                </a:lnTo>
                <a:lnTo>
                  <a:pt x="27431" y="13715"/>
                </a:lnTo>
                <a:lnTo>
                  <a:pt x="96012" y="13715"/>
                </a:lnTo>
                <a:lnTo>
                  <a:pt x="99059" y="15239"/>
                </a:lnTo>
                <a:lnTo>
                  <a:pt x="102107" y="18287"/>
                </a:lnTo>
                <a:lnTo>
                  <a:pt x="102107" y="30479"/>
                </a:lnTo>
                <a:lnTo>
                  <a:pt x="91439" y="80771"/>
                </a:lnTo>
                <a:lnTo>
                  <a:pt x="106679" y="80771"/>
                </a:lnTo>
                <a:lnTo>
                  <a:pt x="117347" y="27431"/>
                </a:lnTo>
                <a:lnTo>
                  <a:pt x="120395" y="18287"/>
                </a:lnTo>
                <a:lnTo>
                  <a:pt x="118871" y="12191"/>
                </a:lnTo>
                <a:lnTo>
                  <a:pt x="73151" y="12191"/>
                </a:lnTo>
                <a:lnTo>
                  <a:pt x="70103" y="6095"/>
                </a:lnTo>
                <a:lnTo>
                  <a:pt x="67056" y="4571"/>
                </a:lnTo>
                <a:lnTo>
                  <a:pt x="64007" y="1524"/>
                </a:lnTo>
                <a:lnTo>
                  <a:pt x="59435" y="0"/>
                </a:lnTo>
                <a:close/>
              </a:path>
              <a:path w="120650" h="81280">
                <a:moveTo>
                  <a:pt x="106679" y="0"/>
                </a:moveTo>
                <a:lnTo>
                  <a:pt x="97535" y="0"/>
                </a:lnTo>
                <a:lnTo>
                  <a:pt x="90725" y="833"/>
                </a:lnTo>
                <a:lnTo>
                  <a:pt x="84200" y="3238"/>
                </a:lnTo>
                <a:lnTo>
                  <a:pt x="78247" y="7072"/>
                </a:lnTo>
                <a:lnTo>
                  <a:pt x="73151" y="12191"/>
                </a:lnTo>
                <a:lnTo>
                  <a:pt x="118871" y="12191"/>
                </a:lnTo>
                <a:lnTo>
                  <a:pt x="112775" y="3048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796611" y="1229868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4" h="82550">
                <a:moveTo>
                  <a:pt x="51744" y="0"/>
                </a:moveTo>
                <a:lnTo>
                  <a:pt x="47172" y="0"/>
                </a:lnTo>
                <a:lnTo>
                  <a:pt x="38338" y="833"/>
                </a:lnTo>
                <a:lnTo>
                  <a:pt x="6786" y="24955"/>
                </a:lnTo>
                <a:lnTo>
                  <a:pt x="0" y="50625"/>
                </a:lnTo>
                <a:lnTo>
                  <a:pt x="119" y="58673"/>
                </a:lnTo>
                <a:lnTo>
                  <a:pt x="30408" y="82295"/>
                </a:lnTo>
                <a:lnTo>
                  <a:pt x="39552" y="82295"/>
                </a:lnTo>
                <a:lnTo>
                  <a:pt x="47172" y="80771"/>
                </a:lnTo>
                <a:lnTo>
                  <a:pt x="54792" y="76200"/>
                </a:lnTo>
                <a:lnTo>
                  <a:pt x="59340" y="72461"/>
                </a:lnTo>
                <a:lnTo>
                  <a:pt x="61672" y="70103"/>
                </a:lnTo>
                <a:lnTo>
                  <a:pt x="27360" y="70103"/>
                </a:lnTo>
                <a:lnTo>
                  <a:pt x="22788" y="67055"/>
                </a:lnTo>
                <a:lnTo>
                  <a:pt x="15168" y="59435"/>
                </a:lnTo>
                <a:lnTo>
                  <a:pt x="15168" y="53339"/>
                </a:lnTo>
                <a:lnTo>
                  <a:pt x="16692" y="45719"/>
                </a:lnTo>
                <a:lnTo>
                  <a:pt x="73080" y="45719"/>
                </a:lnTo>
                <a:lnTo>
                  <a:pt x="74795" y="36909"/>
                </a:lnTo>
                <a:lnTo>
                  <a:pt x="75038" y="33527"/>
                </a:lnTo>
                <a:lnTo>
                  <a:pt x="19740" y="33527"/>
                </a:lnTo>
                <a:lnTo>
                  <a:pt x="21264" y="27431"/>
                </a:lnTo>
                <a:lnTo>
                  <a:pt x="24312" y="22859"/>
                </a:lnTo>
                <a:lnTo>
                  <a:pt x="28884" y="19811"/>
                </a:lnTo>
                <a:lnTo>
                  <a:pt x="33456" y="15239"/>
                </a:lnTo>
                <a:lnTo>
                  <a:pt x="38028" y="13715"/>
                </a:lnTo>
                <a:lnTo>
                  <a:pt x="72318" y="13715"/>
                </a:lnTo>
                <a:lnTo>
                  <a:pt x="71556" y="10667"/>
                </a:lnTo>
                <a:lnTo>
                  <a:pt x="66984" y="6095"/>
                </a:lnTo>
                <a:lnTo>
                  <a:pt x="62412" y="4571"/>
                </a:lnTo>
                <a:lnTo>
                  <a:pt x="57840" y="1524"/>
                </a:lnTo>
                <a:lnTo>
                  <a:pt x="51744" y="0"/>
                </a:lnTo>
                <a:close/>
              </a:path>
              <a:path w="75564" h="82550">
                <a:moveTo>
                  <a:pt x="56316" y="53339"/>
                </a:moveTo>
                <a:lnTo>
                  <a:pt x="51744" y="59435"/>
                </a:lnTo>
                <a:lnTo>
                  <a:pt x="48696" y="64007"/>
                </a:lnTo>
                <a:lnTo>
                  <a:pt x="45577" y="65579"/>
                </a:lnTo>
                <a:lnTo>
                  <a:pt x="41076" y="68579"/>
                </a:lnTo>
                <a:lnTo>
                  <a:pt x="38028" y="70103"/>
                </a:lnTo>
                <a:lnTo>
                  <a:pt x="61672" y="70103"/>
                </a:lnTo>
                <a:lnTo>
                  <a:pt x="63746" y="68008"/>
                </a:lnTo>
                <a:lnTo>
                  <a:pt x="67865" y="62698"/>
                </a:lnTo>
                <a:lnTo>
                  <a:pt x="71556" y="56387"/>
                </a:lnTo>
                <a:lnTo>
                  <a:pt x="56316" y="53339"/>
                </a:lnTo>
                <a:close/>
              </a:path>
              <a:path w="75564" h="82550">
                <a:moveTo>
                  <a:pt x="72318" y="13715"/>
                </a:moveTo>
                <a:lnTo>
                  <a:pt x="48696" y="13715"/>
                </a:lnTo>
                <a:lnTo>
                  <a:pt x="53268" y="15239"/>
                </a:lnTo>
                <a:lnTo>
                  <a:pt x="59364" y="21335"/>
                </a:lnTo>
                <a:lnTo>
                  <a:pt x="60888" y="25907"/>
                </a:lnTo>
                <a:lnTo>
                  <a:pt x="59364" y="33527"/>
                </a:lnTo>
                <a:lnTo>
                  <a:pt x="75038" y="33527"/>
                </a:lnTo>
                <a:lnTo>
                  <a:pt x="75366" y="28955"/>
                </a:lnTo>
                <a:lnTo>
                  <a:pt x="74795" y="22145"/>
                </a:lnTo>
                <a:lnTo>
                  <a:pt x="73080" y="16763"/>
                </a:lnTo>
                <a:lnTo>
                  <a:pt x="72318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2875788" y="1229868"/>
            <a:ext cx="78105" cy="81280"/>
          </a:xfrm>
          <a:custGeom>
            <a:avLst/>
            <a:gdLst/>
            <a:ahLst/>
            <a:cxnLst/>
            <a:rect l="l" t="t" r="r" b="b"/>
            <a:pathLst>
              <a:path w="78105" h="81280">
                <a:moveTo>
                  <a:pt x="30480" y="1524"/>
                </a:moveTo>
                <a:lnTo>
                  <a:pt x="16763" y="1524"/>
                </a:lnTo>
                <a:lnTo>
                  <a:pt x="0" y="80771"/>
                </a:lnTo>
                <a:lnTo>
                  <a:pt x="15239" y="80771"/>
                </a:lnTo>
                <a:lnTo>
                  <a:pt x="24384" y="38100"/>
                </a:lnTo>
                <a:lnTo>
                  <a:pt x="25907" y="32003"/>
                </a:lnTo>
                <a:lnTo>
                  <a:pt x="45719" y="13715"/>
                </a:lnTo>
                <a:lnTo>
                  <a:pt x="27431" y="13715"/>
                </a:lnTo>
                <a:lnTo>
                  <a:pt x="30480" y="1524"/>
                </a:lnTo>
                <a:close/>
              </a:path>
              <a:path w="78105" h="81280">
                <a:moveTo>
                  <a:pt x="57912" y="0"/>
                </a:moveTo>
                <a:lnTo>
                  <a:pt x="48768" y="0"/>
                </a:lnTo>
                <a:lnTo>
                  <a:pt x="44195" y="1524"/>
                </a:lnTo>
                <a:lnTo>
                  <a:pt x="38100" y="3048"/>
                </a:lnTo>
                <a:lnTo>
                  <a:pt x="33528" y="6095"/>
                </a:lnTo>
                <a:lnTo>
                  <a:pt x="30480" y="9143"/>
                </a:lnTo>
                <a:lnTo>
                  <a:pt x="27431" y="13715"/>
                </a:lnTo>
                <a:lnTo>
                  <a:pt x="53339" y="13715"/>
                </a:lnTo>
                <a:lnTo>
                  <a:pt x="56387" y="15239"/>
                </a:lnTo>
                <a:lnTo>
                  <a:pt x="60960" y="19811"/>
                </a:lnTo>
                <a:lnTo>
                  <a:pt x="60960" y="25907"/>
                </a:lnTo>
                <a:lnTo>
                  <a:pt x="59436" y="33527"/>
                </a:lnTo>
                <a:lnTo>
                  <a:pt x="48768" y="80771"/>
                </a:lnTo>
                <a:lnTo>
                  <a:pt x="65531" y="80771"/>
                </a:lnTo>
                <a:lnTo>
                  <a:pt x="74675" y="33527"/>
                </a:lnTo>
                <a:lnTo>
                  <a:pt x="76200" y="27431"/>
                </a:lnTo>
                <a:lnTo>
                  <a:pt x="76200" y="19811"/>
                </a:lnTo>
                <a:lnTo>
                  <a:pt x="77724" y="15239"/>
                </a:lnTo>
                <a:lnTo>
                  <a:pt x="73151" y="6095"/>
                </a:lnTo>
                <a:lnTo>
                  <a:pt x="70104" y="4571"/>
                </a:lnTo>
                <a:lnTo>
                  <a:pt x="65531" y="3048"/>
                </a:lnTo>
                <a:lnTo>
                  <a:pt x="62484" y="1524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2962655" y="1203960"/>
            <a:ext cx="43180" cy="108585"/>
          </a:xfrm>
          <a:custGeom>
            <a:avLst/>
            <a:gdLst/>
            <a:ahLst/>
            <a:cxnLst/>
            <a:rect l="l" t="t" r="r" b="b"/>
            <a:pathLst>
              <a:path w="43180" h="108584">
                <a:moveTo>
                  <a:pt x="27431" y="41148"/>
                </a:moveTo>
                <a:lnTo>
                  <a:pt x="10668" y="41148"/>
                </a:lnTo>
                <a:lnTo>
                  <a:pt x="3048" y="82296"/>
                </a:lnTo>
                <a:lnTo>
                  <a:pt x="1524" y="88392"/>
                </a:lnTo>
                <a:lnTo>
                  <a:pt x="0" y="92964"/>
                </a:lnTo>
                <a:lnTo>
                  <a:pt x="0" y="99060"/>
                </a:lnTo>
                <a:lnTo>
                  <a:pt x="1524" y="102108"/>
                </a:lnTo>
                <a:lnTo>
                  <a:pt x="6095" y="106679"/>
                </a:lnTo>
                <a:lnTo>
                  <a:pt x="10668" y="108203"/>
                </a:lnTo>
                <a:lnTo>
                  <a:pt x="19812" y="108203"/>
                </a:lnTo>
                <a:lnTo>
                  <a:pt x="22860" y="106679"/>
                </a:lnTo>
                <a:lnTo>
                  <a:pt x="27431" y="106679"/>
                </a:lnTo>
                <a:lnTo>
                  <a:pt x="28956" y="92964"/>
                </a:lnTo>
                <a:lnTo>
                  <a:pt x="16763" y="92964"/>
                </a:lnTo>
                <a:lnTo>
                  <a:pt x="16763" y="88392"/>
                </a:lnTo>
                <a:lnTo>
                  <a:pt x="18287" y="83820"/>
                </a:lnTo>
                <a:lnTo>
                  <a:pt x="27431" y="41148"/>
                </a:lnTo>
                <a:close/>
              </a:path>
              <a:path w="43180" h="108584">
                <a:moveTo>
                  <a:pt x="42671" y="27432"/>
                </a:moveTo>
                <a:lnTo>
                  <a:pt x="4571" y="27432"/>
                </a:lnTo>
                <a:lnTo>
                  <a:pt x="1524" y="41148"/>
                </a:lnTo>
                <a:lnTo>
                  <a:pt x="39624" y="41148"/>
                </a:lnTo>
                <a:lnTo>
                  <a:pt x="42671" y="27432"/>
                </a:lnTo>
                <a:close/>
              </a:path>
              <a:path w="43180" h="108584">
                <a:moveTo>
                  <a:pt x="35051" y="0"/>
                </a:moveTo>
                <a:lnTo>
                  <a:pt x="18287" y="9144"/>
                </a:lnTo>
                <a:lnTo>
                  <a:pt x="13716" y="27432"/>
                </a:lnTo>
                <a:lnTo>
                  <a:pt x="28956" y="2743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882640" y="1202436"/>
            <a:ext cx="915162" cy="10972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1004316" y="940308"/>
            <a:ext cx="5621020" cy="218440"/>
          </a:xfrm>
          <a:custGeom>
            <a:avLst/>
            <a:gdLst/>
            <a:ahLst/>
            <a:cxnLst/>
            <a:rect l="l" t="t" r="r" b="b"/>
            <a:pathLst>
              <a:path w="5621020" h="218440">
                <a:moveTo>
                  <a:pt x="0" y="217931"/>
                </a:moveTo>
                <a:lnTo>
                  <a:pt x="5620512" y="217931"/>
                </a:lnTo>
                <a:lnTo>
                  <a:pt x="5620512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998219" y="934212"/>
            <a:ext cx="5633085" cy="228600"/>
          </a:xfrm>
          <a:custGeom>
            <a:avLst/>
            <a:gdLst/>
            <a:ahLst/>
            <a:cxnLst/>
            <a:rect l="l" t="t" r="r" b="b"/>
            <a:pathLst>
              <a:path w="5633084" h="228600">
                <a:moveTo>
                  <a:pt x="0" y="228599"/>
                </a:moveTo>
                <a:lnTo>
                  <a:pt x="5632703" y="228599"/>
                </a:lnTo>
                <a:lnTo>
                  <a:pt x="5632703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004316" y="992124"/>
            <a:ext cx="1379220" cy="13715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6262115" y="9665208"/>
            <a:ext cx="1268095" cy="190500"/>
          </a:xfrm>
          <a:custGeom>
            <a:avLst/>
            <a:gdLst/>
            <a:ahLst/>
            <a:cxnLst/>
            <a:rect l="l" t="t" r="r" b="b"/>
            <a:pathLst>
              <a:path w="1268095" h="190500">
                <a:moveTo>
                  <a:pt x="0" y="190500"/>
                </a:moveTo>
                <a:lnTo>
                  <a:pt x="1267967" y="190500"/>
                </a:lnTo>
                <a:lnTo>
                  <a:pt x="1267967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3470147" y="9741408"/>
            <a:ext cx="79248" cy="9753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 txBox="1"/>
          <p:nvPr/>
        </p:nvSpPr>
        <p:spPr>
          <a:xfrm>
            <a:off x="3440099" y="1011216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6124194" y="10344532"/>
            <a:ext cx="13481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0" b="1">
                <a:latin typeface="Arial"/>
                <a:cs typeface="Arial"/>
              </a:rPr>
              <a:t>Asst.Lec. </a:t>
            </a:r>
            <a:r>
              <a:rPr dirty="0" sz="1000" spc="-15" b="1">
                <a:latin typeface="Arial"/>
                <a:cs typeface="Arial"/>
              </a:rPr>
              <a:t>Weaam </a:t>
            </a:r>
            <a:r>
              <a:rPr dirty="0" sz="1000" b="1">
                <a:latin typeface="Arial"/>
                <a:cs typeface="Arial"/>
              </a:rPr>
              <a:t>T.</a:t>
            </a:r>
            <a:r>
              <a:rPr dirty="0" sz="1000" spc="10" b="1">
                <a:latin typeface="Arial"/>
                <a:cs typeface="Arial"/>
              </a:rPr>
              <a:t> </a:t>
            </a:r>
            <a:r>
              <a:rPr dirty="0" sz="1000" spc="-55" b="1"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0" name="object 290"/>
          <p:cNvSpPr/>
          <p:nvPr/>
        </p:nvSpPr>
        <p:spPr>
          <a:xfrm>
            <a:off x="3400056" y="9749746"/>
            <a:ext cx="1404620" cy="173990"/>
          </a:xfrm>
          <a:custGeom>
            <a:avLst/>
            <a:gdLst/>
            <a:ahLst/>
            <a:cxnLst/>
            <a:rect l="l" t="t" r="r" b="b"/>
            <a:pathLst>
              <a:path w="1404620" h="173990">
                <a:moveTo>
                  <a:pt x="0" y="173793"/>
                </a:moveTo>
                <a:lnTo>
                  <a:pt x="1404556" y="173793"/>
                </a:lnTo>
                <a:lnTo>
                  <a:pt x="1404556" y="0"/>
                </a:lnTo>
                <a:lnTo>
                  <a:pt x="0" y="0"/>
                </a:lnTo>
                <a:lnTo>
                  <a:pt x="0" y="173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6383032" y="1178566"/>
            <a:ext cx="1164590" cy="161925"/>
          </a:xfrm>
          <a:custGeom>
            <a:avLst/>
            <a:gdLst/>
            <a:ahLst/>
            <a:cxnLst/>
            <a:rect l="l" t="t" r="r" b="b"/>
            <a:pathLst>
              <a:path w="1164590" h="161925">
                <a:moveTo>
                  <a:pt x="0" y="161538"/>
                </a:moveTo>
                <a:lnTo>
                  <a:pt x="1164275" y="161538"/>
                </a:lnTo>
                <a:lnTo>
                  <a:pt x="1164275" y="0"/>
                </a:lnTo>
                <a:lnTo>
                  <a:pt x="0" y="0"/>
                </a:lnTo>
                <a:lnTo>
                  <a:pt x="0" y="1615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6376682" y="1172216"/>
            <a:ext cx="1177290" cy="186690"/>
          </a:xfrm>
          <a:custGeom>
            <a:avLst/>
            <a:gdLst/>
            <a:ahLst/>
            <a:cxnLst/>
            <a:rect l="l" t="t" r="r" b="b"/>
            <a:pathLst>
              <a:path w="1177290" h="186690">
                <a:moveTo>
                  <a:pt x="0" y="186493"/>
                </a:moveTo>
                <a:lnTo>
                  <a:pt x="1176975" y="186493"/>
                </a:lnTo>
                <a:lnTo>
                  <a:pt x="1176975" y="0"/>
                </a:lnTo>
                <a:lnTo>
                  <a:pt x="0" y="0"/>
                </a:lnTo>
                <a:lnTo>
                  <a:pt x="0" y="18649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 txBox="1"/>
          <p:nvPr/>
        </p:nvSpPr>
        <p:spPr>
          <a:xfrm>
            <a:off x="700531" y="1175772"/>
            <a:ext cx="59359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81980" algn="l"/>
              </a:tabLst>
            </a:pPr>
            <a:r>
              <a:rPr dirty="0" u="sng" sz="100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u="sng" sz="1000" spc="-3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6239205" y="1340104"/>
            <a:ext cx="1308100" cy="179070"/>
          </a:xfrm>
          <a:custGeom>
            <a:avLst/>
            <a:gdLst/>
            <a:ahLst/>
            <a:cxnLst/>
            <a:rect l="l" t="t" r="r" b="b"/>
            <a:pathLst>
              <a:path w="1308100" h="179069">
                <a:moveTo>
                  <a:pt x="0" y="178816"/>
                </a:moveTo>
                <a:lnTo>
                  <a:pt x="1308100" y="178816"/>
                </a:lnTo>
                <a:lnTo>
                  <a:pt x="1308100" y="0"/>
                </a:lnTo>
                <a:lnTo>
                  <a:pt x="0" y="0"/>
                </a:lnTo>
                <a:lnTo>
                  <a:pt x="0" y="1788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6232855" y="1333754"/>
            <a:ext cx="1320800" cy="191770"/>
          </a:xfrm>
          <a:custGeom>
            <a:avLst/>
            <a:gdLst/>
            <a:ahLst/>
            <a:cxnLst/>
            <a:rect l="l" t="t" r="r" b="b"/>
            <a:pathLst>
              <a:path w="1320800" h="191769">
                <a:moveTo>
                  <a:pt x="0" y="191516"/>
                </a:moveTo>
                <a:lnTo>
                  <a:pt x="1320800" y="191516"/>
                </a:lnTo>
                <a:lnTo>
                  <a:pt x="1320800" y="0"/>
                </a:lnTo>
                <a:lnTo>
                  <a:pt x="0" y="0"/>
                </a:lnTo>
                <a:lnTo>
                  <a:pt x="0" y="1915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6280" y="1123950"/>
            <a:ext cx="3192017" cy="272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6296" y="1205484"/>
            <a:ext cx="970788" cy="10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7855" y="1205484"/>
            <a:ext cx="3307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0851" y="1780032"/>
            <a:ext cx="196595" cy="150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2311" y="1778508"/>
            <a:ext cx="128015" cy="118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8572" y="184861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33727" y="191109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39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1816" y="50291"/>
                </a:lnTo>
                <a:lnTo>
                  <a:pt x="53340" y="48767"/>
                </a:lnTo>
                <a:close/>
              </a:path>
              <a:path w="53339" h="50800">
                <a:moveTo>
                  <a:pt x="18288" y="45720"/>
                </a:moveTo>
                <a:lnTo>
                  <a:pt x="6096" y="45720"/>
                </a:lnTo>
                <a:lnTo>
                  <a:pt x="3048" y="48767"/>
                </a:lnTo>
                <a:lnTo>
                  <a:pt x="19812" y="48767"/>
                </a:lnTo>
                <a:lnTo>
                  <a:pt x="18288" y="47243"/>
                </a:lnTo>
                <a:lnTo>
                  <a:pt x="18288" y="45720"/>
                </a:lnTo>
                <a:close/>
              </a:path>
              <a:path w="53339" h="50800">
                <a:moveTo>
                  <a:pt x="48768" y="47243"/>
                </a:moveTo>
                <a:lnTo>
                  <a:pt x="33528" y="47243"/>
                </a:lnTo>
                <a:lnTo>
                  <a:pt x="32004" y="48767"/>
                </a:lnTo>
                <a:lnTo>
                  <a:pt x="48768" y="48767"/>
                </a:lnTo>
                <a:lnTo>
                  <a:pt x="48768" y="47243"/>
                </a:lnTo>
                <a:close/>
              </a:path>
              <a:path w="53339" h="50800">
                <a:moveTo>
                  <a:pt x="52578" y="6096"/>
                </a:moveTo>
                <a:lnTo>
                  <a:pt x="41148" y="6096"/>
                </a:lnTo>
                <a:lnTo>
                  <a:pt x="42672" y="7620"/>
                </a:lnTo>
                <a:lnTo>
                  <a:pt x="42672" y="9143"/>
                </a:lnTo>
                <a:lnTo>
                  <a:pt x="44196" y="10667"/>
                </a:lnTo>
                <a:lnTo>
                  <a:pt x="44196" y="15239"/>
                </a:lnTo>
                <a:lnTo>
                  <a:pt x="42672" y="18287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6" y="44196"/>
                </a:lnTo>
                <a:lnTo>
                  <a:pt x="36576" y="45720"/>
                </a:lnTo>
                <a:lnTo>
                  <a:pt x="35052" y="47243"/>
                </a:lnTo>
                <a:lnTo>
                  <a:pt x="47244" y="47243"/>
                </a:lnTo>
                <a:lnTo>
                  <a:pt x="47244" y="39624"/>
                </a:lnTo>
                <a:lnTo>
                  <a:pt x="51816" y="18287"/>
                </a:lnTo>
                <a:lnTo>
                  <a:pt x="53340" y="13715"/>
                </a:lnTo>
                <a:lnTo>
                  <a:pt x="53340" y="7620"/>
                </a:lnTo>
                <a:lnTo>
                  <a:pt x="52578" y="6096"/>
                </a:lnTo>
                <a:close/>
              </a:path>
              <a:path w="53339" h="50800">
                <a:moveTo>
                  <a:pt x="25037" y="6096"/>
                </a:moveTo>
                <a:lnTo>
                  <a:pt x="13716" y="6096"/>
                </a:lnTo>
                <a:lnTo>
                  <a:pt x="13716" y="7620"/>
                </a:lnTo>
                <a:lnTo>
                  <a:pt x="15240" y="7620"/>
                </a:lnTo>
                <a:lnTo>
                  <a:pt x="15240" y="10667"/>
                </a:lnTo>
                <a:lnTo>
                  <a:pt x="13716" y="15239"/>
                </a:lnTo>
                <a:lnTo>
                  <a:pt x="13716" y="21335"/>
                </a:lnTo>
                <a:lnTo>
                  <a:pt x="9144" y="39624"/>
                </a:lnTo>
                <a:lnTo>
                  <a:pt x="9144" y="42672"/>
                </a:lnTo>
                <a:lnTo>
                  <a:pt x="7620" y="45720"/>
                </a:lnTo>
                <a:lnTo>
                  <a:pt x="16764" y="45720"/>
                </a:lnTo>
                <a:lnTo>
                  <a:pt x="16764" y="42672"/>
                </a:lnTo>
                <a:lnTo>
                  <a:pt x="18288" y="39624"/>
                </a:lnTo>
                <a:lnTo>
                  <a:pt x="22860" y="13715"/>
                </a:lnTo>
                <a:lnTo>
                  <a:pt x="26924" y="10667"/>
                </a:lnTo>
                <a:lnTo>
                  <a:pt x="24384" y="10667"/>
                </a:lnTo>
                <a:lnTo>
                  <a:pt x="25037" y="6096"/>
                </a:lnTo>
                <a:close/>
              </a:path>
              <a:path w="53339" h="50800">
                <a:moveTo>
                  <a:pt x="47244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7"/>
                </a:lnTo>
                <a:lnTo>
                  <a:pt x="26924" y="10667"/>
                </a:lnTo>
                <a:lnTo>
                  <a:pt x="28956" y="9143"/>
                </a:lnTo>
                <a:lnTo>
                  <a:pt x="33528" y="6096"/>
                </a:lnTo>
                <a:lnTo>
                  <a:pt x="52578" y="6096"/>
                </a:lnTo>
                <a:lnTo>
                  <a:pt x="51816" y="4572"/>
                </a:lnTo>
                <a:lnTo>
                  <a:pt x="51816" y="3048"/>
                </a:lnTo>
                <a:lnTo>
                  <a:pt x="48768" y="1524"/>
                </a:lnTo>
                <a:lnTo>
                  <a:pt x="47244" y="0"/>
                </a:lnTo>
                <a:close/>
              </a:path>
              <a:path w="53339" h="50800">
                <a:moveTo>
                  <a:pt x="25908" y="0"/>
                </a:moveTo>
                <a:lnTo>
                  <a:pt x="24384" y="0"/>
                </a:lnTo>
                <a:lnTo>
                  <a:pt x="7620" y="6096"/>
                </a:lnTo>
                <a:lnTo>
                  <a:pt x="9144" y="7620"/>
                </a:lnTo>
                <a:lnTo>
                  <a:pt x="10668" y="7620"/>
                </a:lnTo>
                <a:lnTo>
                  <a:pt x="10668" y="6096"/>
                </a:lnTo>
                <a:lnTo>
                  <a:pt x="25037" y="6096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48155" y="1895856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5907" y="48768"/>
                </a:moveTo>
                <a:lnTo>
                  <a:pt x="1524" y="48768"/>
                </a:lnTo>
                <a:lnTo>
                  <a:pt x="0" y="50292"/>
                </a:lnTo>
                <a:lnTo>
                  <a:pt x="24384" y="50292"/>
                </a:lnTo>
                <a:lnTo>
                  <a:pt x="25907" y="48768"/>
                </a:lnTo>
                <a:close/>
              </a:path>
              <a:path w="55244" h="50800">
                <a:moveTo>
                  <a:pt x="53340" y="48768"/>
                </a:moveTo>
                <a:lnTo>
                  <a:pt x="30480" y="48768"/>
                </a:lnTo>
                <a:lnTo>
                  <a:pt x="28956" y="50292"/>
                </a:lnTo>
                <a:lnTo>
                  <a:pt x="53340" y="50292"/>
                </a:lnTo>
                <a:lnTo>
                  <a:pt x="53340" y="48768"/>
                </a:lnTo>
                <a:close/>
              </a:path>
              <a:path w="55244" h="5080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9144"/>
                </a:lnTo>
                <a:lnTo>
                  <a:pt x="16763" y="9144"/>
                </a:lnTo>
                <a:lnTo>
                  <a:pt x="16763" y="12192"/>
                </a:lnTo>
                <a:lnTo>
                  <a:pt x="15240" y="15240"/>
                </a:lnTo>
                <a:lnTo>
                  <a:pt x="13715" y="21336"/>
                </a:lnTo>
                <a:lnTo>
                  <a:pt x="10668" y="39624"/>
                </a:lnTo>
                <a:lnTo>
                  <a:pt x="9143" y="42672"/>
                </a:lnTo>
                <a:lnTo>
                  <a:pt x="9143" y="45720"/>
                </a:lnTo>
                <a:lnTo>
                  <a:pt x="6096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6"/>
                </a:lnTo>
                <a:lnTo>
                  <a:pt x="28448" y="10668"/>
                </a:lnTo>
                <a:lnTo>
                  <a:pt x="25907" y="10668"/>
                </a:lnTo>
                <a:lnTo>
                  <a:pt x="27431" y="0"/>
                </a:lnTo>
                <a:close/>
              </a:path>
              <a:path w="55244" h="50800">
                <a:moveTo>
                  <a:pt x="53340" y="6096"/>
                </a:moveTo>
                <a:lnTo>
                  <a:pt x="41147" y="6096"/>
                </a:lnTo>
                <a:lnTo>
                  <a:pt x="44196" y="7620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5720"/>
                </a:lnTo>
                <a:lnTo>
                  <a:pt x="35052" y="48768"/>
                </a:lnTo>
                <a:lnTo>
                  <a:pt x="48768" y="48768"/>
                </a:lnTo>
                <a:lnTo>
                  <a:pt x="48768" y="47244"/>
                </a:lnTo>
                <a:lnTo>
                  <a:pt x="47243" y="45720"/>
                </a:lnTo>
                <a:lnTo>
                  <a:pt x="47243" y="42672"/>
                </a:lnTo>
                <a:lnTo>
                  <a:pt x="48768" y="39624"/>
                </a:lnTo>
                <a:lnTo>
                  <a:pt x="53340" y="18288"/>
                </a:lnTo>
                <a:lnTo>
                  <a:pt x="53340" y="13716"/>
                </a:lnTo>
                <a:lnTo>
                  <a:pt x="54863" y="10668"/>
                </a:lnTo>
                <a:lnTo>
                  <a:pt x="53340" y="9144"/>
                </a:lnTo>
                <a:lnTo>
                  <a:pt x="53340" y="6096"/>
                </a:lnTo>
                <a:close/>
              </a:path>
              <a:path w="55244" h="50800">
                <a:moveTo>
                  <a:pt x="47243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5907" y="10668"/>
                </a:lnTo>
                <a:lnTo>
                  <a:pt x="28448" y="10668"/>
                </a:lnTo>
                <a:lnTo>
                  <a:pt x="30480" y="9144"/>
                </a:lnTo>
                <a:lnTo>
                  <a:pt x="35052" y="6096"/>
                </a:lnTo>
                <a:lnTo>
                  <a:pt x="53340" y="6096"/>
                </a:lnTo>
                <a:lnTo>
                  <a:pt x="51815" y="3048"/>
                </a:lnTo>
                <a:lnTo>
                  <a:pt x="50291" y="1524"/>
                </a:lnTo>
                <a:lnTo>
                  <a:pt x="48768" y="1524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60575" y="1685544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69">
                <a:moveTo>
                  <a:pt x="44196" y="86867"/>
                </a:moveTo>
                <a:lnTo>
                  <a:pt x="0" y="86867"/>
                </a:lnTo>
                <a:lnTo>
                  <a:pt x="0" y="89915"/>
                </a:lnTo>
                <a:lnTo>
                  <a:pt x="42671" y="89915"/>
                </a:lnTo>
                <a:lnTo>
                  <a:pt x="44196" y="86867"/>
                </a:lnTo>
                <a:close/>
              </a:path>
              <a:path w="94614" h="90169">
                <a:moveTo>
                  <a:pt x="94487" y="86867"/>
                </a:moveTo>
                <a:lnTo>
                  <a:pt x="51815" y="86867"/>
                </a:lnTo>
                <a:lnTo>
                  <a:pt x="51815" y="89915"/>
                </a:lnTo>
                <a:lnTo>
                  <a:pt x="94487" y="89915"/>
                </a:lnTo>
                <a:lnTo>
                  <a:pt x="94487" y="86867"/>
                </a:lnTo>
                <a:close/>
              </a:path>
              <a:path w="94614" h="90169">
                <a:moveTo>
                  <a:pt x="45133" y="13715"/>
                </a:moveTo>
                <a:lnTo>
                  <a:pt x="25908" y="13715"/>
                </a:lnTo>
                <a:lnTo>
                  <a:pt x="25908" y="15239"/>
                </a:lnTo>
                <a:lnTo>
                  <a:pt x="27432" y="15239"/>
                </a:lnTo>
                <a:lnTo>
                  <a:pt x="27432" y="21335"/>
                </a:lnTo>
                <a:lnTo>
                  <a:pt x="25908" y="27431"/>
                </a:lnTo>
                <a:lnTo>
                  <a:pt x="24384" y="38100"/>
                </a:lnTo>
                <a:lnTo>
                  <a:pt x="16764" y="70103"/>
                </a:lnTo>
                <a:lnTo>
                  <a:pt x="16764" y="77724"/>
                </a:lnTo>
                <a:lnTo>
                  <a:pt x="13715" y="82295"/>
                </a:lnTo>
                <a:lnTo>
                  <a:pt x="10668" y="85343"/>
                </a:lnTo>
                <a:lnTo>
                  <a:pt x="7620" y="86867"/>
                </a:lnTo>
                <a:lnTo>
                  <a:pt x="36576" y="86867"/>
                </a:lnTo>
                <a:lnTo>
                  <a:pt x="35052" y="85343"/>
                </a:lnTo>
                <a:lnTo>
                  <a:pt x="33528" y="85343"/>
                </a:lnTo>
                <a:lnTo>
                  <a:pt x="32004" y="83819"/>
                </a:lnTo>
                <a:lnTo>
                  <a:pt x="32004" y="76200"/>
                </a:lnTo>
                <a:lnTo>
                  <a:pt x="33528" y="70103"/>
                </a:lnTo>
                <a:lnTo>
                  <a:pt x="42671" y="24383"/>
                </a:lnTo>
                <a:lnTo>
                  <a:pt x="48775" y="19811"/>
                </a:lnTo>
                <a:lnTo>
                  <a:pt x="44196" y="19811"/>
                </a:lnTo>
                <a:lnTo>
                  <a:pt x="45133" y="13715"/>
                </a:lnTo>
                <a:close/>
              </a:path>
              <a:path w="94614" h="90169">
                <a:moveTo>
                  <a:pt x="93472" y="12191"/>
                </a:moveTo>
                <a:lnTo>
                  <a:pt x="73151" y="12191"/>
                </a:lnTo>
                <a:lnTo>
                  <a:pt x="76200" y="13715"/>
                </a:lnTo>
                <a:lnTo>
                  <a:pt x="77724" y="18287"/>
                </a:lnTo>
                <a:lnTo>
                  <a:pt x="79248" y="21335"/>
                </a:lnTo>
                <a:lnTo>
                  <a:pt x="79248" y="27431"/>
                </a:lnTo>
                <a:lnTo>
                  <a:pt x="76200" y="35051"/>
                </a:lnTo>
                <a:lnTo>
                  <a:pt x="70104" y="70103"/>
                </a:lnTo>
                <a:lnTo>
                  <a:pt x="68580" y="76200"/>
                </a:lnTo>
                <a:lnTo>
                  <a:pt x="65531" y="82295"/>
                </a:lnTo>
                <a:lnTo>
                  <a:pt x="60960" y="86867"/>
                </a:lnTo>
                <a:lnTo>
                  <a:pt x="88392" y="86867"/>
                </a:lnTo>
                <a:lnTo>
                  <a:pt x="86868" y="85343"/>
                </a:lnTo>
                <a:lnTo>
                  <a:pt x="85343" y="85343"/>
                </a:lnTo>
                <a:lnTo>
                  <a:pt x="83819" y="83819"/>
                </a:lnTo>
                <a:lnTo>
                  <a:pt x="83819" y="76200"/>
                </a:lnTo>
                <a:lnTo>
                  <a:pt x="85343" y="70103"/>
                </a:lnTo>
                <a:lnTo>
                  <a:pt x="92963" y="33527"/>
                </a:lnTo>
                <a:lnTo>
                  <a:pt x="94487" y="25907"/>
                </a:lnTo>
                <a:lnTo>
                  <a:pt x="94487" y="15239"/>
                </a:lnTo>
                <a:lnTo>
                  <a:pt x="93472" y="12191"/>
                </a:lnTo>
                <a:close/>
              </a:path>
              <a:path w="94614" h="90169">
                <a:moveTo>
                  <a:pt x="82296" y="0"/>
                </a:moveTo>
                <a:lnTo>
                  <a:pt x="77724" y="0"/>
                </a:lnTo>
                <a:lnTo>
                  <a:pt x="70342" y="1166"/>
                </a:lnTo>
                <a:lnTo>
                  <a:pt x="62103" y="4762"/>
                </a:lnTo>
                <a:lnTo>
                  <a:pt x="53292" y="10929"/>
                </a:lnTo>
                <a:lnTo>
                  <a:pt x="44196" y="19811"/>
                </a:lnTo>
                <a:lnTo>
                  <a:pt x="48775" y="19811"/>
                </a:lnTo>
                <a:lnTo>
                  <a:pt x="49506" y="19264"/>
                </a:lnTo>
                <a:lnTo>
                  <a:pt x="56197" y="15430"/>
                </a:lnTo>
                <a:lnTo>
                  <a:pt x="62603" y="13025"/>
                </a:lnTo>
                <a:lnTo>
                  <a:pt x="68580" y="12191"/>
                </a:lnTo>
                <a:lnTo>
                  <a:pt x="93472" y="12191"/>
                </a:lnTo>
                <a:lnTo>
                  <a:pt x="91440" y="6095"/>
                </a:lnTo>
                <a:lnTo>
                  <a:pt x="88392" y="4572"/>
                </a:lnTo>
                <a:lnTo>
                  <a:pt x="85343" y="1524"/>
                </a:lnTo>
                <a:lnTo>
                  <a:pt x="82296" y="0"/>
                </a:lnTo>
                <a:close/>
              </a:path>
              <a:path w="94614" h="90169">
                <a:moveTo>
                  <a:pt x="47243" y="0"/>
                </a:moveTo>
                <a:lnTo>
                  <a:pt x="44196" y="0"/>
                </a:lnTo>
                <a:lnTo>
                  <a:pt x="15240" y="10667"/>
                </a:lnTo>
                <a:lnTo>
                  <a:pt x="15240" y="15239"/>
                </a:lnTo>
                <a:lnTo>
                  <a:pt x="18287" y="13715"/>
                </a:lnTo>
                <a:lnTo>
                  <a:pt x="45133" y="13715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5191" y="180746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4">
                <a:moveTo>
                  <a:pt x="73152" y="6096"/>
                </a:moveTo>
                <a:lnTo>
                  <a:pt x="53340" y="6096"/>
                </a:lnTo>
                <a:lnTo>
                  <a:pt x="56388" y="7620"/>
                </a:lnTo>
                <a:lnTo>
                  <a:pt x="57912" y="10668"/>
                </a:lnTo>
                <a:lnTo>
                  <a:pt x="60960" y="13716"/>
                </a:lnTo>
                <a:lnTo>
                  <a:pt x="60960" y="19812"/>
                </a:lnTo>
                <a:lnTo>
                  <a:pt x="59436" y="28956"/>
                </a:lnTo>
                <a:lnTo>
                  <a:pt x="57912" y="32004"/>
                </a:lnTo>
                <a:lnTo>
                  <a:pt x="22860" y="45720"/>
                </a:lnTo>
                <a:lnTo>
                  <a:pt x="15240" y="50292"/>
                </a:lnTo>
                <a:lnTo>
                  <a:pt x="0" y="76200"/>
                </a:lnTo>
                <a:lnTo>
                  <a:pt x="1524" y="82296"/>
                </a:lnTo>
                <a:lnTo>
                  <a:pt x="4571" y="85344"/>
                </a:lnTo>
                <a:lnTo>
                  <a:pt x="7620" y="89916"/>
                </a:lnTo>
                <a:lnTo>
                  <a:pt x="12192" y="92964"/>
                </a:lnTo>
                <a:lnTo>
                  <a:pt x="21336" y="92964"/>
                </a:lnTo>
                <a:lnTo>
                  <a:pt x="25908" y="91440"/>
                </a:lnTo>
                <a:lnTo>
                  <a:pt x="38100" y="85344"/>
                </a:lnTo>
                <a:lnTo>
                  <a:pt x="44500" y="80772"/>
                </a:lnTo>
                <a:lnTo>
                  <a:pt x="25908" y="80772"/>
                </a:lnTo>
                <a:lnTo>
                  <a:pt x="22860" y="79248"/>
                </a:lnTo>
                <a:lnTo>
                  <a:pt x="19812" y="76200"/>
                </a:lnTo>
                <a:lnTo>
                  <a:pt x="18288" y="73152"/>
                </a:lnTo>
                <a:lnTo>
                  <a:pt x="18288" y="65532"/>
                </a:lnTo>
                <a:lnTo>
                  <a:pt x="47244" y="42672"/>
                </a:lnTo>
                <a:lnTo>
                  <a:pt x="56388" y="38100"/>
                </a:lnTo>
                <a:lnTo>
                  <a:pt x="73071" y="38100"/>
                </a:lnTo>
                <a:lnTo>
                  <a:pt x="74676" y="30480"/>
                </a:lnTo>
                <a:lnTo>
                  <a:pt x="76200" y="21336"/>
                </a:lnTo>
                <a:lnTo>
                  <a:pt x="76200" y="13716"/>
                </a:lnTo>
                <a:lnTo>
                  <a:pt x="74676" y="9144"/>
                </a:lnTo>
                <a:lnTo>
                  <a:pt x="73152" y="6096"/>
                </a:lnTo>
                <a:close/>
              </a:path>
              <a:path w="81280" h="93344">
                <a:moveTo>
                  <a:pt x="65532" y="77724"/>
                </a:moveTo>
                <a:lnTo>
                  <a:pt x="48768" y="77724"/>
                </a:lnTo>
                <a:lnTo>
                  <a:pt x="47267" y="83724"/>
                </a:lnTo>
                <a:lnTo>
                  <a:pt x="47244" y="86868"/>
                </a:lnTo>
                <a:lnTo>
                  <a:pt x="48768" y="88392"/>
                </a:lnTo>
                <a:lnTo>
                  <a:pt x="50292" y="91440"/>
                </a:lnTo>
                <a:lnTo>
                  <a:pt x="56388" y="91440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5909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2" y="79248"/>
                </a:lnTo>
                <a:lnTo>
                  <a:pt x="65532" y="77724"/>
                </a:lnTo>
                <a:close/>
              </a:path>
              <a:path w="81280" h="93344">
                <a:moveTo>
                  <a:pt x="73071" y="38100"/>
                </a:moveTo>
                <a:lnTo>
                  <a:pt x="56388" y="38100"/>
                </a:lnTo>
                <a:lnTo>
                  <a:pt x="50292" y="71628"/>
                </a:lnTo>
                <a:lnTo>
                  <a:pt x="41148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73152"/>
                </a:lnTo>
                <a:lnTo>
                  <a:pt x="67056" y="68580"/>
                </a:lnTo>
                <a:lnTo>
                  <a:pt x="68580" y="59436"/>
                </a:lnTo>
                <a:lnTo>
                  <a:pt x="73071" y="38100"/>
                </a:lnTo>
                <a:close/>
              </a:path>
              <a:path w="81280" h="93344">
                <a:moveTo>
                  <a:pt x="80772" y="73152"/>
                </a:moveTo>
                <a:lnTo>
                  <a:pt x="76200" y="76200"/>
                </a:lnTo>
                <a:lnTo>
                  <a:pt x="73152" y="79248"/>
                </a:lnTo>
                <a:lnTo>
                  <a:pt x="70104" y="79248"/>
                </a:lnTo>
                <a:lnTo>
                  <a:pt x="70104" y="80772"/>
                </a:lnTo>
                <a:lnTo>
                  <a:pt x="75909" y="80772"/>
                </a:lnTo>
                <a:lnTo>
                  <a:pt x="79248" y="77724"/>
                </a:lnTo>
                <a:lnTo>
                  <a:pt x="80772" y="73152"/>
                </a:lnTo>
                <a:close/>
              </a:path>
              <a:path w="81280" h="93344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22860"/>
                </a:lnTo>
                <a:lnTo>
                  <a:pt x="13716" y="25908"/>
                </a:lnTo>
                <a:lnTo>
                  <a:pt x="15240" y="27432"/>
                </a:lnTo>
                <a:lnTo>
                  <a:pt x="15240" y="28956"/>
                </a:lnTo>
                <a:lnTo>
                  <a:pt x="18288" y="32004"/>
                </a:lnTo>
                <a:lnTo>
                  <a:pt x="22860" y="32004"/>
                </a:lnTo>
                <a:lnTo>
                  <a:pt x="25908" y="30480"/>
                </a:lnTo>
                <a:lnTo>
                  <a:pt x="30480" y="25908"/>
                </a:lnTo>
                <a:lnTo>
                  <a:pt x="30480" y="22860"/>
                </a:lnTo>
                <a:lnTo>
                  <a:pt x="32004" y="16764"/>
                </a:lnTo>
                <a:lnTo>
                  <a:pt x="32004" y="13716"/>
                </a:lnTo>
                <a:lnTo>
                  <a:pt x="35052" y="12192"/>
                </a:lnTo>
                <a:lnTo>
                  <a:pt x="36576" y="9144"/>
                </a:lnTo>
                <a:lnTo>
                  <a:pt x="39624" y="7620"/>
                </a:lnTo>
                <a:lnTo>
                  <a:pt x="44196" y="6096"/>
                </a:lnTo>
                <a:lnTo>
                  <a:pt x="73152" y="6096"/>
                </a:lnTo>
                <a:lnTo>
                  <a:pt x="70104" y="4572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9239" y="1917192"/>
            <a:ext cx="73151" cy="1341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67255" y="1644396"/>
            <a:ext cx="21590" cy="134620"/>
          </a:xfrm>
          <a:custGeom>
            <a:avLst/>
            <a:gdLst/>
            <a:ahLst/>
            <a:cxnLst/>
            <a:rect l="l" t="t" r="r" b="b"/>
            <a:pathLst>
              <a:path w="21589" h="134619">
                <a:moveTo>
                  <a:pt x="13716" y="0"/>
                </a:moveTo>
                <a:lnTo>
                  <a:pt x="7619" y="0"/>
                </a:lnTo>
                <a:lnTo>
                  <a:pt x="4571" y="1524"/>
                </a:lnTo>
                <a:lnTo>
                  <a:pt x="0" y="6096"/>
                </a:lnTo>
                <a:lnTo>
                  <a:pt x="0" y="21335"/>
                </a:lnTo>
                <a:lnTo>
                  <a:pt x="7619" y="97535"/>
                </a:lnTo>
                <a:lnTo>
                  <a:pt x="12192" y="97535"/>
                </a:lnTo>
                <a:lnTo>
                  <a:pt x="19812" y="21335"/>
                </a:lnTo>
                <a:lnTo>
                  <a:pt x="21336" y="18287"/>
                </a:lnTo>
                <a:lnTo>
                  <a:pt x="21336" y="9143"/>
                </a:lnTo>
                <a:lnTo>
                  <a:pt x="18287" y="3048"/>
                </a:lnTo>
                <a:lnTo>
                  <a:pt x="15239" y="1524"/>
                </a:lnTo>
                <a:lnTo>
                  <a:pt x="13716" y="0"/>
                </a:lnTo>
                <a:close/>
              </a:path>
              <a:path w="21589" h="134619">
                <a:moveTo>
                  <a:pt x="13716" y="112775"/>
                </a:moveTo>
                <a:lnTo>
                  <a:pt x="7619" y="112775"/>
                </a:lnTo>
                <a:lnTo>
                  <a:pt x="4571" y="114300"/>
                </a:lnTo>
                <a:lnTo>
                  <a:pt x="3048" y="117348"/>
                </a:lnTo>
                <a:lnTo>
                  <a:pt x="0" y="118872"/>
                </a:lnTo>
                <a:lnTo>
                  <a:pt x="0" y="129539"/>
                </a:lnTo>
                <a:lnTo>
                  <a:pt x="3048" y="131063"/>
                </a:lnTo>
                <a:lnTo>
                  <a:pt x="4571" y="134111"/>
                </a:lnTo>
                <a:lnTo>
                  <a:pt x="15239" y="134111"/>
                </a:lnTo>
                <a:lnTo>
                  <a:pt x="19812" y="129539"/>
                </a:lnTo>
                <a:lnTo>
                  <a:pt x="21336" y="126491"/>
                </a:lnTo>
                <a:lnTo>
                  <a:pt x="21336" y="120396"/>
                </a:lnTo>
                <a:lnTo>
                  <a:pt x="13716" y="112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4647" y="1830324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4647" y="1865376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51076" y="1880616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19">
                <a:moveTo>
                  <a:pt x="25907" y="16763"/>
                </a:moveTo>
                <a:lnTo>
                  <a:pt x="18287" y="16763"/>
                </a:lnTo>
                <a:lnTo>
                  <a:pt x="18287" y="24383"/>
                </a:lnTo>
                <a:lnTo>
                  <a:pt x="16763" y="28955"/>
                </a:lnTo>
                <a:lnTo>
                  <a:pt x="13716" y="32003"/>
                </a:lnTo>
                <a:lnTo>
                  <a:pt x="10668" y="36575"/>
                </a:lnTo>
                <a:lnTo>
                  <a:pt x="6096" y="39623"/>
                </a:lnTo>
                <a:lnTo>
                  <a:pt x="0" y="41147"/>
                </a:lnTo>
                <a:lnTo>
                  <a:pt x="0" y="45719"/>
                </a:lnTo>
                <a:lnTo>
                  <a:pt x="9143" y="42671"/>
                </a:lnTo>
                <a:lnTo>
                  <a:pt x="15240" y="38100"/>
                </a:lnTo>
                <a:lnTo>
                  <a:pt x="24384" y="28955"/>
                </a:lnTo>
                <a:lnTo>
                  <a:pt x="25907" y="22859"/>
                </a:lnTo>
                <a:lnTo>
                  <a:pt x="25907" y="16763"/>
                </a:lnTo>
                <a:close/>
              </a:path>
              <a:path w="26035" h="45719">
                <a:moveTo>
                  <a:pt x="15240" y="0"/>
                </a:moveTo>
                <a:lnTo>
                  <a:pt x="6096" y="0"/>
                </a:lnTo>
                <a:lnTo>
                  <a:pt x="1524" y="4571"/>
                </a:lnTo>
                <a:lnTo>
                  <a:pt x="0" y="7619"/>
                </a:lnTo>
                <a:lnTo>
                  <a:pt x="0" y="12191"/>
                </a:lnTo>
                <a:lnTo>
                  <a:pt x="1524" y="15239"/>
                </a:lnTo>
                <a:lnTo>
                  <a:pt x="4572" y="18287"/>
                </a:lnTo>
                <a:lnTo>
                  <a:pt x="12192" y="18287"/>
                </a:lnTo>
                <a:lnTo>
                  <a:pt x="15240" y="16763"/>
                </a:lnTo>
                <a:lnTo>
                  <a:pt x="25907" y="16763"/>
                </a:lnTo>
                <a:lnTo>
                  <a:pt x="25907" y="12191"/>
                </a:lnTo>
                <a:lnTo>
                  <a:pt x="24384" y="7619"/>
                </a:lnTo>
                <a:lnTo>
                  <a:pt x="18287" y="1523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30323" y="1778508"/>
            <a:ext cx="294131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73095" y="1848612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5" h="0">
                <a:moveTo>
                  <a:pt x="0" y="0"/>
                </a:moveTo>
                <a:lnTo>
                  <a:pt x="53492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25139" y="1888236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60">
                <a:moveTo>
                  <a:pt x="28956" y="71627"/>
                </a:moveTo>
                <a:lnTo>
                  <a:pt x="1524" y="71627"/>
                </a:lnTo>
                <a:lnTo>
                  <a:pt x="1524" y="73151"/>
                </a:lnTo>
                <a:lnTo>
                  <a:pt x="28956" y="73151"/>
                </a:lnTo>
                <a:lnTo>
                  <a:pt x="28956" y="71627"/>
                </a:lnTo>
                <a:close/>
              </a:path>
              <a:path w="29210" h="73660">
                <a:moveTo>
                  <a:pt x="22860" y="70103"/>
                </a:moveTo>
                <a:lnTo>
                  <a:pt x="6096" y="70103"/>
                </a:lnTo>
                <a:lnTo>
                  <a:pt x="4572" y="71627"/>
                </a:lnTo>
                <a:lnTo>
                  <a:pt x="24384" y="71627"/>
                </a:lnTo>
                <a:lnTo>
                  <a:pt x="22860" y="70103"/>
                </a:lnTo>
                <a:close/>
              </a:path>
              <a:path w="29210" h="73660">
                <a:moveTo>
                  <a:pt x="19812" y="7620"/>
                </a:moveTo>
                <a:lnTo>
                  <a:pt x="7620" y="7620"/>
                </a:lnTo>
                <a:lnTo>
                  <a:pt x="9143" y="914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67056"/>
                </a:lnTo>
                <a:lnTo>
                  <a:pt x="9143" y="68580"/>
                </a:lnTo>
                <a:lnTo>
                  <a:pt x="9143" y="70103"/>
                </a:lnTo>
                <a:lnTo>
                  <a:pt x="21336" y="70103"/>
                </a:lnTo>
                <a:lnTo>
                  <a:pt x="19812" y="68580"/>
                </a:lnTo>
                <a:lnTo>
                  <a:pt x="19812" y="7620"/>
                </a:lnTo>
                <a:close/>
              </a:path>
              <a:path w="29210" h="73660">
                <a:moveTo>
                  <a:pt x="19812" y="0"/>
                </a:moveTo>
                <a:lnTo>
                  <a:pt x="16764" y="0"/>
                </a:lnTo>
                <a:lnTo>
                  <a:pt x="0" y="7620"/>
                </a:lnTo>
                <a:lnTo>
                  <a:pt x="0" y="9144"/>
                </a:lnTo>
                <a:lnTo>
                  <a:pt x="3048" y="7620"/>
                </a:lnTo>
                <a:lnTo>
                  <a:pt x="19812" y="7620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17064" y="1872996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60">
                <a:moveTo>
                  <a:pt x="28956" y="71627"/>
                </a:moveTo>
                <a:lnTo>
                  <a:pt x="1524" y="71627"/>
                </a:lnTo>
                <a:lnTo>
                  <a:pt x="1524" y="73151"/>
                </a:lnTo>
                <a:lnTo>
                  <a:pt x="28956" y="73151"/>
                </a:lnTo>
                <a:lnTo>
                  <a:pt x="28956" y="71627"/>
                </a:lnTo>
                <a:close/>
              </a:path>
              <a:path w="29210" h="73660">
                <a:moveTo>
                  <a:pt x="21336" y="70103"/>
                </a:moveTo>
                <a:lnTo>
                  <a:pt x="7619" y="70103"/>
                </a:lnTo>
                <a:lnTo>
                  <a:pt x="7619" y="71627"/>
                </a:lnTo>
                <a:lnTo>
                  <a:pt x="22860" y="71627"/>
                </a:lnTo>
                <a:lnTo>
                  <a:pt x="21336" y="70103"/>
                </a:lnTo>
                <a:close/>
              </a:path>
              <a:path w="29210" h="73660">
                <a:moveTo>
                  <a:pt x="19812" y="7620"/>
                </a:moveTo>
                <a:lnTo>
                  <a:pt x="7619" y="7620"/>
                </a:lnTo>
                <a:lnTo>
                  <a:pt x="7619" y="9143"/>
                </a:lnTo>
                <a:lnTo>
                  <a:pt x="9143" y="9143"/>
                </a:lnTo>
                <a:lnTo>
                  <a:pt x="9143" y="10667"/>
                </a:lnTo>
                <a:lnTo>
                  <a:pt x="10668" y="12191"/>
                </a:lnTo>
                <a:lnTo>
                  <a:pt x="10668" y="68579"/>
                </a:lnTo>
                <a:lnTo>
                  <a:pt x="9143" y="70103"/>
                </a:lnTo>
                <a:lnTo>
                  <a:pt x="19812" y="70103"/>
                </a:lnTo>
                <a:lnTo>
                  <a:pt x="19812" y="7620"/>
                </a:lnTo>
                <a:close/>
              </a:path>
              <a:path w="29210" h="73660">
                <a:moveTo>
                  <a:pt x="19812" y="0"/>
                </a:moveTo>
                <a:lnTo>
                  <a:pt x="18287" y="0"/>
                </a:lnTo>
                <a:lnTo>
                  <a:pt x="0" y="7620"/>
                </a:lnTo>
                <a:lnTo>
                  <a:pt x="1524" y="10667"/>
                </a:lnTo>
                <a:lnTo>
                  <a:pt x="4572" y="7620"/>
                </a:lnTo>
                <a:lnTo>
                  <a:pt x="19812" y="7620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07207" y="1917192"/>
            <a:ext cx="73152" cy="1341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98292" y="1641348"/>
            <a:ext cx="53340" cy="177165"/>
          </a:xfrm>
          <a:custGeom>
            <a:avLst/>
            <a:gdLst/>
            <a:ahLst/>
            <a:cxnLst/>
            <a:rect l="l" t="t" r="r" b="b"/>
            <a:pathLst>
              <a:path w="53339" h="177164">
                <a:moveTo>
                  <a:pt x="0" y="0"/>
                </a:moveTo>
                <a:lnTo>
                  <a:pt x="0" y="3048"/>
                </a:lnTo>
                <a:lnTo>
                  <a:pt x="12203" y="12215"/>
                </a:lnTo>
                <a:lnTo>
                  <a:pt x="15239" y="18287"/>
                </a:lnTo>
                <a:lnTo>
                  <a:pt x="30480" y="53339"/>
                </a:lnTo>
                <a:lnTo>
                  <a:pt x="32480" y="62507"/>
                </a:lnTo>
                <a:lnTo>
                  <a:pt x="33908" y="71818"/>
                </a:lnTo>
                <a:lnTo>
                  <a:pt x="34766" y="81414"/>
                </a:lnTo>
                <a:lnTo>
                  <a:pt x="35051" y="91439"/>
                </a:lnTo>
                <a:lnTo>
                  <a:pt x="34766" y="100560"/>
                </a:lnTo>
                <a:lnTo>
                  <a:pt x="25717" y="142684"/>
                </a:lnTo>
                <a:lnTo>
                  <a:pt x="0" y="173735"/>
                </a:lnTo>
                <a:lnTo>
                  <a:pt x="0" y="176783"/>
                </a:lnTo>
                <a:lnTo>
                  <a:pt x="30432" y="153209"/>
                </a:lnTo>
                <a:lnTo>
                  <a:pt x="49148" y="116204"/>
                </a:lnTo>
                <a:lnTo>
                  <a:pt x="53339" y="88391"/>
                </a:lnTo>
                <a:lnTo>
                  <a:pt x="52792" y="78128"/>
                </a:lnTo>
                <a:lnTo>
                  <a:pt x="41100" y="39909"/>
                </a:lnTo>
                <a:lnTo>
                  <a:pt x="13334" y="7810"/>
                </a:lnTo>
                <a:lnTo>
                  <a:pt x="6810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80588" y="1644396"/>
            <a:ext cx="21590" cy="134620"/>
          </a:xfrm>
          <a:custGeom>
            <a:avLst/>
            <a:gdLst/>
            <a:ahLst/>
            <a:cxnLst/>
            <a:rect l="l" t="t" r="r" b="b"/>
            <a:pathLst>
              <a:path w="21589" h="134619">
                <a:moveTo>
                  <a:pt x="13716" y="0"/>
                </a:moveTo>
                <a:lnTo>
                  <a:pt x="7619" y="0"/>
                </a:lnTo>
                <a:lnTo>
                  <a:pt x="4572" y="1524"/>
                </a:lnTo>
                <a:lnTo>
                  <a:pt x="3048" y="3048"/>
                </a:lnTo>
                <a:lnTo>
                  <a:pt x="0" y="9143"/>
                </a:lnTo>
                <a:lnTo>
                  <a:pt x="0" y="21335"/>
                </a:lnTo>
                <a:lnTo>
                  <a:pt x="9143" y="97535"/>
                </a:lnTo>
                <a:lnTo>
                  <a:pt x="12192" y="97535"/>
                </a:lnTo>
                <a:lnTo>
                  <a:pt x="21336" y="21335"/>
                </a:lnTo>
                <a:lnTo>
                  <a:pt x="21336" y="9143"/>
                </a:lnTo>
                <a:lnTo>
                  <a:pt x="18287" y="3048"/>
                </a:lnTo>
                <a:lnTo>
                  <a:pt x="16763" y="1524"/>
                </a:lnTo>
                <a:lnTo>
                  <a:pt x="13716" y="0"/>
                </a:lnTo>
                <a:close/>
              </a:path>
              <a:path w="21589" h="134619">
                <a:moveTo>
                  <a:pt x="13716" y="112775"/>
                </a:moveTo>
                <a:lnTo>
                  <a:pt x="7619" y="112775"/>
                </a:lnTo>
                <a:lnTo>
                  <a:pt x="4572" y="114300"/>
                </a:lnTo>
                <a:lnTo>
                  <a:pt x="3048" y="117348"/>
                </a:lnTo>
                <a:lnTo>
                  <a:pt x="0" y="120396"/>
                </a:lnTo>
                <a:lnTo>
                  <a:pt x="0" y="126491"/>
                </a:lnTo>
                <a:lnTo>
                  <a:pt x="1524" y="129539"/>
                </a:lnTo>
                <a:lnTo>
                  <a:pt x="3048" y="131063"/>
                </a:lnTo>
                <a:lnTo>
                  <a:pt x="4572" y="134111"/>
                </a:lnTo>
                <a:lnTo>
                  <a:pt x="16763" y="134111"/>
                </a:lnTo>
                <a:lnTo>
                  <a:pt x="18287" y="131063"/>
                </a:lnTo>
                <a:lnTo>
                  <a:pt x="19812" y="129539"/>
                </a:lnTo>
                <a:lnTo>
                  <a:pt x="21336" y="126491"/>
                </a:lnTo>
                <a:lnTo>
                  <a:pt x="21336" y="120396"/>
                </a:lnTo>
                <a:lnTo>
                  <a:pt x="18287" y="117348"/>
                </a:lnTo>
                <a:lnTo>
                  <a:pt x="16763" y="114300"/>
                </a:lnTo>
                <a:lnTo>
                  <a:pt x="13716" y="112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34283" y="1644396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4">
                <a:moveTo>
                  <a:pt x="50292" y="128015"/>
                </a:moveTo>
                <a:lnTo>
                  <a:pt x="1524" y="128015"/>
                </a:lnTo>
                <a:lnTo>
                  <a:pt x="1524" y="132587"/>
                </a:lnTo>
                <a:lnTo>
                  <a:pt x="50292" y="132587"/>
                </a:lnTo>
                <a:lnTo>
                  <a:pt x="50292" y="128015"/>
                </a:lnTo>
                <a:close/>
              </a:path>
              <a:path w="50800" h="132714">
                <a:moveTo>
                  <a:pt x="38100" y="126491"/>
                </a:moveTo>
                <a:lnTo>
                  <a:pt x="13716" y="126491"/>
                </a:lnTo>
                <a:lnTo>
                  <a:pt x="12192" y="128015"/>
                </a:lnTo>
                <a:lnTo>
                  <a:pt x="39624" y="128015"/>
                </a:lnTo>
                <a:lnTo>
                  <a:pt x="38100" y="126491"/>
                </a:lnTo>
                <a:close/>
              </a:path>
              <a:path w="50800" h="132714">
                <a:moveTo>
                  <a:pt x="33528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40" y="16763"/>
                </a:lnTo>
                <a:lnTo>
                  <a:pt x="15240" y="18287"/>
                </a:lnTo>
                <a:lnTo>
                  <a:pt x="16764" y="19811"/>
                </a:lnTo>
                <a:lnTo>
                  <a:pt x="16764" y="21335"/>
                </a:lnTo>
                <a:lnTo>
                  <a:pt x="18288" y="24383"/>
                </a:lnTo>
                <a:lnTo>
                  <a:pt x="18288" y="121920"/>
                </a:lnTo>
                <a:lnTo>
                  <a:pt x="16764" y="123443"/>
                </a:lnTo>
                <a:lnTo>
                  <a:pt x="16764" y="124967"/>
                </a:lnTo>
                <a:lnTo>
                  <a:pt x="15240" y="126491"/>
                </a:lnTo>
                <a:lnTo>
                  <a:pt x="36576" y="126491"/>
                </a:lnTo>
                <a:lnTo>
                  <a:pt x="35052" y="124967"/>
                </a:lnTo>
                <a:lnTo>
                  <a:pt x="35052" y="121920"/>
                </a:lnTo>
                <a:lnTo>
                  <a:pt x="33528" y="120396"/>
                </a:lnTo>
                <a:lnTo>
                  <a:pt x="33528" y="15239"/>
                </a:lnTo>
                <a:close/>
              </a:path>
              <a:path w="50800" h="132714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0" y="18287"/>
                </a:lnTo>
                <a:lnTo>
                  <a:pt x="4572" y="16763"/>
                </a:lnTo>
                <a:lnTo>
                  <a:pt x="7620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86811" y="1641348"/>
            <a:ext cx="53340" cy="177165"/>
          </a:xfrm>
          <a:custGeom>
            <a:avLst/>
            <a:gdLst/>
            <a:ahLst/>
            <a:cxnLst/>
            <a:rect l="l" t="t" r="r" b="b"/>
            <a:pathLst>
              <a:path w="53339" h="177164">
                <a:moveTo>
                  <a:pt x="53339" y="0"/>
                </a:moveTo>
                <a:lnTo>
                  <a:pt x="22907" y="23360"/>
                </a:lnTo>
                <a:lnTo>
                  <a:pt x="4191" y="60007"/>
                </a:lnTo>
                <a:lnTo>
                  <a:pt x="0" y="88391"/>
                </a:lnTo>
                <a:lnTo>
                  <a:pt x="547" y="98417"/>
                </a:lnTo>
                <a:lnTo>
                  <a:pt x="11596" y="136231"/>
                </a:lnTo>
                <a:lnTo>
                  <a:pt x="40005" y="168973"/>
                </a:lnTo>
                <a:lnTo>
                  <a:pt x="53339" y="176783"/>
                </a:lnTo>
                <a:lnTo>
                  <a:pt x="53339" y="173735"/>
                </a:lnTo>
                <a:lnTo>
                  <a:pt x="41136" y="164568"/>
                </a:lnTo>
                <a:lnTo>
                  <a:pt x="38100" y="158496"/>
                </a:lnTo>
                <a:lnTo>
                  <a:pt x="24383" y="131063"/>
                </a:lnTo>
                <a:lnTo>
                  <a:pt x="21336" y="123444"/>
                </a:lnTo>
                <a:lnTo>
                  <a:pt x="20216" y="114276"/>
                </a:lnTo>
                <a:lnTo>
                  <a:pt x="19240" y="104965"/>
                </a:lnTo>
                <a:lnTo>
                  <a:pt x="18549" y="95369"/>
                </a:lnTo>
                <a:lnTo>
                  <a:pt x="18287" y="85344"/>
                </a:lnTo>
                <a:lnTo>
                  <a:pt x="18573" y="76223"/>
                </a:lnTo>
                <a:lnTo>
                  <a:pt x="19431" y="67246"/>
                </a:lnTo>
                <a:lnTo>
                  <a:pt x="20859" y="58554"/>
                </a:lnTo>
                <a:lnTo>
                  <a:pt x="22860" y="50291"/>
                </a:lnTo>
                <a:lnTo>
                  <a:pt x="24526" y="41695"/>
                </a:lnTo>
                <a:lnTo>
                  <a:pt x="47886" y="6762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59607" y="190500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2004" y="30479"/>
                </a:moveTo>
                <a:lnTo>
                  <a:pt x="25908" y="30479"/>
                </a:lnTo>
                <a:lnTo>
                  <a:pt x="25908" y="56387"/>
                </a:lnTo>
                <a:lnTo>
                  <a:pt x="32004" y="56387"/>
                </a:lnTo>
                <a:lnTo>
                  <a:pt x="32004" y="30479"/>
                </a:lnTo>
                <a:close/>
              </a:path>
              <a:path w="56514" h="56514">
                <a:moveTo>
                  <a:pt x="56387" y="25907"/>
                </a:moveTo>
                <a:lnTo>
                  <a:pt x="0" y="25907"/>
                </a:lnTo>
                <a:lnTo>
                  <a:pt x="0" y="30479"/>
                </a:lnTo>
                <a:lnTo>
                  <a:pt x="56387" y="30479"/>
                </a:lnTo>
                <a:lnTo>
                  <a:pt x="56387" y="25907"/>
                </a:lnTo>
                <a:close/>
              </a:path>
              <a:path w="56514" h="56514">
                <a:moveTo>
                  <a:pt x="32004" y="0"/>
                </a:moveTo>
                <a:lnTo>
                  <a:pt x="25908" y="0"/>
                </a:lnTo>
                <a:lnTo>
                  <a:pt x="25908" y="25907"/>
                </a:lnTo>
                <a:lnTo>
                  <a:pt x="32004" y="25907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53055" y="188976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0480" y="32003"/>
                </a:moveTo>
                <a:lnTo>
                  <a:pt x="24383" y="32003"/>
                </a:lnTo>
                <a:lnTo>
                  <a:pt x="24383" y="56388"/>
                </a:lnTo>
                <a:lnTo>
                  <a:pt x="30480" y="56388"/>
                </a:lnTo>
                <a:lnTo>
                  <a:pt x="30480" y="32003"/>
                </a:lnTo>
                <a:close/>
              </a:path>
              <a:path w="56514" h="56514">
                <a:moveTo>
                  <a:pt x="56387" y="25908"/>
                </a:moveTo>
                <a:lnTo>
                  <a:pt x="0" y="25908"/>
                </a:lnTo>
                <a:lnTo>
                  <a:pt x="0" y="32003"/>
                </a:lnTo>
                <a:lnTo>
                  <a:pt x="56387" y="32003"/>
                </a:lnTo>
                <a:lnTo>
                  <a:pt x="56387" y="25908"/>
                </a:lnTo>
                <a:close/>
              </a:path>
              <a:path w="56514" h="56514">
                <a:moveTo>
                  <a:pt x="30480" y="0"/>
                </a:moveTo>
                <a:lnTo>
                  <a:pt x="24383" y="0"/>
                </a:lnTo>
                <a:lnTo>
                  <a:pt x="24383" y="25908"/>
                </a:lnTo>
                <a:lnTo>
                  <a:pt x="30480" y="2590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33700" y="1731264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89504" y="172669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33700" y="1676400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19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9172" y="183032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19172" y="186537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00172" y="191109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5907" y="48767"/>
                </a:moveTo>
                <a:lnTo>
                  <a:pt x="1523" y="48767"/>
                </a:lnTo>
                <a:lnTo>
                  <a:pt x="0" y="50291"/>
                </a:lnTo>
                <a:lnTo>
                  <a:pt x="24383" y="50291"/>
                </a:lnTo>
                <a:lnTo>
                  <a:pt x="25907" y="48767"/>
                </a:lnTo>
                <a:close/>
              </a:path>
              <a:path w="53339" h="50800">
                <a:moveTo>
                  <a:pt x="53339" y="48767"/>
                </a:moveTo>
                <a:lnTo>
                  <a:pt x="28955" y="48767"/>
                </a:lnTo>
                <a:lnTo>
                  <a:pt x="28955" y="50291"/>
                </a:lnTo>
                <a:lnTo>
                  <a:pt x="53339" y="50291"/>
                </a:lnTo>
                <a:lnTo>
                  <a:pt x="53339" y="48767"/>
                </a:lnTo>
                <a:close/>
              </a:path>
              <a:path w="53339" h="50800">
                <a:moveTo>
                  <a:pt x="26561" y="6096"/>
                </a:moveTo>
                <a:lnTo>
                  <a:pt x="13715" y="6096"/>
                </a:lnTo>
                <a:lnTo>
                  <a:pt x="16763" y="9143"/>
                </a:lnTo>
                <a:lnTo>
                  <a:pt x="16763" y="10667"/>
                </a:lnTo>
                <a:lnTo>
                  <a:pt x="15239" y="15239"/>
                </a:lnTo>
                <a:lnTo>
                  <a:pt x="13715" y="21335"/>
                </a:lnTo>
                <a:lnTo>
                  <a:pt x="10667" y="39624"/>
                </a:lnTo>
                <a:lnTo>
                  <a:pt x="9143" y="42672"/>
                </a:lnTo>
                <a:lnTo>
                  <a:pt x="9143" y="45720"/>
                </a:lnTo>
                <a:lnTo>
                  <a:pt x="7619" y="45720"/>
                </a:lnTo>
                <a:lnTo>
                  <a:pt x="4571" y="48767"/>
                </a:lnTo>
                <a:lnTo>
                  <a:pt x="21335" y="48767"/>
                </a:lnTo>
                <a:lnTo>
                  <a:pt x="18287" y="45720"/>
                </a:lnTo>
                <a:lnTo>
                  <a:pt x="18287" y="42672"/>
                </a:lnTo>
                <a:lnTo>
                  <a:pt x="19811" y="39624"/>
                </a:lnTo>
                <a:lnTo>
                  <a:pt x="24383" y="13715"/>
                </a:lnTo>
                <a:lnTo>
                  <a:pt x="28447" y="10667"/>
                </a:lnTo>
                <a:lnTo>
                  <a:pt x="25907" y="10667"/>
                </a:lnTo>
                <a:lnTo>
                  <a:pt x="26561" y="6096"/>
                </a:lnTo>
                <a:close/>
              </a:path>
              <a:path w="53339" h="50800">
                <a:moveTo>
                  <a:pt x="53339" y="6096"/>
                </a:moveTo>
                <a:lnTo>
                  <a:pt x="41147" y="6096"/>
                </a:lnTo>
                <a:lnTo>
                  <a:pt x="44195" y="9143"/>
                </a:lnTo>
                <a:lnTo>
                  <a:pt x="44195" y="18287"/>
                </a:lnTo>
                <a:lnTo>
                  <a:pt x="39623" y="39624"/>
                </a:lnTo>
                <a:lnTo>
                  <a:pt x="39623" y="42672"/>
                </a:lnTo>
                <a:lnTo>
                  <a:pt x="38100" y="44196"/>
                </a:lnTo>
                <a:lnTo>
                  <a:pt x="38100" y="45720"/>
                </a:lnTo>
                <a:lnTo>
                  <a:pt x="36575" y="47243"/>
                </a:lnTo>
                <a:lnTo>
                  <a:pt x="35051" y="47243"/>
                </a:lnTo>
                <a:lnTo>
                  <a:pt x="33527" y="48767"/>
                </a:lnTo>
                <a:lnTo>
                  <a:pt x="50291" y="48767"/>
                </a:lnTo>
                <a:lnTo>
                  <a:pt x="48767" y="47243"/>
                </a:lnTo>
                <a:lnTo>
                  <a:pt x="48767" y="45720"/>
                </a:lnTo>
                <a:lnTo>
                  <a:pt x="47243" y="45720"/>
                </a:lnTo>
                <a:lnTo>
                  <a:pt x="47243" y="42672"/>
                </a:lnTo>
                <a:lnTo>
                  <a:pt x="48767" y="39624"/>
                </a:lnTo>
                <a:lnTo>
                  <a:pt x="53339" y="18287"/>
                </a:lnTo>
                <a:lnTo>
                  <a:pt x="53339" y="6096"/>
                </a:lnTo>
                <a:close/>
              </a:path>
              <a:path w="53339" h="50800">
                <a:moveTo>
                  <a:pt x="48767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5907" y="10667"/>
                </a:lnTo>
                <a:lnTo>
                  <a:pt x="28447" y="10667"/>
                </a:lnTo>
                <a:lnTo>
                  <a:pt x="30479" y="9143"/>
                </a:lnTo>
                <a:lnTo>
                  <a:pt x="35051" y="6096"/>
                </a:lnTo>
                <a:lnTo>
                  <a:pt x="53339" y="6096"/>
                </a:lnTo>
                <a:lnTo>
                  <a:pt x="53339" y="4572"/>
                </a:lnTo>
                <a:lnTo>
                  <a:pt x="48767" y="0"/>
                </a:lnTo>
                <a:close/>
              </a:path>
              <a:path w="53339" h="50800">
                <a:moveTo>
                  <a:pt x="27431" y="0"/>
                </a:moveTo>
                <a:lnTo>
                  <a:pt x="25907" y="0"/>
                </a:lnTo>
                <a:lnTo>
                  <a:pt x="9143" y="6096"/>
                </a:lnTo>
                <a:lnTo>
                  <a:pt x="9143" y="7620"/>
                </a:lnTo>
                <a:lnTo>
                  <a:pt x="10667" y="7620"/>
                </a:lnTo>
                <a:lnTo>
                  <a:pt x="12191" y="6096"/>
                </a:lnTo>
                <a:lnTo>
                  <a:pt x="26561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92095" y="189585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4" y="50292"/>
                </a:lnTo>
                <a:lnTo>
                  <a:pt x="24384" y="48768"/>
                </a:lnTo>
                <a:close/>
              </a:path>
              <a:path w="53339" h="50800">
                <a:moveTo>
                  <a:pt x="53340" y="48768"/>
                </a:moveTo>
                <a:lnTo>
                  <a:pt x="28956" y="48768"/>
                </a:lnTo>
                <a:lnTo>
                  <a:pt x="28956" y="50292"/>
                </a:lnTo>
                <a:lnTo>
                  <a:pt x="53340" y="50292"/>
                </a:lnTo>
                <a:lnTo>
                  <a:pt x="53340" y="48768"/>
                </a:lnTo>
                <a:close/>
              </a:path>
              <a:path w="53339" h="50800">
                <a:moveTo>
                  <a:pt x="27431" y="0"/>
                </a:moveTo>
                <a:lnTo>
                  <a:pt x="24384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9143" y="39624"/>
                </a:lnTo>
                <a:lnTo>
                  <a:pt x="9143" y="42672"/>
                </a:lnTo>
                <a:lnTo>
                  <a:pt x="7620" y="45720"/>
                </a:lnTo>
                <a:lnTo>
                  <a:pt x="7620" y="47244"/>
                </a:lnTo>
                <a:lnTo>
                  <a:pt x="6096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39624"/>
                </a:lnTo>
                <a:lnTo>
                  <a:pt x="24384" y="13716"/>
                </a:lnTo>
                <a:lnTo>
                  <a:pt x="27431" y="10668"/>
                </a:lnTo>
                <a:lnTo>
                  <a:pt x="24384" y="10668"/>
                </a:lnTo>
                <a:lnTo>
                  <a:pt x="27431" y="0"/>
                </a:lnTo>
                <a:close/>
              </a:path>
              <a:path w="53339" h="50800">
                <a:moveTo>
                  <a:pt x="53340" y="6096"/>
                </a:moveTo>
                <a:lnTo>
                  <a:pt x="41148" y="6096"/>
                </a:lnTo>
                <a:lnTo>
                  <a:pt x="44196" y="9144"/>
                </a:lnTo>
                <a:lnTo>
                  <a:pt x="44196" y="15240"/>
                </a:lnTo>
                <a:lnTo>
                  <a:pt x="42672" y="19812"/>
                </a:lnTo>
                <a:lnTo>
                  <a:pt x="39624" y="39624"/>
                </a:lnTo>
                <a:lnTo>
                  <a:pt x="38100" y="42672"/>
                </a:lnTo>
                <a:lnTo>
                  <a:pt x="38100" y="44196"/>
                </a:lnTo>
                <a:lnTo>
                  <a:pt x="36576" y="45720"/>
                </a:lnTo>
                <a:lnTo>
                  <a:pt x="36576" y="47244"/>
                </a:lnTo>
                <a:lnTo>
                  <a:pt x="35052" y="47244"/>
                </a:lnTo>
                <a:lnTo>
                  <a:pt x="33528" y="48768"/>
                </a:lnTo>
                <a:lnTo>
                  <a:pt x="48768" y="48768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6" y="18288"/>
                </a:lnTo>
                <a:lnTo>
                  <a:pt x="53340" y="13716"/>
                </a:lnTo>
                <a:lnTo>
                  <a:pt x="53340" y="6096"/>
                </a:lnTo>
                <a:close/>
              </a:path>
              <a:path w="53339" h="50800">
                <a:moveTo>
                  <a:pt x="45720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4"/>
                </a:lnTo>
                <a:lnTo>
                  <a:pt x="33528" y="6096"/>
                </a:lnTo>
                <a:lnTo>
                  <a:pt x="53340" y="6096"/>
                </a:lnTo>
                <a:lnTo>
                  <a:pt x="51816" y="3048"/>
                </a:lnTo>
                <a:lnTo>
                  <a:pt x="50292" y="1524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52344" y="1685544"/>
            <a:ext cx="96520" cy="90170"/>
          </a:xfrm>
          <a:custGeom>
            <a:avLst/>
            <a:gdLst/>
            <a:ahLst/>
            <a:cxnLst/>
            <a:rect l="l" t="t" r="r" b="b"/>
            <a:pathLst>
              <a:path w="96519" h="90169">
                <a:moveTo>
                  <a:pt x="44195" y="86867"/>
                </a:moveTo>
                <a:lnTo>
                  <a:pt x="1524" y="86867"/>
                </a:lnTo>
                <a:lnTo>
                  <a:pt x="0" y="89915"/>
                </a:lnTo>
                <a:lnTo>
                  <a:pt x="44195" y="89915"/>
                </a:lnTo>
                <a:lnTo>
                  <a:pt x="44195" y="86867"/>
                </a:lnTo>
                <a:close/>
              </a:path>
              <a:path w="96519" h="90169">
                <a:moveTo>
                  <a:pt x="96012" y="86867"/>
                </a:moveTo>
                <a:lnTo>
                  <a:pt x="51816" y="86867"/>
                </a:lnTo>
                <a:lnTo>
                  <a:pt x="51816" y="89915"/>
                </a:lnTo>
                <a:lnTo>
                  <a:pt x="94487" y="89915"/>
                </a:lnTo>
                <a:lnTo>
                  <a:pt x="96012" y="86867"/>
                </a:lnTo>
                <a:close/>
              </a:path>
              <a:path w="96519" h="90169">
                <a:moveTo>
                  <a:pt x="45602" y="13715"/>
                </a:moveTo>
                <a:lnTo>
                  <a:pt x="25907" y="13715"/>
                </a:lnTo>
                <a:lnTo>
                  <a:pt x="27431" y="15239"/>
                </a:lnTo>
                <a:lnTo>
                  <a:pt x="27431" y="27431"/>
                </a:lnTo>
                <a:lnTo>
                  <a:pt x="24383" y="38100"/>
                </a:lnTo>
                <a:lnTo>
                  <a:pt x="18287" y="70103"/>
                </a:lnTo>
                <a:lnTo>
                  <a:pt x="16763" y="77724"/>
                </a:lnTo>
                <a:lnTo>
                  <a:pt x="15239" y="82295"/>
                </a:lnTo>
                <a:lnTo>
                  <a:pt x="12192" y="83819"/>
                </a:lnTo>
                <a:lnTo>
                  <a:pt x="10668" y="85343"/>
                </a:lnTo>
                <a:lnTo>
                  <a:pt x="7619" y="86867"/>
                </a:lnTo>
                <a:lnTo>
                  <a:pt x="36575" y="86867"/>
                </a:lnTo>
                <a:lnTo>
                  <a:pt x="35051" y="85343"/>
                </a:lnTo>
                <a:lnTo>
                  <a:pt x="33528" y="85343"/>
                </a:lnTo>
                <a:lnTo>
                  <a:pt x="33528" y="83819"/>
                </a:lnTo>
                <a:lnTo>
                  <a:pt x="32004" y="82295"/>
                </a:lnTo>
                <a:lnTo>
                  <a:pt x="32004" y="76200"/>
                </a:lnTo>
                <a:lnTo>
                  <a:pt x="33528" y="70103"/>
                </a:lnTo>
                <a:lnTo>
                  <a:pt x="42672" y="24383"/>
                </a:lnTo>
                <a:lnTo>
                  <a:pt x="49349" y="19811"/>
                </a:lnTo>
                <a:lnTo>
                  <a:pt x="44195" y="19811"/>
                </a:lnTo>
                <a:lnTo>
                  <a:pt x="45602" y="13715"/>
                </a:lnTo>
                <a:close/>
              </a:path>
              <a:path w="96519" h="90169">
                <a:moveTo>
                  <a:pt x="94487" y="12191"/>
                </a:moveTo>
                <a:lnTo>
                  <a:pt x="73151" y="12191"/>
                </a:lnTo>
                <a:lnTo>
                  <a:pt x="76200" y="13715"/>
                </a:lnTo>
                <a:lnTo>
                  <a:pt x="77724" y="18287"/>
                </a:lnTo>
                <a:lnTo>
                  <a:pt x="79248" y="21335"/>
                </a:lnTo>
                <a:lnTo>
                  <a:pt x="79248" y="27431"/>
                </a:lnTo>
                <a:lnTo>
                  <a:pt x="77724" y="35051"/>
                </a:lnTo>
                <a:lnTo>
                  <a:pt x="70104" y="70103"/>
                </a:lnTo>
                <a:lnTo>
                  <a:pt x="68580" y="76200"/>
                </a:lnTo>
                <a:lnTo>
                  <a:pt x="68580" y="79248"/>
                </a:lnTo>
                <a:lnTo>
                  <a:pt x="67056" y="79248"/>
                </a:lnTo>
                <a:lnTo>
                  <a:pt x="67056" y="82295"/>
                </a:lnTo>
                <a:lnTo>
                  <a:pt x="65531" y="83819"/>
                </a:lnTo>
                <a:lnTo>
                  <a:pt x="62483" y="85343"/>
                </a:lnTo>
                <a:lnTo>
                  <a:pt x="60960" y="86867"/>
                </a:lnTo>
                <a:lnTo>
                  <a:pt x="88392" y="86867"/>
                </a:lnTo>
                <a:lnTo>
                  <a:pt x="86868" y="85343"/>
                </a:lnTo>
                <a:lnTo>
                  <a:pt x="85343" y="85343"/>
                </a:lnTo>
                <a:lnTo>
                  <a:pt x="85343" y="83819"/>
                </a:lnTo>
                <a:lnTo>
                  <a:pt x="83819" y="82295"/>
                </a:lnTo>
                <a:lnTo>
                  <a:pt x="83819" y="76200"/>
                </a:lnTo>
                <a:lnTo>
                  <a:pt x="85343" y="70103"/>
                </a:lnTo>
                <a:lnTo>
                  <a:pt x="92963" y="33527"/>
                </a:lnTo>
                <a:lnTo>
                  <a:pt x="94487" y="25907"/>
                </a:lnTo>
                <a:lnTo>
                  <a:pt x="96012" y="19811"/>
                </a:lnTo>
                <a:lnTo>
                  <a:pt x="94551" y="15430"/>
                </a:lnTo>
                <a:lnTo>
                  <a:pt x="94487" y="12191"/>
                </a:lnTo>
                <a:close/>
              </a:path>
              <a:path w="96519" h="90169">
                <a:moveTo>
                  <a:pt x="82295" y="0"/>
                </a:moveTo>
                <a:lnTo>
                  <a:pt x="77724" y="0"/>
                </a:lnTo>
                <a:lnTo>
                  <a:pt x="70556" y="1166"/>
                </a:lnTo>
                <a:lnTo>
                  <a:pt x="62674" y="4762"/>
                </a:lnTo>
                <a:lnTo>
                  <a:pt x="53935" y="10929"/>
                </a:lnTo>
                <a:lnTo>
                  <a:pt x="44195" y="19811"/>
                </a:lnTo>
                <a:lnTo>
                  <a:pt x="49349" y="19811"/>
                </a:lnTo>
                <a:lnTo>
                  <a:pt x="50149" y="19264"/>
                </a:lnTo>
                <a:lnTo>
                  <a:pt x="56768" y="15430"/>
                </a:lnTo>
                <a:lnTo>
                  <a:pt x="62817" y="13025"/>
                </a:lnTo>
                <a:lnTo>
                  <a:pt x="68580" y="12191"/>
                </a:lnTo>
                <a:lnTo>
                  <a:pt x="94487" y="12191"/>
                </a:lnTo>
                <a:lnTo>
                  <a:pt x="94487" y="10667"/>
                </a:lnTo>
                <a:lnTo>
                  <a:pt x="92963" y="6095"/>
                </a:lnTo>
                <a:lnTo>
                  <a:pt x="89916" y="4572"/>
                </a:lnTo>
                <a:lnTo>
                  <a:pt x="86868" y="1524"/>
                </a:lnTo>
                <a:lnTo>
                  <a:pt x="82295" y="0"/>
                </a:lnTo>
                <a:close/>
              </a:path>
              <a:path w="96519" h="90169">
                <a:moveTo>
                  <a:pt x="48768" y="0"/>
                </a:moveTo>
                <a:lnTo>
                  <a:pt x="44195" y="0"/>
                </a:lnTo>
                <a:lnTo>
                  <a:pt x="15239" y="10667"/>
                </a:lnTo>
                <a:lnTo>
                  <a:pt x="16763" y="15239"/>
                </a:lnTo>
                <a:lnTo>
                  <a:pt x="19812" y="13715"/>
                </a:lnTo>
                <a:lnTo>
                  <a:pt x="45602" y="1371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99132" y="1807464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4">
                <a:moveTo>
                  <a:pt x="73151" y="6096"/>
                </a:moveTo>
                <a:lnTo>
                  <a:pt x="53340" y="6096"/>
                </a:lnTo>
                <a:lnTo>
                  <a:pt x="56387" y="7620"/>
                </a:lnTo>
                <a:lnTo>
                  <a:pt x="57912" y="10668"/>
                </a:lnTo>
                <a:lnTo>
                  <a:pt x="60960" y="13716"/>
                </a:lnTo>
                <a:lnTo>
                  <a:pt x="60960" y="19812"/>
                </a:lnTo>
                <a:lnTo>
                  <a:pt x="59436" y="28956"/>
                </a:lnTo>
                <a:lnTo>
                  <a:pt x="57912" y="32004"/>
                </a:lnTo>
                <a:lnTo>
                  <a:pt x="22860" y="45720"/>
                </a:lnTo>
                <a:lnTo>
                  <a:pt x="15240" y="50292"/>
                </a:lnTo>
                <a:lnTo>
                  <a:pt x="0" y="76200"/>
                </a:lnTo>
                <a:lnTo>
                  <a:pt x="1524" y="82296"/>
                </a:lnTo>
                <a:lnTo>
                  <a:pt x="4572" y="85344"/>
                </a:lnTo>
                <a:lnTo>
                  <a:pt x="7619" y="89916"/>
                </a:lnTo>
                <a:lnTo>
                  <a:pt x="12192" y="92964"/>
                </a:lnTo>
                <a:lnTo>
                  <a:pt x="21336" y="92964"/>
                </a:lnTo>
                <a:lnTo>
                  <a:pt x="25907" y="91440"/>
                </a:lnTo>
                <a:lnTo>
                  <a:pt x="38100" y="85344"/>
                </a:lnTo>
                <a:lnTo>
                  <a:pt x="44500" y="80772"/>
                </a:lnTo>
                <a:lnTo>
                  <a:pt x="25907" y="80772"/>
                </a:lnTo>
                <a:lnTo>
                  <a:pt x="22860" y="79248"/>
                </a:lnTo>
                <a:lnTo>
                  <a:pt x="19812" y="76200"/>
                </a:lnTo>
                <a:lnTo>
                  <a:pt x="18287" y="73152"/>
                </a:lnTo>
                <a:lnTo>
                  <a:pt x="18287" y="65532"/>
                </a:lnTo>
                <a:lnTo>
                  <a:pt x="47243" y="42672"/>
                </a:lnTo>
                <a:lnTo>
                  <a:pt x="56387" y="38100"/>
                </a:lnTo>
                <a:lnTo>
                  <a:pt x="73071" y="38100"/>
                </a:lnTo>
                <a:lnTo>
                  <a:pt x="74675" y="30480"/>
                </a:lnTo>
                <a:lnTo>
                  <a:pt x="76200" y="21336"/>
                </a:lnTo>
                <a:lnTo>
                  <a:pt x="76200" y="13716"/>
                </a:lnTo>
                <a:lnTo>
                  <a:pt x="74675" y="9144"/>
                </a:lnTo>
                <a:lnTo>
                  <a:pt x="73151" y="6096"/>
                </a:lnTo>
                <a:close/>
              </a:path>
              <a:path w="81280" h="93344">
                <a:moveTo>
                  <a:pt x="65531" y="77724"/>
                </a:moveTo>
                <a:lnTo>
                  <a:pt x="48768" y="77724"/>
                </a:lnTo>
                <a:lnTo>
                  <a:pt x="47267" y="83724"/>
                </a:lnTo>
                <a:lnTo>
                  <a:pt x="47243" y="86868"/>
                </a:lnTo>
                <a:lnTo>
                  <a:pt x="48768" y="88392"/>
                </a:lnTo>
                <a:lnTo>
                  <a:pt x="50292" y="91440"/>
                </a:lnTo>
                <a:lnTo>
                  <a:pt x="56387" y="91440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5909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4">
                <a:moveTo>
                  <a:pt x="73071" y="38100"/>
                </a:moveTo>
                <a:lnTo>
                  <a:pt x="56387" y="38100"/>
                </a:lnTo>
                <a:lnTo>
                  <a:pt x="50292" y="71628"/>
                </a:lnTo>
                <a:lnTo>
                  <a:pt x="41148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73152"/>
                </a:lnTo>
                <a:lnTo>
                  <a:pt x="67056" y="68580"/>
                </a:lnTo>
                <a:lnTo>
                  <a:pt x="68580" y="59436"/>
                </a:lnTo>
                <a:lnTo>
                  <a:pt x="73071" y="38100"/>
                </a:lnTo>
                <a:close/>
              </a:path>
              <a:path w="81280" h="93344">
                <a:moveTo>
                  <a:pt x="80772" y="73152"/>
                </a:moveTo>
                <a:lnTo>
                  <a:pt x="76200" y="76200"/>
                </a:lnTo>
                <a:lnTo>
                  <a:pt x="73151" y="79248"/>
                </a:lnTo>
                <a:lnTo>
                  <a:pt x="70104" y="79248"/>
                </a:lnTo>
                <a:lnTo>
                  <a:pt x="70104" y="80772"/>
                </a:lnTo>
                <a:lnTo>
                  <a:pt x="75909" y="80772"/>
                </a:lnTo>
                <a:lnTo>
                  <a:pt x="79248" y="77724"/>
                </a:lnTo>
                <a:lnTo>
                  <a:pt x="80772" y="73152"/>
                </a:lnTo>
                <a:close/>
              </a:path>
              <a:path w="81280" h="93344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22860"/>
                </a:lnTo>
                <a:lnTo>
                  <a:pt x="13716" y="25908"/>
                </a:lnTo>
                <a:lnTo>
                  <a:pt x="15240" y="27432"/>
                </a:lnTo>
                <a:lnTo>
                  <a:pt x="15240" y="28956"/>
                </a:lnTo>
                <a:lnTo>
                  <a:pt x="18287" y="32004"/>
                </a:lnTo>
                <a:lnTo>
                  <a:pt x="22860" y="32004"/>
                </a:lnTo>
                <a:lnTo>
                  <a:pt x="25907" y="30480"/>
                </a:lnTo>
                <a:lnTo>
                  <a:pt x="30480" y="25908"/>
                </a:lnTo>
                <a:lnTo>
                  <a:pt x="30480" y="22860"/>
                </a:lnTo>
                <a:lnTo>
                  <a:pt x="32004" y="16764"/>
                </a:lnTo>
                <a:lnTo>
                  <a:pt x="32004" y="13716"/>
                </a:lnTo>
                <a:lnTo>
                  <a:pt x="35051" y="12192"/>
                </a:lnTo>
                <a:lnTo>
                  <a:pt x="36575" y="9144"/>
                </a:lnTo>
                <a:lnTo>
                  <a:pt x="39624" y="7620"/>
                </a:lnTo>
                <a:lnTo>
                  <a:pt x="44195" y="6096"/>
                </a:lnTo>
                <a:lnTo>
                  <a:pt x="73151" y="6096"/>
                </a:lnTo>
                <a:lnTo>
                  <a:pt x="70104" y="4572"/>
                </a:lnTo>
                <a:lnTo>
                  <a:pt x="65531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87267" y="1778508"/>
            <a:ext cx="242316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02079" y="246278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08047" y="2249424"/>
            <a:ext cx="893063" cy="4160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09900" y="246278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6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91355" y="2378964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4">
                <a:moveTo>
                  <a:pt x="50292" y="128016"/>
                </a:moveTo>
                <a:lnTo>
                  <a:pt x="1524" y="128016"/>
                </a:lnTo>
                <a:lnTo>
                  <a:pt x="1524" y="132588"/>
                </a:lnTo>
                <a:lnTo>
                  <a:pt x="50292" y="132588"/>
                </a:lnTo>
                <a:lnTo>
                  <a:pt x="50292" y="128016"/>
                </a:lnTo>
                <a:close/>
              </a:path>
              <a:path w="50800" h="132714">
                <a:moveTo>
                  <a:pt x="39624" y="126492"/>
                </a:moveTo>
                <a:lnTo>
                  <a:pt x="13716" y="126492"/>
                </a:lnTo>
                <a:lnTo>
                  <a:pt x="12192" y="128016"/>
                </a:lnTo>
                <a:lnTo>
                  <a:pt x="41148" y="128016"/>
                </a:lnTo>
                <a:lnTo>
                  <a:pt x="39624" y="126492"/>
                </a:lnTo>
                <a:close/>
              </a:path>
              <a:path w="50800" h="132714">
                <a:moveTo>
                  <a:pt x="35052" y="15240"/>
                </a:moveTo>
                <a:lnTo>
                  <a:pt x="13716" y="15240"/>
                </a:lnTo>
                <a:lnTo>
                  <a:pt x="15240" y="16764"/>
                </a:lnTo>
                <a:lnTo>
                  <a:pt x="16764" y="16764"/>
                </a:lnTo>
                <a:lnTo>
                  <a:pt x="18288" y="18288"/>
                </a:lnTo>
                <a:lnTo>
                  <a:pt x="18288" y="123444"/>
                </a:lnTo>
                <a:lnTo>
                  <a:pt x="15240" y="126492"/>
                </a:lnTo>
                <a:lnTo>
                  <a:pt x="38100" y="126492"/>
                </a:lnTo>
                <a:lnTo>
                  <a:pt x="35052" y="123444"/>
                </a:lnTo>
                <a:lnTo>
                  <a:pt x="35052" y="15240"/>
                </a:lnTo>
                <a:close/>
              </a:path>
              <a:path w="50800" h="132714">
                <a:moveTo>
                  <a:pt x="35052" y="0"/>
                </a:moveTo>
                <a:lnTo>
                  <a:pt x="32004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6764"/>
                </a:lnTo>
                <a:lnTo>
                  <a:pt x="9144" y="15240"/>
                </a:lnTo>
                <a:lnTo>
                  <a:pt x="35052" y="15240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50107" y="2529840"/>
            <a:ext cx="73152" cy="1341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02508" y="2257044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4">
                <a:moveTo>
                  <a:pt x="51815" y="128015"/>
                </a:moveTo>
                <a:lnTo>
                  <a:pt x="3047" y="128015"/>
                </a:lnTo>
                <a:lnTo>
                  <a:pt x="3047" y="132587"/>
                </a:lnTo>
                <a:lnTo>
                  <a:pt x="51815" y="132587"/>
                </a:lnTo>
                <a:lnTo>
                  <a:pt x="51815" y="128015"/>
                </a:lnTo>
                <a:close/>
              </a:path>
              <a:path w="52070" h="132714">
                <a:moveTo>
                  <a:pt x="39624" y="126491"/>
                </a:moveTo>
                <a:lnTo>
                  <a:pt x="15239" y="126491"/>
                </a:lnTo>
                <a:lnTo>
                  <a:pt x="12191" y="128015"/>
                </a:lnTo>
                <a:lnTo>
                  <a:pt x="41147" y="128015"/>
                </a:lnTo>
                <a:lnTo>
                  <a:pt x="39624" y="126491"/>
                </a:lnTo>
                <a:close/>
              </a:path>
              <a:path w="52070" h="132714">
                <a:moveTo>
                  <a:pt x="35051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18287"/>
                </a:lnTo>
                <a:lnTo>
                  <a:pt x="18287" y="19811"/>
                </a:lnTo>
                <a:lnTo>
                  <a:pt x="18287" y="21335"/>
                </a:lnTo>
                <a:lnTo>
                  <a:pt x="19812" y="24383"/>
                </a:lnTo>
                <a:lnTo>
                  <a:pt x="19812" y="121919"/>
                </a:lnTo>
                <a:lnTo>
                  <a:pt x="18287" y="123443"/>
                </a:lnTo>
                <a:lnTo>
                  <a:pt x="18287" y="124967"/>
                </a:lnTo>
                <a:lnTo>
                  <a:pt x="16763" y="126491"/>
                </a:lnTo>
                <a:lnTo>
                  <a:pt x="38100" y="126491"/>
                </a:lnTo>
                <a:lnTo>
                  <a:pt x="36575" y="124967"/>
                </a:lnTo>
                <a:lnTo>
                  <a:pt x="36575" y="123443"/>
                </a:lnTo>
                <a:lnTo>
                  <a:pt x="35051" y="120395"/>
                </a:lnTo>
                <a:lnTo>
                  <a:pt x="35051" y="15239"/>
                </a:lnTo>
                <a:close/>
              </a:path>
              <a:path w="52070" h="132714">
                <a:moveTo>
                  <a:pt x="35051" y="0"/>
                </a:moveTo>
                <a:lnTo>
                  <a:pt x="32003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6763"/>
                </a:lnTo>
                <a:lnTo>
                  <a:pt x="9143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39823" y="2362200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30">
                <a:moveTo>
                  <a:pt x="28956" y="73151"/>
                </a:moveTo>
                <a:lnTo>
                  <a:pt x="1524" y="73151"/>
                </a:lnTo>
                <a:lnTo>
                  <a:pt x="1524" y="74675"/>
                </a:lnTo>
                <a:lnTo>
                  <a:pt x="28956" y="74675"/>
                </a:lnTo>
                <a:lnTo>
                  <a:pt x="28956" y="73151"/>
                </a:lnTo>
                <a:close/>
              </a:path>
              <a:path w="29210" h="74930">
                <a:moveTo>
                  <a:pt x="19812" y="9144"/>
                </a:moveTo>
                <a:lnTo>
                  <a:pt x="7619" y="9144"/>
                </a:lnTo>
                <a:lnTo>
                  <a:pt x="9143" y="10668"/>
                </a:lnTo>
                <a:lnTo>
                  <a:pt x="9143" y="12192"/>
                </a:lnTo>
                <a:lnTo>
                  <a:pt x="10668" y="13716"/>
                </a:lnTo>
                <a:lnTo>
                  <a:pt x="10668" y="68579"/>
                </a:lnTo>
                <a:lnTo>
                  <a:pt x="9143" y="70103"/>
                </a:lnTo>
                <a:lnTo>
                  <a:pt x="9143" y="71627"/>
                </a:lnTo>
                <a:lnTo>
                  <a:pt x="7619" y="71627"/>
                </a:lnTo>
                <a:lnTo>
                  <a:pt x="6095" y="73151"/>
                </a:lnTo>
                <a:lnTo>
                  <a:pt x="22859" y="73151"/>
                </a:lnTo>
                <a:lnTo>
                  <a:pt x="19812" y="70103"/>
                </a:lnTo>
                <a:lnTo>
                  <a:pt x="19812" y="9144"/>
                </a:lnTo>
                <a:close/>
              </a:path>
              <a:path w="29210" h="74930">
                <a:moveTo>
                  <a:pt x="19812" y="0"/>
                </a:moveTo>
                <a:lnTo>
                  <a:pt x="16763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42003" y="2410968"/>
            <a:ext cx="96012" cy="1005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54552" y="2420112"/>
            <a:ext cx="129539" cy="807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421379" y="2414016"/>
            <a:ext cx="179832" cy="990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203448" y="2343912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19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157727" y="233934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03448" y="2289048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19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55976" y="244297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855976" y="247878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54123" y="244297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54123" y="247878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74291" y="238048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2004" y="30480"/>
                </a:moveTo>
                <a:lnTo>
                  <a:pt x="25908" y="30480"/>
                </a:lnTo>
                <a:lnTo>
                  <a:pt x="25908" y="56388"/>
                </a:lnTo>
                <a:lnTo>
                  <a:pt x="32004" y="56388"/>
                </a:lnTo>
                <a:lnTo>
                  <a:pt x="32004" y="30480"/>
                </a:lnTo>
                <a:close/>
              </a:path>
              <a:path w="56514" h="56514">
                <a:moveTo>
                  <a:pt x="56388" y="25908"/>
                </a:moveTo>
                <a:lnTo>
                  <a:pt x="0" y="25908"/>
                </a:lnTo>
                <a:lnTo>
                  <a:pt x="0" y="30480"/>
                </a:lnTo>
                <a:lnTo>
                  <a:pt x="56388" y="30480"/>
                </a:lnTo>
                <a:lnTo>
                  <a:pt x="56388" y="25908"/>
                </a:lnTo>
                <a:close/>
              </a:path>
              <a:path w="56514" h="56514">
                <a:moveTo>
                  <a:pt x="32004" y="0"/>
                </a:moveTo>
                <a:lnTo>
                  <a:pt x="25908" y="0"/>
                </a:lnTo>
                <a:lnTo>
                  <a:pt x="25908" y="25908"/>
                </a:lnTo>
                <a:lnTo>
                  <a:pt x="32004" y="25908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022092" y="2299716"/>
            <a:ext cx="94487" cy="899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3708" y="2572512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39">
                <a:moveTo>
                  <a:pt x="71628" y="4572"/>
                </a:moveTo>
                <a:lnTo>
                  <a:pt x="51815" y="4572"/>
                </a:lnTo>
                <a:lnTo>
                  <a:pt x="56387" y="7620"/>
                </a:lnTo>
                <a:lnTo>
                  <a:pt x="57911" y="10668"/>
                </a:lnTo>
                <a:lnTo>
                  <a:pt x="60959" y="13716"/>
                </a:lnTo>
                <a:lnTo>
                  <a:pt x="60959" y="19812"/>
                </a:lnTo>
                <a:lnTo>
                  <a:pt x="59435" y="27432"/>
                </a:lnTo>
                <a:lnTo>
                  <a:pt x="57911" y="32004"/>
                </a:lnTo>
                <a:lnTo>
                  <a:pt x="46434" y="35433"/>
                </a:lnTo>
                <a:lnTo>
                  <a:pt x="36956" y="38862"/>
                </a:lnTo>
                <a:lnTo>
                  <a:pt x="29194" y="42291"/>
                </a:lnTo>
                <a:lnTo>
                  <a:pt x="22859" y="45720"/>
                </a:lnTo>
                <a:lnTo>
                  <a:pt x="15239" y="48768"/>
                </a:lnTo>
                <a:lnTo>
                  <a:pt x="6095" y="57912"/>
                </a:lnTo>
                <a:lnTo>
                  <a:pt x="4571" y="60960"/>
                </a:lnTo>
                <a:lnTo>
                  <a:pt x="1523" y="64008"/>
                </a:lnTo>
                <a:lnTo>
                  <a:pt x="1523" y="68580"/>
                </a:lnTo>
                <a:lnTo>
                  <a:pt x="0" y="76200"/>
                </a:lnTo>
                <a:lnTo>
                  <a:pt x="1523" y="80772"/>
                </a:lnTo>
                <a:lnTo>
                  <a:pt x="7619" y="89916"/>
                </a:lnTo>
                <a:lnTo>
                  <a:pt x="12191" y="91440"/>
                </a:lnTo>
                <a:lnTo>
                  <a:pt x="21335" y="91440"/>
                </a:lnTo>
                <a:lnTo>
                  <a:pt x="25907" y="89916"/>
                </a:lnTo>
                <a:lnTo>
                  <a:pt x="28955" y="88392"/>
                </a:lnTo>
                <a:lnTo>
                  <a:pt x="32003" y="88392"/>
                </a:lnTo>
                <a:lnTo>
                  <a:pt x="38100" y="83820"/>
                </a:lnTo>
                <a:lnTo>
                  <a:pt x="43434" y="80772"/>
                </a:lnTo>
                <a:lnTo>
                  <a:pt x="24383" y="80772"/>
                </a:lnTo>
                <a:lnTo>
                  <a:pt x="19811" y="76200"/>
                </a:lnTo>
                <a:lnTo>
                  <a:pt x="18287" y="73151"/>
                </a:lnTo>
                <a:lnTo>
                  <a:pt x="16763" y="68580"/>
                </a:lnTo>
                <a:lnTo>
                  <a:pt x="18287" y="64008"/>
                </a:lnTo>
                <a:lnTo>
                  <a:pt x="21335" y="57912"/>
                </a:lnTo>
                <a:lnTo>
                  <a:pt x="24383" y="54864"/>
                </a:lnTo>
                <a:lnTo>
                  <a:pt x="25907" y="51816"/>
                </a:lnTo>
                <a:lnTo>
                  <a:pt x="30479" y="48768"/>
                </a:lnTo>
                <a:lnTo>
                  <a:pt x="45719" y="41148"/>
                </a:lnTo>
                <a:lnTo>
                  <a:pt x="56387" y="38100"/>
                </a:lnTo>
                <a:lnTo>
                  <a:pt x="72847" y="38100"/>
                </a:lnTo>
                <a:lnTo>
                  <a:pt x="76200" y="21336"/>
                </a:lnTo>
                <a:lnTo>
                  <a:pt x="76200" y="12192"/>
                </a:lnTo>
                <a:lnTo>
                  <a:pt x="73151" y="6096"/>
                </a:lnTo>
                <a:lnTo>
                  <a:pt x="71628" y="4572"/>
                </a:lnTo>
                <a:close/>
              </a:path>
              <a:path w="81280" h="91439">
                <a:moveTo>
                  <a:pt x="65531" y="77724"/>
                </a:moveTo>
                <a:lnTo>
                  <a:pt x="48767" y="77724"/>
                </a:lnTo>
                <a:lnTo>
                  <a:pt x="47243" y="82296"/>
                </a:lnTo>
                <a:lnTo>
                  <a:pt x="47243" y="85344"/>
                </a:lnTo>
                <a:lnTo>
                  <a:pt x="48767" y="88392"/>
                </a:lnTo>
                <a:lnTo>
                  <a:pt x="50291" y="89916"/>
                </a:lnTo>
                <a:lnTo>
                  <a:pt x="53339" y="91440"/>
                </a:lnTo>
                <a:lnTo>
                  <a:pt x="56387" y="91440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7578" y="79248"/>
                </a:lnTo>
                <a:lnTo>
                  <a:pt x="67055" y="79248"/>
                </a:lnTo>
                <a:lnTo>
                  <a:pt x="65531" y="77724"/>
                </a:lnTo>
                <a:close/>
              </a:path>
              <a:path w="81280" h="91439">
                <a:moveTo>
                  <a:pt x="72847" y="38100"/>
                </a:moveTo>
                <a:lnTo>
                  <a:pt x="56387" y="38100"/>
                </a:lnTo>
                <a:lnTo>
                  <a:pt x="50291" y="70104"/>
                </a:lnTo>
                <a:lnTo>
                  <a:pt x="41147" y="77724"/>
                </a:lnTo>
                <a:lnTo>
                  <a:pt x="33528" y="80772"/>
                </a:lnTo>
                <a:lnTo>
                  <a:pt x="43434" y="80772"/>
                </a:lnTo>
                <a:lnTo>
                  <a:pt x="48767" y="77724"/>
                </a:lnTo>
                <a:lnTo>
                  <a:pt x="65531" y="77724"/>
                </a:lnTo>
                <a:lnTo>
                  <a:pt x="65531" y="67056"/>
                </a:lnTo>
                <a:lnTo>
                  <a:pt x="68579" y="59436"/>
                </a:lnTo>
                <a:lnTo>
                  <a:pt x="72847" y="38100"/>
                </a:lnTo>
                <a:close/>
              </a:path>
              <a:path w="81280" h="91439">
                <a:moveTo>
                  <a:pt x="80772" y="71627"/>
                </a:moveTo>
                <a:lnTo>
                  <a:pt x="76200" y="76200"/>
                </a:lnTo>
                <a:lnTo>
                  <a:pt x="73151" y="77724"/>
                </a:lnTo>
                <a:lnTo>
                  <a:pt x="71628" y="79248"/>
                </a:lnTo>
                <a:lnTo>
                  <a:pt x="77578" y="79248"/>
                </a:lnTo>
                <a:lnTo>
                  <a:pt x="79247" y="77724"/>
                </a:lnTo>
                <a:lnTo>
                  <a:pt x="80772" y="71627"/>
                </a:lnTo>
                <a:close/>
              </a:path>
              <a:path w="81280" h="91439">
                <a:moveTo>
                  <a:pt x="59435" y="0"/>
                </a:moveTo>
                <a:lnTo>
                  <a:pt x="51815" y="0"/>
                </a:lnTo>
                <a:lnTo>
                  <a:pt x="44338" y="309"/>
                </a:lnTo>
                <a:lnTo>
                  <a:pt x="15239" y="16764"/>
                </a:lnTo>
                <a:lnTo>
                  <a:pt x="15239" y="21336"/>
                </a:lnTo>
                <a:lnTo>
                  <a:pt x="13715" y="24384"/>
                </a:lnTo>
                <a:lnTo>
                  <a:pt x="13715" y="25908"/>
                </a:lnTo>
                <a:lnTo>
                  <a:pt x="15239" y="28956"/>
                </a:lnTo>
                <a:lnTo>
                  <a:pt x="16763" y="30480"/>
                </a:lnTo>
                <a:lnTo>
                  <a:pt x="25907" y="30480"/>
                </a:lnTo>
                <a:lnTo>
                  <a:pt x="28955" y="27432"/>
                </a:lnTo>
                <a:lnTo>
                  <a:pt x="30479" y="24384"/>
                </a:lnTo>
                <a:lnTo>
                  <a:pt x="30479" y="21336"/>
                </a:lnTo>
                <a:lnTo>
                  <a:pt x="32003" y="16764"/>
                </a:lnTo>
                <a:lnTo>
                  <a:pt x="32003" y="13716"/>
                </a:lnTo>
                <a:lnTo>
                  <a:pt x="33528" y="10668"/>
                </a:lnTo>
                <a:lnTo>
                  <a:pt x="36575" y="9144"/>
                </a:lnTo>
                <a:lnTo>
                  <a:pt x="39623" y="6096"/>
                </a:lnTo>
                <a:lnTo>
                  <a:pt x="42671" y="4572"/>
                </a:lnTo>
                <a:lnTo>
                  <a:pt x="71628" y="4572"/>
                </a:lnTo>
                <a:lnTo>
                  <a:pt x="70103" y="3048"/>
                </a:lnTo>
                <a:lnTo>
                  <a:pt x="65531" y="1524"/>
                </a:lnTo>
                <a:lnTo>
                  <a:pt x="5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21891" y="2298192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39">
                <a:moveTo>
                  <a:pt x="73152" y="6095"/>
                </a:moveTo>
                <a:lnTo>
                  <a:pt x="53340" y="6095"/>
                </a:lnTo>
                <a:lnTo>
                  <a:pt x="56388" y="7619"/>
                </a:lnTo>
                <a:lnTo>
                  <a:pt x="57912" y="10667"/>
                </a:lnTo>
                <a:lnTo>
                  <a:pt x="60960" y="13715"/>
                </a:lnTo>
                <a:lnTo>
                  <a:pt x="60960" y="19811"/>
                </a:lnTo>
                <a:lnTo>
                  <a:pt x="59436" y="28955"/>
                </a:lnTo>
                <a:lnTo>
                  <a:pt x="57912" y="32003"/>
                </a:lnTo>
                <a:lnTo>
                  <a:pt x="22860" y="45719"/>
                </a:lnTo>
                <a:lnTo>
                  <a:pt x="15240" y="50291"/>
                </a:lnTo>
                <a:lnTo>
                  <a:pt x="10668" y="54863"/>
                </a:lnTo>
                <a:lnTo>
                  <a:pt x="6096" y="57911"/>
                </a:lnTo>
                <a:lnTo>
                  <a:pt x="4571" y="60959"/>
                </a:lnTo>
                <a:lnTo>
                  <a:pt x="1524" y="70103"/>
                </a:lnTo>
                <a:lnTo>
                  <a:pt x="0" y="76200"/>
                </a:lnTo>
                <a:lnTo>
                  <a:pt x="1524" y="82295"/>
                </a:lnTo>
                <a:lnTo>
                  <a:pt x="4571" y="85343"/>
                </a:lnTo>
                <a:lnTo>
                  <a:pt x="7620" y="89915"/>
                </a:lnTo>
                <a:lnTo>
                  <a:pt x="12192" y="91439"/>
                </a:lnTo>
                <a:lnTo>
                  <a:pt x="25908" y="91439"/>
                </a:lnTo>
                <a:lnTo>
                  <a:pt x="32004" y="88391"/>
                </a:lnTo>
                <a:lnTo>
                  <a:pt x="38100" y="83819"/>
                </a:lnTo>
                <a:lnTo>
                  <a:pt x="43434" y="80771"/>
                </a:lnTo>
                <a:lnTo>
                  <a:pt x="25908" y="80771"/>
                </a:lnTo>
                <a:lnTo>
                  <a:pt x="22860" y="79247"/>
                </a:lnTo>
                <a:lnTo>
                  <a:pt x="19812" y="76200"/>
                </a:lnTo>
                <a:lnTo>
                  <a:pt x="18288" y="73151"/>
                </a:lnTo>
                <a:lnTo>
                  <a:pt x="18288" y="65531"/>
                </a:lnTo>
                <a:lnTo>
                  <a:pt x="56388" y="38100"/>
                </a:lnTo>
                <a:lnTo>
                  <a:pt x="73071" y="38100"/>
                </a:lnTo>
                <a:lnTo>
                  <a:pt x="74676" y="30479"/>
                </a:lnTo>
                <a:lnTo>
                  <a:pt x="76200" y="21335"/>
                </a:lnTo>
                <a:lnTo>
                  <a:pt x="76200" y="13715"/>
                </a:lnTo>
                <a:lnTo>
                  <a:pt x="74676" y="9143"/>
                </a:lnTo>
                <a:lnTo>
                  <a:pt x="73152" y="6095"/>
                </a:lnTo>
                <a:close/>
              </a:path>
              <a:path w="81280" h="91439">
                <a:moveTo>
                  <a:pt x="65532" y="77724"/>
                </a:moveTo>
                <a:lnTo>
                  <a:pt x="48768" y="77724"/>
                </a:lnTo>
                <a:lnTo>
                  <a:pt x="47244" y="82295"/>
                </a:lnTo>
                <a:lnTo>
                  <a:pt x="47244" y="86867"/>
                </a:lnTo>
                <a:lnTo>
                  <a:pt x="48768" y="88391"/>
                </a:lnTo>
                <a:lnTo>
                  <a:pt x="50292" y="91439"/>
                </a:lnTo>
                <a:lnTo>
                  <a:pt x="56388" y="91439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7578" y="79247"/>
                </a:lnTo>
                <a:lnTo>
                  <a:pt x="65532" y="79247"/>
                </a:lnTo>
                <a:lnTo>
                  <a:pt x="65532" y="77724"/>
                </a:lnTo>
                <a:close/>
              </a:path>
              <a:path w="81280" h="91439">
                <a:moveTo>
                  <a:pt x="73071" y="38100"/>
                </a:moveTo>
                <a:lnTo>
                  <a:pt x="56388" y="38100"/>
                </a:lnTo>
                <a:lnTo>
                  <a:pt x="50292" y="71627"/>
                </a:lnTo>
                <a:lnTo>
                  <a:pt x="41148" y="77724"/>
                </a:lnTo>
                <a:lnTo>
                  <a:pt x="33528" y="80771"/>
                </a:lnTo>
                <a:lnTo>
                  <a:pt x="43434" y="80771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73151"/>
                </a:lnTo>
                <a:lnTo>
                  <a:pt x="67056" y="68579"/>
                </a:lnTo>
                <a:lnTo>
                  <a:pt x="68580" y="59435"/>
                </a:lnTo>
                <a:lnTo>
                  <a:pt x="73071" y="38100"/>
                </a:lnTo>
                <a:close/>
              </a:path>
              <a:path w="81280" h="91439">
                <a:moveTo>
                  <a:pt x="80772" y="71627"/>
                </a:moveTo>
                <a:lnTo>
                  <a:pt x="76200" y="76200"/>
                </a:lnTo>
                <a:lnTo>
                  <a:pt x="73152" y="77724"/>
                </a:lnTo>
                <a:lnTo>
                  <a:pt x="71628" y="79247"/>
                </a:lnTo>
                <a:lnTo>
                  <a:pt x="77578" y="79247"/>
                </a:lnTo>
                <a:lnTo>
                  <a:pt x="79248" y="77724"/>
                </a:lnTo>
                <a:lnTo>
                  <a:pt x="80772" y="71627"/>
                </a:lnTo>
                <a:close/>
              </a:path>
              <a:path w="81280" h="91439">
                <a:moveTo>
                  <a:pt x="59436" y="0"/>
                </a:moveTo>
                <a:lnTo>
                  <a:pt x="51816" y="0"/>
                </a:lnTo>
                <a:lnTo>
                  <a:pt x="44338" y="547"/>
                </a:lnTo>
                <a:lnTo>
                  <a:pt x="15240" y="16763"/>
                </a:lnTo>
                <a:lnTo>
                  <a:pt x="15240" y="21335"/>
                </a:lnTo>
                <a:lnTo>
                  <a:pt x="13716" y="24383"/>
                </a:lnTo>
                <a:lnTo>
                  <a:pt x="15240" y="27431"/>
                </a:lnTo>
                <a:lnTo>
                  <a:pt x="15240" y="28955"/>
                </a:lnTo>
                <a:lnTo>
                  <a:pt x="18288" y="32003"/>
                </a:lnTo>
                <a:lnTo>
                  <a:pt x="22860" y="32003"/>
                </a:lnTo>
                <a:lnTo>
                  <a:pt x="25908" y="30479"/>
                </a:lnTo>
                <a:lnTo>
                  <a:pt x="28956" y="27431"/>
                </a:lnTo>
                <a:lnTo>
                  <a:pt x="30480" y="24383"/>
                </a:lnTo>
                <a:lnTo>
                  <a:pt x="30480" y="22859"/>
                </a:lnTo>
                <a:lnTo>
                  <a:pt x="32004" y="16763"/>
                </a:lnTo>
                <a:lnTo>
                  <a:pt x="32004" y="13715"/>
                </a:lnTo>
                <a:lnTo>
                  <a:pt x="33528" y="10667"/>
                </a:lnTo>
                <a:lnTo>
                  <a:pt x="42671" y="6095"/>
                </a:lnTo>
                <a:lnTo>
                  <a:pt x="73152" y="6095"/>
                </a:lnTo>
                <a:lnTo>
                  <a:pt x="70104" y="4571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566672" y="2659380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40" h="52069">
                <a:moveTo>
                  <a:pt x="24384" y="48768"/>
                </a:moveTo>
                <a:lnTo>
                  <a:pt x="0" y="48768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48768"/>
                </a:lnTo>
                <a:close/>
              </a:path>
              <a:path w="53340" h="52069">
                <a:moveTo>
                  <a:pt x="53340" y="48768"/>
                </a:moveTo>
                <a:lnTo>
                  <a:pt x="28956" y="48768"/>
                </a:lnTo>
                <a:lnTo>
                  <a:pt x="27431" y="51816"/>
                </a:lnTo>
                <a:lnTo>
                  <a:pt x="51815" y="51816"/>
                </a:lnTo>
                <a:lnTo>
                  <a:pt x="53340" y="48768"/>
                </a:lnTo>
                <a:close/>
              </a:path>
              <a:path w="53340" h="52069">
                <a:moveTo>
                  <a:pt x="24819" y="7620"/>
                </a:moveTo>
                <a:lnTo>
                  <a:pt x="13715" y="7620"/>
                </a:lnTo>
                <a:lnTo>
                  <a:pt x="13715" y="9144"/>
                </a:lnTo>
                <a:lnTo>
                  <a:pt x="15240" y="9144"/>
                </a:lnTo>
                <a:lnTo>
                  <a:pt x="15240" y="12192"/>
                </a:lnTo>
                <a:lnTo>
                  <a:pt x="13715" y="16764"/>
                </a:lnTo>
                <a:lnTo>
                  <a:pt x="13715" y="21336"/>
                </a:lnTo>
                <a:lnTo>
                  <a:pt x="9143" y="39624"/>
                </a:lnTo>
                <a:lnTo>
                  <a:pt x="9143" y="44196"/>
                </a:lnTo>
                <a:lnTo>
                  <a:pt x="4571" y="48768"/>
                </a:lnTo>
                <a:lnTo>
                  <a:pt x="18287" y="48768"/>
                </a:lnTo>
                <a:lnTo>
                  <a:pt x="18287" y="47244"/>
                </a:lnTo>
                <a:lnTo>
                  <a:pt x="16764" y="47244"/>
                </a:lnTo>
                <a:lnTo>
                  <a:pt x="16764" y="44196"/>
                </a:lnTo>
                <a:lnTo>
                  <a:pt x="18287" y="39624"/>
                </a:lnTo>
                <a:lnTo>
                  <a:pt x="22859" y="13716"/>
                </a:lnTo>
                <a:lnTo>
                  <a:pt x="26924" y="10668"/>
                </a:lnTo>
                <a:lnTo>
                  <a:pt x="24384" y="10668"/>
                </a:lnTo>
                <a:lnTo>
                  <a:pt x="24819" y="7620"/>
                </a:lnTo>
                <a:close/>
              </a:path>
              <a:path w="53340" h="52069">
                <a:moveTo>
                  <a:pt x="52578" y="7620"/>
                </a:moveTo>
                <a:lnTo>
                  <a:pt x="42671" y="7620"/>
                </a:lnTo>
                <a:lnTo>
                  <a:pt x="42671" y="10668"/>
                </a:lnTo>
                <a:lnTo>
                  <a:pt x="44196" y="12192"/>
                </a:lnTo>
                <a:lnTo>
                  <a:pt x="44196" y="15240"/>
                </a:lnTo>
                <a:lnTo>
                  <a:pt x="42671" y="19812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5720"/>
                </a:lnTo>
                <a:lnTo>
                  <a:pt x="36575" y="47244"/>
                </a:lnTo>
                <a:lnTo>
                  <a:pt x="35052" y="47244"/>
                </a:lnTo>
                <a:lnTo>
                  <a:pt x="35052" y="48768"/>
                </a:lnTo>
                <a:lnTo>
                  <a:pt x="47243" y="48768"/>
                </a:lnTo>
                <a:lnTo>
                  <a:pt x="47243" y="47244"/>
                </a:lnTo>
                <a:lnTo>
                  <a:pt x="45719" y="45720"/>
                </a:lnTo>
                <a:lnTo>
                  <a:pt x="47243" y="44196"/>
                </a:lnTo>
                <a:lnTo>
                  <a:pt x="47243" y="39624"/>
                </a:lnTo>
                <a:lnTo>
                  <a:pt x="51815" y="19812"/>
                </a:lnTo>
                <a:lnTo>
                  <a:pt x="53340" y="15240"/>
                </a:lnTo>
                <a:lnTo>
                  <a:pt x="53340" y="9144"/>
                </a:lnTo>
                <a:lnTo>
                  <a:pt x="52578" y="7620"/>
                </a:lnTo>
                <a:close/>
              </a:path>
              <a:path w="53340" h="52069">
                <a:moveTo>
                  <a:pt x="45719" y="0"/>
                </a:moveTo>
                <a:lnTo>
                  <a:pt x="38100" y="0"/>
                </a:lnTo>
                <a:lnTo>
                  <a:pt x="32003" y="4572"/>
                </a:lnTo>
                <a:lnTo>
                  <a:pt x="24384" y="10668"/>
                </a:lnTo>
                <a:lnTo>
                  <a:pt x="26924" y="10668"/>
                </a:lnTo>
                <a:lnTo>
                  <a:pt x="28956" y="9144"/>
                </a:lnTo>
                <a:lnTo>
                  <a:pt x="33528" y="7620"/>
                </a:lnTo>
                <a:lnTo>
                  <a:pt x="52578" y="7620"/>
                </a:lnTo>
                <a:lnTo>
                  <a:pt x="51815" y="6096"/>
                </a:lnTo>
                <a:lnTo>
                  <a:pt x="45719" y="0"/>
                </a:lnTo>
                <a:close/>
              </a:path>
              <a:path w="53340" h="52069">
                <a:moveTo>
                  <a:pt x="25908" y="0"/>
                </a:moveTo>
                <a:lnTo>
                  <a:pt x="24384" y="0"/>
                </a:lnTo>
                <a:lnTo>
                  <a:pt x="7619" y="6096"/>
                </a:lnTo>
                <a:lnTo>
                  <a:pt x="7619" y="9144"/>
                </a:lnTo>
                <a:lnTo>
                  <a:pt x="9143" y="7620"/>
                </a:lnTo>
                <a:lnTo>
                  <a:pt x="24819" y="7620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14855" y="2386584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4" y="50292"/>
                </a:lnTo>
                <a:lnTo>
                  <a:pt x="24384" y="48768"/>
                </a:lnTo>
                <a:close/>
              </a:path>
              <a:path w="53340" h="50800">
                <a:moveTo>
                  <a:pt x="53340" y="48768"/>
                </a:moveTo>
                <a:lnTo>
                  <a:pt x="28956" y="48768"/>
                </a:lnTo>
                <a:lnTo>
                  <a:pt x="28956" y="50292"/>
                </a:lnTo>
                <a:lnTo>
                  <a:pt x="53340" y="50292"/>
                </a:lnTo>
                <a:lnTo>
                  <a:pt x="53340" y="48768"/>
                </a:lnTo>
                <a:close/>
              </a:path>
              <a:path w="53340" h="50800">
                <a:moveTo>
                  <a:pt x="25907" y="0"/>
                </a:moveTo>
                <a:lnTo>
                  <a:pt x="24384" y="0"/>
                </a:lnTo>
                <a:lnTo>
                  <a:pt x="7619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12192"/>
                </a:lnTo>
                <a:lnTo>
                  <a:pt x="13715" y="15240"/>
                </a:lnTo>
                <a:lnTo>
                  <a:pt x="13715" y="21336"/>
                </a:lnTo>
                <a:lnTo>
                  <a:pt x="9143" y="39624"/>
                </a:lnTo>
                <a:lnTo>
                  <a:pt x="9143" y="42672"/>
                </a:lnTo>
                <a:lnTo>
                  <a:pt x="7619" y="45720"/>
                </a:lnTo>
                <a:lnTo>
                  <a:pt x="4571" y="48768"/>
                </a:lnTo>
                <a:lnTo>
                  <a:pt x="19812" y="48768"/>
                </a:lnTo>
                <a:lnTo>
                  <a:pt x="19812" y="47244"/>
                </a:lnTo>
                <a:lnTo>
                  <a:pt x="18287" y="47244"/>
                </a:lnTo>
                <a:lnTo>
                  <a:pt x="16763" y="45720"/>
                </a:lnTo>
                <a:lnTo>
                  <a:pt x="16763" y="42672"/>
                </a:lnTo>
                <a:lnTo>
                  <a:pt x="18287" y="39624"/>
                </a:lnTo>
                <a:lnTo>
                  <a:pt x="24384" y="13716"/>
                </a:lnTo>
                <a:lnTo>
                  <a:pt x="27431" y="10668"/>
                </a:lnTo>
                <a:lnTo>
                  <a:pt x="24384" y="10668"/>
                </a:lnTo>
                <a:lnTo>
                  <a:pt x="25907" y="0"/>
                </a:lnTo>
                <a:close/>
              </a:path>
              <a:path w="53340" h="50800">
                <a:moveTo>
                  <a:pt x="51815" y="6096"/>
                </a:moveTo>
                <a:lnTo>
                  <a:pt x="41147" y="6096"/>
                </a:lnTo>
                <a:lnTo>
                  <a:pt x="42671" y="7620"/>
                </a:lnTo>
                <a:lnTo>
                  <a:pt x="42671" y="9144"/>
                </a:lnTo>
                <a:lnTo>
                  <a:pt x="44196" y="12192"/>
                </a:lnTo>
                <a:lnTo>
                  <a:pt x="44196" y="15240"/>
                </a:lnTo>
                <a:lnTo>
                  <a:pt x="42671" y="19812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4196"/>
                </a:lnTo>
                <a:lnTo>
                  <a:pt x="36575" y="45720"/>
                </a:lnTo>
                <a:lnTo>
                  <a:pt x="33528" y="48768"/>
                </a:lnTo>
                <a:lnTo>
                  <a:pt x="48768" y="48768"/>
                </a:lnTo>
                <a:lnTo>
                  <a:pt x="48768" y="47244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5" y="18288"/>
                </a:lnTo>
                <a:lnTo>
                  <a:pt x="53340" y="13716"/>
                </a:lnTo>
                <a:lnTo>
                  <a:pt x="53340" y="9144"/>
                </a:lnTo>
                <a:lnTo>
                  <a:pt x="51815" y="6096"/>
                </a:lnTo>
                <a:close/>
              </a:path>
              <a:path w="53340" h="50800">
                <a:moveTo>
                  <a:pt x="47243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4"/>
                </a:lnTo>
                <a:lnTo>
                  <a:pt x="33528" y="6096"/>
                </a:lnTo>
                <a:lnTo>
                  <a:pt x="51815" y="6096"/>
                </a:lnTo>
                <a:lnTo>
                  <a:pt x="51815" y="3048"/>
                </a:lnTo>
                <a:lnTo>
                  <a:pt x="48768" y="1524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719667" y="2392680"/>
            <a:ext cx="396049" cy="1508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20851" y="3058668"/>
            <a:ext cx="176784" cy="1508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52500" y="3055620"/>
            <a:ext cx="128015" cy="1188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505711" y="312572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545336" y="3194304"/>
            <a:ext cx="126491" cy="13563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17903" y="2961132"/>
            <a:ext cx="94615" cy="91440"/>
          </a:xfrm>
          <a:custGeom>
            <a:avLst/>
            <a:gdLst/>
            <a:ahLst/>
            <a:cxnLst/>
            <a:rect l="l" t="t" r="r" b="b"/>
            <a:pathLst>
              <a:path w="94615" h="91439">
                <a:moveTo>
                  <a:pt x="44196" y="88392"/>
                </a:moveTo>
                <a:lnTo>
                  <a:pt x="0" y="88392"/>
                </a:lnTo>
                <a:lnTo>
                  <a:pt x="0" y="91440"/>
                </a:lnTo>
                <a:lnTo>
                  <a:pt x="42671" y="91440"/>
                </a:lnTo>
                <a:lnTo>
                  <a:pt x="44196" y="88392"/>
                </a:lnTo>
                <a:close/>
              </a:path>
              <a:path w="94615" h="91439">
                <a:moveTo>
                  <a:pt x="94487" y="88392"/>
                </a:moveTo>
                <a:lnTo>
                  <a:pt x="51815" y="88392"/>
                </a:lnTo>
                <a:lnTo>
                  <a:pt x="50292" y="91440"/>
                </a:lnTo>
                <a:lnTo>
                  <a:pt x="94487" y="91440"/>
                </a:lnTo>
                <a:lnTo>
                  <a:pt x="94487" y="88392"/>
                </a:lnTo>
                <a:close/>
              </a:path>
              <a:path w="94615" h="91439">
                <a:moveTo>
                  <a:pt x="45133" y="13716"/>
                </a:moveTo>
                <a:lnTo>
                  <a:pt x="24384" y="13716"/>
                </a:lnTo>
                <a:lnTo>
                  <a:pt x="27432" y="16764"/>
                </a:lnTo>
                <a:lnTo>
                  <a:pt x="27432" y="21336"/>
                </a:lnTo>
                <a:lnTo>
                  <a:pt x="25908" y="28955"/>
                </a:lnTo>
                <a:lnTo>
                  <a:pt x="24384" y="38100"/>
                </a:lnTo>
                <a:lnTo>
                  <a:pt x="16764" y="71627"/>
                </a:lnTo>
                <a:lnTo>
                  <a:pt x="15240" y="77724"/>
                </a:lnTo>
                <a:lnTo>
                  <a:pt x="13715" y="82296"/>
                </a:lnTo>
                <a:lnTo>
                  <a:pt x="9143" y="86868"/>
                </a:lnTo>
                <a:lnTo>
                  <a:pt x="6096" y="88392"/>
                </a:lnTo>
                <a:lnTo>
                  <a:pt x="38100" y="88392"/>
                </a:lnTo>
                <a:lnTo>
                  <a:pt x="35052" y="86868"/>
                </a:lnTo>
                <a:lnTo>
                  <a:pt x="33528" y="86868"/>
                </a:lnTo>
                <a:lnTo>
                  <a:pt x="33528" y="85344"/>
                </a:lnTo>
                <a:lnTo>
                  <a:pt x="32004" y="83820"/>
                </a:lnTo>
                <a:lnTo>
                  <a:pt x="32004" y="82296"/>
                </a:lnTo>
                <a:lnTo>
                  <a:pt x="30480" y="80772"/>
                </a:lnTo>
                <a:lnTo>
                  <a:pt x="32004" y="77724"/>
                </a:lnTo>
                <a:lnTo>
                  <a:pt x="32004" y="71627"/>
                </a:lnTo>
                <a:lnTo>
                  <a:pt x="42671" y="24384"/>
                </a:lnTo>
                <a:lnTo>
                  <a:pt x="48562" y="19812"/>
                </a:lnTo>
                <a:lnTo>
                  <a:pt x="44196" y="19812"/>
                </a:lnTo>
                <a:lnTo>
                  <a:pt x="45133" y="13716"/>
                </a:lnTo>
                <a:close/>
              </a:path>
              <a:path w="94615" h="91439">
                <a:moveTo>
                  <a:pt x="93345" y="12192"/>
                </a:moveTo>
                <a:lnTo>
                  <a:pt x="73152" y="12192"/>
                </a:lnTo>
                <a:lnTo>
                  <a:pt x="76200" y="13716"/>
                </a:lnTo>
                <a:lnTo>
                  <a:pt x="77724" y="18288"/>
                </a:lnTo>
                <a:lnTo>
                  <a:pt x="77724" y="27431"/>
                </a:lnTo>
                <a:lnTo>
                  <a:pt x="76200" y="35051"/>
                </a:lnTo>
                <a:lnTo>
                  <a:pt x="68580" y="71627"/>
                </a:lnTo>
                <a:lnTo>
                  <a:pt x="68580" y="76200"/>
                </a:lnTo>
                <a:lnTo>
                  <a:pt x="67056" y="79248"/>
                </a:lnTo>
                <a:lnTo>
                  <a:pt x="67056" y="80772"/>
                </a:lnTo>
                <a:lnTo>
                  <a:pt x="65532" y="82296"/>
                </a:lnTo>
                <a:lnTo>
                  <a:pt x="64008" y="85344"/>
                </a:lnTo>
                <a:lnTo>
                  <a:pt x="62484" y="85344"/>
                </a:lnTo>
                <a:lnTo>
                  <a:pt x="60959" y="86868"/>
                </a:lnTo>
                <a:lnTo>
                  <a:pt x="57912" y="88392"/>
                </a:lnTo>
                <a:lnTo>
                  <a:pt x="91440" y="88392"/>
                </a:lnTo>
                <a:lnTo>
                  <a:pt x="88392" y="86868"/>
                </a:lnTo>
                <a:lnTo>
                  <a:pt x="86868" y="86868"/>
                </a:lnTo>
                <a:lnTo>
                  <a:pt x="83820" y="83820"/>
                </a:lnTo>
                <a:lnTo>
                  <a:pt x="83820" y="77724"/>
                </a:lnTo>
                <a:lnTo>
                  <a:pt x="85343" y="71627"/>
                </a:lnTo>
                <a:lnTo>
                  <a:pt x="94487" y="25907"/>
                </a:lnTo>
                <a:lnTo>
                  <a:pt x="94487" y="16764"/>
                </a:lnTo>
                <a:lnTo>
                  <a:pt x="93345" y="12192"/>
                </a:lnTo>
                <a:close/>
              </a:path>
              <a:path w="94615" h="91439">
                <a:moveTo>
                  <a:pt x="82296" y="0"/>
                </a:moveTo>
                <a:lnTo>
                  <a:pt x="77724" y="0"/>
                </a:lnTo>
                <a:lnTo>
                  <a:pt x="69699" y="1381"/>
                </a:lnTo>
                <a:lnTo>
                  <a:pt x="61531" y="5333"/>
                </a:lnTo>
                <a:lnTo>
                  <a:pt x="53078" y="11572"/>
                </a:lnTo>
                <a:lnTo>
                  <a:pt x="44196" y="19812"/>
                </a:lnTo>
                <a:lnTo>
                  <a:pt x="48562" y="19812"/>
                </a:lnTo>
                <a:lnTo>
                  <a:pt x="49268" y="19264"/>
                </a:lnTo>
                <a:lnTo>
                  <a:pt x="55435" y="15430"/>
                </a:lnTo>
                <a:lnTo>
                  <a:pt x="61317" y="13025"/>
                </a:lnTo>
                <a:lnTo>
                  <a:pt x="67056" y="12192"/>
                </a:lnTo>
                <a:lnTo>
                  <a:pt x="93345" y="12192"/>
                </a:lnTo>
                <a:lnTo>
                  <a:pt x="92964" y="10668"/>
                </a:lnTo>
                <a:lnTo>
                  <a:pt x="91440" y="6096"/>
                </a:lnTo>
                <a:lnTo>
                  <a:pt x="88392" y="4572"/>
                </a:lnTo>
                <a:lnTo>
                  <a:pt x="85343" y="1524"/>
                </a:lnTo>
                <a:lnTo>
                  <a:pt x="82296" y="0"/>
                </a:lnTo>
                <a:close/>
              </a:path>
              <a:path w="94615" h="91439">
                <a:moveTo>
                  <a:pt x="47243" y="0"/>
                </a:moveTo>
                <a:lnTo>
                  <a:pt x="42671" y="0"/>
                </a:lnTo>
                <a:lnTo>
                  <a:pt x="15240" y="12192"/>
                </a:lnTo>
                <a:lnTo>
                  <a:pt x="15240" y="15240"/>
                </a:lnTo>
                <a:lnTo>
                  <a:pt x="18287" y="13716"/>
                </a:lnTo>
                <a:lnTo>
                  <a:pt x="45133" y="13716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136903" y="3084576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4">
                <a:moveTo>
                  <a:pt x="73152" y="6096"/>
                </a:moveTo>
                <a:lnTo>
                  <a:pt x="53340" y="6096"/>
                </a:lnTo>
                <a:lnTo>
                  <a:pt x="56387" y="7620"/>
                </a:lnTo>
                <a:lnTo>
                  <a:pt x="59436" y="10668"/>
                </a:lnTo>
                <a:lnTo>
                  <a:pt x="60959" y="13716"/>
                </a:lnTo>
                <a:lnTo>
                  <a:pt x="60959" y="19811"/>
                </a:lnTo>
                <a:lnTo>
                  <a:pt x="59436" y="28955"/>
                </a:lnTo>
                <a:lnTo>
                  <a:pt x="57912" y="32003"/>
                </a:lnTo>
                <a:lnTo>
                  <a:pt x="22859" y="45720"/>
                </a:lnTo>
                <a:lnTo>
                  <a:pt x="15240" y="50292"/>
                </a:lnTo>
                <a:lnTo>
                  <a:pt x="4571" y="60959"/>
                </a:lnTo>
                <a:lnTo>
                  <a:pt x="1524" y="70103"/>
                </a:lnTo>
                <a:lnTo>
                  <a:pt x="0" y="76200"/>
                </a:lnTo>
                <a:lnTo>
                  <a:pt x="1524" y="82296"/>
                </a:lnTo>
                <a:lnTo>
                  <a:pt x="4571" y="85344"/>
                </a:lnTo>
                <a:lnTo>
                  <a:pt x="7620" y="89916"/>
                </a:lnTo>
                <a:lnTo>
                  <a:pt x="12192" y="92963"/>
                </a:lnTo>
                <a:lnTo>
                  <a:pt x="21336" y="92963"/>
                </a:lnTo>
                <a:lnTo>
                  <a:pt x="25908" y="91440"/>
                </a:lnTo>
                <a:lnTo>
                  <a:pt x="38100" y="85344"/>
                </a:lnTo>
                <a:lnTo>
                  <a:pt x="44500" y="80772"/>
                </a:lnTo>
                <a:lnTo>
                  <a:pt x="25908" y="80772"/>
                </a:lnTo>
                <a:lnTo>
                  <a:pt x="22859" y="79248"/>
                </a:lnTo>
                <a:lnTo>
                  <a:pt x="19812" y="76200"/>
                </a:lnTo>
                <a:lnTo>
                  <a:pt x="18287" y="73151"/>
                </a:lnTo>
                <a:lnTo>
                  <a:pt x="18287" y="65531"/>
                </a:lnTo>
                <a:lnTo>
                  <a:pt x="57912" y="38100"/>
                </a:lnTo>
                <a:lnTo>
                  <a:pt x="73071" y="38100"/>
                </a:lnTo>
                <a:lnTo>
                  <a:pt x="74676" y="30479"/>
                </a:lnTo>
                <a:lnTo>
                  <a:pt x="76200" y="21335"/>
                </a:lnTo>
                <a:lnTo>
                  <a:pt x="77724" y="15240"/>
                </a:lnTo>
                <a:lnTo>
                  <a:pt x="76200" y="13716"/>
                </a:lnTo>
                <a:lnTo>
                  <a:pt x="76200" y="9144"/>
                </a:lnTo>
                <a:lnTo>
                  <a:pt x="73152" y="6096"/>
                </a:lnTo>
                <a:close/>
              </a:path>
              <a:path w="81280" h="93344">
                <a:moveTo>
                  <a:pt x="65532" y="77724"/>
                </a:moveTo>
                <a:lnTo>
                  <a:pt x="48768" y="77724"/>
                </a:lnTo>
                <a:lnTo>
                  <a:pt x="47243" y="83820"/>
                </a:lnTo>
                <a:lnTo>
                  <a:pt x="48768" y="86868"/>
                </a:lnTo>
                <a:lnTo>
                  <a:pt x="48768" y="88392"/>
                </a:lnTo>
                <a:lnTo>
                  <a:pt x="50292" y="91440"/>
                </a:lnTo>
                <a:lnTo>
                  <a:pt x="56387" y="91440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5909" y="80772"/>
                </a:lnTo>
                <a:lnTo>
                  <a:pt x="68580" y="80772"/>
                </a:lnTo>
                <a:lnTo>
                  <a:pt x="65532" y="77724"/>
                </a:lnTo>
                <a:close/>
              </a:path>
              <a:path w="81280" h="93344">
                <a:moveTo>
                  <a:pt x="73071" y="38100"/>
                </a:moveTo>
                <a:lnTo>
                  <a:pt x="57912" y="38100"/>
                </a:lnTo>
                <a:lnTo>
                  <a:pt x="50292" y="71627"/>
                </a:lnTo>
                <a:lnTo>
                  <a:pt x="41148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73151"/>
                </a:lnTo>
                <a:lnTo>
                  <a:pt x="67056" y="68579"/>
                </a:lnTo>
                <a:lnTo>
                  <a:pt x="68580" y="59435"/>
                </a:lnTo>
                <a:lnTo>
                  <a:pt x="73071" y="38100"/>
                </a:lnTo>
                <a:close/>
              </a:path>
              <a:path w="81280" h="93344">
                <a:moveTo>
                  <a:pt x="80772" y="73151"/>
                </a:moveTo>
                <a:lnTo>
                  <a:pt x="76200" y="76200"/>
                </a:lnTo>
                <a:lnTo>
                  <a:pt x="73152" y="79248"/>
                </a:lnTo>
                <a:lnTo>
                  <a:pt x="71628" y="79248"/>
                </a:lnTo>
                <a:lnTo>
                  <a:pt x="70104" y="80772"/>
                </a:lnTo>
                <a:lnTo>
                  <a:pt x="75909" y="80772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80" h="93344">
                <a:moveTo>
                  <a:pt x="59436" y="0"/>
                </a:moveTo>
                <a:lnTo>
                  <a:pt x="41148" y="0"/>
                </a:lnTo>
                <a:lnTo>
                  <a:pt x="33528" y="1524"/>
                </a:lnTo>
                <a:lnTo>
                  <a:pt x="27432" y="6096"/>
                </a:lnTo>
                <a:lnTo>
                  <a:pt x="19812" y="10668"/>
                </a:lnTo>
                <a:lnTo>
                  <a:pt x="16764" y="16763"/>
                </a:lnTo>
                <a:lnTo>
                  <a:pt x="15240" y="21335"/>
                </a:lnTo>
                <a:lnTo>
                  <a:pt x="13715" y="24383"/>
                </a:lnTo>
                <a:lnTo>
                  <a:pt x="15240" y="27431"/>
                </a:lnTo>
                <a:lnTo>
                  <a:pt x="15240" y="28955"/>
                </a:lnTo>
                <a:lnTo>
                  <a:pt x="18287" y="32003"/>
                </a:lnTo>
                <a:lnTo>
                  <a:pt x="24384" y="32003"/>
                </a:lnTo>
                <a:lnTo>
                  <a:pt x="28956" y="27431"/>
                </a:lnTo>
                <a:lnTo>
                  <a:pt x="32004" y="21335"/>
                </a:lnTo>
                <a:lnTo>
                  <a:pt x="32004" y="16763"/>
                </a:lnTo>
                <a:lnTo>
                  <a:pt x="35052" y="10668"/>
                </a:lnTo>
                <a:lnTo>
                  <a:pt x="38100" y="9144"/>
                </a:lnTo>
                <a:lnTo>
                  <a:pt x="39624" y="6096"/>
                </a:lnTo>
                <a:lnTo>
                  <a:pt x="73152" y="6096"/>
                </a:lnTo>
                <a:lnTo>
                  <a:pt x="70104" y="3048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624583" y="2912364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69">
                <a:moveTo>
                  <a:pt x="24384" y="50292"/>
                </a:moveTo>
                <a:lnTo>
                  <a:pt x="0" y="50292"/>
                </a:lnTo>
                <a:lnTo>
                  <a:pt x="0" y="51816"/>
                </a:lnTo>
                <a:lnTo>
                  <a:pt x="24384" y="51816"/>
                </a:lnTo>
                <a:lnTo>
                  <a:pt x="24384" y="50292"/>
                </a:lnTo>
                <a:close/>
              </a:path>
              <a:path w="53339" h="52069">
                <a:moveTo>
                  <a:pt x="53340" y="50292"/>
                </a:moveTo>
                <a:lnTo>
                  <a:pt x="28955" y="50292"/>
                </a:lnTo>
                <a:lnTo>
                  <a:pt x="28955" y="51816"/>
                </a:lnTo>
                <a:lnTo>
                  <a:pt x="53340" y="51816"/>
                </a:lnTo>
                <a:lnTo>
                  <a:pt x="53340" y="50292"/>
                </a:lnTo>
                <a:close/>
              </a:path>
              <a:path w="53339" h="52069">
                <a:moveTo>
                  <a:pt x="27432" y="0"/>
                </a:moveTo>
                <a:lnTo>
                  <a:pt x="24384" y="0"/>
                </a:lnTo>
                <a:lnTo>
                  <a:pt x="9143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9143" y="39624"/>
                </a:lnTo>
                <a:lnTo>
                  <a:pt x="9143" y="44196"/>
                </a:lnTo>
                <a:lnTo>
                  <a:pt x="7620" y="45720"/>
                </a:lnTo>
                <a:lnTo>
                  <a:pt x="7620" y="47244"/>
                </a:lnTo>
                <a:lnTo>
                  <a:pt x="4571" y="50292"/>
                </a:lnTo>
                <a:lnTo>
                  <a:pt x="22859" y="50292"/>
                </a:lnTo>
                <a:lnTo>
                  <a:pt x="19811" y="48768"/>
                </a:lnTo>
                <a:lnTo>
                  <a:pt x="18288" y="48768"/>
                </a:lnTo>
                <a:lnTo>
                  <a:pt x="18288" y="39624"/>
                </a:lnTo>
                <a:lnTo>
                  <a:pt x="24384" y="13716"/>
                </a:lnTo>
                <a:lnTo>
                  <a:pt x="27431" y="10668"/>
                </a:lnTo>
                <a:lnTo>
                  <a:pt x="24384" y="10668"/>
                </a:lnTo>
                <a:lnTo>
                  <a:pt x="27432" y="0"/>
                </a:lnTo>
                <a:close/>
              </a:path>
              <a:path w="53339" h="52069">
                <a:moveTo>
                  <a:pt x="53340" y="7620"/>
                </a:moveTo>
                <a:lnTo>
                  <a:pt x="42671" y="7620"/>
                </a:lnTo>
                <a:lnTo>
                  <a:pt x="44196" y="10668"/>
                </a:lnTo>
                <a:lnTo>
                  <a:pt x="44196" y="19812"/>
                </a:lnTo>
                <a:lnTo>
                  <a:pt x="39623" y="39624"/>
                </a:lnTo>
                <a:lnTo>
                  <a:pt x="38099" y="42672"/>
                </a:lnTo>
                <a:lnTo>
                  <a:pt x="38099" y="47244"/>
                </a:lnTo>
                <a:lnTo>
                  <a:pt x="36576" y="47244"/>
                </a:lnTo>
                <a:lnTo>
                  <a:pt x="35052" y="48768"/>
                </a:lnTo>
                <a:lnTo>
                  <a:pt x="32003" y="50292"/>
                </a:lnTo>
                <a:lnTo>
                  <a:pt x="51815" y="50292"/>
                </a:lnTo>
                <a:lnTo>
                  <a:pt x="50291" y="48768"/>
                </a:lnTo>
                <a:lnTo>
                  <a:pt x="48767" y="48768"/>
                </a:lnTo>
                <a:lnTo>
                  <a:pt x="47243" y="47244"/>
                </a:lnTo>
                <a:lnTo>
                  <a:pt x="47243" y="44196"/>
                </a:lnTo>
                <a:lnTo>
                  <a:pt x="48767" y="39624"/>
                </a:lnTo>
                <a:lnTo>
                  <a:pt x="53340" y="19812"/>
                </a:lnTo>
                <a:lnTo>
                  <a:pt x="53340" y="7620"/>
                </a:lnTo>
                <a:close/>
              </a:path>
              <a:path w="53339" h="52069">
                <a:moveTo>
                  <a:pt x="47243" y="0"/>
                </a:moveTo>
                <a:lnTo>
                  <a:pt x="38099" y="0"/>
                </a:lnTo>
                <a:lnTo>
                  <a:pt x="32003" y="4572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5" y="9144"/>
                </a:lnTo>
                <a:lnTo>
                  <a:pt x="35052" y="7620"/>
                </a:lnTo>
                <a:lnTo>
                  <a:pt x="53340" y="7620"/>
                </a:lnTo>
                <a:lnTo>
                  <a:pt x="53340" y="6096"/>
                </a:lnTo>
                <a:lnTo>
                  <a:pt x="51815" y="3048"/>
                </a:lnTo>
                <a:lnTo>
                  <a:pt x="50291" y="3048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228344" y="3172968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4" h="52069">
                <a:moveTo>
                  <a:pt x="25908" y="48767"/>
                </a:moveTo>
                <a:lnTo>
                  <a:pt x="1524" y="48767"/>
                </a:lnTo>
                <a:lnTo>
                  <a:pt x="0" y="51815"/>
                </a:lnTo>
                <a:lnTo>
                  <a:pt x="25908" y="51815"/>
                </a:lnTo>
                <a:lnTo>
                  <a:pt x="25908" y="48767"/>
                </a:lnTo>
                <a:close/>
              </a:path>
              <a:path w="55244" h="52069">
                <a:moveTo>
                  <a:pt x="54864" y="48767"/>
                </a:moveTo>
                <a:lnTo>
                  <a:pt x="30480" y="48767"/>
                </a:lnTo>
                <a:lnTo>
                  <a:pt x="28956" y="51815"/>
                </a:lnTo>
                <a:lnTo>
                  <a:pt x="54864" y="51815"/>
                </a:lnTo>
                <a:lnTo>
                  <a:pt x="54864" y="48767"/>
                </a:lnTo>
                <a:close/>
              </a:path>
              <a:path w="55244" h="52069">
                <a:moveTo>
                  <a:pt x="27431" y="0"/>
                </a:moveTo>
                <a:lnTo>
                  <a:pt x="25908" y="0"/>
                </a:lnTo>
                <a:lnTo>
                  <a:pt x="9143" y="6095"/>
                </a:lnTo>
                <a:lnTo>
                  <a:pt x="9143" y="7619"/>
                </a:lnTo>
                <a:lnTo>
                  <a:pt x="15240" y="7619"/>
                </a:lnTo>
                <a:lnTo>
                  <a:pt x="16764" y="9143"/>
                </a:lnTo>
                <a:lnTo>
                  <a:pt x="16764" y="12191"/>
                </a:lnTo>
                <a:lnTo>
                  <a:pt x="15240" y="15239"/>
                </a:lnTo>
                <a:lnTo>
                  <a:pt x="13715" y="21335"/>
                </a:lnTo>
                <a:lnTo>
                  <a:pt x="10668" y="39624"/>
                </a:lnTo>
                <a:lnTo>
                  <a:pt x="9143" y="44195"/>
                </a:lnTo>
                <a:lnTo>
                  <a:pt x="9143" y="45719"/>
                </a:lnTo>
                <a:lnTo>
                  <a:pt x="6096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44195"/>
                </a:lnTo>
                <a:lnTo>
                  <a:pt x="19812" y="39624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8" y="10667"/>
                </a:lnTo>
                <a:lnTo>
                  <a:pt x="27431" y="0"/>
                </a:lnTo>
                <a:close/>
              </a:path>
              <a:path w="55244" h="52069">
                <a:moveTo>
                  <a:pt x="53340" y="6095"/>
                </a:moveTo>
                <a:lnTo>
                  <a:pt x="42671" y="6095"/>
                </a:lnTo>
                <a:lnTo>
                  <a:pt x="44196" y="7619"/>
                </a:lnTo>
                <a:lnTo>
                  <a:pt x="44196" y="9143"/>
                </a:lnTo>
                <a:lnTo>
                  <a:pt x="45719" y="12191"/>
                </a:lnTo>
                <a:lnTo>
                  <a:pt x="45719" y="15239"/>
                </a:lnTo>
                <a:lnTo>
                  <a:pt x="44196" y="19811"/>
                </a:lnTo>
                <a:lnTo>
                  <a:pt x="39624" y="39624"/>
                </a:lnTo>
                <a:lnTo>
                  <a:pt x="39624" y="44195"/>
                </a:lnTo>
                <a:lnTo>
                  <a:pt x="38100" y="45719"/>
                </a:lnTo>
                <a:lnTo>
                  <a:pt x="38100" y="47243"/>
                </a:lnTo>
                <a:lnTo>
                  <a:pt x="36575" y="47243"/>
                </a:lnTo>
                <a:lnTo>
                  <a:pt x="36575" y="48767"/>
                </a:lnTo>
                <a:lnTo>
                  <a:pt x="48768" y="48767"/>
                </a:lnTo>
                <a:lnTo>
                  <a:pt x="48768" y="39624"/>
                </a:lnTo>
                <a:lnTo>
                  <a:pt x="53340" y="18287"/>
                </a:lnTo>
                <a:lnTo>
                  <a:pt x="54864" y="13715"/>
                </a:lnTo>
                <a:lnTo>
                  <a:pt x="54864" y="9143"/>
                </a:lnTo>
                <a:lnTo>
                  <a:pt x="53340" y="6095"/>
                </a:lnTo>
                <a:close/>
              </a:path>
              <a:path w="55244" h="52069">
                <a:moveTo>
                  <a:pt x="48768" y="0"/>
                </a:moveTo>
                <a:lnTo>
                  <a:pt x="39624" y="0"/>
                </a:lnTo>
                <a:lnTo>
                  <a:pt x="33528" y="3048"/>
                </a:lnTo>
                <a:lnTo>
                  <a:pt x="25908" y="10667"/>
                </a:lnTo>
                <a:lnTo>
                  <a:pt x="28448" y="10667"/>
                </a:lnTo>
                <a:lnTo>
                  <a:pt x="30480" y="9143"/>
                </a:lnTo>
                <a:lnTo>
                  <a:pt x="35052" y="6095"/>
                </a:lnTo>
                <a:lnTo>
                  <a:pt x="53340" y="6095"/>
                </a:lnTo>
                <a:lnTo>
                  <a:pt x="53340" y="3048"/>
                </a:lnTo>
                <a:lnTo>
                  <a:pt x="51815" y="1524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353311" y="310667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53311" y="314248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751076" y="3157728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19">
                <a:moveTo>
                  <a:pt x="24384" y="16764"/>
                </a:moveTo>
                <a:lnTo>
                  <a:pt x="16763" y="16764"/>
                </a:lnTo>
                <a:lnTo>
                  <a:pt x="16763" y="18288"/>
                </a:lnTo>
                <a:lnTo>
                  <a:pt x="18287" y="18288"/>
                </a:lnTo>
                <a:lnTo>
                  <a:pt x="18287" y="24383"/>
                </a:lnTo>
                <a:lnTo>
                  <a:pt x="0" y="42672"/>
                </a:lnTo>
                <a:lnTo>
                  <a:pt x="0" y="45720"/>
                </a:lnTo>
                <a:lnTo>
                  <a:pt x="9143" y="42672"/>
                </a:lnTo>
                <a:lnTo>
                  <a:pt x="15240" y="39624"/>
                </a:lnTo>
                <a:lnTo>
                  <a:pt x="18287" y="33527"/>
                </a:lnTo>
                <a:lnTo>
                  <a:pt x="22860" y="28955"/>
                </a:lnTo>
                <a:lnTo>
                  <a:pt x="24384" y="24383"/>
                </a:lnTo>
                <a:lnTo>
                  <a:pt x="24384" y="16764"/>
                </a:lnTo>
                <a:close/>
              </a:path>
              <a:path w="24764" h="45719">
                <a:moveTo>
                  <a:pt x="13716" y="0"/>
                </a:moveTo>
                <a:lnTo>
                  <a:pt x="7619" y="0"/>
                </a:lnTo>
                <a:lnTo>
                  <a:pt x="4572" y="1524"/>
                </a:lnTo>
                <a:lnTo>
                  <a:pt x="1524" y="4572"/>
                </a:lnTo>
                <a:lnTo>
                  <a:pt x="0" y="7620"/>
                </a:lnTo>
                <a:lnTo>
                  <a:pt x="0" y="15240"/>
                </a:lnTo>
                <a:lnTo>
                  <a:pt x="3048" y="16764"/>
                </a:lnTo>
                <a:lnTo>
                  <a:pt x="6096" y="19811"/>
                </a:lnTo>
                <a:lnTo>
                  <a:pt x="10668" y="19811"/>
                </a:lnTo>
                <a:lnTo>
                  <a:pt x="12192" y="18288"/>
                </a:lnTo>
                <a:lnTo>
                  <a:pt x="13716" y="18288"/>
                </a:lnTo>
                <a:lnTo>
                  <a:pt x="15240" y="16764"/>
                </a:lnTo>
                <a:lnTo>
                  <a:pt x="24384" y="16764"/>
                </a:lnTo>
                <a:lnTo>
                  <a:pt x="24384" y="12192"/>
                </a:lnTo>
                <a:lnTo>
                  <a:pt x="22860" y="9144"/>
                </a:lnTo>
                <a:lnTo>
                  <a:pt x="21336" y="4572"/>
                </a:lnTo>
                <a:lnTo>
                  <a:pt x="18287" y="152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828800" y="3055620"/>
            <a:ext cx="294131" cy="1219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673095" y="2889504"/>
            <a:ext cx="682751" cy="4800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17064" y="3148584"/>
            <a:ext cx="29209" cy="76200"/>
          </a:xfrm>
          <a:custGeom>
            <a:avLst/>
            <a:gdLst/>
            <a:ahLst/>
            <a:cxnLst/>
            <a:rect l="l" t="t" r="r" b="b"/>
            <a:pathLst>
              <a:path w="29210" h="76200">
                <a:moveTo>
                  <a:pt x="28956" y="73151"/>
                </a:moveTo>
                <a:lnTo>
                  <a:pt x="1524" y="73151"/>
                </a:lnTo>
                <a:lnTo>
                  <a:pt x="1524" y="76200"/>
                </a:lnTo>
                <a:lnTo>
                  <a:pt x="28956" y="76200"/>
                </a:lnTo>
                <a:lnTo>
                  <a:pt x="28956" y="73151"/>
                </a:lnTo>
                <a:close/>
              </a:path>
              <a:path w="29210" h="76200">
                <a:moveTo>
                  <a:pt x="19812" y="9144"/>
                </a:moveTo>
                <a:lnTo>
                  <a:pt x="7619" y="9144"/>
                </a:lnTo>
                <a:lnTo>
                  <a:pt x="7619" y="10668"/>
                </a:lnTo>
                <a:lnTo>
                  <a:pt x="9143" y="10668"/>
                </a:lnTo>
                <a:lnTo>
                  <a:pt x="9143" y="12192"/>
                </a:lnTo>
                <a:lnTo>
                  <a:pt x="10668" y="13716"/>
                </a:lnTo>
                <a:lnTo>
                  <a:pt x="10668" y="70103"/>
                </a:lnTo>
                <a:lnTo>
                  <a:pt x="9143" y="70103"/>
                </a:lnTo>
                <a:lnTo>
                  <a:pt x="9143" y="71627"/>
                </a:lnTo>
                <a:lnTo>
                  <a:pt x="7619" y="73151"/>
                </a:lnTo>
                <a:lnTo>
                  <a:pt x="21336" y="73151"/>
                </a:lnTo>
                <a:lnTo>
                  <a:pt x="21336" y="71627"/>
                </a:lnTo>
                <a:lnTo>
                  <a:pt x="19812" y="71627"/>
                </a:lnTo>
                <a:lnTo>
                  <a:pt x="19812" y="9144"/>
                </a:lnTo>
                <a:close/>
              </a:path>
              <a:path w="29210" h="76200">
                <a:moveTo>
                  <a:pt x="19812" y="0"/>
                </a:moveTo>
                <a:lnTo>
                  <a:pt x="16763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519172" y="310743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9172" y="314248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51532" y="3166872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32004" y="32003"/>
                </a:moveTo>
                <a:lnTo>
                  <a:pt x="25907" y="32003"/>
                </a:lnTo>
                <a:lnTo>
                  <a:pt x="25907" y="57911"/>
                </a:lnTo>
                <a:lnTo>
                  <a:pt x="32004" y="57911"/>
                </a:lnTo>
                <a:lnTo>
                  <a:pt x="32004" y="32003"/>
                </a:lnTo>
                <a:close/>
              </a:path>
              <a:path w="58419" h="58419">
                <a:moveTo>
                  <a:pt x="57912" y="25907"/>
                </a:moveTo>
                <a:lnTo>
                  <a:pt x="0" y="25907"/>
                </a:lnTo>
                <a:lnTo>
                  <a:pt x="0" y="32003"/>
                </a:lnTo>
                <a:lnTo>
                  <a:pt x="57912" y="32003"/>
                </a:lnTo>
                <a:lnTo>
                  <a:pt x="57912" y="25907"/>
                </a:lnTo>
                <a:close/>
              </a:path>
              <a:path w="58419" h="58419">
                <a:moveTo>
                  <a:pt x="32004" y="0"/>
                </a:moveTo>
                <a:lnTo>
                  <a:pt x="25907" y="0"/>
                </a:lnTo>
                <a:lnTo>
                  <a:pt x="25907" y="25907"/>
                </a:lnTo>
                <a:lnTo>
                  <a:pt x="32004" y="25907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99132" y="3084576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4">
                <a:moveTo>
                  <a:pt x="73151" y="6096"/>
                </a:moveTo>
                <a:lnTo>
                  <a:pt x="51816" y="6096"/>
                </a:lnTo>
                <a:lnTo>
                  <a:pt x="56387" y="7620"/>
                </a:lnTo>
                <a:lnTo>
                  <a:pt x="57912" y="10668"/>
                </a:lnTo>
                <a:lnTo>
                  <a:pt x="60960" y="13716"/>
                </a:lnTo>
                <a:lnTo>
                  <a:pt x="60960" y="19811"/>
                </a:lnTo>
                <a:lnTo>
                  <a:pt x="59436" y="28955"/>
                </a:lnTo>
                <a:lnTo>
                  <a:pt x="57912" y="32003"/>
                </a:lnTo>
                <a:lnTo>
                  <a:pt x="46434" y="36290"/>
                </a:lnTo>
                <a:lnTo>
                  <a:pt x="36957" y="40004"/>
                </a:lnTo>
                <a:lnTo>
                  <a:pt x="3048" y="60959"/>
                </a:lnTo>
                <a:lnTo>
                  <a:pt x="1524" y="65531"/>
                </a:lnTo>
                <a:lnTo>
                  <a:pt x="1524" y="70103"/>
                </a:lnTo>
                <a:lnTo>
                  <a:pt x="0" y="76200"/>
                </a:lnTo>
                <a:lnTo>
                  <a:pt x="0" y="82296"/>
                </a:lnTo>
                <a:lnTo>
                  <a:pt x="3048" y="85344"/>
                </a:lnTo>
                <a:lnTo>
                  <a:pt x="6095" y="89916"/>
                </a:lnTo>
                <a:lnTo>
                  <a:pt x="10668" y="92963"/>
                </a:lnTo>
                <a:lnTo>
                  <a:pt x="21336" y="92963"/>
                </a:lnTo>
                <a:lnTo>
                  <a:pt x="24384" y="91440"/>
                </a:lnTo>
                <a:lnTo>
                  <a:pt x="28956" y="89916"/>
                </a:lnTo>
                <a:lnTo>
                  <a:pt x="38100" y="85344"/>
                </a:lnTo>
                <a:lnTo>
                  <a:pt x="44500" y="80772"/>
                </a:lnTo>
                <a:lnTo>
                  <a:pt x="24384" y="80772"/>
                </a:lnTo>
                <a:lnTo>
                  <a:pt x="21336" y="79248"/>
                </a:lnTo>
                <a:lnTo>
                  <a:pt x="16763" y="70103"/>
                </a:lnTo>
                <a:lnTo>
                  <a:pt x="18287" y="65531"/>
                </a:lnTo>
                <a:lnTo>
                  <a:pt x="18287" y="60959"/>
                </a:lnTo>
                <a:lnTo>
                  <a:pt x="21336" y="57911"/>
                </a:lnTo>
                <a:lnTo>
                  <a:pt x="22860" y="54863"/>
                </a:lnTo>
                <a:lnTo>
                  <a:pt x="25907" y="51816"/>
                </a:lnTo>
                <a:lnTo>
                  <a:pt x="30480" y="48768"/>
                </a:lnTo>
                <a:lnTo>
                  <a:pt x="45719" y="41148"/>
                </a:lnTo>
                <a:lnTo>
                  <a:pt x="56387" y="38100"/>
                </a:lnTo>
                <a:lnTo>
                  <a:pt x="73071" y="38100"/>
                </a:lnTo>
                <a:lnTo>
                  <a:pt x="74675" y="30479"/>
                </a:lnTo>
                <a:lnTo>
                  <a:pt x="76200" y="21335"/>
                </a:lnTo>
                <a:lnTo>
                  <a:pt x="76200" y="13716"/>
                </a:lnTo>
                <a:lnTo>
                  <a:pt x="74675" y="9144"/>
                </a:lnTo>
                <a:lnTo>
                  <a:pt x="73151" y="6096"/>
                </a:lnTo>
                <a:close/>
              </a:path>
              <a:path w="81280" h="93344">
                <a:moveTo>
                  <a:pt x="65531" y="77724"/>
                </a:moveTo>
                <a:lnTo>
                  <a:pt x="48768" y="77724"/>
                </a:lnTo>
                <a:lnTo>
                  <a:pt x="47267" y="83724"/>
                </a:lnTo>
                <a:lnTo>
                  <a:pt x="47243" y="86868"/>
                </a:lnTo>
                <a:lnTo>
                  <a:pt x="48768" y="88392"/>
                </a:lnTo>
                <a:lnTo>
                  <a:pt x="50292" y="91440"/>
                </a:lnTo>
                <a:lnTo>
                  <a:pt x="56387" y="91440"/>
                </a:lnTo>
                <a:lnTo>
                  <a:pt x="61245" y="90582"/>
                </a:lnTo>
                <a:lnTo>
                  <a:pt x="66675" y="88010"/>
                </a:lnTo>
                <a:lnTo>
                  <a:pt x="72675" y="83724"/>
                </a:lnTo>
                <a:lnTo>
                  <a:pt x="75909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3344">
                <a:moveTo>
                  <a:pt x="73071" y="38100"/>
                </a:moveTo>
                <a:lnTo>
                  <a:pt x="56387" y="38100"/>
                </a:lnTo>
                <a:lnTo>
                  <a:pt x="50292" y="71627"/>
                </a:lnTo>
                <a:lnTo>
                  <a:pt x="39624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1" y="77724"/>
                </a:lnTo>
                <a:lnTo>
                  <a:pt x="65531" y="68579"/>
                </a:lnTo>
                <a:lnTo>
                  <a:pt x="68580" y="59435"/>
                </a:lnTo>
                <a:lnTo>
                  <a:pt x="73071" y="38100"/>
                </a:lnTo>
                <a:close/>
              </a:path>
              <a:path w="81280" h="93344">
                <a:moveTo>
                  <a:pt x="80772" y="73151"/>
                </a:moveTo>
                <a:lnTo>
                  <a:pt x="76200" y="76200"/>
                </a:lnTo>
                <a:lnTo>
                  <a:pt x="73151" y="79248"/>
                </a:lnTo>
                <a:lnTo>
                  <a:pt x="70104" y="79248"/>
                </a:lnTo>
                <a:lnTo>
                  <a:pt x="70104" y="80772"/>
                </a:lnTo>
                <a:lnTo>
                  <a:pt x="75909" y="80772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80" h="93344">
                <a:moveTo>
                  <a:pt x="59436" y="0"/>
                </a:moveTo>
                <a:lnTo>
                  <a:pt x="51816" y="0"/>
                </a:lnTo>
                <a:lnTo>
                  <a:pt x="44124" y="309"/>
                </a:lnTo>
                <a:lnTo>
                  <a:pt x="13716" y="21335"/>
                </a:lnTo>
                <a:lnTo>
                  <a:pt x="13716" y="27431"/>
                </a:lnTo>
                <a:lnTo>
                  <a:pt x="18287" y="32003"/>
                </a:lnTo>
                <a:lnTo>
                  <a:pt x="22860" y="32003"/>
                </a:lnTo>
                <a:lnTo>
                  <a:pt x="25907" y="30479"/>
                </a:lnTo>
                <a:lnTo>
                  <a:pt x="28956" y="27431"/>
                </a:lnTo>
                <a:lnTo>
                  <a:pt x="30480" y="24383"/>
                </a:lnTo>
                <a:lnTo>
                  <a:pt x="30480" y="21335"/>
                </a:lnTo>
                <a:lnTo>
                  <a:pt x="32004" y="16763"/>
                </a:lnTo>
                <a:lnTo>
                  <a:pt x="32004" y="13716"/>
                </a:lnTo>
                <a:lnTo>
                  <a:pt x="33528" y="10668"/>
                </a:lnTo>
                <a:lnTo>
                  <a:pt x="36575" y="9144"/>
                </a:lnTo>
                <a:lnTo>
                  <a:pt x="39624" y="6096"/>
                </a:lnTo>
                <a:lnTo>
                  <a:pt x="73151" y="6096"/>
                </a:lnTo>
                <a:lnTo>
                  <a:pt x="70104" y="3048"/>
                </a:lnTo>
                <a:lnTo>
                  <a:pt x="65531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292095" y="3172968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69">
                <a:moveTo>
                  <a:pt x="24384" y="48767"/>
                </a:moveTo>
                <a:lnTo>
                  <a:pt x="0" y="48767"/>
                </a:lnTo>
                <a:lnTo>
                  <a:pt x="0" y="51815"/>
                </a:lnTo>
                <a:lnTo>
                  <a:pt x="24384" y="51815"/>
                </a:lnTo>
                <a:lnTo>
                  <a:pt x="24384" y="48767"/>
                </a:lnTo>
                <a:close/>
              </a:path>
              <a:path w="53339" h="52069">
                <a:moveTo>
                  <a:pt x="53340" y="48767"/>
                </a:moveTo>
                <a:lnTo>
                  <a:pt x="28956" y="48767"/>
                </a:lnTo>
                <a:lnTo>
                  <a:pt x="28956" y="51815"/>
                </a:lnTo>
                <a:lnTo>
                  <a:pt x="53340" y="51815"/>
                </a:lnTo>
                <a:lnTo>
                  <a:pt x="53340" y="48767"/>
                </a:lnTo>
                <a:close/>
              </a:path>
              <a:path w="53339" h="52069">
                <a:moveTo>
                  <a:pt x="25908" y="0"/>
                </a:moveTo>
                <a:lnTo>
                  <a:pt x="24384" y="0"/>
                </a:lnTo>
                <a:lnTo>
                  <a:pt x="7620" y="6095"/>
                </a:lnTo>
                <a:lnTo>
                  <a:pt x="9143" y="7619"/>
                </a:lnTo>
                <a:lnTo>
                  <a:pt x="13716" y="7619"/>
                </a:lnTo>
                <a:lnTo>
                  <a:pt x="15240" y="9143"/>
                </a:lnTo>
                <a:lnTo>
                  <a:pt x="15240" y="12191"/>
                </a:lnTo>
                <a:lnTo>
                  <a:pt x="13716" y="15239"/>
                </a:lnTo>
                <a:lnTo>
                  <a:pt x="13716" y="21335"/>
                </a:lnTo>
                <a:lnTo>
                  <a:pt x="9143" y="39624"/>
                </a:lnTo>
                <a:lnTo>
                  <a:pt x="9143" y="44195"/>
                </a:lnTo>
                <a:lnTo>
                  <a:pt x="4572" y="48767"/>
                </a:lnTo>
                <a:lnTo>
                  <a:pt x="18287" y="48767"/>
                </a:lnTo>
                <a:lnTo>
                  <a:pt x="18287" y="45719"/>
                </a:lnTo>
                <a:lnTo>
                  <a:pt x="16764" y="45719"/>
                </a:lnTo>
                <a:lnTo>
                  <a:pt x="18287" y="44195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1" y="10667"/>
                </a:lnTo>
                <a:lnTo>
                  <a:pt x="24384" y="10667"/>
                </a:lnTo>
                <a:lnTo>
                  <a:pt x="25908" y="0"/>
                </a:lnTo>
                <a:close/>
              </a:path>
              <a:path w="53339" h="52069">
                <a:moveTo>
                  <a:pt x="53340" y="6095"/>
                </a:moveTo>
                <a:lnTo>
                  <a:pt x="41148" y="6095"/>
                </a:lnTo>
                <a:lnTo>
                  <a:pt x="42672" y="7619"/>
                </a:lnTo>
                <a:lnTo>
                  <a:pt x="42672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1"/>
                </a:lnTo>
                <a:lnTo>
                  <a:pt x="38100" y="39624"/>
                </a:lnTo>
                <a:lnTo>
                  <a:pt x="38100" y="45719"/>
                </a:lnTo>
                <a:lnTo>
                  <a:pt x="35052" y="48767"/>
                </a:lnTo>
                <a:lnTo>
                  <a:pt x="47243" y="48767"/>
                </a:lnTo>
                <a:lnTo>
                  <a:pt x="47243" y="39624"/>
                </a:lnTo>
                <a:lnTo>
                  <a:pt x="51816" y="18287"/>
                </a:lnTo>
                <a:lnTo>
                  <a:pt x="53340" y="13715"/>
                </a:lnTo>
                <a:lnTo>
                  <a:pt x="53340" y="6095"/>
                </a:lnTo>
                <a:close/>
              </a:path>
              <a:path w="53339" h="52069">
                <a:moveTo>
                  <a:pt x="48768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7"/>
                </a:lnTo>
                <a:lnTo>
                  <a:pt x="27431" y="10667"/>
                </a:lnTo>
                <a:lnTo>
                  <a:pt x="28956" y="9143"/>
                </a:lnTo>
                <a:lnTo>
                  <a:pt x="33528" y="6095"/>
                </a:lnTo>
                <a:lnTo>
                  <a:pt x="53340" y="6095"/>
                </a:lnTo>
                <a:lnTo>
                  <a:pt x="51816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433571" y="3055620"/>
            <a:ext cx="242315" cy="1219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402079" y="377647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908047" y="3540252"/>
            <a:ext cx="1056131" cy="4770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172967" y="3564636"/>
            <a:ext cx="1196339" cy="45262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66672" y="3974592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40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7"/>
                </a:lnTo>
                <a:close/>
              </a:path>
              <a:path w="53340" h="50800">
                <a:moveTo>
                  <a:pt x="18287" y="45719"/>
                </a:moveTo>
                <a:lnTo>
                  <a:pt x="6096" y="45719"/>
                </a:lnTo>
                <a:lnTo>
                  <a:pt x="3047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45719"/>
                </a:lnTo>
                <a:close/>
              </a:path>
              <a:path w="53340" h="50800">
                <a:moveTo>
                  <a:pt x="48768" y="47243"/>
                </a:moveTo>
                <a:lnTo>
                  <a:pt x="33528" y="47243"/>
                </a:lnTo>
                <a:lnTo>
                  <a:pt x="32003" y="48767"/>
                </a:lnTo>
                <a:lnTo>
                  <a:pt x="50291" y="48767"/>
                </a:lnTo>
                <a:lnTo>
                  <a:pt x="48768" y="47243"/>
                </a:lnTo>
                <a:close/>
              </a:path>
              <a:path w="53340" h="50800">
                <a:moveTo>
                  <a:pt x="52578" y="6095"/>
                </a:moveTo>
                <a:lnTo>
                  <a:pt x="41147" y="6095"/>
                </a:lnTo>
                <a:lnTo>
                  <a:pt x="42671" y="7619"/>
                </a:lnTo>
                <a:lnTo>
                  <a:pt x="42671" y="9143"/>
                </a:lnTo>
                <a:lnTo>
                  <a:pt x="44196" y="10667"/>
                </a:lnTo>
                <a:lnTo>
                  <a:pt x="44196" y="13715"/>
                </a:lnTo>
                <a:lnTo>
                  <a:pt x="42671" y="18287"/>
                </a:lnTo>
                <a:lnTo>
                  <a:pt x="38100" y="39624"/>
                </a:lnTo>
                <a:lnTo>
                  <a:pt x="38100" y="44195"/>
                </a:lnTo>
                <a:lnTo>
                  <a:pt x="36575" y="44195"/>
                </a:lnTo>
                <a:lnTo>
                  <a:pt x="36575" y="45719"/>
                </a:lnTo>
                <a:lnTo>
                  <a:pt x="35052" y="47243"/>
                </a:lnTo>
                <a:lnTo>
                  <a:pt x="47243" y="47243"/>
                </a:lnTo>
                <a:lnTo>
                  <a:pt x="47243" y="39624"/>
                </a:lnTo>
                <a:lnTo>
                  <a:pt x="51815" y="18287"/>
                </a:lnTo>
                <a:lnTo>
                  <a:pt x="53340" y="13715"/>
                </a:lnTo>
                <a:lnTo>
                  <a:pt x="53340" y="7619"/>
                </a:lnTo>
                <a:lnTo>
                  <a:pt x="52578" y="6095"/>
                </a:lnTo>
                <a:close/>
              </a:path>
              <a:path w="53340" h="50800">
                <a:moveTo>
                  <a:pt x="25037" y="6095"/>
                </a:moveTo>
                <a:lnTo>
                  <a:pt x="13715" y="6095"/>
                </a:lnTo>
                <a:lnTo>
                  <a:pt x="13715" y="7619"/>
                </a:lnTo>
                <a:lnTo>
                  <a:pt x="15240" y="7619"/>
                </a:lnTo>
                <a:lnTo>
                  <a:pt x="15240" y="10667"/>
                </a:lnTo>
                <a:lnTo>
                  <a:pt x="13715" y="15239"/>
                </a:lnTo>
                <a:lnTo>
                  <a:pt x="13715" y="21335"/>
                </a:lnTo>
                <a:lnTo>
                  <a:pt x="9143" y="39624"/>
                </a:lnTo>
                <a:lnTo>
                  <a:pt x="9143" y="42671"/>
                </a:lnTo>
                <a:lnTo>
                  <a:pt x="7619" y="45719"/>
                </a:lnTo>
                <a:lnTo>
                  <a:pt x="16764" y="45719"/>
                </a:lnTo>
                <a:lnTo>
                  <a:pt x="16764" y="42671"/>
                </a:lnTo>
                <a:lnTo>
                  <a:pt x="18287" y="39624"/>
                </a:lnTo>
                <a:lnTo>
                  <a:pt x="22859" y="13715"/>
                </a:lnTo>
                <a:lnTo>
                  <a:pt x="26924" y="10667"/>
                </a:lnTo>
                <a:lnTo>
                  <a:pt x="24384" y="10667"/>
                </a:lnTo>
                <a:lnTo>
                  <a:pt x="25037" y="6095"/>
                </a:lnTo>
                <a:close/>
              </a:path>
              <a:path w="53340" h="50800">
                <a:moveTo>
                  <a:pt x="47243" y="0"/>
                </a:moveTo>
                <a:lnTo>
                  <a:pt x="38100" y="0"/>
                </a:lnTo>
                <a:lnTo>
                  <a:pt x="32003" y="3047"/>
                </a:lnTo>
                <a:lnTo>
                  <a:pt x="24384" y="10667"/>
                </a:lnTo>
                <a:lnTo>
                  <a:pt x="26924" y="10667"/>
                </a:lnTo>
                <a:lnTo>
                  <a:pt x="28956" y="9143"/>
                </a:lnTo>
                <a:lnTo>
                  <a:pt x="33528" y="6095"/>
                </a:lnTo>
                <a:lnTo>
                  <a:pt x="52578" y="6095"/>
                </a:lnTo>
                <a:lnTo>
                  <a:pt x="51815" y="4571"/>
                </a:lnTo>
                <a:lnTo>
                  <a:pt x="51815" y="3047"/>
                </a:lnTo>
                <a:lnTo>
                  <a:pt x="48768" y="1524"/>
                </a:lnTo>
                <a:lnTo>
                  <a:pt x="47243" y="0"/>
                </a:lnTo>
                <a:close/>
              </a:path>
              <a:path w="53340" h="50800">
                <a:moveTo>
                  <a:pt x="25908" y="0"/>
                </a:moveTo>
                <a:lnTo>
                  <a:pt x="24384" y="0"/>
                </a:lnTo>
                <a:lnTo>
                  <a:pt x="7619" y="6095"/>
                </a:lnTo>
                <a:lnTo>
                  <a:pt x="9143" y="7619"/>
                </a:lnTo>
                <a:lnTo>
                  <a:pt x="10668" y="7619"/>
                </a:lnTo>
                <a:lnTo>
                  <a:pt x="10668" y="6095"/>
                </a:lnTo>
                <a:lnTo>
                  <a:pt x="25037" y="6095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514855" y="3700272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40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7"/>
                </a:lnTo>
                <a:close/>
              </a:path>
              <a:path w="53340" h="50800">
                <a:moveTo>
                  <a:pt x="25907" y="0"/>
                </a:moveTo>
                <a:lnTo>
                  <a:pt x="24384" y="0"/>
                </a:lnTo>
                <a:lnTo>
                  <a:pt x="7619" y="6096"/>
                </a:lnTo>
                <a:lnTo>
                  <a:pt x="9143" y="7620"/>
                </a:lnTo>
                <a:lnTo>
                  <a:pt x="13715" y="7620"/>
                </a:lnTo>
                <a:lnTo>
                  <a:pt x="15240" y="9144"/>
                </a:lnTo>
                <a:lnTo>
                  <a:pt x="15240" y="15239"/>
                </a:lnTo>
                <a:lnTo>
                  <a:pt x="9143" y="39624"/>
                </a:lnTo>
                <a:lnTo>
                  <a:pt x="9143" y="42672"/>
                </a:lnTo>
                <a:lnTo>
                  <a:pt x="7619" y="45720"/>
                </a:lnTo>
                <a:lnTo>
                  <a:pt x="6096" y="47244"/>
                </a:lnTo>
                <a:lnTo>
                  <a:pt x="6096" y="48767"/>
                </a:lnTo>
                <a:lnTo>
                  <a:pt x="19812" y="48767"/>
                </a:lnTo>
                <a:lnTo>
                  <a:pt x="18287" y="47244"/>
                </a:lnTo>
                <a:lnTo>
                  <a:pt x="18287" y="45720"/>
                </a:lnTo>
                <a:lnTo>
                  <a:pt x="16763" y="45720"/>
                </a:lnTo>
                <a:lnTo>
                  <a:pt x="18287" y="42672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2" y="10667"/>
                </a:lnTo>
                <a:lnTo>
                  <a:pt x="24384" y="10667"/>
                </a:lnTo>
                <a:lnTo>
                  <a:pt x="25907" y="0"/>
                </a:lnTo>
                <a:close/>
              </a:path>
              <a:path w="53340" h="50800">
                <a:moveTo>
                  <a:pt x="51815" y="6096"/>
                </a:moveTo>
                <a:lnTo>
                  <a:pt x="41147" y="6096"/>
                </a:lnTo>
                <a:lnTo>
                  <a:pt x="42671" y="7620"/>
                </a:lnTo>
                <a:lnTo>
                  <a:pt x="42671" y="9144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1" y="19811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5720"/>
                </a:lnTo>
                <a:lnTo>
                  <a:pt x="36575" y="47244"/>
                </a:lnTo>
                <a:lnTo>
                  <a:pt x="35052" y="47244"/>
                </a:lnTo>
                <a:lnTo>
                  <a:pt x="33528" y="48767"/>
                </a:lnTo>
                <a:lnTo>
                  <a:pt x="48768" y="48767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5" y="18287"/>
                </a:lnTo>
                <a:lnTo>
                  <a:pt x="53340" y="13715"/>
                </a:lnTo>
                <a:lnTo>
                  <a:pt x="53340" y="9144"/>
                </a:lnTo>
                <a:lnTo>
                  <a:pt x="51815" y="6096"/>
                </a:lnTo>
                <a:close/>
              </a:path>
              <a:path w="53340" h="50800">
                <a:moveTo>
                  <a:pt x="45719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4" y="10667"/>
                </a:lnTo>
                <a:lnTo>
                  <a:pt x="27432" y="10667"/>
                </a:lnTo>
                <a:lnTo>
                  <a:pt x="28956" y="9144"/>
                </a:lnTo>
                <a:lnTo>
                  <a:pt x="33528" y="6096"/>
                </a:lnTo>
                <a:lnTo>
                  <a:pt x="51815" y="6096"/>
                </a:lnTo>
                <a:lnTo>
                  <a:pt x="51815" y="3048"/>
                </a:lnTo>
                <a:lnTo>
                  <a:pt x="50291" y="1524"/>
                </a:lnTo>
                <a:lnTo>
                  <a:pt x="47243" y="1524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802635" y="3613404"/>
            <a:ext cx="94615" cy="90170"/>
          </a:xfrm>
          <a:custGeom>
            <a:avLst/>
            <a:gdLst/>
            <a:ahLst/>
            <a:cxnLst/>
            <a:rect l="l" t="t" r="r" b="b"/>
            <a:pathLst>
              <a:path w="94614" h="90170">
                <a:moveTo>
                  <a:pt x="44195" y="86868"/>
                </a:moveTo>
                <a:lnTo>
                  <a:pt x="0" y="86868"/>
                </a:lnTo>
                <a:lnTo>
                  <a:pt x="0" y="89916"/>
                </a:lnTo>
                <a:lnTo>
                  <a:pt x="42671" y="89916"/>
                </a:lnTo>
                <a:lnTo>
                  <a:pt x="44195" y="86868"/>
                </a:lnTo>
                <a:close/>
              </a:path>
              <a:path w="94614" h="90170">
                <a:moveTo>
                  <a:pt x="94487" y="86868"/>
                </a:moveTo>
                <a:lnTo>
                  <a:pt x="51815" y="86868"/>
                </a:lnTo>
                <a:lnTo>
                  <a:pt x="50291" y="89916"/>
                </a:lnTo>
                <a:lnTo>
                  <a:pt x="94487" y="89916"/>
                </a:lnTo>
                <a:lnTo>
                  <a:pt x="94487" y="86868"/>
                </a:lnTo>
                <a:close/>
              </a:path>
              <a:path w="94614" h="90170">
                <a:moveTo>
                  <a:pt x="45212" y="12192"/>
                </a:moveTo>
                <a:lnTo>
                  <a:pt x="25907" y="12192"/>
                </a:lnTo>
                <a:lnTo>
                  <a:pt x="25907" y="13716"/>
                </a:lnTo>
                <a:lnTo>
                  <a:pt x="27431" y="13716"/>
                </a:lnTo>
                <a:lnTo>
                  <a:pt x="27431" y="21335"/>
                </a:lnTo>
                <a:lnTo>
                  <a:pt x="25907" y="27431"/>
                </a:lnTo>
                <a:lnTo>
                  <a:pt x="24383" y="38100"/>
                </a:lnTo>
                <a:lnTo>
                  <a:pt x="16763" y="70103"/>
                </a:lnTo>
                <a:lnTo>
                  <a:pt x="15239" y="76200"/>
                </a:lnTo>
                <a:lnTo>
                  <a:pt x="13715" y="80772"/>
                </a:lnTo>
                <a:lnTo>
                  <a:pt x="12191" y="82296"/>
                </a:lnTo>
                <a:lnTo>
                  <a:pt x="10668" y="85344"/>
                </a:lnTo>
                <a:lnTo>
                  <a:pt x="6095" y="86868"/>
                </a:lnTo>
                <a:lnTo>
                  <a:pt x="39624" y="86868"/>
                </a:lnTo>
                <a:lnTo>
                  <a:pt x="35051" y="85344"/>
                </a:lnTo>
                <a:lnTo>
                  <a:pt x="32003" y="82296"/>
                </a:lnTo>
                <a:lnTo>
                  <a:pt x="32003" y="80772"/>
                </a:lnTo>
                <a:lnTo>
                  <a:pt x="30480" y="79248"/>
                </a:lnTo>
                <a:lnTo>
                  <a:pt x="32003" y="76200"/>
                </a:lnTo>
                <a:lnTo>
                  <a:pt x="33527" y="70103"/>
                </a:lnTo>
                <a:lnTo>
                  <a:pt x="42671" y="24383"/>
                </a:lnTo>
                <a:lnTo>
                  <a:pt x="49482" y="18383"/>
                </a:lnTo>
                <a:lnTo>
                  <a:pt x="49627" y="18288"/>
                </a:lnTo>
                <a:lnTo>
                  <a:pt x="44195" y="18288"/>
                </a:lnTo>
                <a:lnTo>
                  <a:pt x="45212" y="12192"/>
                </a:lnTo>
                <a:close/>
              </a:path>
              <a:path w="94614" h="90170">
                <a:moveTo>
                  <a:pt x="93344" y="10668"/>
                </a:moveTo>
                <a:lnTo>
                  <a:pt x="73151" y="10668"/>
                </a:lnTo>
                <a:lnTo>
                  <a:pt x="76200" y="13716"/>
                </a:lnTo>
                <a:lnTo>
                  <a:pt x="77724" y="16764"/>
                </a:lnTo>
                <a:lnTo>
                  <a:pt x="77724" y="25907"/>
                </a:lnTo>
                <a:lnTo>
                  <a:pt x="76200" y="33527"/>
                </a:lnTo>
                <a:lnTo>
                  <a:pt x="68580" y="70103"/>
                </a:lnTo>
                <a:lnTo>
                  <a:pt x="68580" y="74675"/>
                </a:lnTo>
                <a:lnTo>
                  <a:pt x="67056" y="77724"/>
                </a:lnTo>
                <a:lnTo>
                  <a:pt x="67056" y="79248"/>
                </a:lnTo>
                <a:lnTo>
                  <a:pt x="65531" y="80772"/>
                </a:lnTo>
                <a:lnTo>
                  <a:pt x="64007" y="83820"/>
                </a:lnTo>
                <a:lnTo>
                  <a:pt x="62483" y="83820"/>
                </a:lnTo>
                <a:lnTo>
                  <a:pt x="60959" y="85344"/>
                </a:lnTo>
                <a:lnTo>
                  <a:pt x="57912" y="86868"/>
                </a:lnTo>
                <a:lnTo>
                  <a:pt x="89915" y="86868"/>
                </a:lnTo>
                <a:lnTo>
                  <a:pt x="88391" y="85344"/>
                </a:lnTo>
                <a:lnTo>
                  <a:pt x="86868" y="85344"/>
                </a:lnTo>
                <a:lnTo>
                  <a:pt x="83819" y="82296"/>
                </a:lnTo>
                <a:lnTo>
                  <a:pt x="83819" y="76200"/>
                </a:lnTo>
                <a:lnTo>
                  <a:pt x="85343" y="70103"/>
                </a:lnTo>
                <a:lnTo>
                  <a:pt x="94487" y="24383"/>
                </a:lnTo>
                <a:lnTo>
                  <a:pt x="94487" y="15240"/>
                </a:lnTo>
                <a:lnTo>
                  <a:pt x="93344" y="10668"/>
                </a:lnTo>
                <a:close/>
              </a:path>
              <a:path w="94614" h="90170">
                <a:moveTo>
                  <a:pt x="82295" y="0"/>
                </a:moveTo>
                <a:lnTo>
                  <a:pt x="77724" y="0"/>
                </a:lnTo>
                <a:lnTo>
                  <a:pt x="69699" y="1143"/>
                </a:lnTo>
                <a:lnTo>
                  <a:pt x="61531" y="4572"/>
                </a:lnTo>
                <a:lnTo>
                  <a:pt x="53078" y="10287"/>
                </a:lnTo>
                <a:lnTo>
                  <a:pt x="44195" y="18288"/>
                </a:lnTo>
                <a:lnTo>
                  <a:pt x="49627" y="18288"/>
                </a:lnTo>
                <a:lnTo>
                  <a:pt x="56006" y="14097"/>
                </a:lnTo>
                <a:lnTo>
                  <a:pt x="61960" y="11525"/>
                </a:lnTo>
                <a:lnTo>
                  <a:pt x="67056" y="10668"/>
                </a:lnTo>
                <a:lnTo>
                  <a:pt x="93344" y="10668"/>
                </a:lnTo>
                <a:lnTo>
                  <a:pt x="92963" y="9144"/>
                </a:lnTo>
                <a:lnTo>
                  <a:pt x="91439" y="6096"/>
                </a:lnTo>
                <a:lnTo>
                  <a:pt x="88391" y="3048"/>
                </a:lnTo>
                <a:lnTo>
                  <a:pt x="82295" y="0"/>
                </a:lnTo>
                <a:close/>
              </a:path>
              <a:path w="94614" h="90170">
                <a:moveTo>
                  <a:pt x="47243" y="0"/>
                </a:moveTo>
                <a:lnTo>
                  <a:pt x="44195" y="0"/>
                </a:lnTo>
                <a:lnTo>
                  <a:pt x="15239" y="10668"/>
                </a:lnTo>
                <a:lnTo>
                  <a:pt x="15239" y="13716"/>
                </a:lnTo>
                <a:lnTo>
                  <a:pt x="18287" y="12192"/>
                </a:lnTo>
                <a:lnTo>
                  <a:pt x="45212" y="1219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473708" y="3886200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39">
                <a:moveTo>
                  <a:pt x="73151" y="6096"/>
                </a:moveTo>
                <a:lnTo>
                  <a:pt x="51815" y="6096"/>
                </a:lnTo>
                <a:lnTo>
                  <a:pt x="56387" y="7620"/>
                </a:lnTo>
                <a:lnTo>
                  <a:pt x="59435" y="13716"/>
                </a:lnTo>
                <a:lnTo>
                  <a:pt x="60959" y="19811"/>
                </a:lnTo>
                <a:lnTo>
                  <a:pt x="57911" y="28955"/>
                </a:lnTo>
                <a:lnTo>
                  <a:pt x="57911" y="32003"/>
                </a:lnTo>
                <a:lnTo>
                  <a:pt x="46434" y="36290"/>
                </a:lnTo>
                <a:lnTo>
                  <a:pt x="36956" y="40004"/>
                </a:lnTo>
                <a:lnTo>
                  <a:pt x="22859" y="45720"/>
                </a:lnTo>
                <a:lnTo>
                  <a:pt x="15239" y="50292"/>
                </a:lnTo>
                <a:lnTo>
                  <a:pt x="9143" y="53339"/>
                </a:lnTo>
                <a:lnTo>
                  <a:pt x="6095" y="57911"/>
                </a:lnTo>
                <a:lnTo>
                  <a:pt x="3047" y="60959"/>
                </a:lnTo>
                <a:lnTo>
                  <a:pt x="1523" y="65531"/>
                </a:lnTo>
                <a:lnTo>
                  <a:pt x="1523" y="68579"/>
                </a:lnTo>
                <a:lnTo>
                  <a:pt x="0" y="76200"/>
                </a:lnTo>
                <a:lnTo>
                  <a:pt x="0" y="80772"/>
                </a:lnTo>
                <a:lnTo>
                  <a:pt x="6095" y="89916"/>
                </a:lnTo>
                <a:lnTo>
                  <a:pt x="10667" y="91439"/>
                </a:lnTo>
                <a:lnTo>
                  <a:pt x="24383" y="91439"/>
                </a:lnTo>
                <a:lnTo>
                  <a:pt x="28955" y="89916"/>
                </a:lnTo>
                <a:lnTo>
                  <a:pt x="32003" y="88392"/>
                </a:lnTo>
                <a:lnTo>
                  <a:pt x="38100" y="83820"/>
                </a:lnTo>
                <a:lnTo>
                  <a:pt x="43434" y="80772"/>
                </a:lnTo>
                <a:lnTo>
                  <a:pt x="24383" y="80772"/>
                </a:lnTo>
                <a:lnTo>
                  <a:pt x="21335" y="79248"/>
                </a:lnTo>
                <a:lnTo>
                  <a:pt x="18287" y="73151"/>
                </a:lnTo>
                <a:lnTo>
                  <a:pt x="16763" y="68579"/>
                </a:lnTo>
                <a:lnTo>
                  <a:pt x="18287" y="64007"/>
                </a:lnTo>
                <a:lnTo>
                  <a:pt x="18287" y="60959"/>
                </a:lnTo>
                <a:lnTo>
                  <a:pt x="21335" y="57911"/>
                </a:lnTo>
                <a:lnTo>
                  <a:pt x="22859" y="54863"/>
                </a:lnTo>
                <a:lnTo>
                  <a:pt x="25907" y="51816"/>
                </a:lnTo>
                <a:lnTo>
                  <a:pt x="30479" y="48768"/>
                </a:lnTo>
                <a:lnTo>
                  <a:pt x="45719" y="41148"/>
                </a:lnTo>
                <a:lnTo>
                  <a:pt x="56387" y="38100"/>
                </a:lnTo>
                <a:lnTo>
                  <a:pt x="72670" y="38100"/>
                </a:lnTo>
                <a:lnTo>
                  <a:pt x="74675" y="30479"/>
                </a:lnTo>
                <a:lnTo>
                  <a:pt x="76200" y="21335"/>
                </a:lnTo>
                <a:lnTo>
                  <a:pt x="76200" y="13716"/>
                </a:lnTo>
                <a:lnTo>
                  <a:pt x="74675" y="9144"/>
                </a:lnTo>
                <a:lnTo>
                  <a:pt x="73151" y="6096"/>
                </a:lnTo>
                <a:close/>
              </a:path>
              <a:path w="81280" h="91439">
                <a:moveTo>
                  <a:pt x="65531" y="77724"/>
                </a:moveTo>
                <a:lnTo>
                  <a:pt x="48767" y="77724"/>
                </a:lnTo>
                <a:lnTo>
                  <a:pt x="47243" y="82296"/>
                </a:lnTo>
                <a:lnTo>
                  <a:pt x="47243" y="86868"/>
                </a:lnTo>
                <a:lnTo>
                  <a:pt x="51815" y="91439"/>
                </a:lnTo>
                <a:lnTo>
                  <a:pt x="54863" y="91439"/>
                </a:lnTo>
                <a:lnTo>
                  <a:pt x="60602" y="90582"/>
                </a:lnTo>
                <a:lnTo>
                  <a:pt x="66484" y="88010"/>
                </a:lnTo>
                <a:lnTo>
                  <a:pt x="72651" y="83724"/>
                </a:lnTo>
                <a:lnTo>
                  <a:pt x="77572" y="79248"/>
                </a:lnTo>
                <a:lnTo>
                  <a:pt x="65531" y="79248"/>
                </a:lnTo>
                <a:lnTo>
                  <a:pt x="65531" y="77724"/>
                </a:lnTo>
                <a:close/>
              </a:path>
              <a:path w="81280" h="91439">
                <a:moveTo>
                  <a:pt x="72670" y="38100"/>
                </a:moveTo>
                <a:lnTo>
                  <a:pt x="56387" y="38100"/>
                </a:lnTo>
                <a:lnTo>
                  <a:pt x="48767" y="71627"/>
                </a:lnTo>
                <a:lnTo>
                  <a:pt x="39623" y="77724"/>
                </a:lnTo>
                <a:lnTo>
                  <a:pt x="33528" y="80772"/>
                </a:lnTo>
                <a:lnTo>
                  <a:pt x="43434" y="80772"/>
                </a:lnTo>
                <a:lnTo>
                  <a:pt x="48767" y="77724"/>
                </a:lnTo>
                <a:lnTo>
                  <a:pt x="65531" y="77724"/>
                </a:lnTo>
                <a:lnTo>
                  <a:pt x="65531" y="68579"/>
                </a:lnTo>
                <a:lnTo>
                  <a:pt x="67055" y="59435"/>
                </a:lnTo>
                <a:lnTo>
                  <a:pt x="72670" y="38100"/>
                </a:lnTo>
                <a:close/>
              </a:path>
              <a:path w="81280" h="91439">
                <a:moveTo>
                  <a:pt x="80772" y="71627"/>
                </a:moveTo>
                <a:lnTo>
                  <a:pt x="76200" y="76200"/>
                </a:lnTo>
                <a:lnTo>
                  <a:pt x="73151" y="77724"/>
                </a:lnTo>
                <a:lnTo>
                  <a:pt x="71628" y="79248"/>
                </a:lnTo>
                <a:lnTo>
                  <a:pt x="77572" y="79248"/>
                </a:lnTo>
                <a:lnTo>
                  <a:pt x="79247" y="77724"/>
                </a:lnTo>
                <a:lnTo>
                  <a:pt x="80772" y="71627"/>
                </a:lnTo>
                <a:close/>
              </a:path>
              <a:path w="81280" h="91439">
                <a:moveTo>
                  <a:pt x="59435" y="0"/>
                </a:moveTo>
                <a:lnTo>
                  <a:pt x="51815" y="0"/>
                </a:lnTo>
                <a:lnTo>
                  <a:pt x="44124" y="309"/>
                </a:lnTo>
                <a:lnTo>
                  <a:pt x="13715" y="21335"/>
                </a:lnTo>
                <a:lnTo>
                  <a:pt x="13715" y="27431"/>
                </a:lnTo>
                <a:lnTo>
                  <a:pt x="16763" y="30479"/>
                </a:lnTo>
                <a:lnTo>
                  <a:pt x="24383" y="30479"/>
                </a:lnTo>
                <a:lnTo>
                  <a:pt x="27431" y="28955"/>
                </a:lnTo>
                <a:lnTo>
                  <a:pt x="28955" y="27431"/>
                </a:lnTo>
                <a:lnTo>
                  <a:pt x="30479" y="24383"/>
                </a:lnTo>
                <a:lnTo>
                  <a:pt x="30479" y="21335"/>
                </a:lnTo>
                <a:lnTo>
                  <a:pt x="32003" y="16763"/>
                </a:lnTo>
                <a:lnTo>
                  <a:pt x="32003" y="13716"/>
                </a:lnTo>
                <a:lnTo>
                  <a:pt x="33528" y="10668"/>
                </a:lnTo>
                <a:lnTo>
                  <a:pt x="36575" y="9144"/>
                </a:lnTo>
                <a:lnTo>
                  <a:pt x="39623" y="6096"/>
                </a:lnTo>
                <a:lnTo>
                  <a:pt x="73151" y="6096"/>
                </a:lnTo>
                <a:lnTo>
                  <a:pt x="70103" y="3048"/>
                </a:lnTo>
                <a:lnTo>
                  <a:pt x="65531" y="1524"/>
                </a:lnTo>
                <a:lnTo>
                  <a:pt x="5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421891" y="3611880"/>
            <a:ext cx="81280" cy="93345"/>
          </a:xfrm>
          <a:custGeom>
            <a:avLst/>
            <a:gdLst/>
            <a:ahLst/>
            <a:cxnLst/>
            <a:rect l="l" t="t" r="r" b="b"/>
            <a:pathLst>
              <a:path w="81280" h="93345">
                <a:moveTo>
                  <a:pt x="73152" y="6096"/>
                </a:moveTo>
                <a:lnTo>
                  <a:pt x="51816" y="6096"/>
                </a:lnTo>
                <a:lnTo>
                  <a:pt x="56388" y="7620"/>
                </a:lnTo>
                <a:lnTo>
                  <a:pt x="57912" y="10668"/>
                </a:lnTo>
                <a:lnTo>
                  <a:pt x="60960" y="13716"/>
                </a:lnTo>
                <a:lnTo>
                  <a:pt x="60960" y="19812"/>
                </a:lnTo>
                <a:lnTo>
                  <a:pt x="57912" y="28955"/>
                </a:lnTo>
                <a:lnTo>
                  <a:pt x="57912" y="32003"/>
                </a:lnTo>
                <a:lnTo>
                  <a:pt x="15240" y="50292"/>
                </a:lnTo>
                <a:lnTo>
                  <a:pt x="4571" y="62483"/>
                </a:lnTo>
                <a:lnTo>
                  <a:pt x="1524" y="65531"/>
                </a:lnTo>
                <a:lnTo>
                  <a:pt x="1524" y="70103"/>
                </a:lnTo>
                <a:lnTo>
                  <a:pt x="0" y="76200"/>
                </a:lnTo>
                <a:lnTo>
                  <a:pt x="0" y="82296"/>
                </a:lnTo>
                <a:lnTo>
                  <a:pt x="3048" y="86868"/>
                </a:lnTo>
                <a:lnTo>
                  <a:pt x="6096" y="89916"/>
                </a:lnTo>
                <a:lnTo>
                  <a:pt x="10668" y="92964"/>
                </a:lnTo>
                <a:lnTo>
                  <a:pt x="21336" y="92964"/>
                </a:lnTo>
                <a:lnTo>
                  <a:pt x="24384" y="91440"/>
                </a:lnTo>
                <a:lnTo>
                  <a:pt x="28956" y="89916"/>
                </a:lnTo>
                <a:lnTo>
                  <a:pt x="38100" y="85344"/>
                </a:lnTo>
                <a:lnTo>
                  <a:pt x="44500" y="80772"/>
                </a:lnTo>
                <a:lnTo>
                  <a:pt x="24384" y="80772"/>
                </a:lnTo>
                <a:lnTo>
                  <a:pt x="19812" y="76200"/>
                </a:lnTo>
                <a:lnTo>
                  <a:pt x="16764" y="70103"/>
                </a:lnTo>
                <a:lnTo>
                  <a:pt x="18288" y="65531"/>
                </a:lnTo>
                <a:lnTo>
                  <a:pt x="18288" y="60959"/>
                </a:lnTo>
                <a:lnTo>
                  <a:pt x="24384" y="54864"/>
                </a:lnTo>
                <a:lnTo>
                  <a:pt x="25908" y="51816"/>
                </a:lnTo>
                <a:lnTo>
                  <a:pt x="30480" y="48768"/>
                </a:lnTo>
                <a:lnTo>
                  <a:pt x="39624" y="44196"/>
                </a:lnTo>
                <a:lnTo>
                  <a:pt x="45720" y="42672"/>
                </a:lnTo>
                <a:lnTo>
                  <a:pt x="56388" y="38100"/>
                </a:lnTo>
                <a:lnTo>
                  <a:pt x="73071" y="38100"/>
                </a:lnTo>
                <a:lnTo>
                  <a:pt x="74676" y="30479"/>
                </a:lnTo>
                <a:lnTo>
                  <a:pt x="76200" y="21336"/>
                </a:lnTo>
                <a:lnTo>
                  <a:pt x="76200" y="13716"/>
                </a:lnTo>
                <a:lnTo>
                  <a:pt x="74676" y="9144"/>
                </a:lnTo>
                <a:lnTo>
                  <a:pt x="73152" y="6096"/>
                </a:lnTo>
                <a:close/>
              </a:path>
              <a:path w="81280" h="93345">
                <a:moveTo>
                  <a:pt x="65532" y="77724"/>
                </a:moveTo>
                <a:lnTo>
                  <a:pt x="48768" y="77724"/>
                </a:lnTo>
                <a:lnTo>
                  <a:pt x="47244" y="83820"/>
                </a:lnTo>
                <a:lnTo>
                  <a:pt x="47244" y="86868"/>
                </a:lnTo>
                <a:lnTo>
                  <a:pt x="48768" y="88392"/>
                </a:lnTo>
                <a:lnTo>
                  <a:pt x="50292" y="91440"/>
                </a:lnTo>
                <a:lnTo>
                  <a:pt x="51816" y="92964"/>
                </a:lnTo>
                <a:lnTo>
                  <a:pt x="54864" y="92964"/>
                </a:lnTo>
                <a:lnTo>
                  <a:pt x="60602" y="91868"/>
                </a:lnTo>
                <a:lnTo>
                  <a:pt x="66484" y="88773"/>
                </a:lnTo>
                <a:lnTo>
                  <a:pt x="72651" y="83962"/>
                </a:lnTo>
                <a:lnTo>
                  <a:pt x="76025" y="80772"/>
                </a:lnTo>
                <a:lnTo>
                  <a:pt x="67056" y="80772"/>
                </a:lnTo>
                <a:lnTo>
                  <a:pt x="67056" y="79248"/>
                </a:lnTo>
                <a:lnTo>
                  <a:pt x="65532" y="79248"/>
                </a:lnTo>
                <a:lnTo>
                  <a:pt x="65532" y="77724"/>
                </a:lnTo>
                <a:close/>
              </a:path>
              <a:path w="81280" h="93345">
                <a:moveTo>
                  <a:pt x="73071" y="38100"/>
                </a:moveTo>
                <a:lnTo>
                  <a:pt x="56388" y="38100"/>
                </a:lnTo>
                <a:lnTo>
                  <a:pt x="50292" y="71627"/>
                </a:lnTo>
                <a:lnTo>
                  <a:pt x="39624" y="77724"/>
                </a:lnTo>
                <a:lnTo>
                  <a:pt x="33528" y="80772"/>
                </a:lnTo>
                <a:lnTo>
                  <a:pt x="44500" y="80772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68579"/>
                </a:lnTo>
                <a:lnTo>
                  <a:pt x="68580" y="59436"/>
                </a:lnTo>
                <a:lnTo>
                  <a:pt x="73071" y="38100"/>
                </a:lnTo>
                <a:close/>
              </a:path>
              <a:path w="81280" h="93345">
                <a:moveTo>
                  <a:pt x="80772" y="73151"/>
                </a:moveTo>
                <a:lnTo>
                  <a:pt x="76200" y="76200"/>
                </a:lnTo>
                <a:lnTo>
                  <a:pt x="73152" y="79248"/>
                </a:lnTo>
                <a:lnTo>
                  <a:pt x="71628" y="79248"/>
                </a:lnTo>
                <a:lnTo>
                  <a:pt x="70104" y="80772"/>
                </a:lnTo>
                <a:lnTo>
                  <a:pt x="76025" y="80772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80" h="93345">
                <a:moveTo>
                  <a:pt x="59436" y="0"/>
                </a:moveTo>
                <a:lnTo>
                  <a:pt x="51816" y="0"/>
                </a:lnTo>
                <a:lnTo>
                  <a:pt x="44124" y="547"/>
                </a:lnTo>
                <a:lnTo>
                  <a:pt x="15240" y="16764"/>
                </a:lnTo>
                <a:lnTo>
                  <a:pt x="15240" y="22859"/>
                </a:lnTo>
                <a:lnTo>
                  <a:pt x="13716" y="25907"/>
                </a:lnTo>
                <a:lnTo>
                  <a:pt x="13716" y="27431"/>
                </a:lnTo>
                <a:lnTo>
                  <a:pt x="18288" y="32003"/>
                </a:lnTo>
                <a:lnTo>
                  <a:pt x="22860" y="32003"/>
                </a:lnTo>
                <a:lnTo>
                  <a:pt x="25908" y="30479"/>
                </a:lnTo>
                <a:lnTo>
                  <a:pt x="30480" y="25907"/>
                </a:lnTo>
                <a:lnTo>
                  <a:pt x="30480" y="22859"/>
                </a:lnTo>
                <a:lnTo>
                  <a:pt x="32004" y="16764"/>
                </a:lnTo>
                <a:lnTo>
                  <a:pt x="32004" y="13716"/>
                </a:lnTo>
                <a:lnTo>
                  <a:pt x="36576" y="9144"/>
                </a:lnTo>
                <a:lnTo>
                  <a:pt x="42671" y="6096"/>
                </a:lnTo>
                <a:lnTo>
                  <a:pt x="73152" y="6096"/>
                </a:lnTo>
                <a:lnTo>
                  <a:pt x="70104" y="4572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07792" y="3570732"/>
            <a:ext cx="21590" cy="135890"/>
          </a:xfrm>
          <a:custGeom>
            <a:avLst/>
            <a:gdLst/>
            <a:ahLst/>
            <a:cxnLst/>
            <a:rect l="l" t="t" r="r" b="b"/>
            <a:pathLst>
              <a:path w="21589" h="135889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3047" y="3048"/>
                </a:lnTo>
                <a:lnTo>
                  <a:pt x="0" y="9144"/>
                </a:lnTo>
                <a:lnTo>
                  <a:pt x="0" y="21336"/>
                </a:lnTo>
                <a:lnTo>
                  <a:pt x="9143" y="97536"/>
                </a:lnTo>
                <a:lnTo>
                  <a:pt x="12191" y="97536"/>
                </a:lnTo>
                <a:lnTo>
                  <a:pt x="21335" y="21336"/>
                </a:lnTo>
                <a:lnTo>
                  <a:pt x="21335" y="9144"/>
                </a:lnTo>
                <a:lnTo>
                  <a:pt x="18287" y="3048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  <a:path w="21589" h="135889">
                <a:moveTo>
                  <a:pt x="15239" y="114300"/>
                </a:moveTo>
                <a:lnTo>
                  <a:pt x="7619" y="114300"/>
                </a:lnTo>
                <a:lnTo>
                  <a:pt x="4571" y="115824"/>
                </a:lnTo>
                <a:lnTo>
                  <a:pt x="1524" y="118872"/>
                </a:lnTo>
                <a:lnTo>
                  <a:pt x="0" y="121920"/>
                </a:lnTo>
                <a:lnTo>
                  <a:pt x="0" y="128016"/>
                </a:lnTo>
                <a:lnTo>
                  <a:pt x="1524" y="129540"/>
                </a:lnTo>
                <a:lnTo>
                  <a:pt x="3047" y="132588"/>
                </a:lnTo>
                <a:lnTo>
                  <a:pt x="4571" y="134112"/>
                </a:lnTo>
                <a:lnTo>
                  <a:pt x="7619" y="135636"/>
                </a:lnTo>
                <a:lnTo>
                  <a:pt x="13715" y="135636"/>
                </a:lnTo>
                <a:lnTo>
                  <a:pt x="16763" y="134112"/>
                </a:lnTo>
                <a:lnTo>
                  <a:pt x="18287" y="132588"/>
                </a:lnTo>
                <a:lnTo>
                  <a:pt x="19812" y="129540"/>
                </a:lnTo>
                <a:lnTo>
                  <a:pt x="21335" y="128016"/>
                </a:lnTo>
                <a:lnTo>
                  <a:pt x="21335" y="121920"/>
                </a:lnTo>
                <a:lnTo>
                  <a:pt x="19812" y="118872"/>
                </a:lnTo>
                <a:lnTo>
                  <a:pt x="15239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639823" y="3677412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60">
                <a:moveTo>
                  <a:pt x="28956" y="71627"/>
                </a:moveTo>
                <a:lnTo>
                  <a:pt x="1524" y="71627"/>
                </a:lnTo>
                <a:lnTo>
                  <a:pt x="1524" y="73151"/>
                </a:lnTo>
                <a:lnTo>
                  <a:pt x="28956" y="73151"/>
                </a:lnTo>
                <a:lnTo>
                  <a:pt x="28956" y="71627"/>
                </a:lnTo>
                <a:close/>
              </a:path>
              <a:path w="29210" h="73660">
                <a:moveTo>
                  <a:pt x="21336" y="70104"/>
                </a:moveTo>
                <a:lnTo>
                  <a:pt x="7619" y="70104"/>
                </a:lnTo>
                <a:lnTo>
                  <a:pt x="6095" y="71627"/>
                </a:lnTo>
                <a:lnTo>
                  <a:pt x="22859" y="71627"/>
                </a:lnTo>
                <a:lnTo>
                  <a:pt x="21336" y="70104"/>
                </a:lnTo>
                <a:close/>
              </a:path>
              <a:path w="29210" h="73660">
                <a:moveTo>
                  <a:pt x="19812" y="7620"/>
                </a:moveTo>
                <a:lnTo>
                  <a:pt x="7619" y="7620"/>
                </a:lnTo>
                <a:lnTo>
                  <a:pt x="9143" y="9144"/>
                </a:lnTo>
                <a:lnTo>
                  <a:pt x="9143" y="10668"/>
                </a:lnTo>
                <a:lnTo>
                  <a:pt x="10668" y="12192"/>
                </a:lnTo>
                <a:lnTo>
                  <a:pt x="10668" y="68580"/>
                </a:lnTo>
                <a:lnTo>
                  <a:pt x="9143" y="68580"/>
                </a:lnTo>
                <a:lnTo>
                  <a:pt x="9143" y="70104"/>
                </a:lnTo>
                <a:lnTo>
                  <a:pt x="19812" y="70104"/>
                </a:lnTo>
                <a:lnTo>
                  <a:pt x="19812" y="7620"/>
                </a:lnTo>
                <a:close/>
              </a:path>
              <a:path w="29210" h="73660">
                <a:moveTo>
                  <a:pt x="19812" y="0"/>
                </a:moveTo>
                <a:lnTo>
                  <a:pt x="16763" y="0"/>
                </a:lnTo>
                <a:lnTo>
                  <a:pt x="0" y="7620"/>
                </a:lnTo>
                <a:lnTo>
                  <a:pt x="0" y="9144"/>
                </a:lnTo>
                <a:lnTo>
                  <a:pt x="3048" y="9144"/>
                </a:lnTo>
                <a:lnTo>
                  <a:pt x="4571" y="7620"/>
                </a:lnTo>
                <a:lnTo>
                  <a:pt x="19812" y="7620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019044" y="375666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019044" y="379323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754123" y="375666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754123" y="379323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574291" y="369417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32004" y="32003"/>
                </a:moveTo>
                <a:lnTo>
                  <a:pt x="25908" y="32003"/>
                </a:lnTo>
                <a:lnTo>
                  <a:pt x="25908" y="56387"/>
                </a:lnTo>
                <a:lnTo>
                  <a:pt x="32004" y="56387"/>
                </a:lnTo>
                <a:lnTo>
                  <a:pt x="32004" y="32003"/>
                </a:lnTo>
                <a:close/>
              </a:path>
              <a:path w="56514" h="56514">
                <a:moveTo>
                  <a:pt x="56388" y="25907"/>
                </a:moveTo>
                <a:lnTo>
                  <a:pt x="0" y="25907"/>
                </a:lnTo>
                <a:lnTo>
                  <a:pt x="0" y="32003"/>
                </a:lnTo>
                <a:lnTo>
                  <a:pt x="56388" y="32003"/>
                </a:lnTo>
                <a:lnTo>
                  <a:pt x="56388" y="25907"/>
                </a:lnTo>
                <a:close/>
              </a:path>
              <a:path w="56514" h="56514">
                <a:moveTo>
                  <a:pt x="32004" y="0"/>
                </a:moveTo>
                <a:lnTo>
                  <a:pt x="25908" y="0"/>
                </a:lnTo>
                <a:lnTo>
                  <a:pt x="25908" y="25907"/>
                </a:lnTo>
                <a:lnTo>
                  <a:pt x="32004" y="25907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888235" y="446532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19" h="0">
                <a:moveTo>
                  <a:pt x="0" y="0"/>
                </a:moveTo>
                <a:lnTo>
                  <a:pt x="57911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767583" y="4465320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 h="0">
                <a:moveTo>
                  <a:pt x="0" y="0"/>
                </a:moveTo>
                <a:lnTo>
                  <a:pt x="3566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846576" y="44653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2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219700" y="4381500"/>
            <a:ext cx="52069" cy="134620"/>
          </a:xfrm>
          <a:custGeom>
            <a:avLst/>
            <a:gdLst/>
            <a:ahLst/>
            <a:cxnLst/>
            <a:rect l="l" t="t" r="r" b="b"/>
            <a:pathLst>
              <a:path w="52070" h="134620">
                <a:moveTo>
                  <a:pt x="45720" y="129539"/>
                </a:moveTo>
                <a:lnTo>
                  <a:pt x="7620" y="129539"/>
                </a:lnTo>
                <a:lnTo>
                  <a:pt x="1524" y="131063"/>
                </a:lnTo>
                <a:lnTo>
                  <a:pt x="1524" y="134112"/>
                </a:lnTo>
                <a:lnTo>
                  <a:pt x="51815" y="134112"/>
                </a:lnTo>
                <a:lnTo>
                  <a:pt x="51815" y="131063"/>
                </a:lnTo>
                <a:lnTo>
                  <a:pt x="45720" y="129539"/>
                </a:lnTo>
                <a:close/>
              </a:path>
              <a:path w="52070" h="134620">
                <a:moveTo>
                  <a:pt x="39624" y="128015"/>
                </a:moveTo>
                <a:lnTo>
                  <a:pt x="13715" y="128015"/>
                </a:lnTo>
                <a:lnTo>
                  <a:pt x="12191" y="129539"/>
                </a:lnTo>
                <a:lnTo>
                  <a:pt x="41148" y="129539"/>
                </a:lnTo>
                <a:lnTo>
                  <a:pt x="39624" y="128015"/>
                </a:lnTo>
                <a:close/>
              </a:path>
              <a:path w="52070" h="134620">
                <a:moveTo>
                  <a:pt x="35051" y="15239"/>
                </a:moveTo>
                <a:lnTo>
                  <a:pt x="12191" y="15239"/>
                </a:lnTo>
                <a:lnTo>
                  <a:pt x="13715" y="16763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24967"/>
                </a:lnTo>
                <a:lnTo>
                  <a:pt x="15239" y="128015"/>
                </a:lnTo>
                <a:lnTo>
                  <a:pt x="38100" y="128015"/>
                </a:lnTo>
                <a:lnTo>
                  <a:pt x="35051" y="124967"/>
                </a:lnTo>
                <a:lnTo>
                  <a:pt x="35051" y="15239"/>
                </a:lnTo>
                <a:close/>
              </a:path>
              <a:path w="52070" h="134620">
                <a:moveTo>
                  <a:pt x="35051" y="0"/>
                </a:moveTo>
                <a:lnTo>
                  <a:pt x="32003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2" y="16763"/>
                </a:lnTo>
                <a:lnTo>
                  <a:pt x="9144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927091" y="4384548"/>
            <a:ext cx="83820" cy="13411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884420" y="449732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763" y="0"/>
                </a:moveTo>
                <a:lnTo>
                  <a:pt x="6095" y="0"/>
                </a:lnTo>
                <a:lnTo>
                  <a:pt x="1524" y="4571"/>
                </a:lnTo>
                <a:lnTo>
                  <a:pt x="0" y="7619"/>
                </a:lnTo>
                <a:lnTo>
                  <a:pt x="0" y="13715"/>
                </a:lnTo>
                <a:lnTo>
                  <a:pt x="1524" y="15239"/>
                </a:lnTo>
                <a:lnTo>
                  <a:pt x="3047" y="18287"/>
                </a:lnTo>
                <a:lnTo>
                  <a:pt x="6095" y="19812"/>
                </a:lnTo>
                <a:lnTo>
                  <a:pt x="7619" y="21336"/>
                </a:lnTo>
                <a:lnTo>
                  <a:pt x="13715" y="21336"/>
                </a:lnTo>
                <a:lnTo>
                  <a:pt x="16763" y="19812"/>
                </a:lnTo>
                <a:lnTo>
                  <a:pt x="21335" y="15239"/>
                </a:lnTo>
                <a:lnTo>
                  <a:pt x="21335" y="4571"/>
                </a:lnTo>
                <a:lnTo>
                  <a:pt x="18287" y="304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776215" y="4381500"/>
            <a:ext cx="86868" cy="13411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878579" y="4258056"/>
            <a:ext cx="50800" cy="134620"/>
          </a:xfrm>
          <a:custGeom>
            <a:avLst/>
            <a:gdLst/>
            <a:ahLst/>
            <a:cxnLst/>
            <a:rect l="l" t="t" r="r" b="b"/>
            <a:pathLst>
              <a:path w="50800" h="134620">
                <a:moveTo>
                  <a:pt x="50292" y="131063"/>
                </a:moveTo>
                <a:lnTo>
                  <a:pt x="1524" y="131063"/>
                </a:lnTo>
                <a:lnTo>
                  <a:pt x="1524" y="134112"/>
                </a:lnTo>
                <a:lnTo>
                  <a:pt x="50292" y="134112"/>
                </a:lnTo>
                <a:lnTo>
                  <a:pt x="50292" y="131063"/>
                </a:lnTo>
                <a:close/>
              </a:path>
              <a:path w="50800" h="134620">
                <a:moveTo>
                  <a:pt x="41148" y="129539"/>
                </a:moveTo>
                <a:lnTo>
                  <a:pt x="12192" y="129539"/>
                </a:lnTo>
                <a:lnTo>
                  <a:pt x="7620" y="131063"/>
                </a:lnTo>
                <a:lnTo>
                  <a:pt x="44196" y="131063"/>
                </a:lnTo>
                <a:lnTo>
                  <a:pt x="41148" y="129539"/>
                </a:lnTo>
                <a:close/>
              </a:path>
              <a:path w="50800" h="134620">
                <a:moveTo>
                  <a:pt x="35052" y="16763"/>
                </a:moveTo>
                <a:lnTo>
                  <a:pt x="13716" y="16763"/>
                </a:lnTo>
                <a:lnTo>
                  <a:pt x="15240" y="18287"/>
                </a:lnTo>
                <a:lnTo>
                  <a:pt x="16764" y="18287"/>
                </a:lnTo>
                <a:lnTo>
                  <a:pt x="16764" y="22860"/>
                </a:lnTo>
                <a:lnTo>
                  <a:pt x="18287" y="24384"/>
                </a:lnTo>
                <a:lnTo>
                  <a:pt x="18287" y="123444"/>
                </a:lnTo>
                <a:lnTo>
                  <a:pt x="16764" y="124968"/>
                </a:lnTo>
                <a:lnTo>
                  <a:pt x="16764" y="126492"/>
                </a:lnTo>
                <a:lnTo>
                  <a:pt x="13716" y="129539"/>
                </a:lnTo>
                <a:lnTo>
                  <a:pt x="39624" y="129539"/>
                </a:lnTo>
                <a:lnTo>
                  <a:pt x="36575" y="128016"/>
                </a:lnTo>
                <a:lnTo>
                  <a:pt x="36575" y="126492"/>
                </a:lnTo>
                <a:lnTo>
                  <a:pt x="35052" y="124968"/>
                </a:lnTo>
                <a:lnTo>
                  <a:pt x="35052" y="16763"/>
                </a:lnTo>
                <a:close/>
              </a:path>
              <a:path w="50800" h="134620">
                <a:moveTo>
                  <a:pt x="35052" y="0"/>
                </a:moveTo>
                <a:lnTo>
                  <a:pt x="30480" y="0"/>
                </a:lnTo>
                <a:lnTo>
                  <a:pt x="0" y="16763"/>
                </a:lnTo>
                <a:lnTo>
                  <a:pt x="1524" y="19812"/>
                </a:lnTo>
                <a:lnTo>
                  <a:pt x="4572" y="16763"/>
                </a:lnTo>
                <a:lnTo>
                  <a:pt x="35052" y="1676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02735" y="4381500"/>
            <a:ext cx="52069" cy="134620"/>
          </a:xfrm>
          <a:custGeom>
            <a:avLst/>
            <a:gdLst/>
            <a:ahLst/>
            <a:cxnLst/>
            <a:rect l="l" t="t" r="r" b="b"/>
            <a:pathLst>
              <a:path w="52070" h="134620">
                <a:moveTo>
                  <a:pt x="45719" y="129539"/>
                </a:moveTo>
                <a:lnTo>
                  <a:pt x="9143" y="129539"/>
                </a:lnTo>
                <a:lnTo>
                  <a:pt x="3048" y="131063"/>
                </a:lnTo>
                <a:lnTo>
                  <a:pt x="3048" y="134112"/>
                </a:lnTo>
                <a:lnTo>
                  <a:pt x="51815" y="134112"/>
                </a:lnTo>
                <a:lnTo>
                  <a:pt x="51815" y="131063"/>
                </a:lnTo>
                <a:lnTo>
                  <a:pt x="45719" y="129539"/>
                </a:lnTo>
                <a:close/>
              </a:path>
              <a:path w="52070" h="134620">
                <a:moveTo>
                  <a:pt x="39624" y="128015"/>
                </a:moveTo>
                <a:lnTo>
                  <a:pt x="13715" y="128015"/>
                </a:lnTo>
                <a:lnTo>
                  <a:pt x="12191" y="129539"/>
                </a:lnTo>
                <a:lnTo>
                  <a:pt x="41148" y="129539"/>
                </a:lnTo>
                <a:lnTo>
                  <a:pt x="39624" y="128015"/>
                </a:lnTo>
                <a:close/>
              </a:path>
              <a:path w="52070" h="134620">
                <a:moveTo>
                  <a:pt x="35051" y="15239"/>
                </a:moveTo>
                <a:lnTo>
                  <a:pt x="13715" y="15239"/>
                </a:lnTo>
                <a:lnTo>
                  <a:pt x="18287" y="19812"/>
                </a:lnTo>
                <a:lnTo>
                  <a:pt x="18287" y="24383"/>
                </a:lnTo>
                <a:lnTo>
                  <a:pt x="19812" y="30479"/>
                </a:lnTo>
                <a:lnTo>
                  <a:pt x="19812" y="118872"/>
                </a:lnTo>
                <a:lnTo>
                  <a:pt x="18287" y="123443"/>
                </a:lnTo>
                <a:lnTo>
                  <a:pt x="18287" y="124967"/>
                </a:lnTo>
                <a:lnTo>
                  <a:pt x="16763" y="126491"/>
                </a:lnTo>
                <a:lnTo>
                  <a:pt x="16763" y="128015"/>
                </a:lnTo>
                <a:lnTo>
                  <a:pt x="38100" y="128015"/>
                </a:lnTo>
                <a:lnTo>
                  <a:pt x="36575" y="126491"/>
                </a:lnTo>
                <a:lnTo>
                  <a:pt x="36575" y="124967"/>
                </a:lnTo>
                <a:lnTo>
                  <a:pt x="35051" y="123443"/>
                </a:lnTo>
                <a:lnTo>
                  <a:pt x="35051" y="15239"/>
                </a:lnTo>
                <a:close/>
              </a:path>
              <a:path w="52070" h="134620">
                <a:moveTo>
                  <a:pt x="35051" y="0"/>
                </a:moveTo>
                <a:lnTo>
                  <a:pt x="32003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061716" y="4258056"/>
            <a:ext cx="50800" cy="134620"/>
          </a:xfrm>
          <a:custGeom>
            <a:avLst/>
            <a:gdLst/>
            <a:ahLst/>
            <a:cxnLst/>
            <a:rect l="l" t="t" r="r" b="b"/>
            <a:pathLst>
              <a:path w="50800" h="134620">
                <a:moveTo>
                  <a:pt x="50291" y="131063"/>
                </a:moveTo>
                <a:lnTo>
                  <a:pt x="1523" y="131063"/>
                </a:lnTo>
                <a:lnTo>
                  <a:pt x="1523" y="134112"/>
                </a:lnTo>
                <a:lnTo>
                  <a:pt x="50291" y="134112"/>
                </a:lnTo>
                <a:lnTo>
                  <a:pt x="50291" y="131063"/>
                </a:lnTo>
                <a:close/>
              </a:path>
              <a:path w="50800" h="134620">
                <a:moveTo>
                  <a:pt x="41147" y="129539"/>
                </a:moveTo>
                <a:lnTo>
                  <a:pt x="12191" y="129539"/>
                </a:lnTo>
                <a:lnTo>
                  <a:pt x="7619" y="131063"/>
                </a:lnTo>
                <a:lnTo>
                  <a:pt x="45719" y="131063"/>
                </a:lnTo>
                <a:lnTo>
                  <a:pt x="41147" y="129539"/>
                </a:lnTo>
                <a:close/>
              </a:path>
              <a:path w="50800" h="134620">
                <a:moveTo>
                  <a:pt x="35051" y="16763"/>
                </a:moveTo>
                <a:lnTo>
                  <a:pt x="13715" y="16763"/>
                </a:lnTo>
                <a:lnTo>
                  <a:pt x="15239" y="18287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23444"/>
                </a:lnTo>
                <a:lnTo>
                  <a:pt x="16763" y="124968"/>
                </a:lnTo>
                <a:lnTo>
                  <a:pt x="16763" y="126492"/>
                </a:lnTo>
                <a:lnTo>
                  <a:pt x="13715" y="129539"/>
                </a:lnTo>
                <a:lnTo>
                  <a:pt x="39623" y="129539"/>
                </a:lnTo>
                <a:lnTo>
                  <a:pt x="36575" y="128016"/>
                </a:lnTo>
                <a:lnTo>
                  <a:pt x="36575" y="126492"/>
                </a:lnTo>
                <a:lnTo>
                  <a:pt x="35051" y="124968"/>
                </a:lnTo>
                <a:lnTo>
                  <a:pt x="35051" y="16763"/>
                </a:lnTo>
                <a:close/>
              </a:path>
              <a:path w="50800" h="134620">
                <a:moveTo>
                  <a:pt x="35051" y="0"/>
                </a:moveTo>
                <a:lnTo>
                  <a:pt x="32003" y="0"/>
                </a:lnTo>
                <a:lnTo>
                  <a:pt x="0" y="16763"/>
                </a:lnTo>
                <a:lnTo>
                  <a:pt x="1523" y="19812"/>
                </a:lnTo>
                <a:lnTo>
                  <a:pt x="4571" y="16763"/>
                </a:lnTo>
                <a:lnTo>
                  <a:pt x="35051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49423" y="4255008"/>
            <a:ext cx="117348" cy="17983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901951" y="4255008"/>
            <a:ext cx="53340" cy="180340"/>
          </a:xfrm>
          <a:custGeom>
            <a:avLst/>
            <a:gdLst/>
            <a:ahLst/>
            <a:cxnLst/>
            <a:rect l="l" t="t" r="r" b="b"/>
            <a:pathLst>
              <a:path w="53339" h="180339">
                <a:moveTo>
                  <a:pt x="53340" y="0"/>
                </a:moveTo>
                <a:lnTo>
                  <a:pt x="22907" y="23574"/>
                </a:lnTo>
                <a:lnTo>
                  <a:pt x="4191" y="61341"/>
                </a:lnTo>
                <a:lnTo>
                  <a:pt x="0" y="89916"/>
                </a:lnTo>
                <a:lnTo>
                  <a:pt x="547" y="100179"/>
                </a:lnTo>
                <a:lnTo>
                  <a:pt x="12239" y="138422"/>
                </a:lnTo>
                <a:lnTo>
                  <a:pt x="40576" y="172021"/>
                </a:lnTo>
                <a:lnTo>
                  <a:pt x="53340" y="179832"/>
                </a:lnTo>
                <a:lnTo>
                  <a:pt x="53340" y="175260"/>
                </a:lnTo>
                <a:lnTo>
                  <a:pt x="47243" y="172212"/>
                </a:lnTo>
                <a:lnTo>
                  <a:pt x="42672" y="166116"/>
                </a:lnTo>
                <a:lnTo>
                  <a:pt x="33528" y="156972"/>
                </a:lnTo>
                <a:lnTo>
                  <a:pt x="30480" y="152400"/>
                </a:lnTo>
                <a:lnTo>
                  <a:pt x="28956" y="146304"/>
                </a:lnTo>
                <a:lnTo>
                  <a:pt x="25908" y="140208"/>
                </a:lnTo>
                <a:lnTo>
                  <a:pt x="24384" y="134112"/>
                </a:lnTo>
                <a:lnTo>
                  <a:pt x="22860" y="124968"/>
                </a:lnTo>
                <a:lnTo>
                  <a:pt x="21097" y="116443"/>
                </a:lnTo>
                <a:lnTo>
                  <a:pt x="20193" y="107061"/>
                </a:lnTo>
                <a:lnTo>
                  <a:pt x="19859" y="97107"/>
                </a:lnTo>
                <a:lnTo>
                  <a:pt x="19946" y="75342"/>
                </a:lnTo>
                <a:lnTo>
                  <a:pt x="27622" y="34671"/>
                </a:lnTo>
                <a:lnTo>
                  <a:pt x="53340" y="4572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520184" y="4351020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5" y="73152"/>
                </a:moveTo>
                <a:lnTo>
                  <a:pt x="1524" y="73152"/>
                </a:lnTo>
                <a:lnTo>
                  <a:pt x="1524" y="74675"/>
                </a:lnTo>
                <a:lnTo>
                  <a:pt x="28955" y="74675"/>
                </a:lnTo>
                <a:lnTo>
                  <a:pt x="28955" y="73152"/>
                </a:lnTo>
                <a:close/>
              </a:path>
              <a:path w="29210" h="74929">
                <a:moveTo>
                  <a:pt x="22860" y="71628"/>
                </a:moveTo>
                <a:lnTo>
                  <a:pt x="7619" y="71628"/>
                </a:lnTo>
                <a:lnTo>
                  <a:pt x="6095" y="73152"/>
                </a:lnTo>
                <a:lnTo>
                  <a:pt x="22860" y="73152"/>
                </a:lnTo>
                <a:lnTo>
                  <a:pt x="22860" y="71628"/>
                </a:lnTo>
                <a:close/>
              </a:path>
              <a:path w="29210" h="74929">
                <a:moveTo>
                  <a:pt x="19812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7" y="12192"/>
                </a:lnTo>
                <a:lnTo>
                  <a:pt x="10667" y="70104"/>
                </a:lnTo>
                <a:lnTo>
                  <a:pt x="9143" y="71628"/>
                </a:lnTo>
                <a:lnTo>
                  <a:pt x="19812" y="71628"/>
                </a:lnTo>
                <a:lnTo>
                  <a:pt x="19812" y="9144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70347" y="4413504"/>
            <a:ext cx="96012" cy="10210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622291" y="44470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22291" y="448284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95571" y="4416552"/>
            <a:ext cx="181355" cy="10210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048505" y="4354068"/>
            <a:ext cx="0" cy="200025"/>
          </a:xfrm>
          <a:custGeom>
            <a:avLst/>
            <a:gdLst/>
            <a:ahLst/>
            <a:cxnLst/>
            <a:rect l="l" t="t" r="r" b="b"/>
            <a:pathLst>
              <a:path w="0"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974591" y="4504944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79248" y="0"/>
                </a:moveTo>
                <a:lnTo>
                  <a:pt x="68580" y="0"/>
                </a:lnTo>
                <a:lnTo>
                  <a:pt x="68580" y="53339"/>
                </a:lnTo>
                <a:lnTo>
                  <a:pt x="68264" y="65151"/>
                </a:lnTo>
                <a:lnTo>
                  <a:pt x="62484" y="105156"/>
                </a:lnTo>
                <a:lnTo>
                  <a:pt x="49625" y="143089"/>
                </a:lnTo>
                <a:lnTo>
                  <a:pt x="24955" y="176974"/>
                </a:lnTo>
                <a:lnTo>
                  <a:pt x="0" y="196596"/>
                </a:lnTo>
                <a:lnTo>
                  <a:pt x="3048" y="199644"/>
                </a:lnTo>
                <a:lnTo>
                  <a:pt x="34909" y="177260"/>
                </a:lnTo>
                <a:lnTo>
                  <a:pt x="58769" y="142732"/>
                </a:lnTo>
                <a:lnTo>
                  <a:pt x="74747" y="94869"/>
                </a:lnTo>
                <a:lnTo>
                  <a:pt x="79135" y="53339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974591" y="4227576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3048" y="0"/>
                </a:moveTo>
                <a:lnTo>
                  <a:pt x="0" y="1524"/>
                </a:lnTo>
                <a:lnTo>
                  <a:pt x="10858" y="9786"/>
                </a:lnTo>
                <a:lnTo>
                  <a:pt x="20574" y="18478"/>
                </a:lnTo>
                <a:lnTo>
                  <a:pt x="51053" y="60007"/>
                </a:lnTo>
                <a:lnTo>
                  <a:pt x="64722" y="101726"/>
                </a:lnTo>
                <a:lnTo>
                  <a:pt x="68580" y="146303"/>
                </a:lnTo>
                <a:lnTo>
                  <a:pt x="68580" y="199643"/>
                </a:lnTo>
                <a:lnTo>
                  <a:pt x="79248" y="199643"/>
                </a:lnTo>
                <a:lnTo>
                  <a:pt x="79190" y="146303"/>
                </a:lnTo>
                <a:lnTo>
                  <a:pt x="74104" y="101322"/>
                </a:lnTo>
                <a:lnTo>
                  <a:pt x="59436" y="56959"/>
                </a:lnTo>
                <a:lnTo>
                  <a:pt x="34766" y="21431"/>
                </a:lnTo>
                <a:lnTo>
                  <a:pt x="14192" y="542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515105" y="4354068"/>
            <a:ext cx="0" cy="200025"/>
          </a:xfrm>
          <a:custGeom>
            <a:avLst/>
            <a:gdLst/>
            <a:ahLst/>
            <a:cxnLst/>
            <a:rect l="l" t="t" r="r" b="b"/>
            <a:pathLst>
              <a:path w="0"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511296" y="4504944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4" h="200025">
                <a:moveTo>
                  <a:pt x="9143" y="0"/>
                </a:moveTo>
                <a:lnTo>
                  <a:pt x="0" y="0"/>
                </a:lnTo>
                <a:lnTo>
                  <a:pt x="105" y="53339"/>
                </a:lnTo>
                <a:lnTo>
                  <a:pt x="4500" y="97012"/>
                </a:lnTo>
                <a:lnTo>
                  <a:pt x="19050" y="142493"/>
                </a:lnTo>
                <a:lnTo>
                  <a:pt x="43838" y="177355"/>
                </a:lnTo>
                <a:lnTo>
                  <a:pt x="76200" y="199644"/>
                </a:lnTo>
                <a:lnTo>
                  <a:pt x="77724" y="196596"/>
                </a:lnTo>
                <a:lnTo>
                  <a:pt x="66865" y="189214"/>
                </a:lnTo>
                <a:lnTo>
                  <a:pt x="57150" y="180975"/>
                </a:lnTo>
                <a:lnTo>
                  <a:pt x="27241" y="139064"/>
                </a:lnTo>
                <a:lnTo>
                  <a:pt x="13644" y="97917"/>
                </a:lnTo>
                <a:lnTo>
                  <a:pt x="9143" y="5333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511296" y="4227576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4" h="200025">
                <a:moveTo>
                  <a:pt x="76200" y="0"/>
                </a:moveTo>
                <a:lnTo>
                  <a:pt x="43375" y="22478"/>
                </a:lnTo>
                <a:lnTo>
                  <a:pt x="18954" y="56697"/>
                </a:lnTo>
                <a:lnTo>
                  <a:pt x="3214" y="104536"/>
                </a:lnTo>
                <a:lnTo>
                  <a:pt x="32" y="146303"/>
                </a:lnTo>
                <a:lnTo>
                  <a:pt x="0" y="199643"/>
                </a:lnTo>
                <a:lnTo>
                  <a:pt x="9143" y="199643"/>
                </a:lnTo>
                <a:lnTo>
                  <a:pt x="9143" y="146303"/>
                </a:lnTo>
                <a:lnTo>
                  <a:pt x="9453" y="134350"/>
                </a:lnTo>
                <a:lnTo>
                  <a:pt x="15239" y="94487"/>
                </a:lnTo>
                <a:lnTo>
                  <a:pt x="28741" y="56554"/>
                </a:lnTo>
                <a:lnTo>
                  <a:pt x="53530" y="22478"/>
                </a:lnTo>
                <a:lnTo>
                  <a:pt x="77724" y="1524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700271" y="446532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750564" y="4413504"/>
            <a:ext cx="0" cy="102235"/>
          </a:xfrm>
          <a:custGeom>
            <a:avLst/>
            <a:gdLst/>
            <a:ahLst/>
            <a:cxnLst/>
            <a:rect l="l" t="t" r="r" b="b"/>
            <a:pathLst>
              <a:path w="0" h="102235">
                <a:moveTo>
                  <a:pt x="0" y="102108"/>
                </a:move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358896" y="44470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358896" y="448284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211829" y="4354068"/>
            <a:ext cx="0" cy="200025"/>
          </a:xfrm>
          <a:custGeom>
            <a:avLst/>
            <a:gdLst/>
            <a:ahLst/>
            <a:cxnLst/>
            <a:rect l="l" t="t" r="r" b="b"/>
            <a:pathLst>
              <a:path w="0"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137916" y="4504944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79247" y="0"/>
                </a:moveTo>
                <a:lnTo>
                  <a:pt x="68579" y="0"/>
                </a:lnTo>
                <a:lnTo>
                  <a:pt x="68579" y="53339"/>
                </a:lnTo>
                <a:lnTo>
                  <a:pt x="68264" y="65151"/>
                </a:lnTo>
                <a:lnTo>
                  <a:pt x="62483" y="105156"/>
                </a:lnTo>
                <a:lnTo>
                  <a:pt x="49625" y="143089"/>
                </a:lnTo>
                <a:lnTo>
                  <a:pt x="24955" y="176974"/>
                </a:lnTo>
                <a:lnTo>
                  <a:pt x="0" y="196596"/>
                </a:lnTo>
                <a:lnTo>
                  <a:pt x="3047" y="199644"/>
                </a:lnTo>
                <a:lnTo>
                  <a:pt x="35147" y="177260"/>
                </a:lnTo>
                <a:lnTo>
                  <a:pt x="59412" y="142732"/>
                </a:lnTo>
                <a:lnTo>
                  <a:pt x="74747" y="94869"/>
                </a:lnTo>
                <a:lnTo>
                  <a:pt x="79135" y="53339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137916" y="4227576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3047" y="0"/>
                </a:moveTo>
                <a:lnTo>
                  <a:pt x="0" y="1524"/>
                </a:lnTo>
                <a:lnTo>
                  <a:pt x="10858" y="9786"/>
                </a:lnTo>
                <a:lnTo>
                  <a:pt x="20573" y="18478"/>
                </a:lnTo>
                <a:lnTo>
                  <a:pt x="51054" y="60007"/>
                </a:lnTo>
                <a:lnTo>
                  <a:pt x="64722" y="101726"/>
                </a:lnTo>
                <a:lnTo>
                  <a:pt x="68579" y="146303"/>
                </a:lnTo>
                <a:lnTo>
                  <a:pt x="68579" y="199643"/>
                </a:lnTo>
                <a:lnTo>
                  <a:pt x="79247" y="199643"/>
                </a:lnTo>
                <a:lnTo>
                  <a:pt x="79190" y="146303"/>
                </a:lnTo>
                <a:lnTo>
                  <a:pt x="74104" y="101322"/>
                </a:lnTo>
                <a:lnTo>
                  <a:pt x="60007" y="56959"/>
                </a:lnTo>
                <a:lnTo>
                  <a:pt x="34766" y="21431"/>
                </a:lnTo>
                <a:lnTo>
                  <a:pt x="14192" y="5429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673095" y="4227576"/>
            <a:ext cx="79248" cy="47701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961132" y="4346448"/>
            <a:ext cx="10795" cy="45720"/>
          </a:xfrm>
          <a:custGeom>
            <a:avLst/>
            <a:gdLst/>
            <a:ahLst/>
            <a:cxnLst/>
            <a:rect l="l" t="t" r="r" b="b"/>
            <a:pathLst>
              <a:path w="10794" h="45720">
                <a:moveTo>
                  <a:pt x="10668" y="0"/>
                </a:moveTo>
                <a:lnTo>
                  <a:pt x="0" y="0"/>
                </a:lnTo>
                <a:lnTo>
                  <a:pt x="0" y="45719"/>
                </a:lnTo>
                <a:lnTo>
                  <a:pt x="10668" y="45719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915411" y="434187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961132" y="4291584"/>
            <a:ext cx="10795" cy="45720"/>
          </a:xfrm>
          <a:custGeom>
            <a:avLst/>
            <a:gdLst/>
            <a:ahLst/>
            <a:cxnLst/>
            <a:rect l="l" t="t" r="r" b="b"/>
            <a:pathLst>
              <a:path w="10794" h="45720">
                <a:moveTo>
                  <a:pt x="10668" y="0"/>
                </a:moveTo>
                <a:lnTo>
                  <a:pt x="0" y="0"/>
                </a:lnTo>
                <a:lnTo>
                  <a:pt x="0" y="45720"/>
                </a:lnTo>
                <a:lnTo>
                  <a:pt x="10668" y="45720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22220" y="44470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22220" y="448284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150364" y="4346448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19"/>
                </a:lnTo>
                <a:lnTo>
                  <a:pt x="914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104644" y="434187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150364" y="4291584"/>
            <a:ext cx="9525" cy="45720"/>
          </a:xfrm>
          <a:custGeom>
            <a:avLst/>
            <a:gdLst/>
            <a:ahLst/>
            <a:cxnLst/>
            <a:rect l="l" t="t" r="r" b="b"/>
            <a:pathLst>
              <a:path w="9525" h="45720">
                <a:moveTo>
                  <a:pt x="9143" y="0"/>
                </a:moveTo>
                <a:lnTo>
                  <a:pt x="0" y="0"/>
                </a:lnTo>
                <a:lnTo>
                  <a:pt x="0" y="45720"/>
                </a:lnTo>
                <a:lnTo>
                  <a:pt x="914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735835" y="444703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735835" y="448284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437983" y="4424172"/>
            <a:ext cx="79375" cy="94615"/>
          </a:xfrm>
          <a:custGeom>
            <a:avLst/>
            <a:gdLst/>
            <a:ahLst/>
            <a:cxnLst/>
            <a:rect l="l" t="t" r="r" b="b"/>
            <a:pathLst>
              <a:path w="79375" h="94614">
                <a:moveTo>
                  <a:pt x="62388" y="0"/>
                </a:moveTo>
                <a:lnTo>
                  <a:pt x="51720" y="0"/>
                </a:lnTo>
                <a:lnTo>
                  <a:pt x="42862" y="833"/>
                </a:lnTo>
                <a:lnTo>
                  <a:pt x="8286" y="28193"/>
                </a:lnTo>
                <a:lnTo>
                  <a:pt x="0" y="58507"/>
                </a:lnTo>
                <a:lnTo>
                  <a:pt x="285" y="67246"/>
                </a:lnTo>
                <a:lnTo>
                  <a:pt x="30384" y="94487"/>
                </a:lnTo>
                <a:lnTo>
                  <a:pt x="37218" y="93678"/>
                </a:lnTo>
                <a:lnTo>
                  <a:pt x="62446" y="77723"/>
                </a:lnTo>
                <a:lnTo>
                  <a:pt x="31908" y="77723"/>
                </a:lnTo>
                <a:lnTo>
                  <a:pt x="25812" y="74675"/>
                </a:lnTo>
                <a:lnTo>
                  <a:pt x="19716" y="67055"/>
                </a:lnTo>
                <a:lnTo>
                  <a:pt x="17097" y="60793"/>
                </a:lnTo>
                <a:lnTo>
                  <a:pt x="15906" y="53530"/>
                </a:lnTo>
                <a:lnTo>
                  <a:pt x="15859" y="45410"/>
                </a:lnTo>
                <a:lnTo>
                  <a:pt x="16668" y="36575"/>
                </a:lnTo>
                <a:lnTo>
                  <a:pt x="77628" y="36575"/>
                </a:lnTo>
                <a:lnTo>
                  <a:pt x="78780" y="30479"/>
                </a:lnTo>
                <a:lnTo>
                  <a:pt x="18192" y="30479"/>
                </a:lnTo>
                <a:lnTo>
                  <a:pt x="21240" y="22859"/>
                </a:lnTo>
                <a:lnTo>
                  <a:pt x="24288" y="16763"/>
                </a:lnTo>
                <a:lnTo>
                  <a:pt x="28860" y="13715"/>
                </a:lnTo>
                <a:lnTo>
                  <a:pt x="34956" y="9143"/>
                </a:lnTo>
                <a:lnTo>
                  <a:pt x="39528" y="7619"/>
                </a:lnTo>
                <a:lnTo>
                  <a:pt x="72142" y="7619"/>
                </a:lnTo>
                <a:lnTo>
                  <a:pt x="68484" y="3047"/>
                </a:lnTo>
                <a:lnTo>
                  <a:pt x="62388" y="0"/>
                </a:lnTo>
                <a:close/>
              </a:path>
              <a:path w="79375" h="94614">
                <a:moveTo>
                  <a:pt x="71532" y="56387"/>
                </a:moveTo>
                <a:lnTo>
                  <a:pt x="66960" y="65531"/>
                </a:lnTo>
                <a:lnTo>
                  <a:pt x="62388" y="70103"/>
                </a:lnTo>
                <a:lnTo>
                  <a:pt x="56292" y="73151"/>
                </a:lnTo>
                <a:lnTo>
                  <a:pt x="51720" y="76200"/>
                </a:lnTo>
                <a:lnTo>
                  <a:pt x="47148" y="77723"/>
                </a:lnTo>
                <a:lnTo>
                  <a:pt x="62446" y="77723"/>
                </a:lnTo>
                <a:lnTo>
                  <a:pt x="66960" y="71627"/>
                </a:lnTo>
                <a:lnTo>
                  <a:pt x="70437" y="65389"/>
                </a:lnTo>
                <a:lnTo>
                  <a:pt x="73056" y="59435"/>
                </a:lnTo>
                <a:lnTo>
                  <a:pt x="71532" y="56387"/>
                </a:lnTo>
                <a:close/>
              </a:path>
              <a:path w="79375" h="94614">
                <a:moveTo>
                  <a:pt x="72142" y="7619"/>
                </a:moveTo>
                <a:lnTo>
                  <a:pt x="51720" y="7619"/>
                </a:lnTo>
                <a:lnTo>
                  <a:pt x="54768" y="10667"/>
                </a:lnTo>
                <a:lnTo>
                  <a:pt x="57816" y="12191"/>
                </a:lnTo>
                <a:lnTo>
                  <a:pt x="59340" y="15239"/>
                </a:lnTo>
                <a:lnTo>
                  <a:pt x="59340" y="18287"/>
                </a:lnTo>
                <a:lnTo>
                  <a:pt x="60864" y="21335"/>
                </a:lnTo>
                <a:lnTo>
                  <a:pt x="60864" y="24383"/>
                </a:lnTo>
                <a:lnTo>
                  <a:pt x="59340" y="30479"/>
                </a:lnTo>
                <a:lnTo>
                  <a:pt x="78780" y="30479"/>
                </a:lnTo>
                <a:lnTo>
                  <a:pt x="79081" y="28884"/>
                </a:lnTo>
                <a:lnTo>
                  <a:pt x="78962" y="21907"/>
                </a:lnTo>
                <a:lnTo>
                  <a:pt x="77414" y="15787"/>
                </a:lnTo>
                <a:lnTo>
                  <a:pt x="74580" y="10667"/>
                </a:lnTo>
                <a:lnTo>
                  <a:pt x="72142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858767" y="4576572"/>
            <a:ext cx="96012" cy="9143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900172" y="4576572"/>
            <a:ext cx="96011" cy="9143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779776" y="4300728"/>
            <a:ext cx="96012" cy="9143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089404" y="4576572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19" h="91439">
                <a:moveTo>
                  <a:pt x="44195" y="88391"/>
                </a:moveTo>
                <a:lnTo>
                  <a:pt x="0" y="88391"/>
                </a:lnTo>
                <a:lnTo>
                  <a:pt x="0" y="91439"/>
                </a:lnTo>
                <a:lnTo>
                  <a:pt x="44195" y="91439"/>
                </a:lnTo>
                <a:lnTo>
                  <a:pt x="44195" y="88391"/>
                </a:lnTo>
                <a:close/>
              </a:path>
              <a:path w="96519" h="91439">
                <a:moveTo>
                  <a:pt x="96012" y="88391"/>
                </a:moveTo>
                <a:lnTo>
                  <a:pt x="51815" y="88391"/>
                </a:lnTo>
                <a:lnTo>
                  <a:pt x="51815" y="91439"/>
                </a:lnTo>
                <a:lnTo>
                  <a:pt x="94487" y="91439"/>
                </a:lnTo>
                <a:lnTo>
                  <a:pt x="96012" y="88391"/>
                </a:lnTo>
                <a:close/>
              </a:path>
              <a:path w="96519" h="91439">
                <a:moveTo>
                  <a:pt x="45602" y="13715"/>
                </a:moveTo>
                <a:lnTo>
                  <a:pt x="25907" y="13715"/>
                </a:lnTo>
                <a:lnTo>
                  <a:pt x="25907" y="15239"/>
                </a:lnTo>
                <a:lnTo>
                  <a:pt x="27431" y="15239"/>
                </a:lnTo>
                <a:lnTo>
                  <a:pt x="27431" y="21335"/>
                </a:lnTo>
                <a:lnTo>
                  <a:pt x="25907" y="28955"/>
                </a:lnTo>
                <a:lnTo>
                  <a:pt x="24383" y="38100"/>
                </a:lnTo>
                <a:lnTo>
                  <a:pt x="16763" y="71627"/>
                </a:lnTo>
                <a:lnTo>
                  <a:pt x="16763" y="77723"/>
                </a:lnTo>
                <a:lnTo>
                  <a:pt x="13715" y="82295"/>
                </a:lnTo>
                <a:lnTo>
                  <a:pt x="12191" y="85343"/>
                </a:lnTo>
                <a:lnTo>
                  <a:pt x="10668" y="86867"/>
                </a:lnTo>
                <a:lnTo>
                  <a:pt x="7619" y="88391"/>
                </a:lnTo>
                <a:lnTo>
                  <a:pt x="36575" y="88391"/>
                </a:lnTo>
                <a:lnTo>
                  <a:pt x="33527" y="85343"/>
                </a:lnTo>
                <a:lnTo>
                  <a:pt x="32003" y="85343"/>
                </a:lnTo>
                <a:lnTo>
                  <a:pt x="32003" y="77723"/>
                </a:lnTo>
                <a:lnTo>
                  <a:pt x="33527" y="71627"/>
                </a:lnTo>
                <a:lnTo>
                  <a:pt x="42671" y="24383"/>
                </a:lnTo>
                <a:lnTo>
                  <a:pt x="48775" y="19811"/>
                </a:lnTo>
                <a:lnTo>
                  <a:pt x="44195" y="19811"/>
                </a:lnTo>
                <a:lnTo>
                  <a:pt x="45602" y="13715"/>
                </a:lnTo>
                <a:close/>
              </a:path>
              <a:path w="96519" h="91439">
                <a:moveTo>
                  <a:pt x="94868" y="12191"/>
                </a:moveTo>
                <a:lnTo>
                  <a:pt x="73151" y="12191"/>
                </a:lnTo>
                <a:lnTo>
                  <a:pt x="76200" y="13715"/>
                </a:lnTo>
                <a:lnTo>
                  <a:pt x="77723" y="18287"/>
                </a:lnTo>
                <a:lnTo>
                  <a:pt x="79247" y="21335"/>
                </a:lnTo>
                <a:lnTo>
                  <a:pt x="79247" y="27431"/>
                </a:lnTo>
                <a:lnTo>
                  <a:pt x="77723" y="35051"/>
                </a:lnTo>
                <a:lnTo>
                  <a:pt x="70103" y="71627"/>
                </a:lnTo>
                <a:lnTo>
                  <a:pt x="68579" y="76200"/>
                </a:lnTo>
                <a:lnTo>
                  <a:pt x="68579" y="79247"/>
                </a:lnTo>
                <a:lnTo>
                  <a:pt x="67056" y="80771"/>
                </a:lnTo>
                <a:lnTo>
                  <a:pt x="67056" y="83819"/>
                </a:lnTo>
                <a:lnTo>
                  <a:pt x="65531" y="85343"/>
                </a:lnTo>
                <a:lnTo>
                  <a:pt x="62483" y="86867"/>
                </a:lnTo>
                <a:lnTo>
                  <a:pt x="60959" y="86867"/>
                </a:lnTo>
                <a:lnTo>
                  <a:pt x="57912" y="88391"/>
                </a:lnTo>
                <a:lnTo>
                  <a:pt x="88391" y="88391"/>
                </a:lnTo>
                <a:lnTo>
                  <a:pt x="85343" y="85343"/>
                </a:lnTo>
                <a:lnTo>
                  <a:pt x="85343" y="82295"/>
                </a:lnTo>
                <a:lnTo>
                  <a:pt x="83819" y="80771"/>
                </a:lnTo>
                <a:lnTo>
                  <a:pt x="85343" y="77723"/>
                </a:lnTo>
                <a:lnTo>
                  <a:pt x="85343" y="71627"/>
                </a:lnTo>
                <a:lnTo>
                  <a:pt x="94487" y="33527"/>
                </a:lnTo>
                <a:lnTo>
                  <a:pt x="96012" y="25907"/>
                </a:lnTo>
                <a:lnTo>
                  <a:pt x="96012" y="16763"/>
                </a:lnTo>
                <a:lnTo>
                  <a:pt x="94868" y="12191"/>
                </a:lnTo>
                <a:close/>
              </a:path>
              <a:path w="96519" h="91439">
                <a:moveTo>
                  <a:pt x="82295" y="0"/>
                </a:moveTo>
                <a:lnTo>
                  <a:pt x="77723" y="0"/>
                </a:lnTo>
                <a:lnTo>
                  <a:pt x="70556" y="1381"/>
                </a:lnTo>
                <a:lnTo>
                  <a:pt x="62674" y="5333"/>
                </a:lnTo>
                <a:lnTo>
                  <a:pt x="53935" y="11572"/>
                </a:lnTo>
                <a:lnTo>
                  <a:pt x="44195" y="19811"/>
                </a:lnTo>
                <a:lnTo>
                  <a:pt x="48775" y="19811"/>
                </a:lnTo>
                <a:lnTo>
                  <a:pt x="49506" y="19264"/>
                </a:lnTo>
                <a:lnTo>
                  <a:pt x="56197" y="15430"/>
                </a:lnTo>
                <a:lnTo>
                  <a:pt x="62603" y="13025"/>
                </a:lnTo>
                <a:lnTo>
                  <a:pt x="68579" y="12191"/>
                </a:lnTo>
                <a:lnTo>
                  <a:pt x="94868" y="12191"/>
                </a:lnTo>
                <a:lnTo>
                  <a:pt x="94487" y="10667"/>
                </a:lnTo>
                <a:lnTo>
                  <a:pt x="92963" y="6095"/>
                </a:lnTo>
                <a:lnTo>
                  <a:pt x="89915" y="4571"/>
                </a:lnTo>
                <a:lnTo>
                  <a:pt x="86868" y="1523"/>
                </a:lnTo>
                <a:lnTo>
                  <a:pt x="82295" y="0"/>
                </a:lnTo>
                <a:close/>
              </a:path>
              <a:path w="96519" h="91439">
                <a:moveTo>
                  <a:pt x="48768" y="0"/>
                </a:moveTo>
                <a:lnTo>
                  <a:pt x="44195" y="0"/>
                </a:lnTo>
                <a:lnTo>
                  <a:pt x="15239" y="12191"/>
                </a:lnTo>
                <a:lnTo>
                  <a:pt x="15239" y="15239"/>
                </a:lnTo>
                <a:lnTo>
                  <a:pt x="18287" y="13715"/>
                </a:lnTo>
                <a:lnTo>
                  <a:pt x="45602" y="1371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967483" y="4300728"/>
            <a:ext cx="97790" cy="91440"/>
          </a:xfrm>
          <a:custGeom>
            <a:avLst/>
            <a:gdLst/>
            <a:ahLst/>
            <a:cxnLst/>
            <a:rect l="l" t="t" r="r" b="b"/>
            <a:pathLst>
              <a:path w="97789" h="91439">
                <a:moveTo>
                  <a:pt x="45720" y="88391"/>
                </a:moveTo>
                <a:lnTo>
                  <a:pt x="1524" y="88391"/>
                </a:lnTo>
                <a:lnTo>
                  <a:pt x="0" y="91439"/>
                </a:lnTo>
                <a:lnTo>
                  <a:pt x="44196" y="91439"/>
                </a:lnTo>
                <a:lnTo>
                  <a:pt x="45720" y="88391"/>
                </a:lnTo>
                <a:close/>
              </a:path>
              <a:path w="97789" h="91439">
                <a:moveTo>
                  <a:pt x="97536" y="88391"/>
                </a:moveTo>
                <a:lnTo>
                  <a:pt x="53340" y="88391"/>
                </a:lnTo>
                <a:lnTo>
                  <a:pt x="51816" y="91439"/>
                </a:lnTo>
                <a:lnTo>
                  <a:pt x="96012" y="91439"/>
                </a:lnTo>
                <a:lnTo>
                  <a:pt x="97536" y="88391"/>
                </a:lnTo>
                <a:close/>
              </a:path>
              <a:path w="97789" h="91439">
                <a:moveTo>
                  <a:pt x="46657" y="13715"/>
                </a:moveTo>
                <a:lnTo>
                  <a:pt x="25908" y="13715"/>
                </a:lnTo>
                <a:lnTo>
                  <a:pt x="27432" y="15239"/>
                </a:lnTo>
                <a:lnTo>
                  <a:pt x="28956" y="15239"/>
                </a:lnTo>
                <a:lnTo>
                  <a:pt x="28956" y="21336"/>
                </a:lnTo>
                <a:lnTo>
                  <a:pt x="27432" y="27432"/>
                </a:lnTo>
                <a:lnTo>
                  <a:pt x="25908" y="38100"/>
                </a:lnTo>
                <a:lnTo>
                  <a:pt x="18288" y="71627"/>
                </a:lnTo>
                <a:lnTo>
                  <a:pt x="16764" y="77724"/>
                </a:lnTo>
                <a:lnTo>
                  <a:pt x="15240" y="82296"/>
                </a:lnTo>
                <a:lnTo>
                  <a:pt x="13716" y="85344"/>
                </a:lnTo>
                <a:lnTo>
                  <a:pt x="7620" y="88391"/>
                </a:lnTo>
                <a:lnTo>
                  <a:pt x="36576" y="88391"/>
                </a:lnTo>
                <a:lnTo>
                  <a:pt x="36576" y="86867"/>
                </a:lnTo>
                <a:lnTo>
                  <a:pt x="33528" y="83820"/>
                </a:lnTo>
                <a:lnTo>
                  <a:pt x="33528" y="82296"/>
                </a:lnTo>
                <a:lnTo>
                  <a:pt x="32004" y="80772"/>
                </a:lnTo>
                <a:lnTo>
                  <a:pt x="33528" y="77724"/>
                </a:lnTo>
                <a:lnTo>
                  <a:pt x="33528" y="71627"/>
                </a:lnTo>
                <a:lnTo>
                  <a:pt x="44196" y="24384"/>
                </a:lnTo>
                <a:lnTo>
                  <a:pt x="50299" y="19812"/>
                </a:lnTo>
                <a:lnTo>
                  <a:pt x="45720" y="19812"/>
                </a:lnTo>
                <a:lnTo>
                  <a:pt x="46657" y="13715"/>
                </a:lnTo>
                <a:close/>
              </a:path>
              <a:path w="97789" h="91439">
                <a:moveTo>
                  <a:pt x="89916" y="86867"/>
                </a:moveTo>
                <a:lnTo>
                  <a:pt x="62484" y="86867"/>
                </a:lnTo>
                <a:lnTo>
                  <a:pt x="59436" y="88391"/>
                </a:lnTo>
                <a:lnTo>
                  <a:pt x="92964" y="88391"/>
                </a:lnTo>
                <a:lnTo>
                  <a:pt x="89916" y="86867"/>
                </a:lnTo>
                <a:close/>
              </a:path>
              <a:path w="97789" h="91439">
                <a:moveTo>
                  <a:pt x="96012" y="12191"/>
                </a:moveTo>
                <a:lnTo>
                  <a:pt x="74676" y="12191"/>
                </a:lnTo>
                <a:lnTo>
                  <a:pt x="77724" y="13715"/>
                </a:lnTo>
                <a:lnTo>
                  <a:pt x="79248" y="18287"/>
                </a:lnTo>
                <a:lnTo>
                  <a:pt x="80772" y="21336"/>
                </a:lnTo>
                <a:lnTo>
                  <a:pt x="80772" y="27432"/>
                </a:lnTo>
                <a:lnTo>
                  <a:pt x="77724" y="35051"/>
                </a:lnTo>
                <a:lnTo>
                  <a:pt x="70104" y="71627"/>
                </a:lnTo>
                <a:lnTo>
                  <a:pt x="70104" y="76200"/>
                </a:lnTo>
                <a:lnTo>
                  <a:pt x="68580" y="79248"/>
                </a:lnTo>
                <a:lnTo>
                  <a:pt x="68580" y="80772"/>
                </a:lnTo>
                <a:lnTo>
                  <a:pt x="67056" y="83820"/>
                </a:lnTo>
                <a:lnTo>
                  <a:pt x="64008" y="86867"/>
                </a:lnTo>
                <a:lnTo>
                  <a:pt x="88392" y="86867"/>
                </a:lnTo>
                <a:lnTo>
                  <a:pt x="86868" y="85344"/>
                </a:lnTo>
                <a:lnTo>
                  <a:pt x="86868" y="83820"/>
                </a:lnTo>
                <a:lnTo>
                  <a:pt x="85343" y="82296"/>
                </a:lnTo>
                <a:lnTo>
                  <a:pt x="85343" y="77724"/>
                </a:lnTo>
                <a:lnTo>
                  <a:pt x="86868" y="71627"/>
                </a:lnTo>
                <a:lnTo>
                  <a:pt x="96012" y="25908"/>
                </a:lnTo>
                <a:lnTo>
                  <a:pt x="97536" y="19812"/>
                </a:lnTo>
                <a:lnTo>
                  <a:pt x="96012" y="16763"/>
                </a:lnTo>
                <a:lnTo>
                  <a:pt x="96012" y="12191"/>
                </a:lnTo>
                <a:close/>
              </a:path>
              <a:path w="97789" h="91439">
                <a:moveTo>
                  <a:pt x="83820" y="0"/>
                </a:moveTo>
                <a:lnTo>
                  <a:pt x="79248" y="0"/>
                </a:lnTo>
                <a:lnTo>
                  <a:pt x="71866" y="1166"/>
                </a:lnTo>
                <a:lnTo>
                  <a:pt x="63627" y="4762"/>
                </a:lnTo>
                <a:lnTo>
                  <a:pt x="54816" y="10929"/>
                </a:lnTo>
                <a:lnTo>
                  <a:pt x="45720" y="19812"/>
                </a:lnTo>
                <a:lnTo>
                  <a:pt x="50299" y="19812"/>
                </a:lnTo>
                <a:lnTo>
                  <a:pt x="51030" y="19264"/>
                </a:lnTo>
                <a:lnTo>
                  <a:pt x="57721" y="15430"/>
                </a:lnTo>
                <a:lnTo>
                  <a:pt x="64127" y="13025"/>
                </a:lnTo>
                <a:lnTo>
                  <a:pt x="70104" y="12191"/>
                </a:lnTo>
                <a:lnTo>
                  <a:pt x="96012" y="12191"/>
                </a:lnTo>
                <a:lnTo>
                  <a:pt x="96012" y="10667"/>
                </a:lnTo>
                <a:lnTo>
                  <a:pt x="92964" y="6096"/>
                </a:lnTo>
                <a:lnTo>
                  <a:pt x="89916" y="4572"/>
                </a:lnTo>
                <a:lnTo>
                  <a:pt x="86868" y="1524"/>
                </a:lnTo>
                <a:lnTo>
                  <a:pt x="83820" y="0"/>
                </a:lnTo>
                <a:close/>
              </a:path>
              <a:path w="97789" h="91439">
                <a:moveTo>
                  <a:pt x="48768" y="0"/>
                </a:moveTo>
                <a:lnTo>
                  <a:pt x="45720" y="0"/>
                </a:lnTo>
                <a:lnTo>
                  <a:pt x="16764" y="10667"/>
                </a:lnTo>
                <a:lnTo>
                  <a:pt x="16764" y="15239"/>
                </a:lnTo>
                <a:lnTo>
                  <a:pt x="19812" y="13715"/>
                </a:lnTo>
                <a:lnTo>
                  <a:pt x="46657" y="1371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070603" y="4224528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70">
                <a:moveTo>
                  <a:pt x="25908" y="48767"/>
                </a:moveTo>
                <a:lnTo>
                  <a:pt x="0" y="48767"/>
                </a:lnTo>
                <a:lnTo>
                  <a:pt x="0" y="51815"/>
                </a:lnTo>
                <a:lnTo>
                  <a:pt x="24384" y="51815"/>
                </a:lnTo>
                <a:lnTo>
                  <a:pt x="25908" y="48767"/>
                </a:lnTo>
                <a:close/>
              </a:path>
              <a:path w="55245" h="52070">
                <a:moveTo>
                  <a:pt x="54863" y="48767"/>
                </a:moveTo>
                <a:lnTo>
                  <a:pt x="30480" y="48767"/>
                </a:lnTo>
                <a:lnTo>
                  <a:pt x="28956" y="51815"/>
                </a:lnTo>
                <a:lnTo>
                  <a:pt x="53340" y="51815"/>
                </a:lnTo>
                <a:lnTo>
                  <a:pt x="54863" y="48767"/>
                </a:lnTo>
                <a:close/>
              </a:path>
              <a:path w="55245" h="52070">
                <a:moveTo>
                  <a:pt x="27432" y="0"/>
                </a:moveTo>
                <a:lnTo>
                  <a:pt x="25908" y="0"/>
                </a:lnTo>
                <a:lnTo>
                  <a:pt x="9144" y="6096"/>
                </a:lnTo>
                <a:lnTo>
                  <a:pt x="9144" y="7620"/>
                </a:lnTo>
                <a:lnTo>
                  <a:pt x="15240" y="7620"/>
                </a:lnTo>
                <a:lnTo>
                  <a:pt x="16763" y="9144"/>
                </a:lnTo>
                <a:lnTo>
                  <a:pt x="16763" y="12191"/>
                </a:lnTo>
                <a:lnTo>
                  <a:pt x="15240" y="15239"/>
                </a:lnTo>
                <a:lnTo>
                  <a:pt x="13716" y="21336"/>
                </a:lnTo>
                <a:lnTo>
                  <a:pt x="10668" y="39624"/>
                </a:lnTo>
                <a:lnTo>
                  <a:pt x="9144" y="44196"/>
                </a:lnTo>
                <a:lnTo>
                  <a:pt x="9144" y="45720"/>
                </a:lnTo>
                <a:lnTo>
                  <a:pt x="6096" y="48767"/>
                </a:lnTo>
                <a:lnTo>
                  <a:pt x="19812" y="48767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8" y="10667"/>
                </a:lnTo>
                <a:lnTo>
                  <a:pt x="27432" y="0"/>
                </a:lnTo>
                <a:close/>
              </a:path>
              <a:path w="55245" h="52070">
                <a:moveTo>
                  <a:pt x="53340" y="6096"/>
                </a:moveTo>
                <a:lnTo>
                  <a:pt x="42672" y="6096"/>
                </a:lnTo>
                <a:lnTo>
                  <a:pt x="44196" y="7620"/>
                </a:lnTo>
                <a:lnTo>
                  <a:pt x="44196" y="9144"/>
                </a:lnTo>
                <a:lnTo>
                  <a:pt x="45720" y="12191"/>
                </a:lnTo>
                <a:lnTo>
                  <a:pt x="45720" y="15239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5720"/>
                </a:lnTo>
                <a:lnTo>
                  <a:pt x="36575" y="47244"/>
                </a:lnTo>
                <a:lnTo>
                  <a:pt x="36575" y="48767"/>
                </a:lnTo>
                <a:lnTo>
                  <a:pt x="50292" y="48767"/>
                </a:lnTo>
                <a:lnTo>
                  <a:pt x="48768" y="47244"/>
                </a:lnTo>
                <a:lnTo>
                  <a:pt x="48768" y="45720"/>
                </a:lnTo>
                <a:lnTo>
                  <a:pt x="47244" y="45720"/>
                </a:lnTo>
                <a:lnTo>
                  <a:pt x="48768" y="42672"/>
                </a:lnTo>
                <a:lnTo>
                  <a:pt x="48768" y="39624"/>
                </a:lnTo>
                <a:lnTo>
                  <a:pt x="53340" y="18287"/>
                </a:lnTo>
                <a:lnTo>
                  <a:pt x="54863" y="13715"/>
                </a:lnTo>
                <a:lnTo>
                  <a:pt x="54863" y="9144"/>
                </a:lnTo>
                <a:lnTo>
                  <a:pt x="53340" y="6096"/>
                </a:lnTo>
                <a:close/>
              </a:path>
              <a:path w="55245" h="52070">
                <a:moveTo>
                  <a:pt x="48768" y="0"/>
                </a:moveTo>
                <a:lnTo>
                  <a:pt x="39624" y="0"/>
                </a:lnTo>
                <a:lnTo>
                  <a:pt x="32004" y="3048"/>
                </a:lnTo>
                <a:lnTo>
                  <a:pt x="25908" y="10667"/>
                </a:lnTo>
                <a:lnTo>
                  <a:pt x="28448" y="10667"/>
                </a:lnTo>
                <a:lnTo>
                  <a:pt x="30480" y="9144"/>
                </a:lnTo>
                <a:lnTo>
                  <a:pt x="35051" y="6096"/>
                </a:lnTo>
                <a:lnTo>
                  <a:pt x="53340" y="6096"/>
                </a:lnTo>
                <a:lnTo>
                  <a:pt x="53340" y="3048"/>
                </a:lnTo>
                <a:lnTo>
                  <a:pt x="50292" y="1524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233927" y="4224528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70">
                <a:moveTo>
                  <a:pt x="25908" y="48767"/>
                </a:moveTo>
                <a:lnTo>
                  <a:pt x="1524" y="48767"/>
                </a:lnTo>
                <a:lnTo>
                  <a:pt x="0" y="51815"/>
                </a:lnTo>
                <a:lnTo>
                  <a:pt x="24384" y="51815"/>
                </a:lnTo>
                <a:lnTo>
                  <a:pt x="25908" y="48767"/>
                </a:lnTo>
                <a:close/>
              </a:path>
              <a:path w="55245" h="52070">
                <a:moveTo>
                  <a:pt x="54863" y="48767"/>
                </a:moveTo>
                <a:lnTo>
                  <a:pt x="30480" y="48767"/>
                </a:lnTo>
                <a:lnTo>
                  <a:pt x="28956" y="51815"/>
                </a:lnTo>
                <a:lnTo>
                  <a:pt x="54863" y="51815"/>
                </a:lnTo>
                <a:lnTo>
                  <a:pt x="54863" y="48767"/>
                </a:lnTo>
                <a:close/>
              </a:path>
              <a:path w="55245" h="52070">
                <a:moveTo>
                  <a:pt x="27432" y="0"/>
                </a:moveTo>
                <a:lnTo>
                  <a:pt x="25908" y="0"/>
                </a:lnTo>
                <a:lnTo>
                  <a:pt x="9144" y="6096"/>
                </a:lnTo>
                <a:lnTo>
                  <a:pt x="9144" y="7620"/>
                </a:lnTo>
                <a:lnTo>
                  <a:pt x="15240" y="7620"/>
                </a:lnTo>
                <a:lnTo>
                  <a:pt x="16764" y="9144"/>
                </a:lnTo>
                <a:lnTo>
                  <a:pt x="16764" y="12191"/>
                </a:lnTo>
                <a:lnTo>
                  <a:pt x="15240" y="15239"/>
                </a:lnTo>
                <a:lnTo>
                  <a:pt x="13716" y="21336"/>
                </a:lnTo>
                <a:lnTo>
                  <a:pt x="10668" y="39624"/>
                </a:lnTo>
                <a:lnTo>
                  <a:pt x="9144" y="44196"/>
                </a:lnTo>
                <a:lnTo>
                  <a:pt x="9144" y="45720"/>
                </a:lnTo>
                <a:lnTo>
                  <a:pt x="6096" y="48767"/>
                </a:lnTo>
                <a:lnTo>
                  <a:pt x="19812" y="48767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2672"/>
                </a:lnTo>
                <a:lnTo>
                  <a:pt x="19812" y="39624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8" y="10667"/>
                </a:lnTo>
                <a:lnTo>
                  <a:pt x="27432" y="0"/>
                </a:lnTo>
                <a:close/>
              </a:path>
              <a:path w="55245" h="52070">
                <a:moveTo>
                  <a:pt x="53339" y="6096"/>
                </a:moveTo>
                <a:lnTo>
                  <a:pt x="42672" y="6096"/>
                </a:lnTo>
                <a:lnTo>
                  <a:pt x="44196" y="7620"/>
                </a:lnTo>
                <a:lnTo>
                  <a:pt x="44196" y="9144"/>
                </a:lnTo>
                <a:lnTo>
                  <a:pt x="45720" y="12191"/>
                </a:lnTo>
                <a:lnTo>
                  <a:pt x="45720" y="15239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2672"/>
                </a:lnTo>
                <a:lnTo>
                  <a:pt x="38100" y="44196"/>
                </a:lnTo>
                <a:lnTo>
                  <a:pt x="38100" y="45720"/>
                </a:lnTo>
                <a:lnTo>
                  <a:pt x="36575" y="47244"/>
                </a:lnTo>
                <a:lnTo>
                  <a:pt x="36575" y="48767"/>
                </a:lnTo>
                <a:lnTo>
                  <a:pt x="50292" y="48767"/>
                </a:lnTo>
                <a:lnTo>
                  <a:pt x="48768" y="47244"/>
                </a:lnTo>
                <a:lnTo>
                  <a:pt x="48768" y="45720"/>
                </a:lnTo>
                <a:lnTo>
                  <a:pt x="47244" y="45720"/>
                </a:lnTo>
                <a:lnTo>
                  <a:pt x="48768" y="42672"/>
                </a:lnTo>
                <a:lnTo>
                  <a:pt x="48768" y="39624"/>
                </a:lnTo>
                <a:lnTo>
                  <a:pt x="53339" y="18287"/>
                </a:lnTo>
                <a:lnTo>
                  <a:pt x="54863" y="13715"/>
                </a:lnTo>
                <a:lnTo>
                  <a:pt x="54863" y="9144"/>
                </a:lnTo>
                <a:lnTo>
                  <a:pt x="53339" y="6096"/>
                </a:lnTo>
                <a:close/>
              </a:path>
              <a:path w="55245" h="52070">
                <a:moveTo>
                  <a:pt x="48768" y="0"/>
                </a:moveTo>
                <a:lnTo>
                  <a:pt x="39624" y="0"/>
                </a:lnTo>
                <a:lnTo>
                  <a:pt x="33527" y="3048"/>
                </a:lnTo>
                <a:lnTo>
                  <a:pt x="25908" y="10667"/>
                </a:lnTo>
                <a:lnTo>
                  <a:pt x="28448" y="10667"/>
                </a:lnTo>
                <a:lnTo>
                  <a:pt x="30480" y="9144"/>
                </a:lnTo>
                <a:lnTo>
                  <a:pt x="35051" y="6096"/>
                </a:lnTo>
                <a:lnTo>
                  <a:pt x="53339" y="6096"/>
                </a:lnTo>
                <a:lnTo>
                  <a:pt x="53339" y="3048"/>
                </a:lnTo>
                <a:lnTo>
                  <a:pt x="50292" y="1524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197607" y="4527804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39" h="52070">
                <a:moveTo>
                  <a:pt x="24384" y="48768"/>
                </a:moveTo>
                <a:lnTo>
                  <a:pt x="0" y="48768"/>
                </a:lnTo>
                <a:lnTo>
                  <a:pt x="0" y="51815"/>
                </a:lnTo>
                <a:lnTo>
                  <a:pt x="24384" y="51815"/>
                </a:lnTo>
                <a:lnTo>
                  <a:pt x="24384" y="48768"/>
                </a:lnTo>
                <a:close/>
              </a:path>
              <a:path w="53339" h="52070">
                <a:moveTo>
                  <a:pt x="53340" y="48768"/>
                </a:moveTo>
                <a:lnTo>
                  <a:pt x="28956" y="48768"/>
                </a:lnTo>
                <a:lnTo>
                  <a:pt x="28956" y="51815"/>
                </a:lnTo>
                <a:lnTo>
                  <a:pt x="53340" y="51815"/>
                </a:lnTo>
                <a:lnTo>
                  <a:pt x="53340" y="48768"/>
                </a:lnTo>
                <a:close/>
              </a:path>
              <a:path w="53339" h="52070">
                <a:moveTo>
                  <a:pt x="27431" y="0"/>
                </a:moveTo>
                <a:lnTo>
                  <a:pt x="24384" y="0"/>
                </a:lnTo>
                <a:lnTo>
                  <a:pt x="7619" y="6096"/>
                </a:lnTo>
                <a:lnTo>
                  <a:pt x="9143" y="7620"/>
                </a:lnTo>
                <a:lnTo>
                  <a:pt x="15240" y="7620"/>
                </a:lnTo>
                <a:lnTo>
                  <a:pt x="15240" y="12191"/>
                </a:lnTo>
                <a:lnTo>
                  <a:pt x="13716" y="15239"/>
                </a:lnTo>
                <a:lnTo>
                  <a:pt x="13716" y="21336"/>
                </a:lnTo>
                <a:lnTo>
                  <a:pt x="9143" y="39624"/>
                </a:lnTo>
                <a:lnTo>
                  <a:pt x="9143" y="44196"/>
                </a:lnTo>
                <a:lnTo>
                  <a:pt x="4572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45720"/>
                </a:lnTo>
                <a:lnTo>
                  <a:pt x="16764" y="45720"/>
                </a:lnTo>
                <a:lnTo>
                  <a:pt x="18287" y="42672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1" y="10668"/>
                </a:lnTo>
                <a:lnTo>
                  <a:pt x="24384" y="10668"/>
                </a:lnTo>
                <a:lnTo>
                  <a:pt x="27431" y="0"/>
                </a:lnTo>
                <a:close/>
              </a:path>
              <a:path w="53339" h="52070">
                <a:moveTo>
                  <a:pt x="53340" y="6096"/>
                </a:moveTo>
                <a:lnTo>
                  <a:pt x="41148" y="6096"/>
                </a:lnTo>
                <a:lnTo>
                  <a:pt x="44196" y="9144"/>
                </a:lnTo>
                <a:lnTo>
                  <a:pt x="44196" y="15239"/>
                </a:lnTo>
                <a:lnTo>
                  <a:pt x="42672" y="19812"/>
                </a:lnTo>
                <a:lnTo>
                  <a:pt x="39624" y="39624"/>
                </a:lnTo>
                <a:lnTo>
                  <a:pt x="38100" y="42672"/>
                </a:lnTo>
                <a:lnTo>
                  <a:pt x="38100" y="45720"/>
                </a:lnTo>
                <a:lnTo>
                  <a:pt x="36575" y="45720"/>
                </a:lnTo>
                <a:lnTo>
                  <a:pt x="36575" y="47244"/>
                </a:lnTo>
                <a:lnTo>
                  <a:pt x="35052" y="48768"/>
                </a:lnTo>
                <a:lnTo>
                  <a:pt x="48768" y="48768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6" y="18287"/>
                </a:lnTo>
                <a:lnTo>
                  <a:pt x="53340" y="13715"/>
                </a:lnTo>
                <a:lnTo>
                  <a:pt x="53340" y="6096"/>
                </a:lnTo>
                <a:close/>
              </a:path>
              <a:path w="53339" h="52070">
                <a:moveTo>
                  <a:pt x="48768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4"/>
                </a:lnTo>
                <a:lnTo>
                  <a:pt x="33528" y="6096"/>
                </a:lnTo>
                <a:lnTo>
                  <a:pt x="53340" y="6096"/>
                </a:lnTo>
                <a:lnTo>
                  <a:pt x="51816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386583" y="4251960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39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7"/>
                </a:lnTo>
                <a:close/>
              </a:path>
              <a:path w="53339" h="50800">
                <a:moveTo>
                  <a:pt x="25908" y="0"/>
                </a:moveTo>
                <a:lnTo>
                  <a:pt x="24384" y="0"/>
                </a:lnTo>
                <a:lnTo>
                  <a:pt x="7620" y="6095"/>
                </a:lnTo>
                <a:lnTo>
                  <a:pt x="7620" y="7619"/>
                </a:lnTo>
                <a:lnTo>
                  <a:pt x="15240" y="7619"/>
                </a:lnTo>
                <a:lnTo>
                  <a:pt x="15240" y="12191"/>
                </a:lnTo>
                <a:lnTo>
                  <a:pt x="13716" y="15239"/>
                </a:lnTo>
                <a:lnTo>
                  <a:pt x="13716" y="21335"/>
                </a:lnTo>
                <a:lnTo>
                  <a:pt x="9143" y="39623"/>
                </a:lnTo>
                <a:lnTo>
                  <a:pt x="9143" y="42671"/>
                </a:lnTo>
                <a:lnTo>
                  <a:pt x="7620" y="45719"/>
                </a:lnTo>
                <a:lnTo>
                  <a:pt x="4572" y="48767"/>
                </a:lnTo>
                <a:lnTo>
                  <a:pt x="19812" y="48767"/>
                </a:lnTo>
                <a:lnTo>
                  <a:pt x="16764" y="45719"/>
                </a:lnTo>
                <a:lnTo>
                  <a:pt x="16764" y="42671"/>
                </a:lnTo>
                <a:lnTo>
                  <a:pt x="18288" y="39623"/>
                </a:lnTo>
                <a:lnTo>
                  <a:pt x="24384" y="13715"/>
                </a:lnTo>
                <a:lnTo>
                  <a:pt x="27431" y="10667"/>
                </a:lnTo>
                <a:lnTo>
                  <a:pt x="24384" y="10667"/>
                </a:lnTo>
                <a:lnTo>
                  <a:pt x="25908" y="0"/>
                </a:lnTo>
                <a:close/>
              </a:path>
              <a:path w="53339" h="50800">
                <a:moveTo>
                  <a:pt x="53340" y="6095"/>
                </a:moveTo>
                <a:lnTo>
                  <a:pt x="41148" y="6095"/>
                </a:lnTo>
                <a:lnTo>
                  <a:pt x="42672" y="7619"/>
                </a:lnTo>
                <a:lnTo>
                  <a:pt x="42672" y="9143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2"/>
                </a:lnTo>
                <a:lnTo>
                  <a:pt x="38100" y="39623"/>
                </a:lnTo>
                <a:lnTo>
                  <a:pt x="38100" y="44195"/>
                </a:lnTo>
                <a:lnTo>
                  <a:pt x="36576" y="45719"/>
                </a:lnTo>
                <a:lnTo>
                  <a:pt x="36576" y="47243"/>
                </a:lnTo>
                <a:lnTo>
                  <a:pt x="35052" y="47243"/>
                </a:lnTo>
                <a:lnTo>
                  <a:pt x="33528" y="48767"/>
                </a:lnTo>
                <a:lnTo>
                  <a:pt x="48768" y="48767"/>
                </a:lnTo>
                <a:lnTo>
                  <a:pt x="47243" y="47243"/>
                </a:lnTo>
                <a:lnTo>
                  <a:pt x="47243" y="39623"/>
                </a:lnTo>
                <a:lnTo>
                  <a:pt x="51816" y="18287"/>
                </a:lnTo>
                <a:lnTo>
                  <a:pt x="53340" y="13715"/>
                </a:lnTo>
                <a:lnTo>
                  <a:pt x="53340" y="6095"/>
                </a:lnTo>
                <a:close/>
              </a:path>
              <a:path w="53339" h="50800">
                <a:moveTo>
                  <a:pt x="48768" y="0"/>
                </a:moveTo>
                <a:lnTo>
                  <a:pt x="38100" y="0"/>
                </a:lnTo>
                <a:lnTo>
                  <a:pt x="32004" y="3047"/>
                </a:lnTo>
                <a:lnTo>
                  <a:pt x="24384" y="10667"/>
                </a:lnTo>
                <a:lnTo>
                  <a:pt x="27431" y="10667"/>
                </a:lnTo>
                <a:lnTo>
                  <a:pt x="28956" y="9143"/>
                </a:lnTo>
                <a:lnTo>
                  <a:pt x="33528" y="6095"/>
                </a:lnTo>
                <a:lnTo>
                  <a:pt x="53340" y="6095"/>
                </a:lnTo>
                <a:lnTo>
                  <a:pt x="51816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697283" y="4399788"/>
            <a:ext cx="397097" cy="15087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25423" y="5183124"/>
            <a:ext cx="156876" cy="17221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955547" y="5138928"/>
            <a:ext cx="1403604" cy="17983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050036" y="5556504"/>
            <a:ext cx="225551" cy="11582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802892" y="5550408"/>
            <a:ext cx="1065276" cy="12192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79291" y="5550408"/>
            <a:ext cx="195072" cy="12192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255008" y="5550408"/>
            <a:ext cx="1141476" cy="15697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344167" y="5507736"/>
            <a:ext cx="182879" cy="22707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568196" y="5579364"/>
            <a:ext cx="147828" cy="13868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313250" y="5539740"/>
            <a:ext cx="83746" cy="13411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160776" y="5550408"/>
            <a:ext cx="96012" cy="12039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944367" y="5580888"/>
            <a:ext cx="146304" cy="13868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037076" y="5580888"/>
            <a:ext cx="143256" cy="14020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741420" y="5580888"/>
            <a:ext cx="94487" cy="8991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887723" y="5571744"/>
            <a:ext cx="96012" cy="9906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19855" y="6042660"/>
            <a:ext cx="26034" cy="15240"/>
          </a:xfrm>
          <a:custGeom>
            <a:avLst/>
            <a:gdLst/>
            <a:ahLst/>
            <a:cxnLst/>
            <a:rect l="l" t="t" r="r" b="b"/>
            <a:pathLst>
              <a:path w="26035" h="15239">
                <a:moveTo>
                  <a:pt x="0" y="15239"/>
                </a:moveTo>
                <a:lnTo>
                  <a:pt x="259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445764" y="6045708"/>
            <a:ext cx="38100" cy="83820"/>
          </a:xfrm>
          <a:custGeom>
            <a:avLst/>
            <a:gdLst/>
            <a:ahLst/>
            <a:cxnLst/>
            <a:rect l="l" t="t" r="r" b="b"/>
            <a:pathLst>
              <a:path w="38100" h="83820">
                <a:moveTo>
                  <a:pt x="0" y="0"/>
                </a:moveTo>
                <a:lnTo>
                  <a:pt x="38099" y="83819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486911" y="5896355"/>
            <a:ext cx="47625" cy="233679"/>
          </a:xfrm>
          <a:custGeom>
            <a:avLst/>
            <a:gdLst/>
            <a:ahLst/>
            <a:cxnLst/>
            <a:rect l="l" t="t" r="r" b="b"/>
            <a:pathLst>
              <a:path w="47625" h="233679">
                <a:moveTo>
                  <a:pt x="0" y="233171"/>
                </a:moveTo>
                <a:lnTo>
                  <a:pt x="4724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534155" y="589635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4018788" y="5983224"/>
            <a:ext cx="121158" cy="132587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787140" y="5975604"/>
            <a:ext cx="178308" cy="10058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416808" y="5969508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3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3" y="50292"/>
                </a:lnTo>
                <a:lnTo>
                  <a:pt x="24383" y="48768"/>
                </a:lnTo>
                <a:close/>
              </a:path>
              <a:path w="53339" h="50800">
                <a:moveTo>
                  <a:pt x="53339" y="48768"/>
                </a:moveTo>
                <a:lnTo>
                  <a:pt x="28955" y="48768"/>
                </a:lnTo>
                <a:lnTo>
                  <a:pt x="28955" y="50292"/>
                </a:lnTo>
                <a:lnTo>
                  <a:pt x="53339" y="50292"/>
                </a:lnTo>
                <a:lnTo>
                  <a:pt x="53339" y="48768"/>
                </a:lnTo>
                <a:close/>
              </a:path>
              <a:path w="53339" h="50800">
                <a:moveTo>
                  <a:pt x="25907" y="0"/>
                </a:moveTo>
                <a:lnTo>
                  <a:pt x="24383" y="0"/>
                </a:lnTo>
                <a:lnTo>
                  <a:pt x="7619" y="6096"/>
                </a:lnTo>
                <a:lnTo>
                  <a:pt x="9143" y="7620"/>
                </a:lnTo>
                <a:lnTo>
                  <a:pt x="13715" y="7620"/>
                </a:lnTo>
                <a:lnTo>
                  <a:pt x="15239" y="9144"/>
                </a:lnTo>
                <a:lnTo>
                  <a:pt x="15239" y="15240"/>
                </a:lnTo>
                <a:lnTo>
                  <a:pt x="9143" y="39624"/>
                </a:lnTo>
                <a:lnTo>
                  <a:pt x="9143" y="44196"/>
                </a:lnTo>
                <a:lnTo>
                  <a:pt x="6095" y="47244"/>
                </a:lnTo>
                <a:lnTo>
                  <a:pt x="6095" y="48768"/>
                </a:lnTo>
                <a:lnTo>
                  <a:pt x="19812" y="48768"/>
                </a:lnTo>
                <a:lnTo>
                  <a:pt x="18287" y="47244"/>
                </a:lnTo>
                <a:lnTo>
                  <a:pt x="18287" y="45720"/>
                </a:lnTo>
                <a:lnTo>
                  <a:pt x="16763" y="45720"/>
                </a:lnTo>
                <a:lnTo>
                  <a:pt x="18287" y="42672"/>
                </a:lnTo>
                <a:lnTo>
                  <a:pt x="18287" y="39624"/>
                </a:lnTo>
                <a:lnTo>
                  <a:pt x="24383" y="13716"/>
                </a:lnTo>
                <a:lnTo>
                  <a:pt x="27431" y="10668"/>
                </a:lnTo>
                <a:lnTo>
                  <a:pt x="24383" y="10668"/>
                </a:lnTo>
                <a:lnTo>
                  <a:pt x="25907" y="0"/>
                </a:lnTo>
                <a:close/>
              </a:path>
              <a:path w="53339" h="50800">
                <a:moveTo>
                  <a:pt x="52577" y="7620"/>
                </a:moveTo>
                <a:lnTo>
                  <a:pt x="42671" y="7620"/>
                </a:lnTo>
                <a:lnTo>
                  <a:pt x="42671" y="10668"/>
                </a:lnTo>
                <a:lnTo>
                  <a:pt x="44195" y="12192"/>
                </a:lnTo>
                <a:lnTo>
                  <a:pt x="44195" y="15240"/>
                </a:lnTo>
                <a:lnTo>
                  <a:pt x="42671" y="19812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4196"/>
                </a:lnTo>
                <a:lnTo>
                  <a:pt x="36575" y="47244"/>
                </a:lnTo>
                <a:lnTo>
                  <a:pt x="35051" y="47244"/>
                </a:lnTo>
                <a:lnTo>
                  <a:pt x="33527" y="48768"/>
                </a:lnTo>
                <a:lnTo>
                  <a:pt x="48767" y="48768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5" y="18287"/>
                </a:lnTo>
                <a:lnTo>
                  <a:pt x="53339" y="13716"/>
                </a:lnTo>
                <a:lnTo>
                  <a:pt x="53339" y="9144"/>
                </a:lnTo>
                <a:lnTo>
                  <a:pt x="52577" y="7620"/>
                </a:lnTo>
                <a:close/>
              </a:path>
              <a:path w="53339" h="50800">
                <a:moveTo>
                  <a:pt x="45719" y="0"/>
                </a:moveTo>
                <a:lnTo>
                  <a:pt x="38100" y="0"/>
                </a:lnTo>
                <a:lnTo>
                  <a:pt x="32003" y="4572"/>
                </a:lnTo>
                <a:lnTo>
                  <a:pt x="24383" y="10668"/>
                </a:lnTo>
                <a:lnTo>
                  <a:pt x="27431" y="10668"/>
                </a:lnTo>
                <a:lnTo>
                  <a:pt x="28955" y="9144"/>
                </a:lnTo>
                <a:lnTo>
                  <a:pt x="33527" y="7620"/>
                </a:lnTo>
                <a:lnTo>
                  <a:pt x="52577" y="7620"/>
                </a:lnTo>
                <a:lnTo>
                  <a:pt x="51815" y="6096"/>
                </a:lnTo>
                <a:lnTo>
                  <a:pt x="51815" y="3048"/>
                </a:lnTo>
                <a:lnTo>
                  <a:pt x="48767" y="3048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649979" y="6071616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4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7"/>
                </a:lnTo>
                <a:close/>
              </a:path>
              <a:path w="53339" h="50800">
                <a:moveTo>
                  <a:pt x="53340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1816" y="50291"/>
                </a:lnTo>
                <a:lnTo>
                  <a:pt x="53340" y="48767"/>
                </a:lnTo>
                <a:close/>
              </a:path>
              <a:path w="53339" h="50800">
                <a:moveTo>
                  <a:pt x="25908" y="0"/>
                </a:moveTo>
                <a:lnTo>
                  <a:pt x="24384" y="0"/>
                </a:lnTo>
                <a:lnTo>
                  <a:pt x="7620" y="6096"/>
                </a:lnTo>
                <a:lnTo>
                  <a:pt x="9144" y="7620"/>
                </a:lnTo>
                <a:lnTo>
                  <a:pt x="13716" y="7620"/>
                </a:lnTo>
                <a:lnTo>
                  <a:pt x="15240" y="9144"/>
                </a:lnTo>
                <a:lnTo>
                  <a:pt x="15240" y="12191"/>
                </a:lnTo>
                <a:lnTo>
                  <a:pt x="13716" y="15239"/>
                </a:lnTo>
                <a:lnTo>
                  <a:pt x="13716" y="21336"/>
                </a:lnTo>
                <a:lnTo>
                  <a:pt x="9144" y="39624"/>
                </a:lnTo>
                <a:lnTo>
                  <a:pt x="9144" y="42672"/>
                </a:lnTo>
                <a:lnTo>
                  <a:pt x="7620" y="45720"/>
                </a:lnTo>
                <a:lnTo>
                  <a:pt x="6096" y="47244"/>
                </a:lnTo>
                <a:lnTo>
                  <a:pt x="6096" y="48767"/>
                </a:lnTo>
                <a:lnTo>
                  <a:pt x="19812" y="48767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5720"/>
                </a:lnTo>
                <a:lnTo>
                  <a:pt x="16764" y="44196"/>
                </a:lnTo>
                <a:lnTo>
                  <a:pt x="18287" y="42672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2" y="10667"/>
                </a:lnTo>
                <a:lnTo>
                  <a:pt x="24384" y="10667"/>
                </a:lnTo>
                <a:lnTo>
                  <a:pt x="25908" y="0"/>
                </a:lnTo>
                <a:close/>
              </a:path>
              <a:path w="53339" h="50800">
                <a:moveTo>
                  <a:pt x="51816" y="6096"/>
                </a:moveTo>
                <a:lnTo>
                  <a:pt x="41148" y="6096"/>
                </a:lnTo>
                <a:lnTo>
                  <a:pt x="42672" y="7620"/>
                </a:lnTo>
                <a:lnTo>
                  <a:pt x="42672" y="9144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2"/>
                </a:lnTo>
                <a:lnTo>
                  <a:pt x="38100" y="39624"/>
                </a:lnTo>
                <a:lnTo>
                  <a:pt x="38100" y="44196"/>
                </a:lnTo>
                <a:lnTo>
                  <a:pt x="36575" y="44196"/>
                </a:lnTo>
                <a:lnTo>
                  <a:pt x="36575" y="45720"/>
                </a:lnTo>
                <a:lnTo>
                  <a:pt x="33528" y="48767"/>
                </a:lnTo>
                <a:lnTo>
                  <a:pt x="48768" y="48767"/>
                </a:lnTo>
                <a:lnTo>
                  <a:pt x="48768" y="47244"/>
                </a:lnTo>
                <a:lnTo>
                  <a:pt x="47244" y="47244"/>
                </a:lnTo>
                <a:lnTo>
                  <a:pt x="47244" y="39624"/>
                </a:lnTo>
                <a:lnTo>
                  <a:pt x="51816" y="18287"/>
                </a:lnTo>
                <a:lnTo>
                  <a:pt x="53340" y="13715"/>
                </a:lnTo>
                <a:lnTo>
                  <a:pt x="53340" y="9144"/>
                </a:lnTo>
                <a:lnTo>
                  <a:pt x="51816" y="6096"/>
                </a:lnTo>
                <a:close/>
              </a:path>
              <a:path w="53339" h="50800">
                <a:moveTo>
                  <a:pt x="45720" y="0"/>
                </a:moveTo>
                <a:lnTo>
                  <a:pt x="38100" y="0"/>
                </a:lnTo>
                <a:lnTo>
                  <a:pt x="32004" y="3048"/>
                </a:lnTo>
                <a:lnTo>
                  <a:pt x="24384" y="10667"/>
                </a:lnTo>
                <a:lnTo>
                  <a:pt x="27432" y="10667"/>
                </a:lnTo>
                <a:lnTo>
                  <a:pt x="28956" y="9144"/>
                </a:lnTo>
                <a:lnTo>
                  <a:pt x="33528" y="6096"/>
                </a:lnTo>
                <a:lnTo>
                  <a:pt x="51816" y="6096"/>
                </a:lnTo>
                <a:lnTo>
                  <a:pt x="51816" y="3048"/>
                </a:lnTo>
                <a:lnTo>
                  <a:pt x="48768" y="1524"/>
                </a:lnTo>
                <a:lnTo>
                  <a:pt x="47244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557015" y="5983224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79" h="91439">
                <a:moveTo>
                  <a:pt x="73151" y="6095"/>
                </a:moveTo>
                <a:lnTo>
                  <a:pt x="51816" y="6095"/>
                </a:lnTo>
                <a:lnTo>
                  <a:pt x="56387" y="7619"/>
                </a:lnTo>
                <a:lnTo>
                  <a:pt x="59436" y="13715"/>
                </a:lnTo>
                <a:lnTo>
                  <a:pt x="60960" y="19812"/>
                </a:lnTo>
                <a:lnTo>
                  <a:pt x="57912" y="28955"/>
                </a:lnTo>
                <a:lnTo>
                  <a:pt x="57912" y="32003"/>
                </a:lnTo>
                <a:lnTo>
                  <a:pt x="15239" y="50291"/>
                </a:lnTo>
                <a:lnTo>
                  <a:pt x="10668" y="54863"/>
                </a:lnTo>
                <a:lnTo>
                  <a:pt x="6096" y="57912"/>
                </a:lnTo>
                <a:lnTo>
                  <a:pt x="4572" y="62483"/>
                </a:lnTo>
                <a:lnTo>
                  <a:pt x="1524" y="65531"/>
                </a:lnTo>
                <a:lnTo>
                  <a:pt x="1524" y="70103"/>
                </a:lnTo>
                <a:lnTo>
                  <a:pt x="0" y="76200"/>
                </a:lnTo>
                <a:lnTo>
                  <a:pt x="1524" y="82295"/>
                </a:lnTo>
                <a:lnTo>
                  <a:pt x="4572" y="85343"/>
                </a:lnTo>
                <a:lnTo>
                  <a:pt x="6096" y="89915"/>
                </a:lnTo>
                <a:lnTo>
                  <a:pt x="10668" y="91439"/>
                </a:lnTo>
                <a:lnTo>
                  <a:pt x="24384" y="91439"/>
                </a:lnTo>
                <a:lnTo>
                  <a:pt x="28956" y="89915"/>
                </a:lnTo>
                <a:lnTo>
                  <a:pt x="38100" y="85343"/>
                </a:lnTo>
                <a:lnTo>
                  <a:pt x="44500" y="80771"/>
                </a:lnTo>
                <a:lnTo>
                  <a:pt x="24384" y="80771"/>
                </a:lnTo>
                <a:lnTo>
                  <a:pt x="19812" y="76200"/>
                </a:lnTo>
                <a:lnTo>
                  <a:pt x="16763" y="70103"/>
                </a:lnTo>
                <a:lnTo>
                  <a:pt x="19812" y="60959"/>
                </a:lnTo>
                <a:lnTo>
                  <a:pt x="21336" y="57912"/>
                </a:lnTo>
                <a:lnTo>
                  <a:pt x="24384" y="54863"/>
                </a:lnTo>
                <a:lnTo>
                  <a:pt x="25908" y="51815"/>
                </a:lnTo>
                <a:lnTo>
                  <a:pt x="30480" y="48767"/>
                </a:lnTo>
                <a:lnTo>
                  <a:pt x="39624" y="44195"/>
                </a:lnTo>
                <a:lnTo>
                  <a:pt x="45720" y="42671"/>
                </a:lnTo>
                <a:lnTo>
                  <a:pt x="56387" y="38100"/>
                </a:lnTo>
                <a:lnTo>
                  <a:pt x="71547" y="38100"/>
                </a:lnTo>
                <a:lnTo>
                  <a:pt x="73151" y="30479"/>
                </a:lnTo>
                <a:lnTo>
                  <a:pt x="76200" y="21336"/>
                </a:lnTo>
                <a:lnTo>
                  <a:pt x="76200" y="13715"/>
                </a:lnTo>
                <a:lnTo>
                  <a:pt x="74675" y="9143"/>
                </a:lnTo>
                <a:lnTo>
                  <a:pt x="73151" y="6095"/>
                </a:lnTo>
                <a:close/>
              </a:path>
              <a:path w="81279" h="91439">
                <a:moveTo>
                  <a:pt x="65532" y="77724"/>
                </a:moveTo>
                <a:lnTo>
                  <a:pt x="48768" y="77724"/>
                </a:lnTo>
                <a:lnTo>
                  <a:pt x="47244" y="82295"/>
                </a:lnTo>
                <a:lnTo>
                  <a:pt x="47244" y="86867"/>
                </a:lnTo>
                <a:lnTo>
                  <a:pt x="48768" y="88391"/>
                </a:lnTo>
                <a:lnTo>
                  <a:pt x="50292" y="91439"/>
                </a:lnTo>
                <a:lnTo>
                  <a:pt x="54863" y="91439"/>
                </a:lnTo>
                <a:lnTo>
                  <a:pt x="60602" y="90582"/>
                </a:lnTo>
                <a:lnTo>
                  <a:pt x="66484" y="88010"/>
                </a:lnTo>
                <a:lnTo>
                  <a:pt x="72651" y="83724"/>
                </a:lnTo>
                <a:lnTo>
                  <a:pt x="75897" y="80771"/>
                </a:lnTo>
                <a:lnTo>
                  <a:pt x="67056" y="80771"/>
                </a:lnTo>
                <a:lnTo>
                  <a:pt x="65532" y="79248"/>
                </a:lnTo>
                <a:lnTo>
                  <a:pt x="65532" y="77724"/>
                </a:lnTo>
                <a:close/>
              </a:path>
              <a:path w="81279" h="91439">
                <a:moveTo>
                  <a:pt x="71547" y="38100"/>
                </a:moveTo>
                <a:lnTo>
                  <a:pt x="56387" y="38100"/>
                </a:lnTo>
                <a:lnTo>
                  <a:pt x="50292" y="71627"/>
                </a:lnTo>
                <a:lnTo>
                  <a:pt x="39624" y="77724"/>
                </a:lnTo>
                <a:lnTo>
                  <a:pt x="33528" y="80771"/>
                </a:lnTo>
                <a:lnTo>
                  <a:pt x="44500" y="80771"/>
                </a:lnTo>
                <a:lnTo>
                  <a:pt x="48768" y="77724"/>
                </a:lnTo>
                <a:lnTo>
                  <a:pt x="65532" y="77724"/>
                </a:lnTo>
                <a:lnTo>
                  <a:pt x="65532" y="68579"/>
                </a:lnTo>
                <a:lnTo>
                  <a:pt x="67056" y="59436"/>
                </a:lnTo>
                <a:lnTo>
                  <a:pt x="71547" y="38100"/>
                </a:lnTo>
                <a:close/>
              </a:path>
              <a:path w="81279" h="91439">
                <a:moveTo>
                  <a:pt x="80772" y="73151"/>
                </a:moveTo>
                <a:lnTo>
                  <a:pt x="74675" y="76200"/>
                </a:lnTo>
                <a:lnTo>
                  <a:pt x="71628" y="79248"/>
                </a:lnTo>
                <a:lnTo>
                  <a:pt x="70104" y="79248"/>
                </a:lnTo>
                <a:lnTo>
                  <a:pt x="68580" y="80771"/>
                </a:lnTo>
                <a:lnTo>
                  <a:pt x="75897" y="80771"/>
                </a:lnTo>
                <a:lnTo>
                  <a:pt x="79248" y="77724"/>
                </a:lnTo>
                <a:lnTo>
                  <a:pt x="80772" y="73151"/>
                </a:lnTo>
                <a:close/>
              </a:path>
              <a:path w="81279" h="91439">
                <a:moveTo>
                  <a:pt x="59436" y="0"/>
                </a:moveTo>
                <a:lnTo>
                  <a:pt x="51816" y="0"/>
                </a:lnTo>
                <a:lnTo>
                  <a:pt x="44124" y="547"/>
                </a:lnTo>
                <a:lnTo>
                  <a:pt x="15239" y="16763"/>
                </a:lnTo>
                <a:lnTo>
                  <a:pt x="15239" y="22859"/>
                </a:lnTo>
                <a:lnTo>
                  <a:pt x="13716" y="25907"/>
                </a:lnTo>
                <a:lnTo>
                  <a:pt x="13716" y="27431"/>
                </a:lnTo>
                <a:lnTo>
                  <a:pt x="18287" y="32003"/>
                </a:lnTo>
                <a:lnTo>
                  <a:pt x="22860" y="32003"/>
                </a:lnTo>
                <a:lnTo>
                  <a:pt x="25908" y="30479"/>
                </a:lnTo>
                <a:lnTo>
                  <a:pt x="30480" y="25907"/>
                </a:lnTo>
                <a:lnTo>
                  <a:pt x="30480" y="22859"/>
                </a:lnTo>
                <a:lnTo>
                  <a:pt x="32004" y="16763"/>
                </a:lnTo>
                <a:lnTo>
                  <a:pt x="32004" y="13715"/>
                </a:lnTo>
                <a:lnTo>
                  <a:pt x="36575" y="9143"/>
                </a:lnTo>
                <a:lnTo>
                  <a:pt x="42672" y="6095"/>
                </a:lnTo>
                <a:lnTo>
                  <a:pt x="73151" y="6095"/>
                </a:lnTo>
                <a:lnTo>
                  <a:pt x="70104" y="4571"/>
                </a:lnTo>
                <a:lnTo>
                  <a:pt x="65532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19327" y="6309360"/>
            <a:ext cx="347472" cy="12191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949452" y="6603492"/>
            <a:ext cx="124967" cy="123444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161288" y="6595871"/>
            <a:ext cx="2093976" cy="17373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949452" y="6935723"/>
            <a:ext cx="124967" cy="124967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161288" y="6931152"/>
            <a:ext cx="1979676" cy="172212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949452" y="7269480"/>
            <a:ext cx="124967" cy="12496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161288" y="7274052"/>
            <a:ext cx="2237232" cy="16306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451859" y="7263384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50291" y="128016"/>
                </a:moveTo>
                <a:lnTo>
                  <a:pt x="1524" y="128016"/>
                </a:lnTo>
                <a:lnTo>
                  <a:pt x="1524" y="131064"/>
                </a:lnTo>
                <a:lnTo>
                  <a:pt x="50291" y="131064"/>
                </a:lnTo>
                <a:lnTo>
                  <a:pt x="50291" y="128016"/>
                </a:lnTo>
                <a:close/>
              </a:path>
              <a:path w="50800" h="131445">
                <a:moveTo>
                  <a:pt x="33527" y="15240"/>
                </a:moveTo>
                <a:lnTo>
                  <a:pt x="13715" y="15240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9812"/>
                </a:lnTo>
                <a:lnTo>
                  <a:pt x="16763" y="21336"/>
                </a:lnTo>
                <a:lnTo>
                  <a:pt x="18287" y="24384"/>
                </a:lnTo>
                <a:lnTo>
                  <a:pt x="18287" y="121920"/>
                </a:lnTo>
                <a:lnTo>
                  <a:pt x="16763" y="123444"/>
                </a:lnTo>
                <a:lnTo>
                  <a:pt x="16763" y="124968"/>
                </a:lnTo>
                <a:lnTo>
                  <a:pt x="15239" y="124968"/>
                </a:lnTo>
                <a:lnTo>
                  <a:pt x="12191" y="128016"/>
                </a:lnTo>
                <a:lnTo>
                  <a:pt x="39624" y="128016"/>
                </a:lnTo>
                <a:lnTo>
                  <a:pt x="35051" y="123444"/>
                </a:lnTo>
                <a:lnTo>
                  <a:pt x="35051" y="121920"/>
                </a:lnTo>
                <a:lnTo>
                  <a:pt x="33527" y="120396"/>
                </a:lnTo>
                <a:lnTo>
                  <a:pt x="33527" y="15240"/>
                </a:lnTo>
                <a:close/>
              </a:path>
              <a:path w="50800" h="131445">
                <a:moveTo>
                  <a:pt x="33527" y="0"/>
                </a:moveTo>
                <a:lnTo>
                  <a:pt x="30479" y="0"/>
                </a:lnTo>
                <a:lnTo>
                  <a:pt x="0" y="15240"/>
                </a:lnTo>
                <a:lnTo>
                  <a:pt x="0" y="18288"/>
                </a:lnTo>
                <a:lnTo>
                  <a:pt x="4572" y="16764"/>
                </a:lnTo>
                <a:lnTo>
                  <a:pt x="7619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541776" y="7377684"/>
            <a:ext cx="20320" cy="18415"/>
          </a:xfrm>
          <a:custGeom>
            <a:avLst/>
            <a:gdLst/>
            <a:ahLst/>
            <a:cxnLst/>
            <a:rect l="l" t="t" r="r" b="b"/>
            <a:pathLst>
              <a:path w="20320" h="18415">
                <a:moveTo>
                  <a:pt x="12191" y="0"/>
                </a:moveTo>
                <a:lnTo>
                  <a:pt x="7620" y="0"/>
                </a:lnTo>
                <a:lnTo>
                  <a:pt x="4572" y="1524"/>
                </a:lnTo>
                <a:lnTo>
                  <a:pt x="1524" y="4572"/>
                </a:lnTo>
                <a:lnTo>
                  <a:pt x="0" y="7620"/>
                </a:lnTo>
                <a:lnTo>
                  <a:pt x="0" y="12192"/>
                </a:lnTo>
                <a:lnTo>
                  <a:pt x="1524" y="13716"/>
                </a:lnTo>
                <a:lnTo>
                  <a:pt x="3048" y="16764"/>
                </a:lnTo>
                <a:lnTo>
                  <a:pt x="4572" y="18288"/>
                </a:lnTo>
                <a:lnTo>
                  <a:pt x="15239" y="18288"/>
                </a:lnTo>
                <a:lnTo>
                  <a:pt x="16763" y="16764"/>
                </a:lnTo>
                <a:lnTo>
                  <a:pt x="18287" y="13716"/>
                </a:lnTo>
                <a:lnTo>
                  <a:pt x="19812" y="12192"/>
                </a:lnTo>
                <a:lnTo>
                  <a:pt x="19812" y="7620"/>
                </a:lnTo>
                <a:lnTo>
                  <a:pt x="18287" y="4572"/>
                </a:lnTo>
                <a:lnTo>
                  <a:pt x="15239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717804" y="7912608"/>
            <a:ext cx="633243" cy="14935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051560" y="8162544"/>
            <a:ext cx="4675632" cy="19507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20851" y="8715756"/>
            <a:ext cx="176784" cy="156972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973836" y="8673084"/>
            <a:ext cx="182879" cy="22707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027175" y="8595359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59" h="45720">
                <a:moveTo>
                  <a:pt x="39243" y="30480"/>
                </a:moveTo>
                <a:lnTo>
                  <a:pt x="36576" y="30480"/>
                </a:lnTo>
                <a:lnTo>
                  <a:pt x="39624" y="36576"/>
                </a:lnTo>
                <a:lnTo>
                  <a:pt x="47243" y="44196"/>
                </a:lnTo>
                <a:lnTo>
                  <a:pt x="50292" y="45720"/>
                </a:lnTo>
                <a:lnTo>
                  <a:pt x="59436" y="45720"/>
                </a:lnTo>
                <a:lnTo>
                  <a:pt x="64008" y="44196"/>
                </a:lnTo>
                <a:lnTo>
                  <a:pt x="66040" y="41148"/>
                </a:lnTo>
                <a:lnTo>
                  <a:pt x="51815" y="41148"/>
                </a:lnTo>
                <a:lnTo>
                  <a:pt x="45720" y="38100"/>
                </a:lnTo>
                <a:lnTo>
                  <a:pt x="39624" y="32004"/>
                </a:lnTo>
                <a:lnTo>
                  <a:pt x="39243" y="30480"/>
                </a:lnTo>
                <a:close/>
              </a:path>
              <a:path w="73659" h="45720">
                <a:moveTo>
                  <a:pt x="22860" y="3048"/>
                </a:moveTo>
                <a:lnTo>
                  <a:pt x="12192" y="3048"/>
                </a:lnTo>
                <a:lnTo>
                  <a:pt x="7620" y="4572"/>
                </a:lnTo>
                <a:lnTo>
                  <a:pt x="4571" y="7620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6"/>
                </a:lnTo>
                <a:lnTo>
                  <a:pt x="1524" y="33528"/>
                </a:lnTo>
                <a:lnTo>
                  <a:pt x="9143" y="41148"/>
                </a:lnTo>
                <a:lnTo>
                  <a:pt x="13715" y="42672"/>
                </a:lnTo>
                <a:lnTo>
                  <a:pt x="22860" y="42672"/>
                </a:lnTo>
                <a:lnTo>
                  <a:pt x="28956" y="39624"/>
                </a:lnTo>
                <a:lnTo>
                  <a:pt x="30480" y="38100"/>
                </a:lnTo>
                <a:lnTo>
                  <a:pt x="12192" y="38100"/>
                </a:lnTo>
                <a:lnTo>
                  <a:pt x="9143" y="36576"/>
                </a:lnTo>
                <a:lnTo>
                  <a:pt x="4571" y="32004"/>
                </a:lnTo>
                <a:lnTo>
                  <a:pt x="3048" y="27432"/>
                </a:lnTo>
                <a:lnTo>
                  <a:pt x="3048" y="18288"/>
                </a:lnTo>
                <a:lnTo>
                  <a:pt x="6096" y="12192"/>
                </a:lnTo>
                <a:lnTo>
                  <a:pt x="9143" y="9144"/>
                </a:lnTo>
                <a:lnTo>
                  <a:pt x="12192" y="7620"/>
                </a:lnTo>
                <a:lnTo>
                  <a:pt x="27940" y="7620"/>
                </a:lnTo>
                <a:lnTo>
                  <a:pt x="27432" y="6096"/>
                </a:lnTo>
                <a:lnTo>
                  <a:pt x="24384" y="4572"/>
                </a:lnTo>
                <a:lnTo>
                  <a:pt x="22860" y="3048"/>
                </a:lnTo>
                <a:close/>
              </a:path>
              <a:path w="73659" h="45720">
                <a:moveTo>
                  <a:pt x="65532" y="4572"/>
                </a:moveTo>
                <a:lnTo>
                  <a:pt x="57912" y="4572"/>
                </a:lnTo>
                <a:lnTo>
                  <a:pt x="62484" y="6096"/>
                </a:lnTo>
                <a:lnTo>
                  <a:pt x="65532" y="9144"/>
                </a:lnTo>
                <a:lnTo>
                  <a:pt x="68580" y="13716"/>
                </a:lnTo>
                <a:lnTo>
                  <a:pt x="70104" y="16764"/>
                </a:lnTo>
                <a:lnTo>
                  <a:pt x="70104" y="28956"/>
                </a:lnTo>
                <a:lnTo>
                  <a:pt x="68580" y="32004"/>
                </a:lnTo>
                <a:lnTo>
                  <a:pt x="65532" y="35052"/>
                </a:lnTo>
                <a:lnTo>
                  <a:pt x="62484" y="39624"/>
                </a:lnTo>
                <a:lnTo>
                  <a:pt x="59436" y="41148"/>
                </a:lnTo>
                <a:lnTo>
                  <a:pt x="66040" y="41148"/>
                </a:lnTo>
                <a:lnTo>
                  <a:pt x="67056" y="39624"/>
                </a:lnTo>
                <a:lnTo>
                  <a:pt x="71628" y="35052"/>
                </a:lnTo>
                <a:lnTo>
                  <a:pt x="73152" y="28956"/>
                </a:lnTo>
                <a:lnTo>
                  <a:pt x="73152" y="16764"/>
                </a:lnTo>
                <a:lnTo>
                  <a:pt x="71628" y="10668"/>
                </a:lnTo>
                <a:lnTo>
                  <a:pt x="65532" y="4572"/>
                </a:lnTo>
                <a:close/>
              </a:path>
              <a:path w="73659" h="45720">
                <a:moveTo>
                  <a:pt x="27940" y="7620"/>
                </a:moveTo>
                <a:lnTo>
                  <a:pt x="19812" y="7620"/>
                </a:lnTo>
                <a:lnTo>
                  <a:pt x="22860" y="9144"/>
                </a:lnTo>
                <a:lnTo>
                  <a:pt x="24384" y="10668"/>
                </a:lnTo>
                <a:lnTo>
                  <a:pt x="27432" y="12192"/>
                </a:lnTo>
                <a:lnTo>
                  <a:pt x="28956" y="15240"/>
                </a:lnTo>
                <a:lnTo>
                  <a:pt x="30480" y="19812"/>
                </a:lnTo>
                <a:lnTo>
                  <a:pt x="27432" y="27432"/>
                </a:lnTo>
                <a:lnTo>
                  <a:pt x="25908" y="32004"/>
                </a:lnTo>
                <a:lnTo>
                  <a:pt x="21336" y="36576"/>
                </a:lnTo>
                <a:lnTo>
                  <a:pt x="18287" y="38100"/>
                </a:lnTo>
                <a:lnTo>
                  <a:pt x="30480" y="38100"/>
                </a:lnTo>
                <a:lnTo>
                  <a:pt x="33528" y="35052"/>
                </a:lnTo>
                <a:lnTo>
                  <a:pt x="36576" y="30480"/>
                </a:lnTo>
                <a:lnTo>
                  <a:pt x="39243" y="30480"/>
                </a:lnTo>
                <a:lnTo>
                  <a:pt x="38100" y="25908"/>
                </a:lnTo>
                <a:lnTo>
                  <a:pt x="39624" y="18288"/>
                </a:lnTo>
                <a:lnTo>
                  <a:pt x="41656" y="15240"/>
                </a:lnTo>
                <a:lnTo>
                  <a:pt x="32004" y="15240"/>
                </a:lnTo>
                <a:lnTo>
                  <a:pt x="28956" y="10668"/>
                </a:lnTo>
                <a:lnTo>
                  <a:pt x="27940" y="7620"/>
                </a:lnTo>
                <a:close/>
              </a:path>
              <a:path w="73659" h="45720">
                <a:moveTo>
                  <a:pt x="57912" y="0"/>
                </a:moveTo>
                <a:lnTo>
                  <a:pt x="47243" y="0"/>
                </a:lnTo>
                <a:lnTo>
                  <a:pt x="42671" y="1524"/>
                </a:lnTo>
                <a:lnTo>
                  <a:pt x="39624" y="3048"/>
                </a:lnTo>
                <a:lnTo>
                  <a:pt x="38100" y="6096"/>
                </a:lnTo>
                <a:lnTo>
                  <a:pt x="35052" y="9144"/>
                </a:lnTo>
                <a:lnTo>
                  <a:pt x="32004" y="15240"/>
                </a:lnTo>
                <a:lnTo>
                  <a:pt x="41656" y="15240"/>
                </a:lnTo>
                <a:lnTo>
                  <a:pt x="42671" y="13716"/>
                </a:lnTo>
                <a:lnTo>
                  <a:pt x="42671" y="12192"/>
                </a:lnTo>
                <a:lnTo>
                  <a:pt x="44196" y="9144"/>
                </a:lnTo>
                <a:lnTo>
                  <a:pt x="45720" y="7620"/>
                </a:lnTo>
                <a:lnTo>
                  <a:pt x="48768" y="6096"/>
                </a:lnTo>
                <a:lnTo>
                  <a:pt x="50292" y="4572"/>
                </a:lnTo>
                <a:lnTo>
                  <a:pt x="65532" y="4572"/>
                </a:lnTo>
                <a:lnTo>
                  <a:pt x="62484" y="1524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046988" y="8967216"/>
            <a:ext cx="58419" cy="26034"/>
          </a:xfrm>
          <a:custGeom>
            <a:avLst/>
            <a:gdLst/>
            <a:ahLst/>
            <a:cxnLst/>
            <a:rect l="l" t="t" r="r" b="b"/>
            <a:pathLst>
              <a:path w="58419" h="26034">
                <a:moveTo>
                  <a:pt x="57912" y="0"/>
                </a:moveTo>
                <a:lnTo>
                  <a:pt x="0" y="0"/>
                </a:lnTo>
                <a:lnTo>
                  <a:pt x="0" y="6095"/>
                </a:lnTo>
                <a:lnTo>
                  <a:pt x="57912" y="6095"/>
                </a:lnTo>
                <a:lnTo>
                  <a:pt x="57912" y="0"/>
                </a:lnTo>
                <a:close/>
              </a:path>
              <a:path w="58419" h="26034">
                <a:moveTo>
                  <a:pt x="57912" y="21335"/>
                </a:moveTo>
                <a:lnTo>
                  <a:pt x="0" y="21335"/>
                </a:lnTo>
                <a:lnTo>
                  <a:pt x="0" y="25907"/>
                </a:lnTo>
                <a:lnTo>
                  <a:pt x="57912" y="25907"/>
                </a:lnTo>
                <a:lnTo>
                  <a:pt x="57912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110996" y="8933688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09" h="74929">
                <a:moveTo>
                  <a:pt x="28956" y="73152"/>
                </a:moveTo>
                <a:lnTo>
                  <a:pt x="1523" y="73152"/>
                </a:lnTo>
                <a:lnTo>
                  <a:pt x="1523" y="74676"/>
                </a:lnTo>
                <a:lnTo>
                  <a:pt x="28956" y="74676"/>
                </a:lnTo>
                <a:lnTo>
                  <a:pt x="28956" y="73152"/>
                </a:lnTo>
                <a:close/>
              </a:path>
              <a:path w="29209" h="74929">
                <a:moveTo>
                  <a:pt x="19812" y="9144"/>
                </a:moveTo>
                <a:lnTo>
                  <a:pt x="9143" y="9144"/>
                </a:lnTo>
                <a:lnTo>
                  <a:pt x="9143" y="12192"/>
                </a:lnTo>
                <a:lnTo>
                  <a:pt x="10667" y="13716"/>
                </a:lnTo>
                <a:lnTo>
                  <a:pt x="10667" y="70104"/>
                </a:lnTo>
                <a:lnTo>
                  <a:pt x="9143" y="70104"/>
                </a:lnTo>
                <a:lnTo>
                  <a:pt x="9143" y="71628"/>
                </a:lnTo>
                <a:lnTo>
                  <a:pt x="7619" y="73152"/>
                </a:lnTo>
                <a:lnTo>
                  <a:pt x="21335" y="73152"/>
                </a:lnTo>
                <a:lnTo>
                  <a:pt x="21335" y="71628"/>
                </a:lnTo>
                <a:lnTo>
                  <a:pt x="19812" y="71628"/>
                </a:lnTo>
                <a:lnTo>
                  <a:pt x="19812" y="9144"/>
                </a:lnTo>
                <a:close/>
              </a:path>
              <a:path w="29209" h="74929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7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264919" y="8580120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69" h="132715">
                <a:moveTo>
                  <a:pt x="51816" y="129539"/>
                </a:moveTo>
                <a:lnTo>
                  <a:pt x="3048" y="129539"/>
                </a:lnTo>
                <a:lnTo>
                  <a:pt x="3048" y="132587"/>
                </a:lnTo>
                <a:lnTo>
                  <a:pt x="51816" y="132587"/>
                </a:lnTo>
                <a:lnTo>
                  <a:pt x="51816" y="129539"/>
                </a:lnTo>
                <a:close/>
              </a:path>
              <a:path w="52069" h="132715">
                <a:moveTo>
                  <a:pt x="35052" y="15239"/>
                </a:moveTo>
                <a:lnTo>
                  <a:pt x="13716" y="15239"/>
                </a:lnTo>
                <a:lnTo>
                  <a:pt x="18288" y="19811"/>
                </a:lnTo>
                <a:lnTo>
                  <a:pt x="18288" y="21335"/>
                </a:lnTo>
                <a:lnTo>
                  <a:pt x="19812" y="24383"/>
                </a:lnTo>
                <a:lnTo>
                  <a:pt x="19812" y="117347"/>
                </a:lnTo>
                <a:lnTo>
                  <a:pt x="18288" y="123443"/>
                </a:lnTo>
                <a:lnTo>
                  <a:pt x="18288" y="126491"/>
                </a:lnTo>
                <a:lnTo>
                  <a:pt x="16764" y="126491"/>
                </a:lnTo>
                <a:lnTo>
                  <a:pt x="15240" y="128015"/>
                </a:lnTo>
                <a:lnTo>
                  <a:pt x="12192" y="129539"/>
                </a:lnTo>
                <a:lnTo>
                  <a:pt x="41148" y="129539"/>
                </a:lnTo>
                <a:lnTo>
                  <a:pt x="36576" y="124967"/>
                </a:lnTo>
                <a:lnTo>
                  <a:pt x="36576" y="123443"/>
                </a:lnTo>
                <a:lnTo>
                  <a:pt x="35052" y="121919"/>
                </a:lnTo>
                <a:lnTo>
                  <a:pt x="35052" y="15239"/>
                </a:lnTo>
                <a:close/>
              </a:path>
              <a:path w="52069" h="132715">
                <a:moveTo>
                  <a:pt x="35052" y="0"/>
                </a:moveTo>
                <a:lnTo>
                  <a:pt x="32004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5052" y="15239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987552" y="8958071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5907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5907" y="48767"/>
                </a:lnTo>
                <a:close/>
              </a:path>
              <a:path w="55244" h="50800">
                <a:moveTo>
                  <a:pt x="54863" y="48767"/>
                </a:moveTo>
                <a:lnTo>
                  <a:pt x="28956" y="48767"/>
                </a:lnTo>
                <a:lnTo>
                  <a:pt x="28956" y="50291"/>
                </a:lnTo>
                <a:lnTo>
                  <a:pt x="53339" y="50291"/>
                </a:lnTo>
                <a:lnTo>
                  <a:pt x="54863" y="48767"/>
                </a:lnTo>
                <a:close/>
              </a:path>
              <a:path w="55244" h="50800">
                <a:moveTo>
                  <a:pt x="27431" y="0"/>
                </a:moveTo>
                <a:lnTo>
                  <a:pt x="24384" y="0"/>
                </a:lnTo>
                <a:lnTo>
                  <a:pt x="9143" y="6095"/>
                </a:lnTo>
                <a:lnTo>
                  <a:pt x="9143" y="7619"/>
                </a:lnTo>
                <a:lnTo>
                  <a:pt x="15239" y="7619"/>
                </a:lnTo>
                <a:lnTo>
                  <a:pt x="15239" y="15239"/>
                </a:lnTo>
                <a:lnTo>
                  <a:pt x="13715" y="21335"/>
                </a:lnTo>
                <a:lnTo>
                  <a:pt x="10667" y="39623"/>
                </a:lnTo>
                <a:lnTo>
                  <a:pt x="7619" y="45719"/>
                </a:lnTo>
                <a:lnTo>
                  <a:pt x="7619" y="47243"/>
                </a:lnTo>
                <a:lnTo>
                  <a:pt x="6095" y="48767"/>
                </a:lnTo>
                <a:lnTo>
                  <a:pt x="19811" y="48767"/>
                </a:lnTo>
                <a:lnTo>
                  <a:pt x="19811" y="47243"/>
                </a:lnTo>
                <a:lnTo>
                  <a:pt x="18287" y="47243"/>
                </a:lnTo>
                <a:lnTo>
                  <a:pt x="18287" y="39623"/>
                </a:lnTo>
                <a:lnTo>
                  <a:pt x="24384" y="13715"/>
                </a:lnTo>
                <a:lnTo>
                  <a:pt x="28447" y="10667"/>
                </a:lnTo>
                <a:lnTo>
                  <a:pt x="25907" y="10667"/>
                </a:lnTo>
                <a:lnTo>
                  <a:pt x="27431" y="0"/>
                </a:lnTo>
                <a:close/>
              </a:path>
              <a:path w="55244" h="50800">
                <a:moveTo>
                  <a:pt x="53339" y="6095"/>
                </a:moveTo>
                <a:lnTo>
                  <a:pt x="41147" y="6095"/>
                </a:lnTo>
                <a:lnTo>
                  <a:pt x="44195" y="7619"/>
                </a:lnTo>
                <a:lnTo>
                  <a:pt x="44195" y="9143"/>
                </a:lnTo>
                <a:lnTo>
                  <a:pt x="45719" y="12191"/>
                </a:lnTo>
                <a:lnTo>
                  <a:pt x="44195" y="15239"/>
                </a:lnTo>
                <a:lnTo>
                  <a:pt x="44195" y="19811"/>
                </a:lnTo>
                <a:lnTo>
                  <a:pt x="39623" y="39623"/>
                </a:lnTo>
                <a:lnTo>
                  <a:pt x="39623" y="42671"/>
                </a:lnTo>
                <a:lnTo>
                  <a:pt x="38100" y="44195"/>
                </a:lnTo>
                <a:lnTo>
                  <a:pt x="38100" y="45719"/>
                </a:lnTo>
                <a:lnTo>
                  <a:pt x="36575" y="47243"/>
                </a:lnTo>
                <a:lnTo>
                  <a:pt x="35051" y="47243"/>
                </a:lnTo>
                <a:lnTo>
                  <a:pt x="35051" y="48767"/>
                </a:lnTo>
                <a:lnTo>
                  <a:pt x="48767" y="48767"/>
                </a:lnTo>
                <a:lnTo>
                  <a:pt x="48767" y="45719"/>
                </a:lnTo>
                <a:lnTo>
                  <a:pt x="47243" y="45719"/>
                </a:lnTo>
                <a:lnTo>
                  <a:pt x="47243" y="42671"/>
                </a:lnTo>
                <a:lnTo>
                  <a:pt x="48767" y="39623"/>
                </a:lnTo>
                <a:lnTo>
                  <a:pt x="53339" y="18287"/>
                </a:lnTo>
                <a:lnTo>
                  <a:pt x="53339" y="13715"/>
                </a:lnTo>
                <a:lnTo>
                  <a:pt x="54863" y="10667"/>
                </a:lnTo>
                <a:lnTo>
                  <a:pt x="53339" y="9143"/>
                </a:lnTo>
                <a:lnTo>
                  <a:pt x="53339" y="6095"/>
                </a:lnTo>
                <a:close/>
              </a:path>
              <a:path w="55244" h="50800">
                <a:moveTo>
                  <a:pt x="48767" y="0"/>
                </a:moveTo>
                <a:lnTo>
                  <a:pt x="38100" y="0"/>
                </a:lnTo>
                <a:lnTo>
                  <a:pt x="32003" y="3047"/>
                </a:lnTo>
                <a:lnTo>
                  <a:pt x="25907" y="10667"/>
                </a:lnTo>
                <a:lnTo>
                  <a:pt x="28447" y="10667"/>
                </a:lnTo>
                <a:lnTo>
                  <a:pt x="30479" y="9143"/>
                </a:lnTo>
                <a:lnTo>
                  <a:pt x="35051" y="6095"/>
                </a:lnTo>
                <a:lnTo>
                  <a:pt x="53339" y="6095"/>
                </a:lnTo>
                <a:lnTo>
                  <a:pt x="51815" y="3047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202436" y="8848344"/>
            <a:ext cx="163067" cy="138683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437132" y="8819388"/>
            <a:ext cx="24765" cy="44450"/>
          </a:xfrm>
          <a:custGeom>
            <a:avLst/>
            <a:gdLst/>
            <a:ahLst/>
            <a:cxnLst/>
            <a:rect l="l" t="t" r="r" b="b"/>
            <a:pathLst>
              <a:path w="24765" h="44450">
                <a:moveTo>
                  <a:pt x="24384" y="16764"/>
                </a:moveTo>
                <a:lnTo>
                  <a:pt x="16764" y="16764"/>
                </a:lnTo>
                <a:lnTo>
                  <a:pt x="16764" y="18288"/>
                </a:lnTo>
                <a:lnTo>
                  <a:pt x="18287" y="18288"/>
                </a:lnTo>
                <a:lnTo>
                  <a:pt x="18287" y="24384"/>
                </a:lnTo>
                <a:lnTo>
                  <a:pt x="16764" y="28956"/>
                </a:lnTo>
                <a:lnTo>
                  <a:pt x="12192" y="32004"/>
                </a:lnTo>
                <a:lnTo>
                  <a:pt x="9143" y="36576"/>
                </a:lnTo>
                <a:lnTo>
                  <a:pt x="4571" y="39624"/>
                </a:lnTo>
                <a:lnTo>
                  <a:pt x="0" y="41148"/>
                </a:lnTo>
                <a:lnTo>
                  <a:pt x="0" y="44196"/>
                </a:lnTo>
                <a:lnTo>
                  <a:pt x="7620" y="42672"/>
                </a:lnTo>
                <a:lnTo>
                  <a:pt x="15240" y="38100"/>
                </a:lnTo>
                <a:lnTo>
                  <a:pt x="18287" y="33528"/>
                </a:lnTo>
                <a:lnTo>
                  <a:pt x="22859" y="28956"/>
                </a:lnTo>
                <a:lnTo>
                  <a:pt x="24384" y="22860"/>
                </a:lnTo>
                <a:lnTo>
                  <a:pt x="24384" y="16764"/>
                </a:lnTo>
                <a:close/>
              </a:path>
              <a:path w="24765" h="44450">
                <a:moveTo>
                  <a:pt x="13715" y="0"/>
                </a:moveTo>
                <a:lnTo>
                  <a:pt x="4571" y="0"/>
                </a:lnTo>
                <a:lnTo>
                  <a:pt x="3048" y="3048"/>
                </a:lnTo>
                <a:lnTo>
                  <a:pt x="0" y="4572"/>
                </a:lnTo>
                <a:lnTo>
                  <a:pt x="0" y="15240"/>
                </a:lnTo>
                <a:lnTo>
                  <a:pt x="3048" y="18288"/>
                </a:lnTo>
                <a:lnTo>
                  <a:pt x="12192" y="18288"/>
                </a:lnTo>
                <a:lnTo>
                  <a:pt x="13715" y="16764"/>
                </a:lnTo>
                <a:lnTo>
                  <a:pt x="24384" y="16764"/>
                </a:lnTo>
                <a:lnTo>
                  <a:pt x="24384" y="12192"/>
                </a:lnTo>
                <a:lnTo>
                  <a:pt x="22859" y="7620"/>
                </a:lnTo>
                <a:lnTo>
                  <a:pt x="16764" y="1524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691639" y="8715756"/>
            <a:ext cx="187452" cy="156972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956816" y="8670035"/>
            <a:ext cx="182879" cy="22860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008632" y="8593835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20">
                <a:moveTo>
                  <a:pt x="40131" y="28956"/>
                </a:moveTo>
                <a:lnTo>
                  <a:pt x="36575" y="28956"/>
                </a:lnTo>
                <a:lnTo>
                  <a:pt x="39624" y="35052"/>
                </a:lnTo>
                <a:lnTo>
                  <a:pt x="42672" y="39624"/>
                </a:lnTo>
                <a:lnTo>
                  <a:pt x="47243" y="44196"/>
                </a:lnTo>
                <a:lnTo>
                  <a:pt x="51816" y="45720"/>
                </a:lnTo>
                <a:lnTo>
                  <a:pt x="59436" y="45720"/>
                </a:lnTo>
                <a:lnTo>
                  <a:pt x="64007" y="42672"/>
                </a:lnTo>
                <a:lnTo>
                  <a:pt x="67056" y="39624"/>
                </a:lnTo>
                <a:lnTo>
                  <a:pt x="48768" y="39624"/>
                </a:lnTo>
                <a:lnTo>
                  <a:pt x="45719" y="36576"/>
                </a:lnTo>
                <a:lnTo>
                  <a:pt x="42672" y="35052"/>
                </a:lnTo>
                <a:lnTo>
                  <a:pt x="41148" y="30480"/>
                </a:lnTo>
                <a:lnTo>
                  <a:pt x="40131" y="28956"/>
                </a:lnTo>
                <a:close/>
              </a:path>
              <a:path w="73660" h="45720">
                <a:moveTo>
                  <a:pt x="19812" y="1524"/>
                </a:moveTo>
                <a:lnTo>
                  <a:pt x="12192" y="1524"/>
                </a:lnTo>
                <a:lnTo>
                  <a:pt x="9143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0" y="16764"/>
                </a:lnTo>
                <a:lnTo>
                  <a:pt x="0" y="27432"/>
                </a:lnTo>
                <a:lnTo>
                  <a:pt x="1524" y="33528"/>
                </a:lnTo>
                <a:lnTo>
                  <a:pt x="6095" y="36576"/>
                </a:lnTo>
                <a:lnTo>
                  <a:pt x="9143" y="39624"/>
                </a:lnTo>
                <a:lnTo>
                  <a:pt x="13716" y="42672"/>
                </a:lnTo>
                <a:lnTo>
                  <a:pt x="22860" y="42672"/>
                </a:lnTo>
                <a:lnTo>
                  <a:pt x="28956" y="39624"/>
                </a:lnTo>
                <a:lnTo>
                  <a:pt x="30480" y="38100"/>
                </a:lnTo>
                <a:lnTo>
                  <a:pt x="12192" y="38100"/>
                </a:lnTo>
                <a:lnTo>
                  <a:pt x="9143" y="36576"/>
                </a:lnTo>
                <a:lnTo>
                  <a:pt x="7619" y="33528"/>
                </a:lnTo>
                <a:lnTo>
                  <a:pt x="4572" y="30480"/>
                </a:lnTo>
                <a:lnTo>
                  <a:pt x="3048" y="27432"/>
                </a:lnTo>
                <a:lnTo>
                  <a:pt x="3048" y="16764"/>
                </a:lnTo>
                <a:lnTo>
                  <a:pt x="4572" y="13716"/>
                </a:lnTo>
                <a:lnTo>
                  <a:pt x="9143" y="9144"/>
                </a:lnTo>
                <a:lnTo>
                  <a:pt x="12192" y="7620"/>
                </a:lnTo>
                <a:lnTo>
                  <a:pt x="28956" y="7620"/>
                </a:lnTo>
                <a:lnTo>
                  <a:pt x="27431" y="6096"/>
                </a:lnTo>
                <a:lnTo>
                  <a:pt x="24384" y="4572"/>
                </a:lnTo>
                <a:lnTo>
                  <a:pt x="22860" y="3048"/>
                </a:lnTo>
                <a:lnTo>
                  <a:pt x="19812" y="1524"/>
                </a:lnTo>
                <a:close/>
              </a:path>
              <a:path w="73660" h="45720">
                <a:moveTo>
                  <a:pt x="65024" y="3048"/>
                </a:moveTo>
                <a:lnTo>
                  <a:pt x="59436" y="3048"/>
                </a:lnTo>
                <a:lnTo>
                  <a:pt x="68580" y="12192"/>
                </a:lnTo>
                <a:lnTo>
                  <a:pt x="70104" y="16764"/>
                </a:lnTo>
                <a:lnTo>
                  <a:pt x="70104" y="27432"/>
                </a:lnTo>
                <a:lnTo>
                  <a:pt x="68580" y="32004"/>
                </a:lnTo>
                <a:lnTo>
                  <a:pt x="62484" y="38100"/>
                </a:lnTo>
                <a:lnTo>
                  <a:pt x="59436" y="39624"/>
                </a:lnTo>
                <a:lnTo>
                  <a:pt x="67056" y="39624"/>
                </a:lnTo>
                <a:lnTo>
                  <a:pt x="68580" y="38100"/>
                </a:lnTo>
                <a:lnTo>
                  <a:pt x="71628" y="33528"/>
                </a:lnTo>
                <a:lnTo>
                  <a:pt x="73151" y="28956"/>
                </a:lnTo>
                <a:lnTo>
                  <a:pt x="73151" y="15240"/>
                </a:lnTo>
                <a:lnTo>
                  <a:pt x="71628" y="10668"/>
                </a:lnTo>
                <a:lnTo>
                  <a:pt x="67056" y="6096"/>
                </a:lnTo>
                <a:lnTo>
                  <a:pt x="65024" y="3048"/>
                </a:lnTo>
                <a:close/>
              </a:path>
              <a:path w="73660" h="45720">
                <a:moveTo>
                  <a:pt x="28956" y="7620"/>
                </a:moveTo>
                <a:lnTo>
                  <a:pt x="22860" y="7620"/>
                </a:lnTo>
                <a:lnTo>
                  <a:pt x="24384" y="10668"/>
                </a:lnTo>
                <a:lnTo>
                  <a:pt x="27431" y="12192"/>
                </a:lnTo>
                <a:lnTo>
                  <a:pt x="30480" y="18288"/>
                </a:lnTo>
                <a:lnTo>
                  <a:pt x="28956" y="25908"/>
                </a:lnTo>
                <a:lnTo>
                  <a:pt x="25907" y="30480"/>
                </a:lnTo>
                <a:lnTo>
                  <a:pt x="22860" y="36576"/>
                </a:lnTo>
                <a:lnTo>
                  <a:pt x="19812" y="38100"/>
                </a:lnTo>
                <a:lnTo>
                  <a:pt x="30480" y="38100"/>
                </a:lnTo>
                <a:lnTo>
                  <a:pt x="32004" y="36576"/>
                </a:lnTo>
                <a:lnTo>
                  <a:pt x="33528" y="33528"/>
                </a:lnTo>
                <a:lnTo>
                  <a:pt x="36575" y="28956"/>
                </a:lnTo>
                <a:lnTo>
                  <a:pt x="40131" y="28956"/>
                </a:lnTo>
                <a:lnTo>
                  <a:pt x="38100" y="25908"/>
                </a:lnTo>
                <a:lnTo>
                  <a:pt x="41148" y="18288"/>
                </a:lnTo>
                <a:lnTo>
                  <a:pt x="42164" y="15240"/>
                </a:lnTo>
                <a:lnTo>
                  <a:pt x="33528" y="15240"/>
                </a:lnTo>
                <a:lnTo>
                  <a:pt x="30480" y="9144"/>
                </a:lnTo>
                <a:lnTo>
                  <a:pt x="28956" y="7620"/>
                </a:lnTo>
                <a:close/>
              </a:path>
              <a:path w="73660" h="45720">
                <a:moveTo>
                  <a:pt x="59436" y="0"/>
                </a:moveTo>
                <a:lnTo>
                  <a:pt x="44195" y="0"/>
                </a:lnTo>
                <a:lnTo>
                  <a:pt x="41148" y="3048"/>
                </a:lnTo>
                <a:lnTo>
                  <a:pt x="38100" y="4572"/>
                </a:lnTo>
                <a:lnTo>
                  <a:pt x="35051" y="9144"/>
                </a:lnTo>
                <a:lnTo>
                  <a:pt x="33528" y="15240"/>
                </a:lnTo>
                <a:lnTo>
                  <a:pt x="42164" y="15240"/>
                </a:lnTo>
                <a:lnTo>
                  <a:pt x="42672" y="13716"/>
                </a:lnTo>
                <a:lnTo>
                  <a:pt x="44195" y="12192"/>
                </a:lnTo>
                <a:lnTo>
                  <a:pt x="45719" y="9144"/>
                </a:lnTo>
                <a:lnTo>
                  <a:pt x="50292" y="4572"/>
                </a:lnTo>
                <a:lnTo>
                  <a:pt x="53340" y="3048"/>
                </a:lnTo>
                <a:lnTo>
                  <a:pt x="65024" y="3048"/>
                </a:lnTo>
                <a:lnTo>
                  <a:pt x="64007" y="152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029967" y="8967216"/>
            <a:ext cx="58419" cy="26034"/>
          </a:xfrm>
          <a:custGeom>
            <a:avLst/>
            <a:gdLst/>
            <a:ahLst/>
            <a:cxnLst/>
            <a:rect l="l" t="t" r="r" b="b"/>
            <a:pathLst>
              <a:path w="58419" h="26034">
                <a:moveTo>
                  <a:pt x="57912" y="0"/>
                </a:moveTo>
                <a:lnTo>
                  <a:pt x="0" y="0"/>
                </a:lnTo>
                <a:lnTo>
                  <a:pt x="0" y="6095"/>
                </a:lnTo>
                <a:lnTo>
                  <a:pt x="57912" y="6095"/>
                </a:lnTo>
                <a:lnTo>
                  <a:pt x="57912" y="0"/>
                </a:lnTo>
                <a:close/>
              </a:path>
              <a:path w="58419" h="26034">
                <a:moveTo>
                  <a:pt x="57912" y="21335"/>
                </a:moveTo>
                <a:lnTo>
                  <a:pt x="0" y="21335"/>
                </a:lnTo>
                <a:lnTo>
                  <a:pt x="0" y="25907"/>
                </a:lnTo>
                <a:lnTo>
                  <a:pt x="57912" y="25907"/>
                </a:lnTo>
                <a:lnTo>
                  <a:pt x="57912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093976" y="8933688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2"/>
                </a:moveTo>
                <a:lnTo>
                  <a:pt x="1524" y="73152"/>
                </a:lnTo>
                <a:lnTo>
                  <a:pt x="1524" y="74676"/>
                </a:lnTo>
                <a:lnTo>
                  <a:pt x="28956" y="74676"/>
                </a:lnTo>
                <a:lnTo>
                  <a:pt x="28956" y="73152"/>
                </a:lnTo>
                <a:close/>
              </a:path>
              <a:path w="29210" h="74929">
                <a:moveTo>
                  <a:pt x="19812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71628"/>
                </a:lnTo>
                <a:lnTo>
                  <a:pt x="9143" y="71628"/>
                </a:lnTo>
                <a:lnTo>
                  <a:pt x="7619" y="73152"/>
                </a:lnTo>
                <a:lnTo>
                  <a:pt x="22860" y="73152"/>
                </a:lnTo>
                <a:lnTo>
                  <a:pt x="19812" y="70104"/>
                </a:lnTo>
                <a:lnTo>
                  <a:pt x="19812" y="9144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1524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296667" y="8823959"/>
            <a:ext cx="48895" cy="74930"/>
          </a:xfrm>
          <a:custGeom>
            <a:avLst/>
            <a:gdLst/>
            <a:ahLst/>
            <a:cxnLst/>
            <a:rect l="l" t="t" r="r" b="b"/>
            <a:pathLst>
              <a:path w="48894" h="74929">
                <a:moveTo>
                  <a:pt x="41147" y="7620"/>
                </a:moveTo>
                <a:lnTo>
                  <a:pt x="24383" y="7620"/>
                </a:lnTo>
                <a:lnTo>
                  <a:pt x="27431" y="9144"/>
                </a:lnTo>
                <a:lnTo>
                  <a:pt x="33527" y="15240"/>
                </a:lnTo>
                <a:lnTo>
                  <a:pt x="35051" y="18288"/>
                </a:lnTo>
                <a:lnTo>
                  <a:pt x="35051" y="30480"/>
                </a:lnTo>
                <a:lnTo>
                  <a:pt x="8572" y="64555"/>
                </a:lnTo>
                <a:lnTo>
                  <a:pt x="0" y="73152"/>
                </a:lnTo>
                <a:lnTo>
                  <a:pt x="0" y="74676"/>
                </a:lnTo>
                <a:lnTo>
                  <a:pt x="44195" y="74676"/>
                </a:lnTo>
                <a:lnTo>
                  <a:pt x="46736" y="67056"/>
                </a:lnTo>
                <a:lnTo>
                  <a:pt x="12192" y="67056"/>
                </a:lnTo>
                <a:lnTo>
                  <a:pt x="13715" y="64008"/>
                </a:lnTo>
                <a:lnTo>
                  <a:pt x="35051" y="42672"/>
                </a:lnTo>
                <a:lnTo>
                  <a:pt x="39624" y="35052"/>
                </a:lnTo>
                <a:lnTo>
                  <a:pt x="42671" y="25908"/>
                </a:lnTo>
                <a:lnTo>
                  <a:pt x="44195" y="22860"/>
                </a:lnTo>
                <a:lnTo>
                  <a:pt x="44195" y="13716"/>
                </a:lnTo>
                <a:lnTo>
                  <a:pt x="42671" y="9144"/>
                </a:lnTo>
                <a:lnTo>
                  <a:pt x="41147" y="7620"/>
                </a:lnTo>
                <a:close/>
              </a:path>
              <a:path w="48894" h="74929">
                <a:moveTo>
                  <a:pt x="48768" y="60960"/>
                </a:moveTo>
                <a:lnTo>
                  <a:pt x="47243" y="60960"/>
                </a:lnTo>
                <a:lnTo>
                  <a:pt x="44195" y="64008"/>
                </a:lnTo>
                <a:lnTo>
                  <a:pt x="42671" y="64008"/>
                </a:lnTo>
                <a:lnTo>
                  <a:pt x="42671" y="65532"/>
                </a:lnTo>
                <a:lnTo>
                  <a:pt x="38100" y="65532"/>
                </a:lnTo>
                <a:lnTo>
                  <a:pt x="35051" y="67056"/>
                </a:lnTo>
                <a:lnTo>
                  <a:pt x="46736" y="67056"/>
                </a:lnTo>
                <a:lnTo>
                  <a:pt x="48768" y="60960"/>
                </a:lnTo>
                <a:close/>
              </a:path>
              <a:path w="48894" h="74929">
                <a:moveTo>
                  <a:pt x="28956" y="0"/>
                </a:moveTo>
                <a:lnTo>
                  <a:pt x="18287" y="0"/>
                </a:lnTo>
                <a:lnTo>
                  <a:pt x="12192" y="1524"/>
                </a:lnTo>
                <a:lnTo>
                  <a:pt x="6095" y="7620"/>
                </a:lnTo>
                <a:lnTo>
                  <a:pt x="3048" y="13716"/>
                </a:lnTo>
                <a:lnTo>
                  <a:pt x="1524" y="19812"/>
                </a:lnTo>
                <a:lnTo>
                  <a:pt x="4571" y="19812"/>
                </a:lnTo>
                <a:lnTo>
                  <a:pt x="7619" y="13716"/>
                </a:lnTo>
                <a:lnTo>
                  <a:pt x="10668" y="10668"/>
                </a:lnTo>
                <a:lnTo>
                  <a:pt x="16763" y="7620"/>
                </a:lnTo>
                <a:lnTo>
                  <a:pt x="41147" y="7620"/>
                </a:lnTo>
                <a:lnTo>
                  <a:pt x="38100" y="4572"/>
                </a:lnTo>
                <a:lnTo>
                  <a:pt x="33527" y="1524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2189988" y="8577071"/>
            <a:ext cx="85725" cy="134620"/>
          </a:xfrm>
          <a:custGeom>
            <a:avLst/>
            <a:gdLst/>
            <a:ahLst/>
            <a:cxnLst/>
            <a:rect l="l" t="t" r="r" b="b"/>
            <a:pathLst>
              <a:path w="85725" h="134620">
                <a:moveTo>
                  <a:pt x="71435" y="15239"/>
                </a:moveTo>
                <a:lnTo>
                  <a:pt x="42672" y="15239"/>
                </a:lnTo>
                <a:lnTo>
                  <a:pt x="48768" y="18287"/>
                </a:lnTo>
                <a:lnTo>
                  <a:pt x="59436" y="28955"/>
                </a:lnTo>
                <a:lnTo>
                  <a:pt x="60960" y="35051"/>
                </a:lnTo>
                <a:lnTo>
                  <a:pt x="60960" y="44195"/>
                </a:lnTo>
                <a:lnTo>
                  <a:pt x="39219" y="90130"/>
                </a:lnTo>
                <a:lnTo>
                  <a:pt x="0" y="131063"/>
                </a:lnTo>
                <a:lnTo>
                  <a:pt x="0" y="134111"/>
                </a:lnTo>
                <a:lnTo>
                  <a:pt x="76200" y="134111"/>
                </a:lnTo>
                <a:lnTo>
                  <a:pt x="81578" y="118871"/>
                </a:lnTo>
                <a:lnTo>
                  <a:pt x="19812" y="118871"/>
                </a:lnTo>
                <a:lnTo>
                  <a:pt x="24145" y="115181"/>
                </a:lnTo>
                <a:lnTo>
                  <a:pt x="30480" y="108775"/>
                </a:lnTo>
                <a:lnTo>
                  <a:pt x="39100" y="99798"/>
                </a:lnTo>
                <a:lnTo>
                  <a:pt x="50292" y="88391"/>
                </a:lnTo>
                <a:lnTo>
                  <a:pt x="73151" y="54863"/>
                </a:lnTo>
                <a:lnTo>
                  <a:pt x="77724" y="41147"/>
                </a:lnTo>
                <a:lnTo>
                  <a:pt x="77724" y="35051"/>
                </a:lnTo>
                <a:lnTo>
                  <a:pt x="77128" y="28241"/>
                </a:lnTo>
                <a:lnTo>
                  <a:pt x="75247" y="21716"/>
                </a:lnTo>
                <a:lnTo>
                  <a:pt x="71937" y="15763"/>
                </a:lnTo>
                <a:lnTo>
                  <a:pt x="71435" y="15239"/>
                </a:lnTo>
                <a:close/>
              </a:path>
              <a:path w="85725" h="134620">
                <a:moveTo>
                  <a:pt x="85343" y="108203"/>
                </a:moveTo>
                <a:lnTo>
                  <a:pt x="82295" y="108203"/>
                </a:lnTo>
                <a:lnTo>
                  <a:pt x="79248" y="114299"/>
                </a:lnTo>
                <a:lnTo>
                  <a:pt x="76200" y="115823"/>
                </a:lnTo>
                <a:lnTo>
                  <a:pt x="74675" y="117347"/>
                </a:lnTo>
                <a:lnTo>
                  <a:pt x="71628" y="118871"/>
                </a:lnTo>
                <a:lnTo>
                  <a:pt x="81578" y="118871"/>
                </a:lnTo>
                <a:lnTo>
                  <a:pt x="85343" y="108203"/>
                </a:lnTo>
                <a:close/>
              </a:path>
              <a:path w="85725" h="134620">
                <a:moveTo>
                  <a:pt x="41148" y="0"/>
                </a:moveTo>
                <a:lnTo>
                  <a:pt x="7429" y="21716"/>
                </a:lnTo>
                <a:lnTo>
                  <a:pt x="3048" y="36575"/>
                </a:lnTo>
                <a:lnTo>
                  <a:pt x="6095" y="36575"/>
                </a:lnTo>
                <a:lnTo>
                  <a:pt x="9143" y="30479"/>
                </a:lnTo>
                <a:lnTo>
                  <a:pt x="13716" y="24383"/>
                </a:lnTo>
                <a:lnTo>
                  <a:pt x="18287" y="21335"/>
                </a:lnTo>
                <a:lnTo>
                  <a:pt x="22860" y="16763"/>
                </a:lnTo>
                <a:lnTo>
                  <a:pt x="28956" y="15239"/>
                </a:lnTo>
                <a:lnTo>
                  <a:pt x="71435" y="15239"/>
                </a:lnTo>
                <a:lnTo>
                  <a:pt x="67056" y="10667"/>
                </a:lnTo>
                <a:lnTo>
                  <a:pt x="61293" y="5786"/>
                </a:lnTo>
                <a:lnTo>
                  <a:pt x="55245" y="2476"/>
                </a:lnTo>
                <a:lnTo>
                  <a:pt x="48625" y="59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969007" y="8958071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5908" y="48767"/>
                </a:moveTo>
                <a:lnTo>
                  <a:pt x="1524" y="48767"/>
                </a:lnTo>
                <a:lnTo>
                  <a:pt x="0" y="50291"/>
                </a:lnTo>
                <a:lnTo>
                  <a:pt x="25908" y="50291"/>
                </a:lnTo>
                <a:lnTo>
                  <a:pt x="25908" y="48767"/>
                </a:lnTo>
                <a:close/>
              </a:path>
              <a:path w="55244" h="50800">
                <a:moveTo>
                  <a:pt x="54864" y="48767"/>
                </a:moveTo>
                <a:lnTo>
                  <a:pt x="30480" y="48767"/>
                </a:lnTo>
                <a:lnTo>
                  <a:pt x="30480" y="50291"/>
                </a:lnTo>
                <a:lnTo>
                  <a:pt x="54864" y="50291"/>
                </a:lnTo>
                <a:lnTo>
                  <a:pt x="54864" y="48767"/>
                </a:lnTo>
                <a:close/>
              </a:path>
              <a:path w="55244" h="50800">
                <a:moveTo>
                  <a:pt x="27431" y="0"/>
                </a:moveTo>
                <a:lnTo>
                  <a:pt x="25908" y="0"/>
                </a:lnTo>
                <a:lnTo>
                  <a:pt x="9143" y="6095"/>
                </a:lnTo>
                <a:lnTo>
                  <a:pt x="9143" y="7619"/>
                </a:lnTo>
                <a:lnTo>
                  <a:pt x="16764" y="7619"/>
                </a:lnTo>
                <a:lnTo>
                  <a:pt x="16764" y="12191"/>
                </a:lnTo>
                <a:lnTo>
                  <a:pt x="15240" y="15239"/>
                </a:lnTo>
                <a:lnTo>
                  <a:pt x="15240" y="21335"/>
                </a:lnTo>
                <a:lnTo>
                  <a:pt x="10668" y="39623"/>
                </a:lnTo>
                <a:lnTo>
                  <a:pt x="9143" y="42671"/>
                </a:lnTo>
                <a:lnTo>
                  <a:pt x="9143" y="45719"/>
                </a:lnTo>
                <a:lnTo>
                  <a:pt x="6096" y="48767"/>
                </a:lnTo>
                <a:lnTo>
                  <a:pt x="19812" y="48767"/>
                </a:lnTo>
                <a:lnTo>
                  <a:pt x="19812" y="47243"/>
                </a:lnTo>
                <a:lnTo>
                  <a:pt x="18287" y="45719"/>
                </a:lnTo>
                <a:lnTo>
                  <a:pt x="18287" y="42671"/>
                </a:lnTo>
                <a:lnTo>
                  <a:pt x="19812" y="39623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8" y="10667"/>
                </a:lnTo>
                <a:lnTo>
                  <a:pt x="27431" y="0"/>
                </a:lnTo>
                <a:close/>
              </a:path>
              <a:path w="55244" h="50800">
                <a:moveTo>
                  <a:pt x="53340" y="6095"/>
                </a:moveTo>
                <a:lnTo>
                  <a:pt x="42672" y="6095"/>
                </a:lnTo>
                <a:lnTo>
                  <a:pt x="44196" y="7619"/>
                </a:lnTo>
                <a:lnTo>
                  <a:pt x="44196" y="9143"/>
                </a:lnTo>
                <a:lnTo>
                  <a:pt x="45719" y="12191"/>
                </a:lnTo>
                <a:lnTo>
                  <a:pt x="45719" y="15239"/>
                </a:lnTo>
                <a:lnTo>
                  <a:pt x="44196" y="19811"/>
                </a:lnTo>
                <a:lnTo>
                  <a:pt x="39624" y="39623"/>
                </a:lnTo>
                <a:lnTo>
                  <a:pt x="39624" y="44195"/>
                </a:lnTo>
                <a:lnTo>
                  <a:pt x="38100" y="45719"/>
                </a:lnTo>
                <a:lnTo>
                  <a:pt x="38100" y="47243"/>
                </a:lnTo>
                <a:lnTo>
                  <a:pt x="36575" y="47243"/>
                </a:lnTo>
                <a:lnTo>
                  <a:pt x="35052" y="48767"/>
                </a:lnTo>
                <a:lnTo>
                  <a:pt x="50292" y="48767"/>
                </a:lnTo>
                <a:lnTo>
                  <a:pt x="48768" y="47243"/>
                </a:lnTo>
                <a:lnTo>
                  <a:pt x="48768" y="39623"/>
                </a:lnTo>
                <a:lnTo>
                  <a:pt x="53340" y="18287"/>
                </a:lnTo>
                <a:lnTo>
                  <a:pt x="54864" y="13715"/>
                </a:lnTo>
                <a:lnTo>
                  <a:pt x="54864" y="9143"/>
                </a:lnTo>
                <a:lnTo>
                  <a:pt x="53340" y="6095"/>
                </a:lnTo>
                <a:close/>
              </a:path>
              <a:path w="55244" h="50800">
                <a:moveTo>
                  <a:pt x="50292" y="0"/>
                </a:moveTo>
                <a:lnTo>
                  <a:pt x="39624" y="0"/>
                </a:lnTo>
                <a:lnTo>
                  <a:pt x="33528" y="3047"/>
                </a:lnTo>
                <a:lnTo>
                  <a:pt x="25908" y="10667"/>
                </a:lnTo>
                <a:lnTo>
                  <a:pt x="28448" y="10667"/>
                </a:lnTo>
                <a:lnTo>
                  <a:pt x="30480" y="9143"/>
                </a:lnTo>
                <a:lnTo>
                  <a:pt x="35052" y="6095"/>
                </a:lnTo>
                <a:lnTo>
                  <a:pt x="53340" y="6095"/>
                </a:lnTo>
                <a:lnTo>
                  <a:pt x="53340" y="304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293620" y="8570976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4384" y="48768"/>
                </a:moveTo>
                <a:lnTo>
                  <a:pt x="0" y="48768"/>
                </a:lnTo>
                <a:lnTo>
                  <a:pt x="0" y="50291"/>
                </a:lnTo>
                <a:lnTo>
                  <a:pt x="24384" y="50291"/>
                </a:lnTo>
                <a:lnTo>
                  <a:pt x="24384" y="48768"/>
                </a:lnTo>
                <a:close/>
              </a:path>
              <a:path w="55244" h="50800">
                <a:moveTo>
                  <a:pt x="53340" y="48768"/>
                </a:moveTo>
                <a:lnTo>
                  <a:pt x="28956" y="48768"/>
                </a:lnTo>
                <a:lnTo>
                  <a:pt x="28956" y="50291"/>
                </a:lnTo>
                <a:lnTo>
                  <a:pt x="53340" y="50291"/>
                </a:lnTo>
                <a:lnTo>
                  <a:pt x="53340" y="48768"/>
                </a:lnTo>
                <a:close/>
              </a:path>
              <a:path w="55244" h="50800">
                <a:moveTo>
                  <a:pt x="25690" y="6095"/>
                </a:moveTo>
                <a:lnTo>
                  <a:pt x="13716" y="6095"/>
                </a:lnTo>
                <a:lnTo>
                  <a:pt x="15240" y="7619"/>
                </a:lnTo>
                <a:lnTo>
                  <a:pt x="15240" y="15239"/>
                </a:lnTo>
                <a:lnTo>
                  <a:pt x="9143" y="39624"/>
                </a:lnTo>
                <a:lnTo>
                  <a:pt x="9143" y="42671"/>
                </a:lnTo>
                <a:lnTo>
                  <a:pt x="7619" y="45719"/>
                </a:lnTo>
                <a:lnTo>
                  <a:pt x="7619" y="47243"/>
                </a:lnTo>
                <a:lnTo>
                  <a:pt x="6096" y="48768"/>
                </a:lnTo>
                <a:lnTo>
                  <a:pt x="19812" y="48768"/>
                </a:lnTo>
                <a:lnTo>
                  <a:pt x="18287" y="47243"/>
                </a:lnTo>
                <a:lnTo>
                  <a:pt x="18287" y="39624"/>
                </a:lnTo>
                <a:lnTo>
                  <a:pt x="24384" y="13715"/>
                </a:lnTo>
                <a:lnTo>
                  <a:pt x="27431" y="10668"/>
                </a:lnTo>
                <a:lnTo>
                  <a:pt x="24384" y="10668"/>
                </a:lnTo>
                <a:lnTo>
                  <a:pt x="25690" y="6095"/>
                </a:lnTo>
                <a:close/>
              </a:path>
              <a:path w="55244" h="50800">
                <a:moveTo>
                  <a:pt x="53340" y="6095"/>
                </a:moveTo>
                <a:lnTo>
                  <a:pt x="41148" y="6095"/>
                </a:lnTo>
                <a:lnTo>
                  <a:pt x="44196" y="9143"/>
                </a:lnTo>
                <a:lnTo>
                  <a:pt x="44196" y="19812"/>
                </a:lnTo>
                <a:lnTo>
                  <a:pt x="39624" y="39624"/>
                </a:lnTo>
                <a:lnTo>
                  <a:pt x="39624" y="42671"/>
                </a:lnTo>
                <a:lnTo>
                  <a:pt x="38100" y="44195"/>
                </a:lnTo>
                <a:lnTo>
                  <a:pt x="38100" y="45719"/>
                </a:lnTo>
                <a:lnTo>
                  <a:pt x="36575" y="47243"/>
                </a:lnTo>
                <a:lnTo>
                  <a:pt x="35052" y="47243"/>
                </a:lnTo>
                <a:lnTo>
                  <a:pt x="35052" y="48768"/>
                </a:lnTo>
                <a:lnTo>
                  <a:pt x="48768" y="48768"/>
                </a:lnTo>
                <a:lnTo>
                  <a:pt x="48768" y="47243"/>
                </a:lnTo>
                <a:lnTo>
                  <a:pt x="47243" y="45719"/>
                </a:lnTo>
                <a:lnTo>
                  <a:pt x="47243" y="42671"/>
                </a:lnTo>
                <a:lnTo>
                  <a:pt x="48768" y="39624"/>
                </a:lnTo>
                <a:lnTo>
                  <a:pt x="53340" y="18287"/>
                </a:lnTo>
                <a:lnTo>
                  <a:pt x="53340" y="13715"/>
                </a:lnTo>
                <a:lnTo>
                  <a:pt x="54863" y="10668"/>
                </a:lnTo>
                <a:lnTo>
                  <a:pt x="53340" y="7619"/>
                </a:lnTo>
                <a:lnTo>
                  <a:pt x="53340" y="6095"/>
                </a:lnTo>
                <a:close/>
              </a:path>
              <a:path w="55244" h="50800">
                <a:moveTo>
                  <a:pt x="48768" y="0"/>
                </a:moveTo>
                <a:lnTo>
                  <a:pt x="38100" y="0"/>
                </a:lnTo>
                <a:lnTo>
                  <a:pt x="32004" y="3047"/>
                </a:lnTo>
                <a:lnTo>
                  <a:pt x="24384" y="10668"/>
                </a:lnTo>
                <a:lnTo>
                  <a:pt x="27431" y="10668"/>
                </a:lnTo>
                <a:lnTo>
                  <a:pt x="28956" y="9143"/>
                </a:lnTo>
                <a:lnTo>
                  <a:pt x="35052" y="6095"/>
                </a:lnTo>
                <a:lnTo>
                  <a:pt x="53340" y="6095"/>
                </a:lnTo>
                <a:lnTo>
                  <a:pt x="53340" y="4571"/>
                </a:lnTo>
                <a:lnTo>
                  <a:pt x="48768" y="0"/>
                </a:lnTo>
                <a:close/>
              </a:path>
              <a:path w="55244" h="50800">
                <a:moveTo>
                  <a:pt x="27431" y="0"/>
                </a:moveTo>
                <a:lnTo>
                  <a:pt x="24384" y="0"/>
                </a:lnTo>
                <a:lnTo>
                  <a:pt x="9143" y="6095"/>
                </a:lnTo>
                <a:lnTo>
                  <a:pt x="9143" y="7619"/>
                </a:lnTo>
                <a:lnTo>
                  <a:pt x="10668" y="7619"/>
                </a:lnTo>
                <a:lnTo>
                  <a:pt x="12192" y="6095"/>
                </a:lnTo>
                <a:lnTo>
                  <a:pt x="25690" y="6095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186939" y="8895588"/>
            <a:ext cx="96520" cy="91440"/>
          </a:xfrm>
          <a:custGeom>
            <a:avLst/>
            <a:gdLst/>
            <a:ahLst/>
            <a:cxnLst/>
            <a:rect l="l" t="t" r="r" b="b"/>
            <a:pathLst>
              <a:path w="96519" h="91440">
                <a:moveTo>
                  <a:pt x="44196" y="88392"/>
                </a:moveTo>
                <a:lnTo>
                  <a:pt x="1524" y="88392"/>
                </a:lnTo>
                <a:lnTo>
                  <a:pt x="0" y="91440"/>
                </a:lnTo>
                <a:lnTo>
                  <a:pt x="44196" y="91440"/>
                </a:lnTo>
                <a:lnTo>
                  <a:pt x="44196" y="88392"/>
                </a:lnTo>
                <a:close/>
              </a:path>
              <a:path w="96519" h="91440">
                <a:moveTo>
                  <a:pt x="96012" y="88392"/>
                </a:moveTo>
                <a:lnTo>
                  <a:pt x="51816" y="88392"/>
                </a:lnTo>
                <a:lnTo>
                  <a:pt x="51816" y="91440"/>
                </a:lnTo>
                <a:lnTo>
                  <a:pt x="96012" y="91440"/>
                </a:lnTo>
                <a:lnTo>
                  <a:pt x="96012" y="88392"/>
                </a:lnTo>
                <a:close/>
              </a:path>
              <a:path w="96519" h="91440">
                <a:moveTo>
                  <a:pt x="45339" y="13716"/>
                </a:moveTo>
                <a:lnTo>
                  <a:pt x="27432" y="13716"/>
                </a:lnTo>
                <a:lnTo>
                  <a:pt x="27432" y="27432"/>
                </a:lnTo>
                <a:lnTo>
                  <a:pt x="24384" y="38100"/>
                </a:lnTo>
                <a:lnTo>
                  <a:pt x="18287" y="71628"/>
                </a:lnTo>
                <a:lnTo>
                  <a:pt x="16764" y="77724"/>
                </a:lnTo>
                <a:lnTo>
                  <a:pt x="15240" y="82296"/>
                </a:lnTo>
                <a:lnTo>
                  <a:pt x="12192" y="83820"/>
                </a:lnTo>
                <a:lnTo>
                  <a:pt x="10668" y="86868"/>
                </a:lnTo>
                <a:lnTo>
                  <a:pt x="7620" y="88392"/>
                </a:lnTo>
                <a:lnTo>
                  <a:pt x="39624" y="88392"/>
                </a:lnTo>
                <a:lnTo>
                  <a:pt x="36576" y="86868"/>
                </a:lnTo>
                <a:lnTo>
                  <a:pt x="35052" y="86868"/>
                </a:lnTo>
                <a:lnTo>
                  <a:pt x="33528" y="85344"/>
                </a:lnTo>
                <a:lnTo>
                  <a:pt x="33528" y="83820"/>
                </a:lnTo>
                <a:lnTo>
                  <a:pt x="32004" y="82296"/>
                </a:lnTo>
                <a:lnTo>
                  <a:pt x="32004" y="77724"/>
                </a:lnTo>
                <a:lnTo>
                  <a:pt x="33528" y="71628"/>
                </a:lnTo>
                <a:lnTo>
                  <a:pt x="44196" y="24384"/>
                </a:lnTo>
                <a:lnTo>
                  <a:pt x="50792" y="19264"/>
                </a:lnTo>
                <a:lnTo>
                  <a:pt x="52362" y="18288"/>
                </a:lnTo>
                <a:lnTo>
                  <a:pt x="44196" y="18288"/>
                </a:lnTo>
                <a:lnTo>
                  <a:pt x="45339" y="13716"/>
                </a:lnTo>
                <a:close/>
              </a:path>
              <a:path w="96519" h="91440">
                <a:moveTo>
                  <a:pt x="94996" y="12192"/>
                </a:moveTo>
                <a:lnTo>
                  <a:pt x="74676" y="12192"/>
                </a:lnTo>
                <a:lnTo>
                  <a:pt x="77724" y="13716"/>
                </a:lnTo>
                <a:lnTo>
                  <a:pt x="77724" y="18288"/>
                </a:lnTo>
                <a:lnTo>
                  <a:pt x="79248" y="21336"/>
                </a:lnTo>
                <a:lnTo>
                  <a:pt x="79248" y="27432"/>
                </a:lnTo>
                <a:lnTo>
                  <a:pt x="77724" y="35052"/>
                </a:lnTo>
                <a:lnTo>
                  <a:pt x="70104" y="71628"/>
                </a:lnTo>
                <a:lnTo>
                  <a:pt x="68580" y="76200"/>
                </a:lnTo>
                <a:lnTo>
                  <a:pt x="68580" y="80772"/>
                </a:lnTo>
                <a:lnTo>
                  <a:pt x="67056" y="82296"/>
                </a:lnTo>
                <a:lnTo>
                  <a:pt x="65532" y="85344"/>
                </a:lnTo>
                <a:lnTo>
                  <a:pt x="64008" y="85344"/>
                </a:lnTo>
                <a:lnTo>
                  <a:pt x="57912" y="88392"/>
                </a:lnTo>
                <a:lnTo>
                  <a:pt x="91440" y="88392"/>
                </a:lnTo>
                <a:lnTo>
                  <a:pt x="89916" y="86868"/>
                </a:lnTo>
                <a:lnTo>
                  <a:pt x="88392" y="86868"/>
                </a:lnTo>
                <a:lnTo>
                  <a:pt x="85343" y="83820"/>
                </a:lnTo>
                <a:lnTo>
                  <a:pt x="85343" y="77724"/>
                </a:lnTo>
                <a:lnTo>
                  <a:pt x="86868" y="71628"/>
                </a:lnTo>
                <a:lnTo>
                  <a:pt x="96012" y="25908"/>
                </a:lnTo>
                <a:lnTo>
                  <a:pt x="96012" y="15240"/>
                </a:lnTo>
                <a:lnTo>
                  <a:pt x="94996" y="12192"/>
                </a:lnTo>
                <a:close/>
              </a:path>
              <a:path w="96519" h="91440">
                <a:moveTo>
                  <a:pt x="83820" y="0"/>
                </a:moveTo>
                <a:lnTo>
                  <a:pt x="77724" y="0"/>
                </a:lnTo>
                <a:lnTo>
                  <a:pt x="70556" y="1143"/>
                </a:lnTo>
                <a:lnTo>
                  <a:pt x="62674" y="4572"/>
                </a:lnTo>
                <a:lnTo>
                  <a:pt x="53935" y="10287"/>
                </a:lnTo>
                <a:lnTo>
                  <a:pt x="44196" y="18288"/>
                </a:lnTo>
                <a:lnTo>
                  <a:pt x="52362" y="18288"/>
                </a:lnTo>
                <a:lnTo>
                  <a:pt x="56959" y="15430"/>
                </a:lnTo>
                <a:lnTo>
                  <a:pt x="62841" y="13025"/>
                </a:lnTo>
                <a:lnTo>
                  <a:pt x="68580" y="12192"/>
                </a:lnTo>
                <a:lnTo>
                  <a:pt x="94996" y="12192"/>
                </a:lnTo>
                <a:lnTo>
                  <a:pt x="92964" y="6096"/>
                </a:lnTo>
                <a:lnTo>
                  <a:pt x="89916" y="4572"/>
                </a:lnTo>
                <a:lnTo>
                  <a:pt x="86868" y="1524"/>
                </a:lnTo>
                <a:lnTo>
                  <a:pt x="83820" y="0"/>
                </a:lnTo>
                <a:close/>
              </a:path>
              <a:path w="96519" h="91440">
                <a:moveTo>
                  <a:pt x="48768" y="0"/>
                </a:moveTo>
                <a:lnTo>
                  <a:pt x="44196" y="0"/>
                </a:lnTo>
                <a:lnTo>
                  <a:pt x="15240" y="10668"/>
                </a:lnTo>
                <a:lnTo>
                  <a:pt x="16764" y="15240"/>
                </a:lnTo>
                <a:lnTo>
                  <a:pt x="18287" y="13716"/>
                </a:lnTo>
                <a:lnTo>
                  <a:pt x="45339" y="1371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409444" y="8819388"/>
            <a:ext cx="26034" cy="44450"/>
          </a:xfrm>
          <a:custGeom>
            <a:avLst/>
            <a:gdLst/>
            <a:ahLst/>
            <a:cxnLst/>
            <a:rect l="l" t="t" r="r" b="b"/>
            <a:pathLst>
              <a:path w="26035" h="44450">
                <a:moveTo>
                  <a:pt x="25907" y="16764"/>
                </a:moveTo>
                <a:lnTo>
                  <a:pt x="18287" y="16764"/>
                </a:lnTo>
                <a:lnTo>
                  <a:pt x="18287" y="24384"/>
                </a:lnTo>
                <a:lnTo>
                  <a:pt x="16763" y="28956"/>
                </a:lnTo>
                <a:lnTo>
                  <a:pt x="13716" y="32004"/>
                </a:lnTo>
                <a:lnTo>
                  <a:pt x="10668" y="36576"/>
                </a:lnTo>
                <a:lnTo>
                  <a:pt x="6095" y="39624"/>
                </a:lnTo>
                <a:lnTo>
                  <a:pt x="0" y="41148"/>
                </a:lnTo>
                <a:lnTo>
                  <a:pt x="0" y="44196"/>
                </a:lnTo>
                <a:lnTo>
                  <a:pt x="25907" y="22860"/>
                </a:lnTo>
                <a:lnTo>
                  <a:pt x="25907" y="16764"/>
                </a:lnTo>
                <a:close/>
              </a:path>
              <a:path w="26035" h="44450">
                <a:moveTo>
                  <a:pt x="15239" y="0"/>
                </a:moveTo>
                <a:lnTo>
                  <a:pt x="6095" y="0"/>
                </a:lnTo>
                <a:lnTo>
                  <a:pt x="0" y="6096"/>
                </a:lnTo>
                <a:lnTo>
                  <a:pt x="0" y="12192"/>
                </a:lnTo>
                <a:lnTo>
                  <a:pt x="1524" y="15240"/>
                </a:lnTo>
                <a:lnTo>
                  <a:pt x="4572" y="18288"/>
                </a:lnTo>
                <a:lnTo>
                  <a:pt x="12192" y="18288"/>
                </a:lnTo>
                <a:lnTo>
                  <a:pt x="15239" y="16764"/>
                </a:lnTo>
                <a:lnTo>
                  <a:pt x="25907" y="16764"/>
                </a:lnTo>
                <a:lnTo>
                  <a:pt x="25907" y="12192"/>
                </a:lnTo>
                <a:lnTo>
                  <a:pt x="24383" y="7620"/>
                </a:lnTo>
                <a:lnTo>
                  <a:pt x="18287" y="1524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665476" y="8715756"/>
            <a:ext cx="176784" cy="156972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919983" y="8671559"/>
            <a:ext cx="182880" cy="22860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2971800" y="8593835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20">
                <a:moveTo>
                  <a:pt x="40386" y="30480"/>
                </a:moveTo>
                <a:lnTo>
                  <a:pt x="36575" y="30480"/>
                </a:lnTo>
                <a:lnTo>
                  <a:pt x="39624" y="36576"/>
                </a:lnTo>
                <a:lnTo>
                  <a:pt x="47243" y="44196"/>
                </a:lnTo>
                <a:lnTo>
                  <a:pt x="50292" y="45720"/>
                </a:lnTo>
                <a:lnTo>
                  <a:pt x="59436" y="45720"/>
                </a:lnTo>
                <a:lnTo>
                  <a:pt x="64007" y="44196"/>
                </a:lnTo>
                <a:lnTo>
                  <a:pt x="66039" y="41148"/>
                </a:lnTo>
                <a:lnTo>
                  <a:pt x="51816" y="41148"/>
                </a:lnTo>
                <a:lnTo>
                  <a:pt x="45719" y="38100"/>
                </a:lnTo>
                <a:lnTo>
                  <a:pt x="42672" y="35052"/>
                </a:lnTo>
                <a:lnTo>
                  <a:pt x="40386" y="30480"/>
                </a:lnTo>
                <a:close/>
              </a:path>
              <a:path w="73660" h="45720">
                <a:moveTo>
                  <a:pt x="22860" y="3048"/>
                </a:moveTo>
                <a:lnTo>
                  <a:pt x="12192" y="3048"/>
                </a:lnTo>
                <a:lnTo>
                  <a:pt x="7619" y="4572"/>
                </a:lnTo>
                <a:lnTo>
                  <a:pt x="4572" y="7620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6"/>
                </a:lnTo>
                <a:lnTo>
                  <a:pt x="1524" y="33528"/>
                </a:lnTo>
                <a:lnTo>
                  <a:pt x="9143" y="41148"/>
                </a:lnTo>
                <a:lnTo>
                  <a:pt x="13716" y="42672"/>
                </a:lnTo>
                <a:lnTo>
                  <a:pt x="22860" y="42672"/>
                </a:lnTo>
                <a:lnTo>
                  <a:pt x="32004" y="38100"/>
                </a:lnTo>
                <a:lnTo>
                  <a:pt x="12192" y="38100"/>
                </a:lnTo>
                <a:lnTo>
                  <a:pt x="9143" y="36576"/>
                </a:lnTo>
                <a:lnTo>
                  <a:pt x="4572" y="32004"/>
                </a:lnTo>
                <a:lnTo>
                  <a:pt x="3048" y="27432"/>
                </a:lnTo>
                <a:lnTo>
                  <a:pt x="3048" y="18288"/>
                </a:lnTo>
                <a:lnTo>
                  <a:pt x="6095" y="12192"/>
                </a:lnTo>
                <a:lnTo>
                  <a:pt x="9143" y="9144"/>
                </a:lnTo>
                <a:lnTo>
                  <a:pt x="12192" y="7620"/>
                </a:lnTo>
                <a:lnTo>
                  <a:pt x="28447" y="7620"/>
                </a:lnTo>
                <a:lnTo>
                  <a:pt x="27431" y="6096"/>
                </a:lnTo>
                <a:lnTo>
                  <a:pt x="24383" y="4572"/>
                </a:lnTo>
                <a:lnTo>
                  <a:pt x="22860" y="3048"/>
                </a:lnTo>
                <a:close/>
              </a:path>
              <a:path w="73660" h="45720">
                <a:moveTo>
                  <a:pt x="65531" y="4572"/>
                </a:moveTo>
                <a:lnTo>
                  <a:pt x="59436" y="4572"/>
                </a:lnTo>
                <a:lnTo>
                  <a:pt x="62483" y="6096"/>
                </a:lnTo>
                <a:lnTo>
                  <a:pt x="65531" y="9144"/>
                </a:lnTo>
                <a:lnTo>
                  <a:pt x="68580" y="13716"/>
                </a:lnTo>
                <a:lnTo>
                  <a:pt x="70104" y="18288"/>
                </a:lnTo>
                <a:lnTo>
                  <a:pt x="70104" y="28956"/>
                </a:lnTo>
                <a:lnTo>
                  <a:pt x="68580" y="32004"/>
                </a:lnTo>
                <a:lnTo>
                  <a:pt x="65531" y="35052"/>
                </a:lnTo>
                <a:lnTo>
                  <a:pt x="62483" y="39624"/>
                </a:lnTo>
                <a:lnTo>
                  <a:pt x="59436" y="41148"/>
                </a:lnTo>
                <a:lnTo>
                  <a:pt x="66039" y="41148"/>
                </a:lnTo>
                <a:lnTo>
                  <a:pt x="67056" y="39624"/>
                </a:lnTo>
                <a:lnTo>
                  <a:pt x="71627" y="35052"/>
                </a:lnTo>
                <a:lnTo>
                  <a:pt x="73151" y="28956"/>
                </a:lnTo>
                <a:lnTo>
                  <a:pt x="73151" y="16764"/>
                </a:lnTo>
                <a:lnTo>
                  <a:pt x="71627" y="10668"/>
                </a:lnTo>
                <a:lnTo>
                  <a:pt x="65531" y="4572"/>
                </a:lnTo>
                <a:close/>
              </a:path>
              <a:path w="73660" h="45720">
                <a:moveTo>
                  <a:pt x="28447" y="7620"/>
                </a:moveTo>
                <a:lnTo>
                  <a:pt x="19812" y="7620"/>
                </a:lnTo>
                <a:lnTo>
                  <a:pt x="22860" y="9144"/>
                </a:lnTo>
                <a:lnTo>
                  <a:pt x="24383" y="10668"/>
                </a:lnTo>
                <a:lnTo>
                  <a:pt x="27431" y="12192"/>
                </a:lnTo>
                <a:lnTo>
                  <a:pt x="28956" y="15240"/>
                </a:lnTo>
                <a:lnTo>
                  <a:pt x="30480" y="19812"/>
                </a:lnTo>
                <a:lnTo>
                  <a:pt x="28956" y="27432"/>
                </a:lnTo>
                <a:lnTo>
                  <a:pt x="25907" y="32004"/>
                </a:lnTo>
                <a:lnTo>
                  <a:pt x="21336" y="36576"/>
                </a:lnTo>
                <a:lnTo>
                  <a:pt x="18287" y="38100"/>
                </a:lnTo>
                <a:lnTo>
                  <a:pt x="32004" y="38100"/>
                </a:lnTo>
                <a:lnTo>
                  <a:pt x="33527" y="35052"/>
                </a:lnTo>
                <a:lnTo>
                  <a:pt x="36575" y="30480"/>
                </a:lnTo>
                <a:lnTo>
                  <a:pt x="40386" y="30480"/>
                </a:lnTo>
                <a:lnTo>
                  <a:pt x="38100" y="25908"/>
                </a:lnTo>
                <a:lnTo>
                  <a:pt x="41148" y="18288"/>
                </a:lnTo>
                <a:lnTo>
                  <a:pt x="42164" y="15240"/>
                </a:lnTo>
                <a:lnTo>
                  <a:pt x="32004" y="15240"/>
                </a:lnTo>
                <a:lnTo>
                  <a:pt x="30480" y="10668"/>
                </a:lnTo>
                <a:lnTo>
                  <a:pt x="28447" y="7620"/>
                </a:lnTo>
                <a:close/>
              </a:path>
              <a:path w="73660" h="45720">
                <a:moveTo>
                  <a:pt x="57912" y="0"/>
                </a:moveTo>
                <a:lnTo>
                  <a:pt x="47243" y="0"/>
                </a:lnTo>
                <a:lnTo>
                  <a:pt x="41148" y="3048"/>
                </a:lnTo>
                <a:lnTo>
                  <a:pt x="35051" y="9144"/>
                </a:lnTo>
                <a:lnTo>
                  <a:pt x="32004" y="15240"/>
                </a:lnTo>
                <a:lnTo>
                  <a:pt x="42164" y="15240"/>
                </a:lnTo>
                <a:lnTo>
                  <a:pt x="42672" y="13716"/>
                </a:lnTo>
                <a:lnTo>
                  <a:pt x="42672" y="12192"/>
                </a:lnTo>
                <a:lnTo>
                  <a:pt x="44195" y="9144"/>
                </a:lnTo>
                <a:lnTo>
                  <a:pt x="47243" y="7620"/>
                </a:lnTo>
                <a:lnTo>
                  <a:pt x="50292" y="4572"/>
                </a:lnTo>
                <a:lnTo>
                  <a:pt x="65531" y="4572"/>
                </a:lnTo>
                <a:lnTo>
                  <a:pt x="64007" y="3048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2993135" y="8967216"/>
            <a:ext cx="56515" cy="26034"/>
          </a:xfrm>
          <a:custGeom>
            <a:avLst/>
            <a:gdLst/>
            <a:ahLst/>
            <a:cxnLst/>
            <a:rect l="l" t="t" r="r" b="b"/>
            <a:pathLst>
              <a:path w="56514" h="26034">
                <a:moveTo>
                  <a:pt x="56387" y="0"/>
                </a:moveTo>
                <a:lnTo>
                  <a:pt x="0" y="0"/>
                </a:lnTo>
                <a:lnTo>
                  <a:pt x="0" y="6095"/>
                </a:lnTo>
                <a:lnTo>
                  <a:pt x="56387" y="6095"/>
                </a:lnTo>
                <a:lnTo>
                  <a:pt x="56387" y="0"/>
                </a:lnTo>
                <a:close/>
              </a:path>
              <a:path w="56514" h="26034">
                <a:moveTo>
                  <a:pt x="56387" y="21335"/>
                </a:moveTo>
                <a:lnTo>
                  <a:pt x="0" y="21335"/>
                </a:lnTo>
                <a:lnTo>
                  <a:pt x="0" y="25907"/>
                </a:lnTo>
                <a:lnTo>
                  <a:pt x="56387" y="25907"/>
                </a:lnTo>
                <a:lnTo>
                  <a:pt x="56387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3593591" y="8823959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79248" y="0"/>
                </a:moveTo>
                <a:lnTo>
                  <a:pt x="70104" y="0"/>
                </a:lnTo>
                <a:lnTo>
                  <a:pt x="70104" y="53340"/>
                </a:lnTo>
                <a:lnTo>
                  <a:pt x="69556" y="65293"/>
                </a:lnTo>
                <a:lnTo>
                  <a:pt x="62484" y="105156"/>
                </a:lnTo>
                <a:lnTo>
                  <a:pt x="49625" y="143303"/>
                </a:lnTo>
                <a:lnTo>
                  <a:pt x="24955" y="177736"/>
                </a:lnTo>
                <a:lnTo>
                  <a:pt x="0" y="198120"/>
                </a:lnTo>
                <a:lnTo>
                  <a:pt x="3048" y="199644"/>
                </a:lnTo>
                <a:lnTo>
                  <a:pt x="35147" y="177474"/>
                </a:lnTo>
                <a:lnTo>
                  <a:pt x="60055" y="142946"/>
                </a:lnTo>
                <a:lnTo>
                  <a:pt x="74747" y="95107"/>
                </a:lnTo>
                <a:lnTo>
                  <a:pt x="79190" y="53340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3593591" y="8546592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3048" y="0"/>
                </a:moveTo>
                <a:lnTo>
                  <a:pt x="0" y="3048"/>
                </a:lnTo>
                <a:lnTo>
                  <a:pt x="10858" y="11072"/>
                </a:lnTo>
                <a:lnTo>
                  <a:pt x="20574" y="19240"/>
                </a:lnTo>
                <a:lnTo>
                  <a:pt x="51053" y="60769"/>
                </a:lnTo>
                <a:lnTo>
                  <a:pt x="64960" y="102369"/>
                </a:lnTo>
                <a:lnTo>
                  <a:pt x="70104" y="146304"/>
                </a:lnTo>
                <a:lnTo>
                  <a:pt x="70104" y="199644"/>
                </a:lnTo>
                <a:lnTo>
                  <a:pt x="79248" y="199644"/>
                </a:lnTo>
                <a:lnTo>
                  <a:pt x="79137" y="146304"/>
                </a:lnTo>
                <a:lnTo>
                  <a:pt x="74104" y="102631"/>
                </a:lnTo>
                <a:lnTo>
                  <a:pt x="60007" y="57150"/>
                </a:lnTo>
                <a:lnTo>
                  <a:pt x="34766" y="22288"/>
                </a:lnTo>
                <a:lnTo>
                  <a:pt x="14192" y="628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134867" y="8823959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5" h="200025">
                <a:moveTo>
                  <a:pt x="9143" y="0"/>
                </a:moveTo>
                <a:lnTo>
                  <a:pt x="0" y="0"/>
                </a:lnTo>
                <a:lnTo>
                  <a:pt x="55" y="53340"/>
                </a:lnTo>
                <a:lnTo>
                  <a:pt x="4500" y="98321"/>
                </a:lnTo>
                <a:lnTo>
                  <a:pt x="19049" y="142684"/>
                </a:lnTo>
                <a:lnTo>
                  <a:pt x="44481" y="178212"/>
                </a:lnTo>
                <a:lnTo>
                  <a:pt x="76200" y="199644"/>
                </a:lnTo>
                <a:lnTo>
                  <a:pt x="77724" y="198120"/>
                </a:lnTo>
                <a:lnTo>
                  <a:pt x="66865" y="189857"/>
                </a:lnTo>
                <a:lnTo>
                  <a:pt x="57150" y="181165"/>
                </a:lnTo>
                <a:lnTo>
                  <a:pt x="27241" y="140208"/>
                </a:lnTo>
                <a:lnTo>
                  <a:pt x="13644" y="97917"/>
                </a:lnTo>
                <a:lnTo>
                  <a:pt x="9143" y="5334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134867" y="8546592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5" h="200025">
                <a:moveTo>
                  <a:pt x="76200" y="0"/>
                </a:moveTo>
                <a:lnTo>
                  <a:pt x="43457" y="22383"/>
                </a:lnTo>
                <a:lnTo>
                  <a:pt x="18978" y="56911"/>
                </a:lnTo>
                <a:lnTo>
                  <a:pt x="7619" y="89916"/>
                </a:lnTo>
                <a:lnTo>
                  <a:pt x="3857" y="104775"/>
                </a:lnTo>
                <a:lnTo>
                  <a:pt x="1524" y="119634"/>
                </a:lnTo>
                <a:lnTo>
                  <a:pt x="331" y="134564"/>
                </a:lnTo>
                <a:lnTo>
                  <a:pt x="68" y="146304"/>
                </a:lnTo>
                <a:lnTo>
                  <a:pt x="0" y="199644"/>
                </a:lnTo>
                <a:lnTo>
                  <a:pt x="9143" y="199644"/>
                </a:lnTo>
                <a:lnTo>
                  <a:pt x="9143" y="146304"/>
                </a:lnTo>
                <a:lnTo>
                  <a:pt x="9459" y="134493"/>
                </a:lnTo>
                <a:lnTo>
                  <a:pt x="15239" y="94488"/>
                </a:lnTo>
                <a:lnTo>
                  <a:pt x="28741" y="57197"/>
                </a:lnTo>
                <a:lnTo>
                  <a:pt x="53530" y="23431"/>
                </a:lnTo>
                <a:lnTo>
                  <a:pt x="77724" y="3048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055620" y="8933688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2"/>
                </a:moveTo>
                <a:lnTo>
                  <a:pt x="1524" y="73152"/>
                </a:lnTo>
                <a:lnTo>
                  <a:pt x="1524" y="74676"/>
                </a:lnTo>
                <a:lnTo>
                  <a:pt x="28956" y="74676"/>
                </a:lnTo>
                <a:lnTo>
                  <a:pt x="28956" y="73152"/>
                </a:lnTo>
                <a:close/>
              </a:path>
              <a:path w="29210" h="74929">
                <a:moveTo>
                  <a:pt x="19812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2192"/>
                </a:lnTo>
                <a:lnTo>
                  <a:pt x="10668" y="70104"/>
                </a:lnTo>
                <a:lnTo>
                  <a:pt x="7619" y="73152"/>
                </a:lnTo>
                <a:lnTo>
                  <a:pt x="22860" y="73152"/>
                </a:lnTo>
                <a:lnTo>
                  <a:pt x="21336" y="71628"/>
                </a:lnTo>
                <a:lnTo>
                  <a:pt x="19812" y="71628"/>
                </a:lnTo>
                <a:lnTo>
                  <a:pt x="19812" y="9144"/>
                </a:lnTo>
                <a:close/>
              </a:path>
              <a:path w="29210" h="74929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497579" y="8578596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5">
                <a:moveTo>
                  <a:pt x="51816" y="129539"/>
                </a:moveTo>
                <a:lnTo>
                  <a:pt x="1524" y="129539"/>
                </a:lnTo>
                <a:lnTo>
                  <a:pt x="1524" y="132587"/>
                </a:lnTo>
                <a:lnTo>
                  <a:pt x="51816" y="132587"/>
                </a:lnTo>
                <a:lnTo>
                  <a:pt x="51816" y="129539"/>
                </a:lnTo>
                <a:close/>
              </a:path>
              <a:path w="52070" h="132715">
                <a:moveTo>
                  <a:pt x="35052" y="15239"/>
                </a:moveTo>
                <a:lnTo>
                  <a:pt x="13716" y="15239"/>
                </a:lnTo>
                <a:lnTo>
                  <a:pt x="16764" y="18287"/>
                </a:lnTo>
                <a:lnTo>
                  <a:pt x="16764" y="19811"/>
                </a:lnTo>
                <a:lnTo>
                  <a:pt x="18287" y="21335"/>
                </a:lnTo>
                <a:lnTo>
                  <a:pt x="18287" y="124967"/>
                </a:lnTo>
                <a:lnTo>
                  <a:pt x="16764" y="126491"/>
                </a:lnTo>
                <a:lnTo>
                  <a:pt x="15240" y="126491"/>
                </a:lnTo>
                <a:lnTo>
                  <a:pt x="12192" y="129539"/>
                </a:lnTo>
                <a:lnTo>
                  <a:pt x="41148" y="129539"/>
                </a:lnTo>
                <a:lnTo>
                  <a:pt x="35052" y="123443"/>
                </a:lnTo>
                <a:lnTo>
                  <a:pt x="35052" y="15239"/>
                </a:lnTo>
                <a:close/>
              </a:path>
              <a:path w="52070" h="132715">
                <a:moveTo>
                  <a:pt x="35052" y="0"/>
                </a:moveTo>
                <a:lnTo>
                  <a:pt x="32004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4" y="15239"/>
                </a:lnTo>
                <a:lnTo>
                  <a:pt x="35052" y="15239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226307" y="8702040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5">
                <a:moveTo>
                  <a:pt x="51816" y="129540"/>
                </a:moveTo>
                <a:lnTo>
                  <a:pt x="3048" y="129540"/>
                </a:lnTo>
                <a:lnTo>
                  <a:pt x="3048" y="132588"/>
                </a:lnTo>
                <a:lnTo>
                  <a:pt x="51816" y="132588"/>
                </a:lnTo>
                <a:lnTo>
                  <a:pt x="51816" y="129540"/>
                </a:lnTo>
                <a:close/>
              </a:path>
              <a:path w="52070" h="132715">
                <a:moveTo>
                  <a:pt x="41147" y="128016"/>
                </a:moveTo>
                <a:lnTo>
                  <a:pt x="12192" y="128016"/>
                </a:lnTo>
                <a:lnTo>
                  <a:pt x="9143" y="129540"/>
                </a:lnTo>
                <a:lnTo>
                  <a:pt x="45719" y="129540"/>
                </a:lnTo>
                <a:lnTo>
                  <a:pt x="41147" y="128016"/>
                </a:lnTo>
                <a:close/>
              </a:path>
              <a:path w="52070" h="132715">
                <a:moveTo>
                  <a:pt x="35052" y="15240"/>
                </a:moveTo>
                <a:lnTo>
                  <a:pt x="15240" y="15240"/>
                </a:lnTo>
                <a:lnTo>
                  <a:pt x="15240" y="16764"/>
                </a:lnTo>
                <a:lnTo>
                  <a:pt x="16764" y="16764"/>
                </a:lnTo>
                <a:lnTo>
                  <a:pt x="18287" y="18288"/>
                </a:lnTo>
                <a:lnTo>
                  <a:pt x="18287" y="22860"/>
                </a:lnTo>
                <a:lnTo>
                  <a:pt x="19812" y="28956"/>
                </a:lnTo>
                <a:lnTo>
                  <a:pt x="19812" y="117348"/>
                </a:lnTo>
                <a:lnTo>
                  <a:pt x="18287" y="121920"/>
                </a:lnTo>
                <a:lnTo>
                  <a:pt x="18287" y="123444"/>
                </a:lnTo>
                <a:lnTo>
                  <a:pt x="16764" y="124968"/>
                </a:lnTo>
                <a:lnTo>
                  <a:pt x="16764" y="126492"/>
                </a:lnTo>
                <a:lnTo>
                  <a:pt x="13716" y="128016"/>
                </a:lnTo>
                <a:lnTo>
                  <a:pt x="39624" y="128016"/>
                </a:lnTo>
                <a:lnTo>
                  <a:pt x="36576" y="124968"/>
                </a:lnTo>
                <a:lnTo>
                  <a:pt x="36576" y="123444"/>
                </a:lnTo>
                <a:lnTo>
                  <a:pt x="35052" y="121920"/>
                </a:lnTo>
                <a:lnTo>
                  <a:pt x="35052" y="15240"/>
                </a:lnTo>
                <a:close/>
              </a:path>
              <a:path w="52070" h="132715">
                <a:moveTo>
                  <a:pt x="35052" y="0"/>
                </a:moveTo>
                <a:lnTo>
                  <a:pt x="32004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5240"/>
                </a:lnTo>
                <a:lnTo>
                  <a:pt x="35052" y="15240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932176" y="8958071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25907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4" y="50291"/>
                </a:lnTo>
                <a:lnTo>
                  <a:pt x="25907" y="48767"/>
                </a:lnTo>
                <a:close/>
              </a:path>
              <a:path w="55244" h="50800">
                <a:moveTo>
                  <a:pt x="54863" y="48767"/>
                </a:moveTo>
                <a:lnTo>
                  <a:pt x="30480" y="48767"/>
                </a:lnTo>
                <a:lnTo>
                  <a:pt x="28956" y="50291"/>
                </a:lnTo>
                <a:lnTo>
                  <a:pt x="53340" y="50291"/>
                </a:lnTo>
                <a:lnTo>
                  <a:pt x="54863" y="48767"/>
                </a:lnTo>
                <a:close/>
              </a:path>
              <a:path w="55244" h="50800">
                <a:moveTo>
                  <a:pt x="27431" y="0"/>
                </a:moveTo>
                <a:lnTo>
                  <a:pt x="25907" y="0"/>
                </a:lnTo>
                <a:lnTo>
                  <a:pt x="9143" y="6095"/>
                </a:lnTo>
                <a:lnTo>
                  <a:pt x="9143" y="7619"/>
                </a:lnTo>
                <a:lnTo>
                  <a:pt x="15240" y="7619"/>
                </a:lnTo>
                <a:lnTo>
                  <a:pt x="16763" y="9143"/>
                </a:lnTo>
                <a:lnTo>
                  <a:pt x="16763" y="12191"/>
                </a:lnTo>
                <a:lnTo>
                  <a:pt x="15240" y="15239"/>
                </a:lnTo>
                <a:lnTo>
                  <a:pt x="13716" y="21335"/>
                </a:lnTo>
                <a:lnTo>
                  <a:pt x="10668" y="39623"/>
                </a:lnTo>
                <a:lnTo>
                  <a:pt x="9143" y="42671"/>
                </a:lnTo>
                <a:lnTo>
                  <a:pt x="9143" y="45719"/>
                </a:lnTo>
                <a:lnTo>
                  <a:pt x="6096" y="48767"/>
                </a:lnTo>
                <a:lnTo>
                  <a:pt x="19812" y="48767"/>
                </a:lnTo>
                <a:lnTo>
                  <a:pt x="19812" y="47243"/>
                </a:lnTo>
                <a:lnTo>
                  <a:pt x="18287" y="47243"/>
                </a:lnTo>
                <a:lnTo>
                  <a:pt x="18287" y="42671"/>
                </a:lnTo>
                <a:lnTo>
                  <a:pt x="19812" y="39623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7" y="10667"/>
                </a:lnTo>
                <a:lnTo>
                  <a:pt x="27431" y="0"/>
                </a:lnTo>
                <a:close/>
              </a:path>
              <a:path w="55244" h="50800">
                <a:moveTo>
                  <a:pt x="53340" y="6095"/>
                </a:moveTo>
                <a:lnTo>
                  <a:pt x="42672" y="6095"/>
                </a:lnTo>
                <a:lnTo>
                  <a:pt x="44196" y="7619"/>
                </a:lnTo>
                <a:lnTo>
                  <a:pt x="44196" y="9143"/>
                </a:lnTo>
                <a:lnTo>
                  <a:pt x="45719" y="12191"/>
                </a:lnTo>
                <a:lnTo>
                  <a:pt x="45719" y="15239"/>
                </a:lnTo>
                <a:lnTo>
                  <a:pt x="44196" y="19811"/>
                </a:lnTo>
                <a:lnTo>
                  <a:pt x="39624" y="39623"/>
                </a:lnTo>
                <a:lnTo>
                  <a:pt x="39624" y="42671"/>
                </a:lnTo>
                <a:lnTo>
                  <a:pt x="38100" y="44195"/>
                </a:lnTo>
                <a:lnTo>
                  <a:pt x="38100" y="45719"/>
                </a:lnTo>
                <a:lnTo>
                  <a:pt x="35051" y="48767"/>
                </a:lnTo>
                <a:lnTo>
                  <a:pt x="50292" y="48767"/>
                </a:lnTo>
                <a:lnTo>
                  <a:pt x="48768" y="47243"/>
                </a:lnTo>
                <a:lnTo>
                  <a:pt x="48768" y="45719"/>
                </a:lnTo>
                <a:lnTo>
                  <a:pt x="47243" y="45719"/>
                </a:lnTo>
                <a:lnTo>
                  <a:pt x="48768" y="42671"/>
                </a:lnTo>
                <a:lnTo>
                  <a:pt x="48768" y="39623"/>
                </a:lnTo>
                <a:lnTo>
                  <a:pt x="53340" y="18287"/>
                </a:lnTo>
                <a:lnTo>
                  <a:pt x="54863" y="13715"/>
                </a:lnTo>
                <a:lnTo>
                  <a:pt x="54863" y="9143"/>
                </a:lnTo>
                <a:lnTo>
                  <a:pt x="53340" y="6095"/>
                </a:lnTo>
                <a:close/>
              </a:path>
              <a:path w="55244" h="50800">
                <a:moveTo>
                  <a:pt x="48768" y="0"/>
                </a:moveTo>
                <a:lnTo>
                  <a:pt x="39624" y="0"/>
                </a:lnTo>
                <a:lnTo>
                  <a:pt x="32004" y="3047"/>
                </a:lnTo>
                <a:lnTo>
                  <a:pt x="25907" y="10667"/>
                </a:lnTo>
                <a:lnTo>
                  <a:pt x="28448" y="10667"/>
                </a:lnTo>
                <a:lnTo>
                  <a:pt x="30480" y="9143"/>
                </a:lnTo>
                <a:lnTo>
                  <a:pt x="35051" y="6095"/>
                </a:lnTo>
                <a:lnTo>
                  <a:pt x="53340" y="6095"/>
                </a:lnTo>
                <a:lnTo>
                  <a:pt x="53340" y="3047"/>
                </a:lnTo>
                <a:lnTo>
                  <a:pt x="50292" y="1523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3689603" y="8543544"/>
            <a:ext cx="55244" cy="52069"/>
          </a:xfrm>
          <a:custGeom>
            <a:avLst/>
            <a:gdLst/>
            <a:ahLst/>
            <a:cxnLst/>
            <a:rect l="l" t="t" r="r" b="b"/>
            <a:pathLst>
              <a:path w="55245" h="52070">
                <a:moveTo>
                  <a:pt x="25908" y="50291"/>
                </a:moveTo>
                <a:lnTo>
                  <a:pt x="1524" y="50291"/>
                </a:lnTo>
                <a:lnTo>
                  <a:pt x="0" y="51815"/>
                </a:lnTo>
                <a:lnTo>
                  <a:pt x="25908" y="51815"/>
                </a:lnTo>
                <a:lnTo>
                  <a:pt x="25908" y="50291"/>
                </a:lnTo>
                <a:close/>
              </a:path>
              <a:path w="55245" h="52070">
                <a:moveTo>
                  <a:pt x="54863" y="50291"/>
                </a:moveTo>
                <a:lnTo>
                  <a:pt x="30480" y="50291"/>
                </a:lnTo>
                <a:lnTo>
                  <a:pt x="28956" y="51815"/>
                </a:lnTo>
                <a:lnTo>
                  <a:pt x="54863" y="51815"/>
                </a:lnTo>
                <a:lnTo>
                  <a:pt x="54863" y="50291"/>
                </a:lnTo>
                <a:close/>
              </a:path>
              <a:path w="55245" h="52070">
                <a:moveTo>
                  <a:pt x="19812" y="47243"/>
                </a:moveTo>
                <a:lnTo>
                  <a:pt x="7620" y="47243"/>
                </a:lnTo>
                <a:lnTo>
                  <a:pt x="4572" y="50291"/>
                </a:lnTo>
                <a:lnTo>
                  <a:pt x="22860" y="50291"/>
                </a:lnTo>
                <a:lnTo>
                  <a:pt x="21336" y="48767"/>
                </a:lnTo>
                <a:lnTo>
                  <a:pt x="19812" y="48767"/>
                </a:lnTo>
                <a:lnTo>
                  <a:pt x="19812" y="47243"/>
                </a:lnTo>
                <a:close/>
              </a:path>
              <a:path w="55245" h="52070">
                <a:moveTo>
                  <a:pt x="50292" y="48767"/>
                </a:moveTo>
                <a:lnTo>
                  <a:pt x="35051" y="48767"/>
                </a:lnTo>
                <a:lnTo>
                  <a:pt x="33528" y="50291"/>
                </a:lnTo>
                <a:lnTo>
                  <a:pt x="51816" y="50291"/>
                </a:lnTo>
                <a:lnTo>
                  <a:pt x="50292" y="48767"/>
                </a:lnTo>
                <a:close/>
              </a:path>
              <a:path w="55245" h="52070">
                <a:moveTo>
                  <a:pt x="54101" y="7619"/>
                </a:moveTo>
                <a:lnTo>
                  <a:pt x="44196" y="7619"/>
                </a:lnTo>
                <a:lnTo>
                  <a:pt x="44196" y="10667"/>
                </a:lnTo>
                <a:lnTo>
                  <a:pt x="45720" y="12191"/>
                </a:lnTo>
                <a:lnTo>
                  <a:pt x="45720" y="15239"/>
                </a:lnTo>
                <a:lnTo>
                  <a:pt x="44196" y="19811"/>
                </a:lnTo>
                <a:lnTo>
                  <a:pt x="39624" y="41147"/>
                </a:lnTo>
                <a:lnTo>
                  <a:pt x="39624" y="45719"/>
                </a:lnTo>
                <a:lnTo>
                  <a:pt x="38100" y="45719"/>
                </a:lnTo>
                <a:lnTo>
                  <a:pt x="38100" y="47243"/>
                </a:lnTo>
                <a:lnTo>
                  <a:pt x="36575" y="47243"/>
                </a:lnTo>
                <a:lnTo>
                  <a:pt x="36575" y="48767"/>
                </a:lnTo>
                <a:lnTo>
                  <a:pt x="48768" y="48767"/>
                </a:lnTo>
                <a:lnTo>
                  <a:pt x="48768" y="41147"/>
                </a:lnTo>
                <a:lnTo>
                  <a:pt x="53340" y="19811"/>
                </a:lnTo>
                <a:lnTo>
                  <a:pt x="54863" y="15239"/>
                </a:lnTo>
                <a:lnTo>
                  <a:pt x="54863" y="9143"/>
                </a:lnTo>
                <a:lnTo>
                  <a:pt x="54101" y="7619"/>
                </a:lnTo>
                <a:close/>
              </a:path>
              <a:path w="55245" h="52070">
                <a:moveTo>
                  <a:pt x="26343" y="7619"/>
                </a:moveTo>
                <a:lnTo>
                  <a:pt x="15240" y="7619"/>
                </a:lnTo>
                <a:lnTo>
                  <a:pt x="16763" y="9143"/>
                </a:lnTo>
                <a:lnTo>
                  <a:pt x="16763" y="12191"/>
                </a:lnTo>
                <a:lnTo>
                  <a:pt x="15240" y="15239"/>
                </a:lnTo>
                <a:lnTo>
                  <a:pt x="13716" y="21335"/>
                </a:lnTo>
                <a:lnTo>
                  <a:pt x="10668" y="41147"/>
                </a:lnTo>
                <a:lnTo>
                  <a:pt x="9144" y="44195"/>
                </a:lnTo>
                <a:lnTo>
                  <a:pt x="9144" y="47243"/>
                </a:lnTo>
                <a:lnTo>
                  <a:pt x="18287" y="47243"/>
                </a:lnTo>
                <a:lnTo>
                  <a:pt x="18287" y="44195"/>
                </a:lnTo>
                <a:lnTo>
                  <a:pt x="19812" y="41147"/>
                </a:lnTo>
                <a:lnTo>
                  <a:pt x="24384" y="13715"/>
                </a:lnTo>
                <a:lnTo>
                  <a:pt x="28448" y="10667"/>
                </a:lnTo>
                <a:lnTo>
                  <a:pt x="25908" y="10667"/>
                </a:lnTo>
                <a:lnTo>
                  <a:pt x="26343" y="7619"/>
                </a:lnTo>
                <a:close/>
              </a:path>
              <a:path w="55245" h="52070">
                <a:moveTo>
                  <a:pt x="47244" y="0"/>
                </a:moveTo>
                <a:lnTo>
                  <a:pt x="39624" y="0"/>
                </a:lnTo>
                <a:lnTo>
                  <a:pt x="33528" y="4571"/>
                </a:lnTo>
                <a:lnTo>
                  <a:pt x="25908" y="10667"/>
                </a:lnTo>
                <a:lnTo>
                  <a:pt x="28448" y="10667"/>
                </a:lnTo>
                <a:lnTo>
                  <a:pt x="30480" y="9143"/>
                </a:lnTo>
                <a:lnTo>
                  <a:pt x="35051" y="7619"/>
                </a:lnTo>
                <a:lnTo>
                  <a:pt x="54101" y="7619"/>
                </a:lnTo>
                <a:lnTo>
                  <a:pt x="53340" y="6095"/>
                </a:lnTo>
                <a:lnTo>
                  <a:pt x="53340" y="4571"/>
                </a:lnTo>
                <a:lnTo>
                  <a:pt x="51816" y="3047"/>
                </a:lnTo>
                <a:lnTo>
                  <a:pt x="48768" y="1523"/>
                </a:lnTo>
                <a:lnTo>
                  <a:pt x="47244" y="0"/>
                </a:lnTo>
                <a:close/>
              </a:path>
              <a:path w="55245" h="52070">
                <a:moveTo>
                  <a:pt x="27432" y="0"/>
                </a:moveTo>
                <a:lnTo>
                  <a:pt x="25908" y="0"/>
                </a:lnTo>
                <a:lnTo>
                  <a:pt x="9144" y="6095"/>
                </a:lnTo>
                <a:lnTo>
                  <a:pt x="9144" y="9143"/>
                </a:lnTo>
                <a:lnTo>
                  <a:pt x="10668" y="7619"/>
                </a:lnTo>
                <a:lnTo>
                  <a:pt x="26343" y="7619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477767" y="8897111"/>
            <a:ext cx="96012" cy="89916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796284" y="8819388"/>
            <a:ext cx="26034" cy="44450"/>
          </a:xfrm>
          <a:custGeom>
            <a:avLst/>
            <a:gdLst/>
            <a:ahLst/>
            <a:cxnLst/>
            <a:rect l="l" t="t" r="r" b="b"/>
            <a:pathLst>
              <a:path w="26035" h="44450">
                <a:moveTo>
                  <a:pt x="25907" y="16764"/>
                </a:moveTo>
                <a:lnTo>
                  <a:pt x="18287" y="16764"/>
                </a:lnTo>
                <a:lnTo>
                  <a:pt x="18287" y="24384"/>
                </a:lnTo>
                <a:lnTo>
                  <a:pt x="16763" y="28956"/>
                </a:lnTo>
                <a:lnTo>
                  <a:pt x="13715" y="32004"/>
                </a:lnTo>
                <a:lnTo>
                  <a:pt x="10667" y="36576"/>
                </a:lnTo>
                <a:lnTo>
                  <a:pt x="6095" y="39624"/>
                </a:lnTo>
                <a:lnTo>
                  <a:pt x="0" y="41148"/>
                </a:lnTo>
                <a:lnTo>
                  <a:pt x="0" y="44196"/>
                </a:lnTo>
                <a:lnTo>
                  <a:pt x="9143" y="42672"/>
                </a:lnTo>
                <a:lnTo>
                  <a:pt x="15239" y="38100"/>
                </a:lnTo>
                <a:lnTo>
                  <a:pt x="24383" y="28956"/>
                </a:lnTo>
                <a:lnTo>
                  <a:pt x="25907" y="22860"/>
                </a:lnTo>
                <a:lnTo>
                  <a:pt x="25907" y="16764"/>
                </a:lnTo>
                <a:close/>
              </a:path>
              <a:path w="26035" h="44450">
                <a:moveTo>
                  <a:pt x="15239" y="0"/>
                </a:moveTo>
                <a:lnTo>
                  <a:pt x="6095" y="0"/>
                </a:lnTo>
                <a:lnTo>
                  <a:pt x="0" y="6096"/>
                </a:lnTo>
                <a:lnTo>
                  <a:pt x="0" y="12192"/>
                </a:lnTo>
                <a:lnTo>
                  <a:pt x="1524" y="15240"/>
                </a:lnTo>
                <a:lnTo>
                  <a:pt x="4571" y="18288"/>
                </a:lnTo>
                <a:lnTo>
                  <a:pt x="12191" y="18288"/>
                </a:lnTo>
                <a:lnTo>
                  <a:pt x="15239" y="16764"/>
                </a:lnTo>
                <a:lnTo>
                  <a:pt x="25907" y="16764"/>
                </a:lnTo>
                <a:lnTo>
                  <a:pt x="25907" y="12192"/>
                </a:lnTo>
                <a:lnTo>
                  <a:pt x="24383" y="7620"/>
                </a:lnTo>
                <a:lnTo>
                  <a:pt x="18287" y="1524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053840" y="8715756"/>
            <a:ext cx="185927" cy="156972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315967" y="8674608"/>
            <a:ext cx="179832" cy="225551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4367784" y="8596884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20">
                <a:moveTo>
                  <a:pt x="40386" y="30480"/>
                </a:moveTo>
                <a:lnTo>
                  <a:pt x="36575" y="30480"/>
                </a:lnTo>
                <a:lnTo>
                  <a:pt x="39624" y="36576"/>
                </a:lnTo>
                <a:lnTo>
                  <a:pt x="47243" y="44196"/>
                </a:lnTo>
                <a:lnTo>
                  <a:pt x="50291" y="45720"/>
                </a:lnTo>
                <a:lnTo>
                  <a:pt x="59436" y="45720"/>
                </a:lnTo>
                <a:lnTo>
                  <a:pt x="64007" y="44196"/>
                </a:lnTo>
                <a:lnTo>
                  <a:pt x="66039" y="41148"/>
                </a:lnTo>
                <a:lnTo>
                  <a:pt x="51815" y="41148"/>
                </a:lnTo>
                <a:lnTo>
                  <a:pt x="42671" y="36576"/>
                </a:lnTo>
                <a:lnTo>
                  <a:pt x="41148" y="32004"/>
                </a:lnTo>
                <a:lnTo>
                  <a:pt x="40386" y="30480"/>
                </a:lnTo>
                <a:close/>
              </a:path>
              <a:path w="73660" h="45720">
                <a:moveTo>
                  <a:pt x="19812" y="3048"/>
                </a:moveTo>
                <a:lnTo>
                  <a:pt x="12191" y="3048"/>
                </a:lnTo>
                <a:lnTo>
                  <a:pt x="9143" y="4572"/>
                </a:lnTo>
                <a:lnTo>
                  <a:pt x="6095" y="9144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6"/>
                </a:lnTo>
                <a:lnTo>
                  <a:pt x="1524" y="33528"/>
                </a:lnTo>
                <a:lnTo>
                  <a:pt x="6095" y="36576"/>
                </a:lnTo>
                <a:lnTo>
                  <a:pt x="9143" y="41148"/>
                </a:lnTo>
                <a:lnTo>
                  <a:pt x="13715" y="42672"/>
                </a:lnTo>
                <a:lnTo>
                  <a:pt x="22860" y="42672"/>
                </a:lnTo>
                <a:lnTo>
                  <a:pt x="32003" y="38100"/>
                </a:lnTo>
                <a:lnTo>
                  <a:pt x="12191" y="38100"/>
                </a:lnTo>
                <a:lnTo>
                  <a:pt x="9143" y="36576"/>
                </a:lnTo>
                <a:lnTo>
                  <a:pt x="4571" y="32004"/>
                </a:lnTo>
                <a:lnTo>
                  <a:pt x="3048" y="27432"/>
                </a:lnTo>
                <a:lnTo>
                  <a:pt x="3048" y="18288"/>
                </a:lnTo>
                <a:lnTo>
                  <a:pt x="4571" y="15240"/>
                </a:lnTo>
                <a:lnTo>
                  <a:pt x="7619" y="12192"/>
                </a:lnTo>
                <a:lnTo>
                  <a:pt x="9143" y="9144"/>
                </a:lnTo>
                <a:lnTo>
                  <a:pt x="13715" y="7620"/>
                </a:lnTo>
                <a:lnTo>
                  <a:pt x="27431" y="7620"/>
                </a:lnTo>
                <a:lnTo>
                  <a:pt x="24383" y="6096"/>
                </a:lnTo>
                <a:lnTo>
                  <a:pt x="22860" y="4572"/>
                </a:lnTo>
                <a:lnTo>
                  <a:pt x="19812" y="3048"/>
                </a:lnTo>
                <a:close/>
              </a:path>
              <a:path w="73660" h="45720">
                <a:moveTo>
                  <a:pt x="64007" y="4572"/>
                </a:moveTo>
                <a:lnTo>
                  <a:pt x="59436" y="4572"/>
                </a:lnTo>
                <a:lnTo>
                  <a:pt x="62483" y="6096"/>
                </a:lnTo>
                <a:lnTo>
                  <a:pt x="65531" y="10668"/>
                </a:lnTo>
                <a:lnTo>
                  <a:pt x="68579" y="13716"/>
                </a:lnTo>
                <a:lnTo>
                  <a:pt x="70103" y="18288"/>
                </a:lnTo>
                <a:lnTo>
                  <a:pt x="70103" y="28956"/>
                </a:lnTo>
                <a:lnTo>
                  <a:pt x="68579" y="32004"/>
                </a:lnTo>
                <a:lnTo>
                  <a:pt x="65531" y="36576"/>
                </a:lnTo>
                <a:lnTo>
                  <a:pt x="62483" y="39624"/>
                </a:lnTo>
                <a:lnTo>
                  <a:pt x="59436" y="41148"/>
                </a:lnTo>
                <a:lnTo>
                  <a:pt x="66039" y="41148"/>
                </a:lnTo>
                <a:lnTo>
                  <a:pt x="67055" y="39624"/>
                </a:lnTo>
                <a:lnTo>
                  <a:pt x="71627" y="35052"/>
                </a:lnTo>
                <a:lnTo>
                  <a:pt x="73151" y="28956"/>
                </a:lnTo>
                <a:lnTo>
                  <a:pt x="73151" y="16764"/>
                </a:lnTo>
                <a:lnTo>
                  <a:pt x="71627" y="10668"/>
                </a:lnTo>
                <a:lnTo>
                  <a:pt x="67055" y="7620"/>
                </a:lnTo>
                <a:lnTo>
                  <a:pt x="64007" y="4572"/>
                </a:lnTo>
                <a:close/>
              </a:path>
              <a:path w="73660" h="45720">
                <a:moveTo>
                  <a:pt x="27431" y="7620"/>
                </a:moveTo>
                <a:lnTo>
                  <a:pt x="19812" y="7620"/>
                </a:lnTo>
                <a:lnTo>
                  <a:pt x="22860" y="9144"/>
                </a:lnTo>
                <a:lnTo>
                  <a:pt x="24383" y="10668"/>
                </a:lnTo>
                <a:lnTo>
                  <a:pt x="27431" y="12192"/>
                </a:lnTo>
                <a:lnTo>
                  <a:pt x="28955" y="15240"/>
                </a:lnTo>
                <a:lnTo>
                  <a:pt x="30479" y="19812"/>
                </a:lnTo>
                <a:lnTo>
                  <a:pt x="28955" y="27432"/>
                </a:lnTo>
                <a:lnTo>
                  <a:pt x="25907" y="32004"/>
                </a:lnTo>
                <a:lnTo>
                  <a:pt x="24383" y="33528"/>
                </a:lnTo>
                <a:lnTo>
                  <a:pt x="22860" y="36576"/>
                </a:lnTo>
                <a:lnTo>
                  <a:pt x="19812" y="38100"/>
                </a:lnTo>
                <a:lnTo>
                  <a:pt x="32003" y="38100"/>
                </a:lnTo>
                <a:lnTo>
                  <a:pt x="33527" y="35052"/>
                </a:lnTo>
                <a:lnTo>
                  <a:pt x="36575" y="30480"/>
                </a:lnTo>
                <a:lnTo>
                  <a:pt x="40386" y="30480"/>
                </a:lnTo>
                <a:lnTo>
                  <a:pt x="38100" y="25908"/>
                </a:lnTo>
                <a:lnTo>
                  <a:pt x="41148" y="18288"/>
                </a:lnTo>
                <a:lnTo>
                  <a:pt x="42163" y="15240"/>
                </a:lnTo>
                <a:lnTo>
                  <a:pt x="32003" y="15240"/>
                </a:lnTo>
                <a:lnTo>
                  <a:pt x="30479" y="10668"/>
                </a:lnTo>
                <a:lnTo>
                  <a:pt x="27431" y="7620"/>
                </a:lnTo>
                <a:close/>
              </a:path>
              <a:path w="73660" h="45720">
                <a:moveTo>
                  <a:pt x="57912" y="0"/>
                </a:moveTo>
                <a:lnTo>
                  <a:pt x="47243" y="0"/>
                </a:lnTo>
                <a:lnTo>
                  <a:pt x="44195" y="1524"/>
                </a:lnTo>
                <a:lnTo>
                  <a:pt x="41148" y="4572"/>
                </a:lnTo>
                <a:lnTo>
                  <a:pt x="38100" y="6096"/>
                </a:lnTo>
                <a:lnTo>
                  <a:pt x="32003" y="15240"/>
                </a:lnTo>
                <a:lnTo>
                  <a:pt x="42163" y="15240"/>
                </a:lnTo>
                <a:lnTo>
                  <a:pt x="42671" y="13716"/>
                </a:lnTo>
                <a:lnTo>
                  <a:pt x="42671" y="12192"/>
                </a:lnTo>
                <a:lnTo>
                  <a:pt x="48767" y="6096"/>
                </a:lnTo>
                <a:lnTo>
                  <a:pt x="50291" y="6096"/>
                </a:lnTo>
                <a:lnTo>
                  <a:pt x="51815" y="4572"/>
                </a:lnTo>
                <a:lnTo>
                  <a:pt x="64007" y="4572"/>
                </a:lnTo>
                <a:lnTo>
                  <a:pt x="62483" y="3048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389120" y="8968740"/>
            <a:ext cx="56515" cy="24765"/>
          </a:xfrm>
          <a:custGeom>
            <a:avLst/>
            <a:gdLst/>
            <a:ahLst/>
            <a:cxnLst/>
            <a:rect l="l" t="t" r="r" b="b"/>
            <a:pathLst>
              <a:path w="56514" h="24765">
                <a:moveTo>
                  <a:pt x="56387" y="0"/>
                </a:moveTo>
                <a:lnTo>
                  <a:pt x="0" y="0"/>
                </a:lnTo>
                <a:lnTo>
                  <a:pt x="0" y="4572"/>
                </a:lnTo>
                <a:lnTo>
                  <a:pt x="56387" y="4572"/>
                </a:lnTo>
                <a:lnTo>
                  <a:pt x="56387" y="0"/>
                </a:lnTo>
                <a:close/>
              </a:path>
              <a:path w="56514" h="24765">
                <a:moveTo>
                  <a:pt x="56387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6387" y="24384"/>
                </a:lnTo>
                <a:lnTo>
                  <a:pt x="56387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995671" y="8825484"/>
            <a:ext cx="78105" cy="196850"/>
          </a:xfrm>
          <a:custGeom>
            <a:avLst/>
            <a:gdLst/>
            <a:ahLst/>
            <a:cxnLst/>
            <a:rect l="l" t="t" r="r" b="b"/>
            <a:pathLst>
              <a:path w="78104" h="196850">
                <a:moveTo>
                  <a:pt x="77724" y="0"/>
                </a:moveTo>
                <a:lnTo>
                  <a:pt x="68579" y="0"/>
                </a:lnTo>
                <a:lnTo>
                  <a:pt x="68579" y="51816"/>
                </a:lnTo>
                <a:lnTo>
                  <a:pt x="68032" y="64412"/>
                </a:lnTo>
                <a:lnTo>
                  <a:pt x="66484" y="77152"/>
                </a:lnTo>
                <a:lnTo>
                  <a:pt x="64079" y="90177"/>
                </a:lnTo>
                <a:lnTo>
                  <a:pt x="60960" y="103632"/>
                </a:lnTo>
                <a:lnTo>
                  <a:pt x="57888" y="117681"/>
                </a:lnTo>
                <a:lnTo>
                  <a:pt x="34075" y="164425"/>
                </a:lnTo>
                <a:lnTo>
                  <a:pt x="0" y="195072"/>
                </a:lnTo>
                <a:lnTo>
                  <a:pt x="1524" y="196596"/>
                </a:lnTo>
                <a:lnTo>
                  <a:pt x="34266" y="175736"/>
                </a:lnTo>
                <a:lnTo>
                  <a:pt x="58531" y="141422"/>
                </a:lnTo>
                <a:lnTo>
                  <a:pt x="73223" y="94226"/>
                </a:lnTo>
                <a:lnTo>
                  <a:pt x="77667" y="51816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995671" y="8551164"/>
            <a:ext cx="78105" cy="196850"/>
          </a:xfrm>
          <a:custGeom>
            <a:avLst/>
            <a:gdLst/>
            <a:ahLst/>
            <a:cxnLst/>
            <a:rect l="l" t="t" r="r" b="b"/>
            <a:pathLst>
              <a:path w="78104" h="196850">
                <a:moveTo>
                  <a:pt x="1524" y="0"/>
                </a:moveTo>
                <a:lnTo>
                  <a:pt x="0" y="1523"/>
                </a:lnTo>
                <a:lnTo>
                  <a:pt x="10620" y="9786"/>
                </a:lnTo>
                <a:lnTo>
                  <a:pt x="19811" y="18478"/>
                </a:lnTo>
                <a:lnTo>
                  <a:pt x="49529" y="59435"/>
                </a:lnTo>
                <a:lnTo>
                  <a:pt x="63436" y="100845"/>
                </a:lnTo>
                <a:lnTo>
                  <a:pt x="68579" y="144779"/>
                </a:lnTo>
                <a:lnTo>
                  <a:pt x="68579" y="196595"/>
                </a:lnTo>
                <a:lnTo>
                  <a:pt x="77724" y="196595"/>
                </a:lnTo>
                <a:lnTo>
                  <a:pt x="77665" y="144779"/>
                </a:lnTo>
                <a:lnTo>
                  <a:pt x="72580" y="101084"/>
                </a:lnTo>
                <a:lnTo>
                  <a:pt x="58483" y="56387"/>
                </a:lnTo>
                <a:lnTo>
                  <a:pt x="33242" y="21431"/>
                </a:lnTo>
                <a:lnTo>
                  <a:pt x="12668" y="5429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530852" y="8825484"/>
            <a:ext cx="78105" cy="196850"/>
          </a:xfrm>
          <a:custGeom>
            <a:avLst/>
            <a:gdLst/>
            <a:ahLst/>
            <a:cxnLst/>
            <a:rect l="l" t="t" r="r" b="b"/>
            <a:pathLst>
              <a:path w="78104" h="196850">
                <a:moveTo>
                  <a:pt x="9144" y="0"/>
                </a:moveTo>
                <a:lnTo>
                  <a:pt x="0" y="0"/>
                </a:lnTo>
                <a:lnTo>
                  <a:pt x="57" y="51816"/>
                </a:lnTo>
                <a:lnTo>
                  <a:pt x="5143" y="96797"/>
                </a:lnTo>
                <a:lnTo>
                  <a:pt x="19240" y="141160"/>
                </a:lnTo>
                <a:lnTo>
                  <a:pt x="44481" y="175807"/>
                </a:lnTo>
                <a:lnTo>
                  <a:pt x="76200" y="196596"/>
                </a:lnTo>
                <a:lnTo>
                  <a:pt x="77724" y="195072"/>
                </a:lnTo>
                <a:lnTo>
                  <a:pt x="66865" y="187047"/>
                </a:lnTo>
                <a:lnTo>
                  <a:pt x="57150" y="178879"/>
                </a:lnTo>
                <a:lnTo>
                  <a:pt x="27432" y="137541"/>
                </a:lnTo>
                <a:lnTo>
                  <a:pt x="14287" y="96607"/>
                </a:lnTo>
                <a:lnTo>
                  <a:pt x="9144" y="51816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530852" y="8551164"/>
            <a:ext cx="78105" cy="196850"/>
          </a:xfrm>
          <a:custGeom>
            <a:avLst/>
            <a:gdLst/>
            <a:ahLst/>
            <a:cxnLst/>
            <a:rect l="l" t="t" r="r" b="b"/>
            <a:pathLst>
              <a:path w="78104" h="196850">
                <a:moveTo>
                  <a:pt x="76200" y="0"/>
                </a:moveTo>
                <a:lnTo>
                  <a:pt x="43457" y="22145"/>
                </a:lnTo>
                <a:lnTo>
                  <a:pt x="19192" y="55387"/>
                </a:lnTo>
                <a:lnTo>
                  <a:pt x="4500" y="103227"/>
                </a:lnTo>
                <a:lnTo>
                  <a:pt x="59" y="144779"/>
                </a:lnTo>
                <a:lnTo>
                  <a:pt x="0" y="196595"/>
                </a:lnTo>
                <a:lnTo>
                  <a:pt x="9144" y="196595"/>
                </a:lnTo>
                <a:lnTo>
                  <a:pt x="9144" y="144779"/>
                </a:lnTo>
                <a:lnTo>
                  <a:pt x="9667" y="132826"/>
                </a:lnTo>
                <a:lnTo>
                  <a:pt x="15239" y="92963"/>
                </a:lnTo>
                <a:lnTo>
                  <a:pt x="28741" y="56316"/>
                </a:lnTo>
                <a:lnTo>
                  <a:pt x="53530" y="21907"/>
                </a:lnTo>
                <a:lnTo>
                  <a:pt x="77724" y="1523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451603" y="8935211"/>
            <a:ext cx="29209" cy="73660"/>
          </a:xfrm>
          <a:custGeom>
            <a:avLst/>
            <a:gdLst/>
            <a:ahLst/>
            <a:cxnLst/>
            <a:rect l="l" t="t" r="r" b="b"/>
            <a:pathLst>
              <a:path w="29210" h="73659">
                <a:moveTo>
                  <a:pt x="28956" y="71628"/>
                </a:moveTo>
                <a:lnTo>
                  <a:pt x="1524" y="71628"/>
                </a:lnTo>
                <a:lnTo>
                  <a:pt x="1524" y="73152"/>
                </a:lnTo>
                <a:lnTo>
                  <a:pt x="28956" y="73152"/>
                </a:lnTo>
                <a:lnTo>
                  <a:pt x="28956" y="71628"/>
                </a:lnTo>
                <a:close/>
              </a:path>
              <a:path w="29210" h="73659">
                <a:moveTo>
                  <a:pt x="19812" y="7620"/>
                </a:moveTo>
                <a:lnTo>
                  <a:pt x="7620" y="7620"/>
                </a:lnTo>
                <a:lnTo>
                  <a:pt x="10668" y="10668"/>
                </a:lnTo>
                <a:lnTo>
                  <a:pt x="10668" y="70104"/>
                </a:lnTo>
                <a:lnTo>
                  <a:pt x="9144" y="70104"/>
                </a:lnTo>
                <a:lnTo>
                  <a:pt x="7620" y="71628"/>
                </a:lnTo>
                <a:lnTo>
                  <a:pt x="22860" y="71628"/>
                </a:lnTo>
                <a:lnTo>
                  <a:pt x="19812" y="68580"/>
                </a:lnTo>
                <a:lnTo>
                  <a:pt x="19812" y="7620"/>
                </a:lnTo>
                <a:close/>
              </a:path>
              <a:path w="29210" h="73659">
                <a:moveTo>
                  <a:pt x="19812" y="0"/>
                </a:moveTo>
                <a:lnTo>
                  <a:pt x="18287" y="0"/>
                </a:lnTo>
                <a:lnTo>
                  <a:pt x="0" y="7620"/>
                </a:lnTo>
                <a:lnTo>
                  <a:pt x="1524" y="9144"/>
                </a:lnTo>
                <a:lnTo>
                  <a:pt x="3048" y="9144"/>
                </a:lnTo>
                <a:lnTo>
                  <a:pt x="6096" y="7620"/>
                </a:lnTo>
                <a:lnTo>
                  <a:pt x="19812" y="7620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5152644" y="8491728"/>
            <a:ext cx="36830" cy="58419"/>
          </a:xfrm>
          <a:custGeom>
            <a:avLst/>
            <a:gdLst/>
            <a:ahLst/>
            <a:cxnLst/>
            <a:rect l="l" t="t" r="r" b="b"/>
            <a:pathLst>
              <a:path w="36829" h="58420">
                <a:moveTo>
                  <a:pt x="32003" y="7619"/>
                </a:moveTo>
                <a:lnTo>
                  <a:pt x="21335" y="7619"/>
                </a:lnTo>
                <a:lnTo>
                  <a:pt x="22859" y="10668"/>
                </a:lnTo>
                <a:lnTo>
                  <a:pt x="25907" y="12192"/>
                </a:lnTo>
                <a:lnTo>
                  <a:pt x="25907" y="24383"/>
                </a:lnTo>
                <a:lnTo>
                  <a:pt x="24383" y="28956"/>
                </a:lnTo>
                <a:lnTo>
                  <a:pt x="19811" y="35051"/>
                </a:lnTo>
                <a:lnTo>
                  <a:pt x="16716" y="39671"/>
                </a:lnTo>
                <a:lnTo>
                  <a:pt x="12191" y="44576"/>
                </a:lnTo>
                <a:lnTo>
                  <a:pt x="0" y="56387"/>
                </a:lnTo>
                <a:lnTo>
                  <a:pt x="0" y="57912"/>
                </a:lnTo>
                <a:lnTo>
                  <a:pt x="33527" y="57912"/>
                </a:lnTo>
                <a:lnTo>
                  <a:pt x="35269" y="51816"/>
                </a:lnTo>
                <a:lnTo>
                  <a:pt x="9143" y="51816"/>
                </a:lnTo>
                <a:lnTo>
                  <a:pt x="15239" y="45719"/>
                </a:lnTo>
                <a:lnTo>
                  <a:pt x="21335" y="38100"/>
                </a:lnTo>
                <a:lnTo>
                  <a:pt x="25907" y="33527"/>
                </a:lnTo>
                <a:lnTo>
                  <a:pt x="32003" y="24383"/>
                </a:lnTo>
                <a:lnTo>
                  <a:pt x="33527" y="21336"/>
                </a:lnTo>
                <a:lnTo>
                  <a:pt x="33527" y="12192"/>
                </a:lnTo>
                <a:lnTo>
                  <a:pt x="32003" y="7619"/>
                </a:lnTo>
                <a:close/>
              </a:path>
              <a:path w="36829" h="58420">
                <a:moveTo>
                  <a:pt x="36575" y="47243"/>
                </a:moveTo>
                <a:lnTo>
                  <a:pt x="35051" y="47243"/>
                </a:lnTo>
                <a:lnTo>
                  <a:pt x="35051" y="48768"/>
                </a:lnTo>
                <a:lnTo>
                  <a:pt x="32003" y="51816"/>
                </a:lnTo>
                <a:lnTo>
                  <a:pt x="35269" y="51816"/>
                </a:lnTo>
                <a:lnTo>
                  <a:pt x="36575" y="47243"/>
                </a:lnTo>
                <a:close/>
              </a:path>
              <a:path w="36829" h="58420">
                <a:moveTo>
                  <a:pt x="21335" y="0"/>
                </a:moveTo>
                <a:lnTo>
                  <a:pt x="13715" y="0"/>
                </a:lnTo>
                <a:lnTo>
                  <a:pt x="9143" y="1524"/>
                </a:lnTo>
                <a:lnTo>
                  <a:pt x="3047" y="7619"/>
                </a:lnTo>
                <a:lnTo>
                  <a:pt x="1523" y="12192"/>
                </a:lnTo>
                <a:lnTo>
                  <a:pt x="1523" y="16763"/>
                </a:lnTo>
                <a:lnTo>
                  <a:pt x="3047" y="16763"/>
                </a:lnTo>
                <a:lnTo>
                  <a:pt x="3047" y="13716"/>
                </a:lnTo>
                <a:lnTo>
                  <a:pt x="9143" y="7619"/>
                </a:lnTo>
                <a:lnTo>
                  <a:pt x="32003" y="7619"/>
                </a:lnTo>
                <a:lnTo>
                  <a:pt x="25907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917947" y="8855964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5">
                <a:moveTo>
                  <a:pt x="50291" y="128015"/>
                </a:moveTo>
                <a:lnTo>
                  <a:pt x="3048" y="128015"/>
                </a:lnTo>
                <a:lnTo>
                  <a:pt x="3048" y="131063"/>
                </a:lnTo>
                <a:lnTo>
                  <a:pt x="50291" y="131063"/>
                </a:lnTo>
                <a:lnTo>
                  <a:pt x="50291" y="128015"/>
                </a:lnTo>
                <a:close/>
              </a:path>
              <a:path w="50800" h="131445">
                <a:moveTo>
                  <a:pt x="38100" y="124967"/>
                </a:moveTo>
                <a:lnTo>
                  <a:pt x="15239" y="124967"/>
                </a:lnTo>
                <a:lnTo>
                  <a:pt x="12191" y="128015"/>
                </a:lnTo>
                <a:lnTo>
                  <a:pt x="41148" y="128015"/>
                </a:lnTo>
                <a:lnTo>
                  <a:pt x="38100" y="124967"/>
                </a:lnTo>
                <a:close/>
              </a:path>
              <a:path w="50800" h="131445">
                <a:moveTo>
                  <a:pt x="35051" y="15239"/>
                </a:moveTo>
                <a:lnTo>
                  <a:pt x="13715" y="15239"/>
                </a:lnTo>
                <a:lnTo>
                  <a:pt x="15239" y="16763"/>
                </a:lnTo>
                <a:lnTo>
                  <a:pt x="16763" y="16763"/>
                </a:lnTo>
                <a:lnTo>
                  <a:pt x="18287" y="18287"/>
                </a:lnTo>
                <a:lnTo>
                  <a:pt x="18287" y="123443"/>
                </a:lnTo>
                <a:lnTo>
                  <a:pt x="16763" y="124967"/>
                </a:lnTo>
                <a:lnTo>
                  <a:pt x="36575" y="124967"/>
                </a:lnTo>
                <a:lnTo>
                  <a:pt x="35051" y="121919"/>
                </a:lnTo>
                <a:lnTo>
                  <a:pt x="35051" y="15239"/>
                </a:lnTo>
                <a:close/>
              </a:path>
              <a:path w="50800" h="131445">
                <a:moveTo>
                  <a:pt x="35051" y="0"/>
                </a:moveTo>
                <a:lnTo>
                  <a:pt x="32003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5239"/>
                </a:lnTo>
                <a:lnTo>
                  <a:pt x="35051" y="15239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329684" y="8958071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3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3" y="50291"/>
                </a:lnTo>
                <a:lnTo>
                  <a:pt x="24383" y="48767"/>
                </a:lnTo>
                <a:close/>
              </a:path>
              <a:path w="53339" h="50800">
                <a:moveTo>
                  <a:pt x="53339" y="48767"/>
                </a:moveTo>
                <a:lnTo>
                  <a:pt x="28955" y="48767"/>
                </a:lnTo>
                <a:lnTo>
                  <a:pt x="28955" y="50291"/>
                </a:lnTo>
                <a:lnTo>
                  <a:pt x="51815" y="50291"/>
                </a:lnTo>
                <a:lnTo>
                  <a:pt x="53339" y="48767"/>
                </a:lnTo>
                <a:close/>
              </a:path>
              <a:path w="53339" h="50800">
                <a:moveTo>
                  <a:pt x="25907" y="0"/>
                </a:moveTo>
                <a:lnTo>
                  <a:pt x="24383" y="0"/>
                </a:lnTo>
                <a:lnTo>
                  <a:pt x="7619" y="6095"/>
                </a:lnTo>
                <a:lnTo>
                  <a:pt x="9143" y="7619"/>
                </a:lnTo>
                <a:lnTo>
                  <a:pt x="13715" y="7619"/>
                </a:lnTo>
                <a:lnTo>
                  <a:pt x="15239" y="9143"/>
                </a:lnTo>
                <a:lnTo>
                  <a:pt x="15239" y="12191"/>
                </a:lnTo>
                <a:lnTo>
                  <a:pt x="13715" y="15239"/>
                </a:lnTo>
                <a:lnTo>
                  <a:pt x="13715" y="21335"/>
                </a:lnTo>
                <a:lnTo>
                  <a:pt x="9143" y="39623"/>
                </a:lnTo>
                <a:lnTo>
                  <a:pt x="9143" y="44195"/>
                </a:lnTo>
                <a:lnTo>
                  <a:pt x="4571" y="48767"/>
                </a:lnTo>
                <a:lnTo>
                  <a:pt x="18287" y="48767"/>
                </a:lnTo>
                <a:lnTo>
                  <a:pt x="18287" y="47243"/>
                </a:lnTo>
                <a:lnTo>
                  <a:pt x="16763" y="45719"/>
                </a:lnTo>
                <a:lnTo>
                  <a:pt x="16763" y="42671"/>
                </a:lnTo>
                <a:lnTo>
                  <a:pt x="18287" y="39623"/>
                </a:lnTo>
                <a:lnTo>
                  <a:pt x="22860" y="13715"/>
                </a:lnTo>
                <a:lnTo>
                  <a:pt x="26924" y="10667"/>
                </a:lnTo>
                <a:lnTo>
                  <a:pt x="24383" y="10667"/>
                </a:lnTo>
                <a:lnTo>
                  <a:pt x="25907" y="0"/>
                </a:lnTo>
                <a:close/>
              </a:path>
              <a:path w="53339" h="50800">
                <a:moveTo>
                  <a:pt x="52577" y="7619"/>
                </a:moveTo>
                <a:lnTo>
                  <a:pt x="42671" y="7619"/>
                </a:lnTo>
                <a:lnTo>
                  <a:pt x="42671" y="10667"/>
                </a:lnTo>
                <a:lnTo>
                  <a:pt x="44195" y="12191"/>
                </a:lnTo>
                <a:lnTo>
                  <a:pt x="44195" y="15239"/>
                </a:lnTo>
                <a:lnTo>
                  <a:pt x="42671" y="19811"/>
                </a:lnTo>
                <a:lnTo>
                  <a:pt x="38100" y="39623"/>
                </a:lnTo>
                <a:lnTo>
                  <a:pt x="38100" y="44195"/>
                </a:lnTo>
                <a:lnTo>
                  <a:pt x="36575" y="44195"/>
                </a:lnTo>
                <a:lnTo>
                  <a:pt x="36575" y="45719"/>
                </a:lnTo>
                <a:lnTo>
                  <a:pt x="35051" y="47243"/>
                </a:lnTo>
                <a:lnTo>
                  <a:pt x="35051" y="48767"/>
                </a:lnTo>
                <a:lnTo>
                  <a:pt x="48767" y="48767"/>
                </a:lnTo>
                <a:lnTo>
                  <a:pt x="47243" y="47243"/>
                </a:lnTo>
                <a:lnTo>
                  <a:pt x="47243" y="39623"/>
                </a:lnTo>
                <a:lnTo>
                  <a:pt x="51815" y="18287"/>
                </a:lnTo>
                <a:lnTo>
                  <a:pt x="53339" y="13715"/>
                </a:lnTo>
                <a:lnTo>
                  <a:pt x="53339" y="9143"/>
                </a:lnTo>
                <a:lnTo>
                  <a:pt x="52577" y="7619"/>
                </a:lnTo>
                <a:close/>
              </a:path>
              <a:path w="53339" h="50800">
                <a:moveTo>
                  <a:pt x="45719" y="0"/>
                </a:moveTo>
                <a:lnTo>
                  <a:pt x="38100" y="0"/>
                </a:lnTo>
                <a:lnTo>
                  <a:pt x="32003" y="4571"/>
                </a:lnTo>
                <a:lnTo>
                  <a:pt x="24383" y="10667"/>
                </a:lnTo>
                <a:lnTo>
                  <a:pt x="26924" y="10667"/>
                </a:lnTo>
                <a:lnTo>
                  <a:pt x="28955" y="9143"/>
                </a:lnTo>
                <a:lnTo>
                  <a:pt x="33527" y="7619"/>
                </a:lnTo>
                <a:lnTo>
                  <a:pt x="52577" y="7619"/>
                </a:lnTo>
                <a:lnTo>
                  <a:pt x="51815" y="6095"/>
                </a:lnTo>
                <a:lnTo>
                  <a:pt x="51815" y="3047"/>
                </a:lnTo>
                <a:lnTo>
                  <a:pt x="48767" y="3047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5091684" y="8549640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3" y="48768"/>
                </a:moveTo>
                <a:lnTo>
                  <a:pt x="0" y="48768"/>
                </a:lnTo>
                <a:lnTo>
                  <a:pt x="0" y="50292"/>
                </a:lnTo>
                <a:lnTo>
                  <a:pt x="24383" y="50292"/>
                </a:lnTo>
                <a:lnTo>
                  <a:pt x="24383" y="48768"/>
                </a:lnTo>
                <a:close/>
              </a:path>
              <a:path w="53339" h="50800">
                <a:moveTo>
                  <a:pt x="53339" y="48768"/>
                </a:moveTo>
                <a:lnTo>
                  <a:pt x="28955" y="48768"/>
                </a:lnTo>
                <a:lnTo>
                  <a:pt x="28955" y="50292"/>
                </a:lnTo>
                <a:lnTo>
                  <a:pt x="53339" y="50292"/>
                </a:lnTo>
                <a:lnTo>
                  <a:pt x="53339" y="48768"/>
                </a:lnTo>
                <a:close/>
              </a:path>
              <a:path w="53339" h="50800">
                <a:moveTo>
                  <a:pt x="24891" y="6096"/>
                </a:moveTo>
                <a:lnTo>
                  <a:pt x="13715" y="6096"/>
                </a:lnTo>
                <a:lnTo>
                  <a:pt x="13715" y="7620"/>
                </a:lnTo>
                <a:lnTo>
                  <a:pt x="15239" y="7620"/>
                </a:lnTo>
                <a:lnTo>
                  <a:pt x="15239" y="10668"/>
                </a:lnTo>
                <a:lnTo>
                  <a:pt x="13715" y="15240"/>
                </a:lnTo>
                <a:lnTo>
                  <a:pt x="13715" y="21336"/>
                </a:lnTo>
                <a:lnTo>
                  <a:pt x="9143" y="39624"/>
                </a:lnTo>
                <a:lnTo>
                  <a:pt x="9143" y="42672"/>
                </a:lnTo>
                <a:lnTo>
                  <a:pt x="6095" y="45720"/>
                </a:lnTo>
                <a:lnTo>
                  <a:pt x="6095" y="47244"/>
                </a:lnTo>
                <a:lnTo>
                  <a:pt x="3048" y="48768"/>
                </a:lnTo>
                <a:lnTo>
                  <a:pt x="21336" y="48768"/>
                </a:lnTo>
                <a:lnTo>
                  <a:pt x="19812" y="47244"/>
                </a:lnTo>
                <a:lnTo>
                  <a:pt x="18287" y="47244"/>
                </a:lnTo>
                <a:lnTo>
                  <a:pt x="18287" y="45720"/>
                </a:lnTo>
                <a:lnTo>
                  <a:pt x="16763" y="44196"/>
                </a:lnTo>
                <a:lnTo>
                  <a:pt x="18287" y="42672"/>
                </a:lnTo>
                <a:lnTo>
                  <a:pt x="18287" y="39624"/>
                </a:lnTo>
                <a:lnTo>
                  <a:pt x="24383" y="13716"/>
                </a:lnTo>
                <a:lnTo>
                  <a:pt x="27812" y="9144"/>
                </a:lnTo>
                <a:lnTo>
                  <a:pt x="24383" y="9144"/>
                </a:lnTo>
                <a:lnTo>
                  <a:pt x="24891" y="6096"/>
                </a:lnTo>
                <a:close/>
              </a:path>
              <a:path w="53339" h="50800">
                <a:moveTo>
                  <a:pt x="48767" y="47244"/>
                </a:moveTo>
                <a:lnTo>
                  <a:pt x="33527" y="47244"/>
                </a:lnTo>
                <a:lnTo>
                  <a:pt x="32003" y="48768"/>
                </a:lnTo>
                <a:lnTo>
                  <a:pt x="50291" y="48768"/>
                </a:lnTo>
                <a:lnTo>
                  <a:pt x="48767" y="47244"/>
                </a:lnTo>
                <a:close/>
              </a:path>
              <a:path w="53339" h="50800">
                <a:moveTo>
                  <a:pt x="52577" y="6096"/>
                </a:moveTo>
                <a:lnTo>
                  <a:pt x="41148" y="6096"/>
                </a:lnTo>
                <a:lnTo>
                  <a:pt x="42671" y="7620"/>
                </a:lnTo>
                <a:lnTo>
                  <a:pt x="42671" y="9144"/>
                </a:lnTo>
                <a:lnTo>
                  <a:pt x="44195" y="10668"/>
                </a:lnTo>
                <a:lnTo>
                  <a:pt x="44195" y="13716"/>
                </a:lnTo>
                <a:lnTo>
                  <a:pt x="42671" y="18288"/>
                </a:lnTo>
                <a:lnTo>
                  <a:pt x="38100" y="39624"/>
                </a:lnTo>
                <a:lnTo>
                  <a:pt x="38100" y="42672"/>
                </a:lnTo>
                <a:lnTo>
                  <a:pt x="36575" y="44196"/>
                </a:lnTo>
                <a:lnTo>
                  <a:pt x="36575" y="45720"/>
                </a:lnTo>
                <a:lnTo>
                  <a:pt x="35051" y="47244"/>
                </a:lnTo>
                <a:lnTo>
                  <a:pt x="47243" y="47244"/>
                </a:lnTo>
                <a:lnTo>
                  <a:pt x="47243" y="39624"/>
                </a:lnTo>
                <a:lnTo>
                  <a:pt x="51815" y="18288"/>
                </a:lnTo>
                <a:lnTo>
                  <a:pt x="53339" y="13716"/>
                </a:lnTo>
                <a:lnTo>
                  <a:pt x="53339" y="7620"/>
                </a:lnTo>
                <a:lnTo>
                  <a:pt x="52577" y="6096"/>
                </a:lnTo>
                <a:close/>
              </a:path>
              <a:path w="53339" h="50800">
                <a:moveTo>
                  <a:pt x="47243" y="0"/>
                </a:moveTo>
                <a:lnTo>
                  <a:pt x="38100" y="0"/>
                </a:lnTo>
                <a:lnTo>
                  <a:pt x="32003" y="3048"/>
                </a:lnTo>
                <a:lnTo>
                  <a:pt x="24383" y="9144"/>
                </a:lnTo>
                <a:lnTo>
                  <a:pt x="27812" y="9144"/>
                </a:lnTo>
                <a:lnTo>
                  <a:pt x="28955" y="7620"/>
                </a:lnTo>
                <a:lnTo>
                  <a:pt x="33527" y="6096"/>
                </a:lnTo>
                <a:lnTo>
                  <a:pt x="52577" y="6096"/>
                </a:lnTo>
                <a:lnTo>
                  <a:pt x="51815" y="4572"/>
                </a:lnTo>
                <a:lnTo>
                  <a:pt x="51815" y="3048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53339" h="50800">
                <a:moveTo>
                  <a:pt x="25907" y="0"/>
                </a:moveTo>
                <a:lnTo>
                  <a:pt x="24383" y="0"/>
                </a:lnTo>
                <a:lnTo>
                  <a:pt x="7619" y="6096"/>
                </a:lnTo>
                <a:lnTo>
                  <a:pt x="9143" y="7620"/>
                </a:lnTo>
                <a:lnTo>
                  <a:pt x="10667" y="6096"/>
                </a:lnTo>
                <a:lnTo>
                  <a:pt x="24891" y="609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636008" y="8897111"/>
            <a:ext cx="96012" cy="89916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757928" y="8624316"/>
            <a:ext cx="94487" cy="89916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257800" y="8819388"/>
            <a:ext cx="24765" cy="44450"/>
          </a:xfrm>
          <a:custGeom>
            <a:avLst/>
            <a:gdLst/>
            <a:ahLst/>
            <a:cxnLst/>
            <a:rect l="l" t="t" r="r" b="b"/>
            <a:pathLst>
              <a:path w="24764" h="44450">
                <a:moveTo>
                  <a:pt x="24384" y="16764"/>
                </a:moveTo>
                <a:lnTo>
                  <a:pt x="16763" y="16764"/>
                </a:lnTo>
                <a:lnTo>
                  <a:pt x="18287" y="18288"/>
                </a:lnTo>
                <a:lnTo>
                  <a:pt x="18287" y="24384"/>
                </a:lnTo>
                <a:lnTo>
                  <a:pt x="16763" y="28956"/>
                </a:lnTo>
                <a:lnTo>
                  <a:pt x="13715" y="32004"/>
                </a:lnTo>
                <a:lnTo>
                  <a:pt x="10667" y="36576"/>
                </a:lnTo>
                <a:lnTo>
                  <a:pt x="6096" y="39624"/>
                </a:lnTo>
                <a:lnTo>
                  <a:pt x="0" y="41148"/>
                </a:lnTo>
                <a:lnTo>
                  <a:pt x="0" y="44196"/>
                </a:lnTo>
                <a:lnTo>
                  <a:pt x="9144" y="42672"/>
                </a:lnTo>
                <a:lnTo>
                  <a:pt x="15239" y="38100"/>
                </a:lnTo>
                <a:lnTo>
                  <a:pt x="18287" y="33528"/>
                </a:lnTo>
                <a:lnTo>
                  <a:pt x="22860" y="28956"/>
                </a:lnTo>
                <a:lnTo>
                  <a:pt x="24384" y="22860"/>
                </a:lnTo>
                <a:lnTo>
                  <a:pt x="24384" y="16764"/>
                </a:lnTo>
                <a:close/>
              </a:path>
              <a:path w="24764" h="44450">
                <a:moveTo>
                  <a:pt x="13715" y="0"/>
                </a:moveTo>
                <a:lnTo>
                  <a:pt x="4572" y="0"/>
                </a:lnTo>
                <a:lnTo>
                  <a:pt x="3048" y="3048"/>
                </a:lnTo>
                <a:lnTo>
                  <a:pt x="0" y="6096"/>
                </a:lnTo>
                <a:lnTo>
                  <a:pt x="0" y="15240"/>
                </a:lnTo>
                <a:lnTo>
                  <a:pt x="3048" y="16764"/>
                </a:lnTo>
                <a:lnTo>
                  <a:pt x="4572" y="18288"/>
                </a:lnTo>
                <a:lnTo>
                  <a:pt x="12191" y="18288"/>
                </a:lnTo>
                <a:lnTo>
                  <a:pt x="13715" y="16764"/>
                </a:lnTo>
                <a:lnTo>
                  <a:pt x="24384" y="16764"/>
                </a:lnTo>
                <a:lnTo>
                  <a:pt x="24384" y="12192"/>
                </a:lnTo>
                <a:lnTo>
                  <a:pt x="22860" y="7620"/>
                </a:lnTo>
                <a:lnTo>
                  <a:pt x="21336" y="4572"/>
                </a:lnTo>
                <a:lnTo>
                  <a:pt x="18287" y="1524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513832" y="8715756"/>
            <a:ext cx="176783" cy="156972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768340" y="8671559"/>
            <a:ext cx="181356" cy="228600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5820155" y="8593835"/>
            <a:ext cx="73660" cy="45720"/>
          </a:xfrm>
          <a:custGeom>
            <a:avLst/>
            <a:gdLst/>
            <a:ahLst/>
            <a:cxnLst/>
            <a:rect l="l" t="t" r="r" b="b"/>
            <a:pathLst>
              <a:path w="73660" h="45720">
                <a:moveTo>
                  <a:pt x="38862" y="30480"/>
                </a:moveTo>
                <a:lnTo>
                  <a:pt x="35052" y="30480"/>
                </a:lnTo>
                <a:lnTo>
                  <a:pt x="39624" y="36576"/>
                </a:lnTo>
                <a:lnTo>
                  <a:pt x="47244" y="44196"/>
                </a:lnTo>
                <a:lnTo>
                  <a:pt x="50292" y="45720"/>
                </a:lnTo>
                <a:lnTo>
                  <a:pt x="59436" y="45720"/>
                </a:lnTo>
                <a:lnTo>
                  <a:pt x="62484" y="44196"/>
                </a:lnTo>
                <a:lnTo>
                  <a:pt x="65532" y="41148"/>
                </a:lnTo>
                <a:lnTo>
                  <a:pt x="50292" y="41148"/>
                </a:lnTo>
                <a:lnTo>
                  <a:pt x="47244" y="39624"/>
                </a:lnTo>
                <a:lnTo>
                  <a:pt x="39624" y="32004"/>
                </a:lnTo>
                <a:lnTo>
                  <a:pt x="38862" y="30480"/>
                </a:lnTo>
                <a:close/>
              </a:path>
              <a:path w="73660" h="45720">
                <a:moveTo>
                  <a:pt x="21336" y="3048"/>
                </a:moveTo>
                <a:lnTo>
                  <a:pt x="12192" y="3048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2192"/>
                </a:lnTo>
                <a:lnTo>
                  <a:pt x="0" y="16764"/>
                </a:lnTo>
                <a:lnTo>
                  <a:pt x="0" y="28956"/>
                </a:lnTo>
                <a:lnTo>
                  <a:pt x="1524" y="33528"/>
                </a:lnTo>
                <a:lnTo>
                  <a:pt x="4572" y="36576"/>
                </a:lnTo>
                <a:lnTo>
                  <a:pt x="7620" y="41148"/>
                </a:lnTo>
                <a:lnTo>
                  <a:pt x="12192" y="42672"/>
                </a:lnTo>
                <a:lnTo>
                  <a:pt x="21336" y="42672"/>
                </a:lnTo>
                <a:lnTo>
                  <a:pt x="25908" y="41148"/>
                </a:lnTo>
                <a:lnTo>
                  <a:pt x="27432" y="39624"/>
                </a:lnTo>
                <a:lnTo>
                  <a:pt x="30480" y="38100"/>
                </a:lnTo>
                <a:lnTo>
                  <a:pt x="12192" y="38100"/>
                </a:lnTo>
                <a:lnTo>
                  <a:pt x="9144" y="36576"/>
                </a:lnTo>
                <a:lnTo>
                  <a:pt x="6096" y="33528"/>
                </a:lnTo>
                <a:lnTo>
                  <a:pt x="3048" y="32004"/>
                </a:lnTo>
                <a:lnTo>
                  <a:pt x="3048" y="15240"/>
                </a:lnTo>
                <a:lnTo>
                  <a:pt x="9144" y="9144"/>
                </a:lnTo>
                <a:lnTo>
                  <a:pt x="12192" y="7620"/>
                </a:lnTo>
                <a:lnTo>
                  <a:pt x="27940" y="7620"/>
                </a:lnTo>
                <a:lnTo>
                  <a:pt x="27432" y="6096"/>
                </a:lnTo>
                <a:lnTo>
                  <a:pt x="21336" y="3048"/>
                </a:lnTo>
                <a:close/>
              </a:path>
              <a:path w="73660" h="45720">
                <a:moveTo>
                  <a:pt x="64770" y="4572"/>
                </a:moveTo>
                <a:lnTo>
                  <a:pt x="57912" y="4572"/>
                </a:lnTo>
                <a:lnTo>
                  <a:pt x="62484" y="6096"/>
                </a:lnTo>
                <a:lnTo>
                  <a:pt x="65532" y="9144"/>
                </a:lnTo>
                <a:lnTo>
                  <a:pt x="68580" y="13716"/>
                </a:lnTo>
                <a:lnTo>
                  <a:pt x="70104" y="18288"/>
                </a:lnTo>
                <a:lnTo>
                  <a:pt x="70104" y="28956"/>
                </a:lnTo>
                <a:lnTo>
                  <a:pt x="68580" y="32004"/>
                </a:lnTo>
                <a:lnTo>
                  <a:pt x="65532" y="35052"/>
                </a:lnTo>
                <a:lnTo>
                  <a:pt x="62484" y="39624"/>
                </a:lnTo>
                <a:lnTo>
                  <a:pt x="57912" y="41148"/>
                </a:lnTo>
                <a:lnTo>
                  <a:pt x="65532" y="41148"/>
                </a:lnTo>
                <a:lnTo>
                  <a:pt x="71628" y="35052"/>
                </a:lnTo>
                <a:lnTo>
                  <a:pt x="73152" y="28956"/>
                </a:lnTo>
                <a:lnTo>
                  <a:pt x="73152" y="16764"/>
                </a:lnTo>
                <a:lnTo>
                  <a:pt x="71628" y="10668"/>
                </a:lnTo>
                <a:lnTo>
                  <a:pt x="67056" y="6096"/>
                </a:lnTo>
                <a:lnTo>
                  <a:pt x="64770" y="4572"/>
                </a:lnTo>
                <a:close/>
              </a:path>
              <a:path w="73660" h="45720">
                <a:moveTo>
                  <a:pt x="27940" y="7620"/>
                </a:moveTo>
                <a:lnTo>
                  <a:pt x="19812" y="7620"/>
                </a:lnTo>
                <a:lnTo>
                  <a:pt x="21336" y="9144"/>
                </a:lnTo>
                <a:lnTo>
                  <a:pt x="24384" y="10668"/>
                </a:lnTo>
                <a:lnTo>
                  <a:pt x="28956" y="15240"/>
                </a:lnTo>
                <a:lnTo>
                  <a:pt x="30480" y="19812"/>
                </a:lnTo>
                <a:lnTo>
                  <a:pt x="27432" y="27432"/>
                </a:lnTo>
                <a:lnTo>
                  <a:pt x="25908" y="32004"/>
                </a:lnTo>
                <a:lnTo>
                  <a:pt x="21336" y="36576"/>
                </a:lnTo>
                <a:lnTo>
                  <a:pt x="18288" y="38100"/>
                </a:lnTo>
                <a:lnTo>
                  <a:pt x="30480" y="38100"/>
                </a:lnTo>
                <a:lnTo>
                  <a:pt x="33528" y="35052"/>
                </a:lnTo>
                <a:lnTo>
                  <a:pt x="35052" y="30480"/>
                </a:lnTo>
                <a:lnTo>
                  <a:pt x="38862" y="30480"/>
                </a:lnTo>
                <a:lnTo>
                  <a:pt x="36576" y="25908"/>
                </a:lnTo>
                <a:lnTo>
                  <a:pt x="39624" y="18288"/>
                </a:lnTo>
                <a:lnTo>
                  <a:pt x="41656" y="15240"/>
                </a:lnTo>
                <a:lnTo>
                  <a:pt x="32004" y="15240"/>
                </a:lnTo>
                <a:lnTo>
                  <a:pt x="28956" y="10668"/>
                </a:lnTo>
                <a:lnTo>
                  <a:pt x="27940" y="7620"/>
                </a:lnTo>
                <a:close/>
              </a:path>
              <a:path w="73660" h="45720">
                <a:moveTo>
                  <a:pt x="57912" y="0"/>
                </a:moveTo>
                <a:lnTo>
                  <a:pt x="47244" y="0"/>
                </a:lnTo>
                <a:lnTo>
                  <a:pt x="42672" y="1524"/>
                </a:lnTo>
                <a:lnTo>
                  <a:pt x="39624" y="3048"/>
                </a:lnTo>
                <a:lnTo>
                  <a:pt x="36576" y="6096"/>
                </a:lnTo>
                <a:lnTo>
                  <a:pt x="32004" y="15240"/>
                </a:lnTo>
                <a:lnTo>
                  <a:pt x="41656" y="15240"/>
                </a:lnTo>
                <a:lnTo>
                  <a:pt x="42672" y="13716"/>
                </a:lnTo>
                <a:lnTo>
                  <a:pt x="42672" y="12192"/>
                </a:lnTo>
                <a:lnTo>
                  <a:pt x="44196" y="9144"/>
                </a:lnTo>
                <a:lnTo>
                  <a:pt x="47244" y="6096"/>
                </a:lnTo>
                <a:lnTo>
                  <a:pt x="50292" y="4572"/>
                </a:lnTo>
                <a:lnTo>
                  <a:pt x="64770" y="4572"/>
                </a:lnTo>
                <a:lnTo>
                  <a:pt x="57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841491" y="8967216"/>
            <a:ext cx="56515" cy="26034"/>
          </a:xfrm>
          <a:custGeom>
            <a:avLst/>
            <a:gdLst/>
            <a:ahLst/>
            <a:cxnLst/>
            <a:rect l="l" t="t" r="r" b="b"/>
            <a:pathLst>
              <a:path w="56514" h="26034">
                <a:moveTo>
                  <a:pt x="56387" y="0"/>
                </a:moveTo>
                <a:lnTo>
                  <a:pt x="0" y="0"/>
                </a:lnTo>
                <a:lnTo>
                  <a:pt x="0" y="6095"/>
                </a:lnTo>
                <a:lnTo>
                  <a:pt x="56387" y="6095"/>
                </a:lnTo>
                <a:lnTo>
                  <a:pt x="56387" y="0"/>
                </a:lnTo>
                <a:close/>
              </a:path>
              <a:path w="56514" h="26034">
                <a:moveTo>
                  <a:pt x="56387" y="21335"/>
                </a:moveTo>
                <a:lnTo>
                  <a:pt x="0" y="21335"/>
                </a:lnTo>
                <a:lnTo>
                  <a:pt x="0" y="25907"/>
                </a:lnTo>
                <a:lnTo>
                  <a:pt x="56387" y="25907"/>
                </a:lnTo>
                <a:lnTo>
                  <a:pt x="56387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6444996" y="8823959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4" h="200025">
                <a:moveTo>
                  <a:pt x="77724" y="0"/>
                </a:moveTo>
                <a:lnTo>
                  <a:pt x="68579" y="0"/>
                </a:lnTo>
                <a:lnTo>
                  <a:pt x="68579" y="53340"/>
                </a:lnTo>
                <a:lnTo>
                  <a:pt x="68032" y="65293"/>
                </a:lnTo>
                <a:lnTo>
                  <a:pt x="66484" y="78105"/>
                </a:lnTo>
                <a:lnTo>
                  <a:pt x="64079" y="91487"/>
                </a:lnTo>
                <a:lnTo>
                  <a:pt x="60959" y="105156"/>
                </a:lnTo>
                <a:lnTo>
                  <a:pt x="57888" y="119205"/>
                </a:lnTo>
                <a:lnTo>
                  <a:pt x="33861" y="166187"/>
                </a:lnTo>
                <a:lnTo>
                  <a:pt x="0" y="198120"/>
                </a:lnTo>
                <a:lnTo>
                  <a:pt x="1524" y="199644"/>
                </a:lnTo>
                <a:lnTo>
                  <a:pt x="33623" y="177474"/>
                </a:lnTo>
                <a:lnTo>
                  <a:pt x="58531" y="142946"/>
                </a:lnTo>
                <a:lnTo>
                  <a:pt x="73223" y="95107"/>
                </a:lnTo>
                <a:lnTo>
                  <a:pt x="77666" y="5334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6444996" y="8546592"/>
            <a:ext cx="78105" cy="200025"/>
          </a:xfrm>
          <a:custGeom>
            <a:avLst/>
            <a:gdLst/>
            <a:ahLst/>
            <a:cxnLst/>
            <a:rect l="l" t="t" r="r" b="b"/>
            <a:pathLst>
              <a:path w="78104" h="200025">
                <a:moveTo>
                  <a:pt x="1524" y="0"/>
                </a:moveTo>
                <a:lnTo>
                  <a:pt x="0" y="3048"/>
                </a:lnTo>
                <a:lnTo>
                  <a:pt x="9977" y="11072"/>
                </a:lnTo>
                <a:lnTo>
                  <a:pt x="19240" y="19240"/>
                </a:lnTo>
                <a:lnTo>
                  <a:pt x="50101" y="60769"/>
                </a:lnTo>
                <a:lnTo>
                  <a:pt x="59435" y="88392"/>
                </a:lnTo>
                <a:lnTo>
                  <a:pt x="63436" y="102369"/>
                </a:lnTo>
                <a:lnTo>
                  <a:pt x="66294" y="116776"/>
                </a:lnTo>
                <a:lnTo>
                  <a:pt x="68008" y="131468"/>
                </a:lnTo>
                <a:lnTo>
                  <a:pt x="68579" y="146304"/>
                </a:lnTo>
                <a:lnTo>
                  <a:pt x="68579" y="199644"/>
                </a:lnTo>
                <a:lnTo>
                  <a:pt x="77724" y="199644"/>
                </a:lnTo>
                <a:lnTo>
                  <a:pt x="77613" y="146304"/>
                </a:lnTo>
                <a:lnTo>
                  <a:pt x="72580" y="102631"/>
                </a:lnTo>
                <a:lnTo>
                  <a:pt x="58483" y="57150"/>
                </a:lnTo>
                <a:lnTo>
                  <a:pt x="33242" y="22288"/>
                </a:lnTo>
                <a:lnTo>
                  <a:pt x="12668" y="6286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5981700" y="8823959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10667" y="0"/>
                </a:moveTo>
                <a:lnTo>
                  <a:pt x="0" y="0"/>
                </a:lnTo>
                <a:lnTo>
                  <a:pt x="57" y="53340"/>
                </a:lnTo>
                <a:lnTo>
                  <a:pt x="5143" y="98321"/>
                </a:lnTo>
                <a:lnTo>
                  <a:pt x="19812" y="142684"/>
                </a:lnTo>
                <a:lnTo>
                  <a:pt x="44481" y="178212"/>
                </a:lnTo>
                <a:lnTo>
                  <a:pt x="76200" y="199644"/>
                </a:lnTo>
                <a:lnTo>
                  <a:pt x="79248" y="198120"/>
                </a:lnTo>
                <a:lnTo>
                  <a:pt x="68389" y="189857"/>
                </a:lnTo>
                <a:lnTo>
                  <a:pt x="58674" y="181165"/>
                </a:lnTo>
                <a:lnTo>
                  <a:pt x="28765" y="140208"/>
                </a:lnTo>
                <a:lnTo>
                  <a:pt x="14525" y="97917"/>
                </a:lnTo>
                <a:lnTo>
                  <a:pt x="10667" y="53340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5981700" y="8546592"/>
            <a:ext cx="79375" cy="200025"/>
          </a:xfrm>
          <a:custGeom>
            <a:avLst/>
            <a:gdLst/>
            <a:ahLst/>
            <a:cxnLst/>
            <a:rect l="l" t="t" r="r" b="b"/>
            <a:pathLst>
              <a:path w="79375" h="200025">
                <a:moveTo>
                  <a:pt x="76200" y="0"/>
                </a:moveTo>
                <a:lnTo>
                  <a:pt x="44338" y="22383"/>
                </a:lnTo>
                <a:lnTo>
                  <a:pt x="20478" y="56911"/>
                </a:lnTo>
                <a:lnTo>
                  <a:pt x="4500" y="104775"/>
                </a:lnTo>
                <a:lnTo>
                  <a:pt x="112" y="146304"/>
                </a:lnTo>
                <a:lnTo>
                  <a:pt x="0" y="199644"/>
                </a:lnTo>
                <a:lnTo>
                  <a:pt x="10667" y="199644"/>
                </a:lnTo>
                <a:lnTo>
                  <a:pt x="10667" y="146304"/>
                </a:lnTo>
                <a:lnTo>
                  <a:pt x="10983" y="134493"/>
                </a:lnTo>
                <a:lnTo>
                  <a:pt x="16763" y="94488"/>
                </a:lnTo>
                <a:lnTo>
                  <a:pt x="30265" y="57197"/>
                </a:lnTo>
                <a:lnTo>
                  <a:pt x="55054" y="23431"/>
                </a:lnTo>
                <a:lnTo>
                  <a:pt x="79248" y="3048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5903976" y="8933688"/>
            <a:ext cx="29209" cy="74930"/>
          </a:xfrm>
          <a:custGeom>
            <a:avLst/>
            <a:gdLst/>
            <a:ahLst/>
            <a:cxnLst/>
            <a:rect l="l" t="t" r="r" b="b"/>
            <a:pathLst>
              <a:path w="29210" h="74929">
                <a:moveTo>
                  <a:pt x="28956" y="73152"/>
                </a:moveTo>
                <a:lnTo>
                  <a:pt x="0" y="73152"/>
                </a:lnTo>
                <a:lnTo>
                  <a:pt x="0" y="74676"/>
                </a:lnTo>
                <a:lnTo>
                  <a:pt x="28956" y="74676"/>
                </a:lnTo>
                <a:lnTo>
                  <a:pt x="28956" y="73152"/>
                </a:lnTo>
                <a:close/>
              </a:path>
              <a:path w="29210" h="74929">
                <a:moveTo>
                  <a:pt x="19812" y="9144"/>
                </a:moveTo>
                <a:lnTo>
                  <a:pt x="7620" y="9144"/>
                </a:lnTo>
                <a:lnTo>
                  <a:pt x="9144" y="10668"/>
                </a:lnTo>
                <a:lnTo>
                  <a:pt x="9144" y="12192"/>
                </a:lnTo>
                <a:lnTo>
                  <a:pt x="10668" y="13716"/>
                </a:lnTo>
                <a:lnTo>
                  <a:pt x="10668" y="70104"/>
                </a:lnTo>
                <a:lnTo>
                  <a:pt x="9144" y="70104"/>
                </a:lnTo>
                <a:lnTo>
                  <a:pt x="9144" y="71628"/>
                </a:lnTo>
                <a:lnTo>
                  <a:pt x="7620" y="73152"/>
                </a:lnTo>
                <a:lnTo>
                  <a:pt x="21336" y="73152"/>
                </a:lnTo>
                <a:lnTo>
                  <a:pt x="21336" y="71628"/>
                </a:lnTo>
                <a:lnTo>
                  <a:pt x="19812" y="71628"/>
                </a:lnTo>
                <a:lnTo>
                  <a:pt x="19812" y="9144"/>
                </a:lnTo>
                <a:close/>
              </a:path>
              <a:path w="29210" h="74929">
                <a:moveTo>
                  <a:pt x="19812" y="0"/>
                </a:moveTo>
                <a:lnTo>
                  <a:pt x="16763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367271" y="8854440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70" h="132715">
                <a:moveTo>
                  <a:pt x="51815" y="129540"/>
                </a:moveTo>
                <a:lnTo>
                  <a:pt x="3048" y="129540"/>
                </a:lnTo>
                <a:lnTo>
                  <a:pt x="3048" y="132588"/>
                </a:lnTo>
                <a:lnTo>
                  <a:pt x="51815" y="132588"/>
                </a:lnTo>
                <a:lnTo>
                  <a:pt x="51815" y="129540"/>
                </a:lnTo>
                <a:close/>
              </a:path>
              <a:path w="52070" h="132715">
                <a:moveTo>
                  <a:pt x="35051" y="15240"/>
                </a:moveTo>
                <a:lnTo>
                  <a:pt x="15239" y="15240"/>
                </a:lnTo>
                <a:lnTo>
                  <a:pt x="18287" y="18288"/>
                </a:lnTo>
                <a:lnTo>
                  <a:pt x="18287" y="21336"/>
                </a:lnTo>
                <a:lnTo>
                  <a:pt x="19812" y="24384"/>
                </a:lnTo>
                <a:lnTo>
                  <a:pt x="19812" y="123444"/>
                </a:lnTo>
                <a:lnTo>
                  <a:pt x="18287" y="124968"/>
                </a:lnTo>
                <a:lnTo>
                  <a:pt x="18287" y="126492"/>
                </a:lnTo>
                <a:lnTo>
                  <a:pt x="16763" y="126492"/>
                </a:lnTo>
                <a:lnTo>
                  <a:pt x="13715" y="129540"/>
                </a:lnTo>
                <a:lnTo>
                  <a:pt x="42672" y="129540"/>
                </a:lnTo>
                <a:lnTo>
                  <a:pt x="41148" y="128016"/>
                </a:lnTo>
                <a:lnTo>
                  <a:pt x="38100" y="126492"/>
                </a:lnTo>
                <a:lnTo>
                  <a:pt x="36575" y="124968"/>
                </a:lnTo>
                <a:lnTo>
                  <a:pt x="36575" y="121920"/>
                </a:lnTo>
                <a:lnTo>
                  <a:pt x="35051" y="117348"/>
                </a:lnTo>
                <a:lnTo>
                  <a:pt x="35051" y="15240"/>
                </a:lnTo>
                <a:close/>
              </a:path>
              <a:path w="52070" h="132715">
                <a:moveTo>
                  <a:pt x="35051" y="0"/>
                </a:moveTo>
                <a:lnTo>
                  <a:pt x="32003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5" y="16764"/>
                </a:lnTo>
                <a:lnTo>
                  <a:pt x="9143" y="15240"/>
                </a:lnTo>
                <a:lnTo>
                  <a:pt x="35051" y="15240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6158484" y="8578596"/>
            <a:ext cx="86995" cy="132715"/>
          </a:xfrm>
          <a:custGeom>
            <a:avLst/>
            <a:gdLst/>
            <a:ahLst/>
            <a:cxnLst/>
            <a:rect l="l" t="t" r="r" b="b"/>
            <a:pathLst>
              <a:path w="86995" h="132715">
                <a:moveTo>
                  <a:pt x="71956" y="13715"/>
                </a:moveTo>
                <a:lnTo>
                  <a:pt x="42671" y="13715"/>
                </a:lnTo>
                <a:lnTo>
                  <a:pt x="48767" y="16763"/>
                </a:lnTo>
                <a:lnTo>
                  <a:pt x="59436" y="27431"/>
                </a:lnTo>
                <a:lnTo>
                  <a:pt x="62483" y="35051"/>
                </a:lnTo>
                <a:lnTo>
                  <a:pt x="62483" y="42671"/>
                </a:lnTo>
                <a:lnTo>
                  <a:pt x="48767" y="79247"/>
                </a:lnTo>
                <a:lnTo>
                  <a:pt x="15852" y="114514"/>
                </a:lnTo>
                <a:lnTo>
                  <a:pt x="0" y="129539"/>
                </a:lnTo>
                <a:lnTo>
                  <a:pt x="0" y="132587"/>
                </a:lnTo>
                <a:lnTo>
                  <a:pt x="77724" y="132587"/>
                </a:lnTo>
                <a:lnTo>
                  <a:pt x="82867" y="118871"/>
                </a:lnTo>
                <a:lnTo>
                  <a:pt x="21336" y="118871"/>
                </a:lnTo>
                <a:lnTo>
                  <a:pt x="25208" y="114299"/>
                </a:lnTo>
                <a:lnTo>
                  <a:pt x="57745" y="77985"/>
                </a:lnTo>
                <a:lnTo>
                  <a:pt x="79248" y="41147"/>
                </a:lnTo>
                <a:lnTo>
                  <a:pt x="79248" y="33527"/>
                </a:lnTo>
                <a:lnTo>
                  <a:pt x="78438" y="26931"/>
                </a:lnTo>
                <a:lnTo>
                  <a:pt x="76200" y="20764"/>
                </a:lnTo>
                <a:lnTo>
                  <a:pt x="72818" y="14882"/>
                </a:lnTo>
                <a:lnTo>
                  <a:pt x="71956" y="13715"/>
                </a:lnTo>
                <a:close/>
              </a:path>
              <a:path w="86995" h="132715">
                <a:moveTo>
                  <a:pt x="86867" y="108203"/>
                </a:moveTo>
                <a:lnTo>
                  <a:pt x="82295" y="108203"/>
                </a:lnTo>
                <a:lnTo>
                  <a:pt x="80771" y="111251"/>
                </a:lnTo>
                <a:lnTo>
                  <a:pt x="77724" y="114299"/>
                </a:lnTo>
                <a:lnTo>
                  <a:pt x="71627" y="117347"/>
                </a:lnTo>
                <a:lnTo>
                  <a:pt x="70103" y="117347"/>
                </a:lnTo>
                <a:lnTo>
                  <a:pt x="67055" y="118871"/>
                </a:lnTo>
                <a:lnTo>
                  <a:pt x="82867" y="118871"/>
                </a:lnTo>
                <a:lnTo>
                  <a:pt x="86867" y="108203"/>
                </a:lnTo>
                <a:close/>
              </a:path>
              <a:path w="86995" h="132715">
                <a:moveTo>
                  <a:pt x="41148" y="0"/>
                </a:moveTo>
                <a:lnTo>
                  <a:pt x="8381" y="20573"/>
                </a:lnTo>
                <a:lnTo>
                  <a:pt x="4571" y="36575"/>
                </a:lnTo>
                <a:lnTo>
                  <a:pt x="7619" y="36575"/>
                </a:lnTo>
                <a:lnTo>
                  <a:pt x="10667" y="28955"/>
                </a:lnTo>
                <a:lnTo>
                  <a:pt x="13715" y="24383"/>
                </a:lnTo>
                <a:lnTo>
                  <a:pt x="18287" y="19811"/>
                </a:lnTo>
                <a:lnTo>
                  <a:pt x="30479" y="13715"/>
                </a:lnTo>
                <a:lnTo>
                  <a:pt x="71956" y="13715"/>
                </a:lnTo>
                <a:lnTo>
                  <a:pt x="68579" y="9143"/>
                </a:lnTo>
                <a:lnTo>
                  <a:pt x="62579" y="5143"/>
                </a:lnTo>
                <a:lnTo>
                  <a:pt x="56007" y="2285"/>
                </a:lnTo>
                <a:lnTo>
                  <a:pt x="48863" y="571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780532" y="8958071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4383" y="48767"/>
                </a:moveTo>
                <a:lnTo>
                  <a:pt x="0" y="48767"/>
                </a:lnTo>
                <a:lnTo>
                  <a:pt x="0" y="50291"/>
                </a:lnTo>
                <a:lnTo>
                  <a:pt x="24383" y="50291"/>
                </a:lnTo>
                <a:lnTo>
                  <a:pt x="24383" y="48767"/>
                </a:lnTo>
                <a:close/>
              </a:path>
              <a:path w="53339" h="50800">
                <a:moveTo>
                  <a:pt x="53339" y="48767"/>
                </a:moveTo>
                <a:lnTo>
                  <a:pt x="28955" y="48767"/>
                </a:lnTo>
                <a:lnTo>
                  <a:pt x="28955" y="50291"/>
                </a:lnTo>
                <a:lnTo>
                  <a:pt x="53339" y="50291"/>
                </a:lnTo>
                <a:lnTo>
                  <a:pt x="53339" y="48767"/>
                </a:lnTo>
                <a:close/>
              </a:path>
              <a:path w="53339" h="50800">
                <a:moveTo>
                  <a:pt x="27431" y="0"/>
                </a:moveTo>
                <a:lnTo>
                  <a:pt x="24383" y="0"/>
                </a:lnTo>
                <a:lnTo>
                  <a:pt x="9143" y="6095"/>
                </a:lnTo>
                <a:lnTo>
                  <a:pt x="9143" y="7619"/>
                </a:lnTo>
                <a:lnTo>
                  <a:pt x="15239" y="7619"/>
                </a:lnTo>
                <a:lnTo>
                  <a:pt x="15239" y="15239"/>
                </a:lnTo>
                <a:lnTo>
                  <a:pt x="9143" y="39623"/>
                </a:lnTo>
                <a:lnTo>
                  <a:pt x="9143" y="42671"/>
                </a:lnTo>
                <a:lnTo>
                  <a:pt x="7619" y="45719"/>
                </a:lnTo>
                <a:lnTo>
                  <a:pt x="7619" y="47243"/>
                </a:lnTo>
                <a:lnTo>
                  <a:pt x="6095" y="48767"/>
                </a:lnTo>
                <a:lnTo>
                  <a:pt x="19812" y="48767"/>
                </a:lnTo>
                <a:lnTo>
                  <a:pt x="18287" y="47243"/>
                </a:lnTo>
                <a:lnTo>
                  <a:pt x="18287" y="39623"/>
                </a:lnTo>
                <a:lnTo>
                  <a:pt x="24383" y="13715"/>
                </a:lnTo>
                <a:lnTo>
                  <a:pt x="27431" y="10667"/>
                </a:lnTo>
                <a:lnTo>
                  <a:pt x="24383" y="10667"/>
                </a:lnTo>
                <a:lnTo>
                  <a:pt x="27431" y="0"/>
                </a:lnTo>
                <a:close/>
              </a:path>
              <a:path w="53339" h="50800">
                <a:moveTo>
                  <a:pt x="48767" y="47243"/>
                </a:moveTo>
                <a:lnTo>
                  <a:pt x="35051" y="47243"/>
                </a:lnTo>
                <a:lnTo>
                  <a:pt x="35051" y="48767"/>
                </a:lnTo>
                <a:lnTo>
                  <a:pt x="48767" y="48767"/>
                </a:lnTo>
                <a:lnTo>
                  <a:pt x="48767" y="47243"/>
                </a:lnTo>
                <a:close/>
              </a:path>
              <a:path w="53339" h="50800">
                <a:moveTo>
                  <a:pt x="53339" y="6095"/>
                </a:moveTo>
                <a:lnTo>
                  <a:pt x="41147" y="6095"/>
                </a:lnTo>
                <a:lnTo>
                  <a:pt x="44195" y="9143"/>
                </a:lnTo>
                <a:lnTo>
                  <a:pt x="44195" y="19811"/>
                </a:lnTo>
                <a:lnTo>
                  <a:pt x="39623" y="39623"/>
                </a:lnTo>
                <a:lnTo>
                  <a:pt x="38100" y="42671"/>
                </a:lnTo>
                <a:lnTo>
                  <a:pt x="38100" y="45719"/>
                </a:lnTo>
                <a:lnTo>
                  <a:pt x="36575" y="47243"/>
                </a:lnTo>
                <a:lnTo>
                  <a:pt x="47243" y="47243"/>
                </a:lnTo>
                <a:lnTo>
                  <a:pt x="47243" y="42671"/>
                </a:lnTo>
                <a:lnTo>
                  <a:pt x="48767" y="39623"/>
                </a:lnTo>
                <a:lnTo>
                  <a:pt x="53339" y="18287"/>
                </a:lnTo>
                <a:lnTo>
                  <a:pt x="53339" y="6095"/>
                </a:lnTo>
                <a:close/>
              </a:path>
              <a:path w="53339" h="50800">
                <a:moveTo>
                  <a:pt x="48767" y="0"/>
                </a:moveTo>
                <a:lnTo>
                  <a:pt x="38100" y="0"/>
                </a:lnTo>
                <a:lnTo>
                  <a:pt x="32003" y="3047"/>
                </a:lnTo>
                <a:lnTo>
                  <a:pt x="24383" y="10667"/>
                </a:lnTo>
                <a:lnTo>
                  <a:pt x="27431" y="10667"/>
                </a:lnTo>
                <a:lnTo>
                  <a:pt x="28955" y="9143"/>
                </a:lnTo>
                <a:lnTo>
                  <a:pt x="35051" y="6095"/>
                </a:lnTo>
                <a:lnTo>
                  <a:pt x="53339" y="6095"/>
                </a:lnTo>
                <a:lnTo>
                  <a:pt x="51815" y="3047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6541007" y="8543544"/>
            <a:ext cx="53340" cy="52069"/>
          </a:xfrm>
          <a:custGeom>
            <a:avLst/>
            <a:gdLst/>
            <a:ahLst/>
            <a:cxnLst/>
            <a:rect l="l" t="t" r="r" b="b"/>
            <a:pathLst>
              <a:path w="53340" h="52070">
                <a:moveTo>
                  <a:pt x="24384" y="50291"/>
                </a:moveTo>
                <a:lnTo>
                  <a:pt x="0" y="50291"/>
                </a:lnTo>
                <a:lnTo>
                  <a:pt x="0" y="51815"/>
                </a:lnTo>
                <a:lnTo>
                  <a:pt x="24384" y="51815"/>
                </a:lnTo>
                <a:lnTo>
                  <a:pt x="24384" y="50291"/>
                </a:lnTo>
                <a:close/>
              </a:path>
              <a:path w="53340" h="52070">
                <a:moveTo>
                  <a:pt x="53340" y="50291"/>
                </a:moveTo>
                <a:lnTo>
                  <a:pt x="28956" y="50291"/>
                </a:lnTo>
                <a:lnTo>
                  <a:pt x="28956" y="51815"/>
                </a:lnTo>
                <a:lnTo>
                  <a:pt x="53340" y="51815"/>
                </a:lnTo>
                <a:lnTo>
                  <a:pt x="53340" y="50291"/>
                </a:lnTo>
                <a:close/>
              </a:path>
              <a:path w="53340" h="52070">
                <a:moveTo>
                  <a:pt x="18288" y="47243"/>
                </a:moveTo>
                <a:lnTo>
                  <a:pt x="6096" y="47243"/>
                </a:lnTo>
                <a:lnTo>
                  <a:pt x="3048" y="50291"/>
                </a:lnTo>
                <a:lnTo>
                  <a:pt x="21336" y="50291"/>
                </a:lnTo>
                <a:lnTo>
                  <a:pt x="19812" y="48767"/>
                </a:lnTo>
                <a:lnTo>
                  <a:pt x="18288" y="48767"/>
                </a:lnTo>
                <a:lnTo>
                  <a:pt x="18288" y="47243"/>
                </a:lnTo>
                <a:close/>
              </a:path>
              <a:path w="53340" h="52070">
                <a:moveTo>
                  <a:pt x="48768" y="48767"/>
                </a:moveTo>
                <a:lnTo>
                  <a:pt x="33527" y="48767"/>
                </a:lnTo>
                <a:lnTo>
                  <a:pt x="32003" y="50291"/>
                </a:lnTo>
                <a:lnTo>
                  <a:pt x="50292" y="50291"/>
                </a:lnTo>
                <a:lnTo>
                  <a:pt x="48768" y="48767"/>
                </a:lnTo>
                <a:close/>
              </a:path>
              <a:path w="53340" h="52070">
                <a:moveTo>
                  <a:pt x="53340" y="7619"/>
                </a:moveTo>
                <a:lnTo>
                  <a:pt x="42672" y="7619"/>
                </a:lnTo>
                <a:lnTo>
                  <a:pt x="42672" y="10667"/>
                </a:lnTo>
                <a:lnTo>
                  <a:pt x="44196" y="12191"/>
                </a:lnTo>
                <a:lnTo>
                  <a:pt x="44196" y="15239"/>
                </a:lnTo>
                <a:lnTo>
                  <a:pt x="42672" y="19811"/>
                </a:lnTo>
                <a:lnTo>
                  <a:pt x="38100" y="41147"/>
                </a:lnTo>
                <a:lnTo>
                  <a:pt x="38100" y="45719"/>
                </a:lnTo>
                <a:lnTo>
                  <a:pt x="35051" y="48767"/>
                </a:lnTo>
                <a:lnTo>
                  <a:pt x="47244" y="48767"/>
                </a:lnTo>
                <a:lnTo>
                  <a:pt x="47244" y="41147"/>
                </a:lnTo>
                <a:lnTo>
                  <a:pt x="51816" y="19811"/>
                </a:lnTo>
                <a:lnTo>
                  <a:pt x="53340" y="15239"/>
                </a:lnTo>
                <a:lnTo>
                  <a:pt x="53340" y="7619"/>
                </a:lnTo>
                <a:close/>
              </a:path>
              <a:path w="53340" h="52070">
                <a:moveTo>
                  <a:pt x="24819" y="7619"/>
                </a:moveTo>
                <a:lnTo>
                  <a:pt x="13716" y="7619"/>
                </a:lnTo>
                <a:lnTo>
                  <a:pt x="15240" y="9143"/>
                </a:lnTo>
                <a:lnTo>
                  <a:pt x="15240" y="12191"/>
                </a:lnTo>
                <a:lnTo>
                  <a:pt x="13716" y="15239"/>
                </a:lnTo>
                <a:lnTo>
                  <a:pt x="13716" y="21335"/>
                </a:lnTo>
                <a:lnTo>
                  <a:pt x="9144" y="41147"/>
                </a:lnTo>
                <a:lnTo>
                  <a:pt x="9144" y="44195"/>
                </a:lnTo>
                <a:lnTo>
                  <a:pt x="7620" y="47243"/>
                </a:lnTo>
                <a:lnTo>
                  <a:pt x="16764" y="47243"/>
                </a:lnTo>
                <a:lnTo>
                  <a:pt x="16764" y="44195"/>
                </a:lnTo>
                <a:lnTo>
                  <a:pt x="18288" y="41147"/>
                </a:lnTo>
                <a:lnTo>
                  <a:pt x="24384" y="13715"/>
                </a:lnTo>
                <a:lnTo>
                  <a:pt x="27432" y="10667"/>
                </a:lnTo>
                <a:lnTo>
                  <a:pt x="24384" y="10667"/>
                </a:lnTo>
                <a:lnTo>
                  <a:pt x="24819" y="7619"/>
                </a:lnTo>
                <a:close/>
              </a:path>
              <a:path w="53340" h="52070">
                <a:moveTo>
                  <a:pt x="45720" y="0"/>
                </a:moveTo>
                <a:lnTo>
                  <a:pt x="38100" y="0"/>
                </a:lnTo>
                <a:lnTo>
                  <a:pt x="32003" y="4571"/>
                </a:lnTo>
                <a:lnTo>
                  <a:pt x="24384" y="10667"/>
                </a:lnTo>
                <a:lnTo>
                  <a:pt x="27432" y="10667"/>
                </a:lnTo>
                <a:lnTo>
                  <a:pt x="28956" y="9143"/>
                </a:lnTo>
                <a:lnTo>
                  <a:pt x="33527" y="7619"/>
                </a:lnTo>
                <a:lnTo>
                  <a:pt x="53340" y="7619"/>
                </a:lnTo>
                <a:lnTo>
                  <a:pt x="53340" y="6095"/>
                </a:lnTo>
                <a:lnTo>
                  <a:pt x="48768" y="1523"/>
                </a:lnTo>
                <a:lnTo>
                  <a:pt x="45720" y="0"/>
                </a:lnTo>
                <a:close/>
              </a:path>
              <a:path w="53340" h="52070">
                <a:moveTo>
                  <a:pt x="25908" y="0"/>
                </a:moveTo>
                <a:lnTo>
                  <a:pt x="24384" y="0"/>
                </a:lnTo>
                <a:lnTo>
                  <a:pt x="7620" y="6095"/>
                </a:lnTo>
                <a:lnTo>
                  <a:pt x="9144" y="9143"/>
                </a:lnTo>
                <a:lnTo>
                  <a:pt x="10668" y="7619"/>
                </a:lnTo>
                <a:lnTo>
                  <a:pt x="24819" y="7619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6086855" y="8897111"/>
            <a:ext cx="96012" cy="89916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6257544" y="8621268"/>
            <a:ext cx="96520" cy="90170"/>
          </a:xfrm>
          <a:custGeom>
            <a:avLst/>
            <a:gdLst/>
            <a:ahLst/>
            <a:cxnLst/>
            <a:rect l="l" t="t" r="r" b="b"/>
            <a:pathLst>
              <a:path w="96520" h="90170">
                <a:moveTo>
                  <a:pt x="45719" y="86867"/>
                </a:moveTo>
                <a:lnTo>
                  <a:pt x="1523" y="86867"/>
                </a:lnTo>
                <a:lnTo>
                  <a:pt x="0" y="89915"/>
                </a:lnTo>
                <a:lnTo>
                  <a:pt x="44195" y="89915"/>
                </a:lnTo>
                <a:lnTo>
                  <a:pt x="45719" y="86867"/>
                </a:lnTo>
                <a:close/>
              </a:path>
              <a:path w="96520" h="90170">
                <a:moveTo>
                  <a:pt x="96011" y="86867"/>
                </a:moveTo>
                <a:lnTo>
                  <a:pt x="53339" y="86867"/>
                </a:lnTo>
                <a:lnTo>
                  <a:pt x="51815" y="89915"/>
                </a:lnTo>
                <a:lnTo>
                  <a:pt x="96011" y="89915"/>
                </a:lnTo>
                <a:lnTo>
                  <a:pt x="96011" y="86867"/>
                </a:lnTo>
                <a:close/>
              </a:path>
              <a:path w="96520" h="90170">
                <a:moveTo>
                  <a:pt x="46735" y="12191"/>
                </a:moveTo>
                <a:lnTo>
                  <a:pt x="25907" y="12191"/>
                </a:lnTo>
                <a:lnTo>
                  <a:pt x="28955" y="15239"/>
                </a:lnTo>
                <a:lnTo>
                  <a:pt x="28955" y="21335"/>
                </a:lnTo>
                <a:lnTo>
                  <a:pt x="27431" y="27431"/>
                </a:lnTo>
                <a:lnTo>
                  <a:pt x="25907" y="38099"/>
                </a:lnTo>
                <a:lnTo>
                  <a:pt x="18287" y="70103"/>
                </a:lnTo>
                <a:lnTo>
                  <a:pt x="16763" y="77723"/>
                </a:lnTo>
                <a:lnTo>
                  <a:pt x="13715" y="83819"/>
                </a:lnTo>
                <a:lnTo>
                  <a:pt x="7619" y="86867"/>
                </a:lnTo>
                <a:lnTo>
                  <a:pt x="36575" y="86867"/>
                </a:lnTo>
                <a:lnTo>
                  <a:pt x="33527" y="83819"/>
                </a:lnTo>
                <a:lnTo>
                  <a:pt x="33527" y="82295"/>
                </a:lnTo>
                <a:lnTo>
                  <a:pt x="32003" y="80771"/>
                </a:lnTo>
                <a:lnTo>
                  <a:pt x="33527" y="76199"/>
                </a:lnTo>
                <a:lnTo>
                  <a:pt x="33527" y="70103"/>
                </a:lnTo>
                <a:lnTo>
                  <a:pt x="44195" y="24383"/>
                </a:lnTo>
                <a:lnTo>
                  <a:pt x="51030" y="18383"/>
                </a:lnTo>
                <a:lnTo>
                  <a:pt x="51178" y="18287"/>
                </a:lnTo>
                <a:lnTo>
                  <a:pt x="45719" y="18287"/>
                </a:lnTo>
                <a:lnTo>
                  <a:pt x="46735" y="12191"/>
                </a:lnTo>
                <a:close/>
              </a:path>
              <a:path w="96520" h="90170">
                <a:moveTo>
                  <a:pt x="96011" y="10667"/>
                </a:moveTo>
                <a:lnTo>
                  <a:pt x="74675" y="10667"/>
                </a:lnTo>
                <a:lnTo>
                  <a:pt x="77723" y="13715"/>
                </a:lnTo>
                <a:lnTo>
                  <a:pt x="80771" y="19811"/>
                </a:lnTo>
                <a:lnTo>
                  <a:pt x="80771" y="25907"/>
                </a:lnTo>
                <a:lnTo>
                  <a:pt x="77723" y="35051"/>
                </a:lnTo>
                <a:lnTo>
                  <a:pt x="70103" y="70103"/>
                </a:lnTo>
                <a:lnTo>
                  <a:pt x="70103" y="76199"/>
                </a:lnTo>
                <a:lnTo>
                  <a:pt x="67055" y="82295"/>
                </a:lnTo>
                <a:lnTo>
                  <a:pt x="62483" y="86867"/>
                </a:lnTo>
                <a:lnTo>
                  <a:pt x="89915" y="86867"/>
                </a:lnTo>
                <a:lnTo>
                  <a:pt x="88391" y="85343"/>
                </a:lnTo>
                <a:lnTo>
                  <a:pt x="86867" y="85343"/>
                </a:lnTo>
                <a:lnTo>
                  <a:pt x="85343" y="83819"/>
                </a:lnTo>
                <a:lnTo>
                  <a:pt x="85343" y="76199"/>
                </a:lnTo>
                <a:lnTo>
                  <a:pt x="86867" y="70103"/>
                </a:lnTo>
                <a:lnTo>
                  <a:pt x="94487" y="33527"/>
                </a:lnTo>
                <a:lnTo>
                  <a:pt x="96011" y="24383"/>
                </a:lnTo>
                <a:lnTo>
                  <a:pt x="96011" y="10667"/>
                </a:lnTo>
                <a:close/>
              </a:path>
              <a:path w="96520" h="90170">
                <a:moveTo>
                  <a:pt x="86867" y="0"/>
                </a:moveTo>
                <a:lnTo>
                  <a:pt x="79247" y="0"/>
                </a:lnTo>
                <a:lnTo>
                  <a:pt x="71223" y="1142"/>
                </a:lnTo>
                <a:lnTo>
                  <a:pt x="63055" y="4571"/>
                </a:lnTo>
                <a:lnTo>
                  <a:pt x="54602" y="10286"/>
                </a:lnTo>
                <a:lnTo>
                  <a:pt x="45719" y="18287"/>
                </a:lnTo>
                <a:lnTo>
                  <a:pt x="51178" y="18287"/>
                </a:lnTo>
                <a:lnTo>
                  <a:pt x="57721" y="14096"/>
                </a:lnTo>
                <a:lnTo>
                  <a:pt x="64127" y="11525"/>
                </a:lnTo>
                <a:lnTo>
                  <a:pt x="70103" y="10667"/>
                </a:lnTo>
                <a:lnTo>
                  <a:pt x="96011" y="10667"/>
                </a:lnTo>
                <a:lnTo>
                  <a:pt x="96011" y="9143"/>
                </a:lnTo>
                <a:lnTo>
                  <a:pt x="86867" y="0"/>
                </a:lnTo>
                <a:close/>
              </a:path>
              <a:path w="96520" h="90170">
                <a:moveTo>
                  <a:pt x="48767" y="0"/>
                </a:moveTo>
                <a:lnTo>
                  <a:pt x="44195" y="0"/>
                </a:lnTo>
                <a:lnTo>
                  <a:pt x="16763" y="10667"/>
                </a:lnTo>
                <a:lnTo>
                  <a:pt x="16763" y="13715"/>
                </a:lnTo>
                <a:lnTo>
                  <a:pt x="19811" y="12191"/>
                </a:lnTo>
                <a:lnTo>
                  <a:pt x="46735" y="12191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714743" y="9732264"/>
            <a:ext cx="38100" cy="99060"/>
          </a:xfrm>
          <a:custGeom>
            <a:avLst/>
            <a:gdLst/>
            <a:ahLst/>
            <a:cxnLst/>
            <a:rect l="l" t="t" r="r" b="b"/>
            <a:pathLst>
              <a:path w="38100" h="99059">
                <a:moveTo>
                  <a:pt x="38100" y="96011"/>
                </a:moveTo>
                <a:lnTo>
                  <a:pt x="1524" y="96011"/>
                </a:lnTo>
                <a:lnTo>
                  <a:pt x="1524" y="99059"/>
                </a:lnTo>
                <a:lnTo>
                  <a:pt x="38100" y="99059"/>
                </a:lnTo>
                <a:lnTo>
                  <a:pt x="38100" y="96011"/>
                </a:lnTo>
                <a:close/>
              </a:path>
              <a:path w="38100" h="99059">
                <a:moveTo>
                  <a:pt x="28955" y="94487"/>
                </a:moveTo>
                <a:lnTo>
                  <a:pt x="12191" y="94487"/>
                </a:lnTo>
                <a:lnTo>
                  <a:pt x="10667" y="96011"/>
                </a:lnTo>
                <a:lnTo>
                  <a:pt x="30479" y="96011"/>
                </a:lnTo>
                <a:lnTo>
                  <a:pt x="28955" y="94487"/>
                </a:lnTo>
                <a:close/>
              </a:path>
              <a:path w="38100" h="99059">
                <a:moveTo>
                  <a:pt x="25907" y="10667"/>
                </a:moveTo>
                <a:lnTo>
                  <a:pt x="9144" y="10667"/>
                </a:lnTo>
                <a:lnTo>
                  <a:pt x="10667" y="12191"/>
                </a:lnTo>
                <a:lnTo>
                  <a:pt x="12191" y="12191"/>
                </a:lnTo>
                <a:lnTo>
                  <a:pt x="12191" y="13715"/>
                </a:lnTo>
                <a:lnTo>
                  <a:pt x="13715" y="13715"/>
                </a:lnTo>
                <a:lnTo>
                  <a:pt x="13715" y="94487"/>
                </a:lnTo>
                <a:lnTo>
                  <a:pt x="27431" y="94487"/>
                </a:lnTo>
                <a:lnTo>
                  <a:pt x="27431" y="92963"/>
                </a:lnTo>
                <a:lnTo>
                  <a:pt x="25907" y="91439"/>
                </a:lnTo>
                <a:lnTo>
                  <a:pt x="25907" y="10667"/>
                </a:lnTo>
                <a:close/>
              </a:path>
              <a:path w="38100" h="99059">
                <a:moveTo>
                  <a:pt x="25907" y="0"/>
                </a:moveTo>
                <a:lnTo>
                  <a:pt x="24383" y="0"/>
                </a:lnTo>
                <a:lnTo>
                  <a:pt x="0" y="10667"/>
                </a:lnTo>
                <a:lnTo>
                  <a:pt x="1524" y="13715"/>
                </a:lnTo>
                <a:lnTo>
                  <a:pt x="4572" y="12191"/>
                </a:lnTo>
                <a:lnTo>
                  <a:pt x="6096" y="10667"/>
                </a:lnTo>
                <a:lnTo>
                  <a:pt x="25907" y="10667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777228" y="9732264"/>
            <a:ext cx="62865" cy="100965"/>
          </a:xfrm>
          <a:custGeom>
            <a:avLst/>
            <a:gdLst/>
            <a:ahLst/>
            <a:cxnLst/>
            <a:rect l="l" t="t" r="r" b="b"/>
            <a:pathLst>
              <a:path w="62865" h="100965">
                <a:moveTo>
                  <a:pt x="59436" y="0"/>
                </a:moveTo>
                <a:lnTo>
                  <a:pt x="50292" y="0"/>
                </a:lnTo>
                <a:lnTo>
                  <a:pt x="45720" y="1523"/>
                </a:lnTo>
                <a:lnTo>
                  <a:pt x="33527" y="4571"/>
                </a:lnTo>
                <a:lnTo>
                  <a:pt x="27431" y="9143"/>
                </a:lnTo>
                <a:lnTo>
                  <a:pt x="21336" y="15239"/>
                </a:lnTo>
                <a:lnTo>
                  <a:pt x="16168" y="20073"/>
                </a:lnTo>
                <a:lnTo>
                  <a:pt x="12001" y="25336"/>
                </a:lnTo>
                <a:lnTo>
                  <a:pt x="8691" y="30884"/>
                </a:lnTo>
                <a:lnTo>
                  <a:pt x="6096" y="36575"/>
                </a:lnTo>
                <a:lnTo>
                  <a:pt x="1524" y="44195"/>
                </a:lnTo>
                <a:lnTo>
                  <a:pt x="0" y="51815"/>
                </a:lnTo>
                <a:lnTo>
                  <a:pt x="0" y="60959"/>
                </a:lnTo>
                <a:lnTo>
                  <a:pt x="18288" y="99059"/>
                </a:lnTo>
                <a:lnTo>
                  <a:pt x="24383" y="100583"/>
                </a:lnTo>
                <a:lnTo>
                  <a:pt x="30479" y="100583"/>
                </a:lnTo>
                <a:lnTo>
                  <a:pt x="37933" y="99964"/>
                </a:lnTo>
                <a:lnTo>
                  <a:pt x="44386" y="97916"/>
                </a:lnTo>
                <a:lnTo>
                  <a:pt x="44953" y="97535"/>
                </a:lnTo>
                <a:lnTo>
                  <a:pt x="28955" y="97535"/>
                </a:lnTo>
                <a:lnTo>
                  <a:pt x="27431" y="96011"/>
                </a:lnTo>
                <a:lnTo>
                  <a:pt x="24383" y="94487"/>
                </a:lnTo>
                <a:lnTo>
                  <a:pt x="21336" y="89915"/>
                </a:lnTo>
                <a:lnTo>
                  <a:pt x="18288" y="86867"/>
                </a:lnTo>
                <a:lnTo>
                  <a:pt x="16764" y="80771"/>
                </a:lnTo>
                <a:lnTo>
                  <a:pt x="15240" y="76199"/>
                </a:lnTo>
                <a:lnTo>
                  <a:pt x="13716" y="70103"/>
                </a:lnTo>
                <a:lnTo>
                  <a:pt x="13716" y="62483"/>
                </a:lnTo>
                <a:lnTo>
                  <a:pt x="15240" y="56387"/>
                </a:lnTo>
                <a:lnTo>
                  <a:pt x="15240" y="50291"/>
                </a:lnTo>
                <a:lnTo>
                  <a:pt x="19812" y="47243"/>
                </a:lnTo>
                <a:lnTo>
                  <a:pt x="22860" y="45719"/>
                </a:lnTo>
                <a:lnTo>
                  <a:pt x="24383" y="45719"/>
                </a:lnTo>
                <a:lnTo>
                  <a:pt x="27431" y="44195"/>
                </a:lnTo>
                <a:lnTo>
                  <a:pt x="16764" y="44195"/>
                </a:lnTo>
                <a:lnTo>
                  <a:pt x="19812" y="32003"/>
                </a:lnTo>
                <a:lnTo>
                  <a:pt x="28955" y="18287"/>
                </a:lnTo>
                <a:lnTo>
                  <a:pt x="33527" y="15239"/>
                </a:lnTo>
                <a:lnTo>
                  <a:pt x="36575" y="10667"/>
                </a:lnTo>
                <a:lnTo>
                  <a:pt x="41148" y="7619"/>
                </a:lnTo>
                <a:lnTo>
                  <a:pt x="44196" y="6095"/>
                </a:lnTo>
                <a:lnTo>
                  <a:pt x="53340" y="3047"/>
                </a:lnTo>
                <a:lnTo>
                  <a:pt x="59436" y="3047"/>
                </a:lnTo>
                <a:lnTo>
                  <a:pt x="59436" y="0"/>
                </a:lnTo>
                <a:close/>
              </a:path>
              <a:path w="62865" h="100965">
                <a:moveTo>
                  <a:pt x="44196" y="38099"/>
                </a:moveTo>
                <a:lnTo>
                  <a:pt x="30479" y="38099"/>
                </a:lnTo>
                <a:lnTo>
                  <a:pt x="22860" y="39623"/>
                </a:lnTo>
                <a:lnTo>
                  <a:pt x="16764" y="44195"/>
                </a:lnTo>
                <a:lnTo>
                  <a:pt x="36575" y="44195"/>
                </a:lnTo>
                <a:lnTo>
                  <a:pt x="41148" y="47243"/>
                </a:lnTo>
                <a:lnTo>
                  <a:pt x="47244" y="59435"/>
                </a:lnTo>
                <a:lnTo>
                  <a:pt x="48768" y="65531"/>
                </a:lnTo>
                <a:lnTo>
                  <a:pt x="48768" y="82295"/>
                </a:lnTo>
                <a:lnTo>
                  <a:pt x="47244" y="86867"/>
                </a:lnTo>
                <a:lnTo>
                  <a:pt x="44196" y="91439"/>
                </a:lnTo>
                <a:lnTo>
                  <a:pt x="38100" y="97535"/>
                </a:lnTo>
                <a:lnTo>
                  <a:pt x="44953" y="97535"/>
                </a:lnTo>
                <a:lnTo>
                  <a:pt x="49982" y="94154"/>
                </a:lnTo>
                <a:lnTo>
                  <a:pt x="54864" y="88391"/>
                </a:lnTo>
                <a:lnTo>
                  <a:pt x="59436" y="82295"/>
                </a:lnTo>
                <a:lnTo>
                  <a:pt x="62483" y="74675"/>
                </a:lnTo>
                <a:lnTo>
                  <a:pt x="62483" y="57911"/>
                </a:lnTo>
                <a:lnTo>
                  <a:pt x="59436" y="51815"/>
                </a:lnTo>
                <a:lnTo>
                  <a:pt x="54864" y="45719"/>
                </a:lnTo>
                <a:lnTo>
                  <a:pt x="50292" y="41147"/>
                </a:lnTo>
                <a:lnTo>
                  <a:pt x="44196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43127" y="1211580"/>
            <a:ext cx="6193790" cy="257810"/>
          </a:xfrm>
          <a:custGeom>
            <a:avLst/>
            <a:gdLst/>
            <a:ahLst/>
            <a:cxnLst/>
            <a:rect l="l" t="t" r="r" b="b"/>
            <a:pathLst>
              <a:path w="6193790" h="257809">
                <a:moveTo>
                  <a:pt x="0" y="257555"/>
                </a:moveTo>
                <a:lnTo>
                  <a:pt x="6193536" y="257555"/>
                </a:lnTo>
                <a:lnTo>
                  <a:pt x="619353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637031" y="1205484"/>
            <a:ext cx="6204585" cy="269875"/>
          </a:xfrm>
          <a:custGeom>
            <a:avLst/>
            <a:gdLst/>
            <a:ahLst/>
            <a:cxnLst/>
            <a:rect l="l" t="t" r="r" b="b"/>
            <a:pathLst>
              <a:path w="6204584" h="269875">
                <a:moveTo>
                  <a:pt x="0" y="269747"/>
                </a:moveTo>
                <a:lnTo>
                  <a:pt x="6204203" y="269747"/>
                </a:lnTo>
                <a:lnTo>
                  <a:pt x="6204203" y="0"/>
                </a:lnTo>
                <a:lnTo>
                  <a:pt x="0" y="0"/>
                </a:lnTo>
                <a:lnTo>
                  <a:pt x="0" y="269747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660100" y="1261872"/>
            <a:ext cx="2275123" cy="140207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811011" y="1263396"/>
            <a:ext cx="916685" cy="109727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853439" y="979932"/>
            <a:ext cx="6113145" cy="248920"/>
          </a:xfrm>
          <a:custGeom>
            <a:avLst/>
            <a:gdLst/>
            <a:ahLst/>
            <a:cxnLst/>
            <a:rect l="l" t="t" r="r" b="b"/>
            <a:pathLst>
              <a:path w="6113145" h="248919">
                <a:moveTo>
                  <a:pt x="0" y="248411"/>
                </a:moveTo>
                <a:lnTo>
                  <a:pt x="6112764" y="248411"/>
                </a:lnTo>
                <a:lnTo>
                  <a:pt x="6112764" y="0"/>
                </a:lnTo>
                <a:lnTo>
                  <a:pt x="0" y="0"/>
                </a:lnTo>
                <a:lnTo>
                  <a:pt x="0" y="2484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847344" y="973836"/>
            <a:ext cx="6125210" cy="260985"/>
          </a:xfrm>
          <a:custGeom>
            <a:avLst/>
            <a:gdLst/>
            <a:ahLst/>
            <a:cxnLst/>
            <a:rect l="l" t="t" r="r" b="b"/>
            <a:pathLst>
              <a:path w="6125209" h="260984">
                <a:moveTo>
                  <a:pt x="0" y="260603"/>
                </a:moveTo>
                <a:lnTo>
                  <a:pt x="6124955" y="260603"/>
                </a:lnTo>
                <a:lnTo>
                  <a:pt x="6124955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853439" y="1031748"/>
            <a:ext cx="1379220" cy="137159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7279777" y="9697211"/>
            <a:ext cx="250825" cy="208915"/>
          </a:xfrm>
          <a:custGeom>
            <a:avLst/>
            <a:gdLst/>
            <a:ahLst/>
            <a:cxnLst/>
            <a:rect l="l" t="t" r="r" b="b"/>
            <a:pathLst>
              <a:path w="250825" h="208915">
                <a:moveTo>
                  <a:pt x="0" y="208788"/>
                </a:moveTo>
                <a:lnTo>
                  <a:pt x="250306" y="208788"/>
                </a:lnTo>
                <a:lnTo>
                  <a:pt x="250306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08431" y="5513832"/>
            <a:ext cx="6329172" cy="2185416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662940" y="5125212"/>
            <a:ext cx="5953125" cy="358140"/>
          </a:xfrm>
          <a:custGeom>
            <a:avLst/>
            <a:gdLst/>
            <a:ahLst/>
            <a:cxnLst/>
            <a:rect l="l" t="t" r="r" b="b"/>
            <a:pathLst>
              <a:path w="5953125" h="358139">
                <a:moveTo>
                  <a:pt x="0" y="358139"/>
                </a:moveTo>
                <a:lnTo>
                  <a:pt x="5952744" y="358139"/>
                </a:lnTo>
                <a:lnTo>
                  <a:pt x="5952744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3183635" y="5193792"/>
            <a:ext cx="143510" cy="143510"/>
          </a:xfrm>
          <a:custGeom>
            <a:avLst/>
            <a:gdLst/>
            <a:ahLst/>
            <a:cxnLst/>
            <a:rect l="l" t="t" r="r" b="b"/>
            <a:pathLst>
              <a:path w="143510" h="143510">
                <a:moveTo>
                  <a:pt x="51815" y="0"/>
                </a:moveTo>
                <a:lnTo>
                  <a:pt x="30480" y="0"/>
                </a:lnTo>
                <a:lnTo>
                  <a:pt x="0" y="143256"/>
                </a:lnTo>
                <a:lnTo>
                  <a:pt x="21336" y="143256"/>
                </a:lnTo>
                <a:lnTo>
                  <a:pt x="35051" y="77724"/>
                </a:lnTo>
                <a:lnTo>
                  <a:pt x="127545" y="77724"/>
                </a:lnTo>
                <a:lnTo>
                  <a:pt x="131550" y="57912"/>
                </a:lnTo>
                <a:lnTo>
                  <a:pt x="39624" y="57912"/>
                </a:lnTo>
                <a:lnTo>
                  <a:pt x="51815" y="0"/>
                </a:lnTo>
                <a:close/>
              </a:path>
              <a:path w="143510" h="143510">
                <a:moveTo>
                  <a:pt x="127545" y="77724"/>
                </a:moveTo>
                <a:lnTo>
                  <a:pt x="105155" y="77724"/>
                </a:lnTo>
                <a:lnTo>
                  <a:pt x="91439" y="143256"/>
                </a:lnTo>
                <a:lnTo>
                  <a:pt x="114300" y="143256"/>
                </a:lnTo>
                <a:lnTo>
                  <a:pt x="127545" y="77724"/>
                </a:lnTo>
                <a:close/>
              </a:path>
              <a:path w="143510" h="143510">
                <a:moveTo>
                  <a:pt x="143255" y="0"/>
                </a:moveTo>
                <a:lnTo>
                  <a:pt x="121919" y="0"/>
                </a:lnTo>
                <a:lnTo>
                  <a:pt x="109727" y="57912"/>
                </a:lnTo>
                <a:lnTo>
                  <a:pt x="131550" y="57912"/>
                </a:lnTo>
                <a:lnTo>
                  <a:pt x="143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3326200" y="5230368"/>
            <a:ext cx="102870" cy="109855"/>
          </a:xfrm>
          <a:custGeom>
            <a:avLst/>
            <a:gdLst/>
            <a:ahLst/>
            <a:cxnLst/>
            <a:rect l="l" t="t" r="r" b="b"/>
            <a:pathLst>
              <a:path w="102870" h="109854">
                <a:moveTo>
                  <a:pt x="61651" y="0"/>
                </a:moveTo>
                <a:lnTo>
                  <a:pt x="23551" y="13715"/>
                </a:lnTo>
                <a:lnTo>
                  <a:pt x="2215" y="54863"/>
                </a:lnTo>
                <a:lnTo>
                  <a:pt x="0" y="70865"/>
                </a:lnTo>
                <a:lnTo>
                  <a:pt x="119" y="78866"/>
                </a:lnTo>
                <a:lnTo>
                  <a:pt x="30599" y="108870"/>
                </a:lnTo>
                <a:lnTo>
                  <a:pt x="40315" y="109727"/>
                </a:lnTo>
                <a:lnTo>
                  <a:pt x="49459" y="108894"/>
                </a:lnTo>
                <a:lnTo>
                  <a:pt x="58603" y="106489"/>
                </a:lnTo>
                <a:lnTo>
                  <a:pt x="67747" y="102655"/>
                </a:lnTo>
                <a:lnTo>
                  <a:pt x="76891" y="97536"/>
                </a:lnTo>
                <a:lnTo>
                  <a:pt x="83241" y="91439"/>
                </a:lnTo>
                <a:lnTo>
                  <a:pt x="34219" y="91439"/>
                </a:lnTo>
                <a:lnTo>
                  <a:pt x="28123" y="88392"/>
                </a:lnTo>
                <a:lnTo>
                  <a:pt x="25075" y="82296"/>
                </a:lnTo>
                <a:lnTo>
                  <a:pt x="22455" y="77152"/>
                </a:lnTo>
                <a:lnTo>
                  <a:pt x="21265" y="70865"/>
                </a:lnTo>
                <a:lnTo>
                  <a:pt x="32099" y="31932"/>
                </a:lnTo>
                <a:lnTo>
                  <a:pt x="50983" y="16763"/>
                </a:lnTo>
                <a:lnTo>
                  <a:pt x="97000" y="16763"/>
                </a:lnTo>
                <a:lnTo>
                  <a:pt x="95179" y="13715"/>
                </a:lnTo>
                <a:lnTo>
                  <a:pt x="88868" y="7715"/>
                </a:lnTo>
                <a:lnTo>
                  <a:pt x="81272" y="3429"/>
                </a:lnTo>
                <a:lnTo>
                  <a:pt x="72247" y="857"/>
                </a:lnTo>
                <a:lnTo>
                  <a:pt x="61651" y="0"/>
                </a:lnTo>
                <a:close/>
              </a:path>
              <a:path w="102870" h="109854">
                <a:moveTo>
                  <a:pt x="97000" y="16763"/>
                </a:moveTo>
                <a:lnTo>
                  <a:pt x="67747" y="16763"/>
                </a:lnTo>
                <a:lnTo>
                  <a:pt x="73843" y="19812"/>
                </a:lnTo>
                <a:lnTo>
                  <a:pt x="76891" y="25908"/>
                </a:lnTo>
                <a:lnTo>
                  <a:pt x="79510" y="31051"/>
                </a:lnTo>
                <a:lnTo>
                  <a:pt x="80701" y="37337"/>
                </a:lnTo>
                <a:lnTo>
                  <a:pt x="80748" y="44767"/>
                </a:lnTo>
                <a:lnTo>
                  <a:pt x="79939" y="53339"/>
                </a:lnTo>
                <a:lnTo>
                  <a:pt x="60127" y="88392"/>
                </a:lnTo>
                <a:lnTo>
                  <a:pt x="52507" y="91439"/>
                </a:lnTo>
                <a:lnTo>
                  <a:pt x="83241" y="91439"/>
                </a:lnTo>
                <a:lnTo>
                  <a:pt x="101275" y="53339"/>
                </a:lnTo>
                <a:lnTo>
                  <a:pt x="102604" y="42005"/>
                </a:lnTo>
                <a:lnTo>
                  <a:pt x="102509" y="37337"/>
                </a:lnTo>
                <a:lnTo>
                  <a:pt x="102227" y="30670"/>
                </a:lnTo>
                <a:lnTo>
                  <a:pt x="99774" y="21407"/>
                </a:lnTo>
                <a:lnTo>
                  <a:pt x="97000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3432047" y="5230368"/>
            <a:ext cx="158750" cy="106680"/>
          </a:xfrm>
          <a:custGeom>
            <a:avLst/>
            <a:gdLst/>
            <a:ahLst/>
            <a:cxnLst/>
            <a:rect l="l" t="t" r="r" b="b"/>
            <a:pathLst>
              <a:path w="158750" h="106679">
                <a:moveTo>
                  <a:pt x="41148" y="1524"/>
                </a:moveTo>
                <a:lnTo>
                  <a:pt x="22860" y="1524"/>
                </a:lnTo>
                <a:lnTo>
                  <a:pt x="0" y="106680"/>
                </a:lnTo>
                <a:lnTo>
                  <a:pt x="21336" y="106680"/>
                </a:lnTo>
                <a:lnTo>
                  <a:pt x="32003" y="53339"/>
                </a:lnTo>
                <a:lnTo>
                  <a:pt x="34551" y="43910"/>
                </a:lnTo>
                <a:lnTo>
                  <a:pt x="56387" y="18287"/>
                </a:lnTo>
                <a:lnTo>
                  <a:pt x="36575" y="18287"/>
                </a:lnTo>
                <a:lnTo>
                  <a:pt x="36575" y="16763"/>
                </a:lnTo>
                <a:lnTo>
                  <a:pt x="37146" y="16197"/>
                </a:lnTo>
                <a:lnTo>
                  <a:pt x="41148" y="1524"/>
                </a:lnTo>
                <a:close/>
              </a:path>
              <a:path w="158750" h="106679">
                <a:moveTo>
                  <a:pt x="117348" y="18287"/>
                </a:moveTo>
                <a:lnTo>
                  <a:pt x="68579" y="18287"/>
                </a:lnTo>
                <a:lnTo>
                  <a:pt x="71627" y="19812"/>
                </a:lnTo>
                <a:lnTo>
                  <a:pt x="76200" y="24384"/>
                </a:lnTo>
                <a:lnTo>
                  <a:pt x="76200" y="30480"/>
                </a:lnTo>
                <a:lnTo>
                  <a:pt x="74675" y="39624"/>
                </a:lnTo>
                <a:lnTo>
                  <a:pt x="60960" y="106680"/>
                </a:lnTo>
                <a:lnTo>
                  <a:pt x="80772" y="106680"/>
                </a:lnTo>
                <a:lnTo>
                  <a:pt x="94487" y="47244"/>
                </a:lnTo>
                <a:lnTo>
                  <a:pt x="96012" y="36575"/>
                </a:lnTo>
                <a:lnTo>
                  <a:pt x="100584" y="28956"/>
                </a:lnTo>
                <a:lnTo>
                  <a:pt x="105155" y="24384"/>
                </a:lnTo>
                <a:lnTo>
                  <a:pt x="111251" y="19812"/>
                </a:lnTo>
                <a:lnTo>
                  <a:pt x="117348" y="18287"/>
                </a:lnTo>
                <a:close/>
              </a:path>
              <a:path w="158750" h="106679">
                <a:moveTo>
                  <a:pt x="77724" y="0"/>
                </a:moveTo>
                <a:lnTo>
                  <a:pt x="70103" y="0"/>
                </a:lnTo>
                <a:lnTo>
                  <a:pt x="60364" y="1119"/>
                </a:lnTo>
                <a:lnTo>
                  <a:pt x="51625" y="4381"/>
                </a:lnTo>
                <a:lnTo>
                  <a:pt x="43743" y="9644"/>
                </a:lnTo>
                <a:lnTo>
                  <a:pt x="37146" y="16197"/>
                </a:lnTo>
                <a:lnTo>
                  <a:pt x="36575" y="18287"/>
                </a:lnTo>
                <a:lnTo>
                  <a:pt x="129539" y="18287"/>
                </a:lnTo>
                <a:lnTo>
                  <a:pt x="132587" y="19812"/>
                </a:lnTo>
                <a:lnTo>
                  <a:pt x="135636" y="22860"/>
                </a:lnTo>
                <a:lnTo>
                  <a:pt x="137160" y="25908"/>
                </a:lnTo>
                <a:lnTo>
                  <a:pt x="137160" y="32004"/>
                </a:lnTo>
                <a:lnTo>
                  <a:pt x="135762" y="36194"/>
                </a:lnTo>
                <a:lnTo>
                  <a:pt x="135636" y="41148"/>
                </a:lnTo>
                <a:lnTo>
                  <a:pt x="121919" y="106680"/>
                </a:lnTo>
                <a:lnTo>
                  <a:pt x="141731" y="106680"/>
                </a:lnTo>
                <a:lnTo>
                  <a:pt x="156972" y="36575"/>
                </a:lnTo>
                <a:lnTo>
                  <a:pt x="158424" y="28003"/>
                </a:lnTo>
                <a:lnTo>
                  <a:pt x="158305" y="20574"/>
                </a:lnTo>
                <a:lnTo>
                  <a:pt x="156992" y="15239"/>
                </a:lnTo>
                <a:lnTo>
                  <a:pt x="97536" y="15239"/>
                </a:lnTo>
                <a:lnTo>
                  <a:pt x="96012" y="10668"/>
                </a:lnTo>
                <a:lnTo>
                  <a:pt x="92963" y="7620"/>
                </a:lnTo>
                <a:lnTo>
                  <a:pt x="83819" y="1524"/>
                </a:lnTo>
                <a:lnTo>
                  <a:pt x="77724" y="0"/>
                </a:lnTo>
                <a:close/>
              </a:path>
              <a:path w="158750" h="106679">
                <a:moveTo>
                  <a:pt x="37146" y="16197"/>
                </a:moveTo>
                <a:lnTo>
                  <a:pt x="36575" y="16763"/>
                </a:lnTo>
                <a:lnTo>
                  <a:pt x="36575" y="18287"/>
                </a:lnTo>
                <a:lnTo>
                  <a:pt x="37146" y="16197"/>
                </a:lnTo>
                <a:close/>
              </a:path>
              <a:path w="158750" h="106679">
                <a:moveTo>
                  <a:pt x="141731" y="0"/>
                </a:moveTo>
                <a:lnTo>
                  <a:pt x="131063" y="0"/>
                </a:lnTo>
                <a:lnTo>
                  <a:pt x="121110" y="881"/>
                </a:lnTo>
                <a:lnTo>
                  <a:pt x="112013" y="3619"/>
                </a:lnTo>
                <a:lnTo>
                  <a:pt x="104060" y="8358"/>
                </a:lnTo>
                <a:lnTo>
                  <a:pt x="97536" y="15239"/>
                </a:lnTo>
                <a:lnTo>
                  <a:pt x="156992" y="15239"/>
                </a:lnTo>
                <a:lnTo>
                  <a:pt x="156757" y="14287"/>
                </a:lnTo>
                <a:lnTo>
                  <a:pt x="153924" y="9144"/>
                </a:lnTo>
                <a:lnTo>
                  <a:pt x="149351" y="3048"/>
                </a:lnTo>
                <a:lnTo>
                  <a:pt x="141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600450" y="5230368"/>
            <a:ext cx="100965" cy="109855"/>
          </a:xfrm>
          <a:custGeom>
            <a:avLst/>
            <a:gdLst/>
            <a:ahLst/>
            <a:cxnLst/>
            <a:rect l="l" t="t" r="r" b="b"/>
            <a:pathLst>
              <a:path w="100964" h="109854">
                <a:moveTo>
                  <a:pt x="70865" y="0"/>
                </a:moveTo>
                <a:lnTo>
                  <a:pt x="61722" y="0"/>
                </a:lnTo>
                <a:lnTo>
                  <a:pt x="50815" y="881"/>
                </a:lnTo>
                <a:lnTo>
                  <a:pt x="14930" y="23574"/>
                </a:lnTo>
                <a:lnTo>
                  <a:pt x="0" y="66841"/>
                </a:lnTo>
                <a:lnTo>
                  <a:pt x="47" y="77724"/>
                </a:lnTo>
                <a:lnTo>
                  <a:pt x="29789" y="108846"/>
                </a:lnTo>
                <a:lnTo>
                  <a:pt x="40386" y="109727"/>
                </a:lnTo>
                <a:lnTo>
                  <a:pt x="49244" y="109156"/>
                </a:lnTo>
                <a:lnTo>
                  <a:pt x="82780" y="91439"/>
                </a:lnTo>
                <a:lnTo>
                  <a:pt x="35813" y="91439"/>
                </a:lnTo>
                <a:lnTo>
                  <a:pt x="29717" y="89915"/>
                </a:lnTo>
                <a:lnTo>
                  <a:pt x="25146" y="83820"/>
                </a:lnTo>
                <a:lnTo>
                  <a:pt x="22098" y="77724"/>
                </a:lnTo>
                <a:lnTo>
                  <a:pt x="20574" y="70104"/>
                </a:lnTo>
                <a:lnTo>
                  <a:pt x="22098" y="60960"/>
                </a:lnTo>
                <a:lnTo>
                  <a:pt x="98298" y="60960"/>
                </a:lnTo>
                <a:lnTo>
                  <a:pt x="100012" y="48363"/>
                </a:lnTo>
                <a:lnTo>
                  <a:pt x="100323" y="42672"/>
                </a:lnTo>
                <a:lnTo>
                  <a:pt x="26670" y="42672"/>
                </a:lnTo>
                <a:lnTo>
                  <a:pt x="28194" y="36575"/>
                </a:lnTo>
                <a:lnTo>
                  <a:pt x="32765" y="30480"/>
                </a:lnTo>
                <a:lnTo>
                  <a:pt x="38862" y="24384"/>
                </a:lnTo>
                <a:lnTo>
                  <a:pt x="44958" y="19812"/>
                </a:lnTo>
                <a:lnTo>
                  <a:pt x="51053" y="16763"/>
                </a:lnTo>
                <a:lnTo>
                  <a:pt x="96265" y="16763"/>
                </a:lnTo>
                <a:lnTo>
                  <a:pt x="95250" y="13715"/>
                </a:lnTo>
                <a:lnTo>
                  <a:pt x="90677" y="7620"/>
                </a:lnTo>
                <a:lnTo>
                  <a:pt x="83058" y="4572"/>
                </a:lnTo>
                <a:lnTo>
                  <a:pt x="76962" y="1524"/>
                </a:lnTo>
                <a:lnTo>
                  <a:pt x="70865" y="0"/>
                </a:lnTo>
                <a:close/>
              </a:path>
              <a:path w="100964" h="109854">
                <a:moveTo>
                  <a:pt x="73913" y="71627"/>
                </a:moveTo>
                <a:lnTo>
                  <a:pt x="70865" y="77724"/>
                </a:lnTo>
                <a:lnTo>
                  <a:pt x="66294" y="83820"/>
                </a:lnTo>
                <a:lnTo>
                  <a:pt x="60198" y="86868"/>
                </a:lnTo>
                <a:lnTo>
                  <a:pt x="55625" y="89915"/>
                </a:lnTo>
                <a:lnTo>
                  <a:pt x="49529" y="91439"/>
                </a:lnTo>
                <a:lnTo>
                  <a:pt x="82780" y="91439"/>
                </a:lnTo>
                <a:lnTo>
                  <a:pt x="84962" y="89153"/>
                </a:lnTo>
                <a:lnTo>
                  <a:pt x="90392" y="81724"/>
                </a:lnTo>
                <a:lnTo>
                  <a:pt x="95250" y="73151"/>
                </a:lnTo>
                <a:lnTo>
                  <a:pt x="73913" y="71627"/>
                </a:lnTo>
                <a:close/>
              </a:path>
              <a:path w="100964" h="109854">
                <a:moveTo>
                  <a:pt x="96265" y="16763"/>
                </a:moveTo>
                <a:lnTo>
                  <a:pt x="66294" y="16763"/>
                </a:lnTo>
                <a:lnTo>
                  <a:pt x="75437" y="22860"/>
                </a:lnTo>
                <a:lnTo>
                  <a:pt x="80010" y="27432"/>
                </a:lnTo>
                <a:lnTo>
                  <a:pt x="81534" y="33527"/>
                </a:lnTo>
                <a:lnTo>
                  <a:pt x="80010" y="42672"/>
                </a:lnTo>
                <a:lnTo>
                  <a:pt x="100323" y="42672"/>
                </a:lnTo>
                <a:lnTo>
                  <a:pt x="100584" y="37909"/>
                </a:lnTo>
                <a:lnTo>
                  <a:pt x="100012" y="29456"/>
                </a:lnTo>
                <a:lnTo>
                  <a:pt x="98298" y="22860"/>
                </a:lnTo>
                <a:lnTo>
                  <a:pt x="96265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715511" y="5231892"/>
            <a:ext cx="144780" cy="105410"/>
          </a:xfrm>
          <a:custGeom>
            <a:avLst/>
            <a:gdLst/>
            <a:ahLst/>
            <a:cxnLst/>
            <a:rect l="l" t="t" r="r" b="b"/>
            <a:pathLst>
              <a:path w="144779" h="105410">
                <a:moveTo>
                  <a:pt x="21336" y="0"/>
                </a:moveTo>
                <a:lnTo>
                  <a:pt x="0" y="0"/>
                </a:lnTo>
                <a:lnTo>
                  <a:pt x="10667" y="105156"/>
                </a:lnTo>
                <a:lnTo>
                  <a:pt x="30479" y="105156"/>
                </a:lnTo>
                <a:lnTo>
                  <a:pt x="43844" y="76200"/>
                </a:lnTo>
                <a:lnTo>
                  <a:pt x="25908" y="76200"/>
                </a:lnTo>
                <a:lnTo>
                  <a:pt x="21336" y="0"/>
                </a:lnTo>
                <a:close/>
              </a:path>
              <a:path w="144779" h="105410">
                <a:moveTo>
                  <a:pt x="84666" y="42672"/>
                </a:moveTo>
                <a:lnTo>
                  <a:pt x="67055" y="42672"/>
                </a:lnTo>
                <a:lnTo>
                  <a:pt x="68579" y="105156"/>
                </a:lnTo>
                <a:lnTo>
                  <a:pt x="89915" y="105156"/>
                </a:lnTo>
                <a:lnTo>
                  <a:pt x="102638" y="80772"/>
                </a:lnTo>
                <a:lnTo>
                  <a:pt x="85343" y="80772"/>
                </a:lnTo>
                <a:lnTo>
                  <a:pt x="86201" y="77581"/>
                </a:lnTo>
                <a:lnTo>
                  <a:pt x="86486" y="72389"/>
                </a:lnTo>
                <a:lnTo>
                  <a:pt x="86201" y="64912"/>
                </a:lnTo>
                <a:lnTo>
                  <a:pt x="85343" y="54863"/>
                </a:lnTo>
                <a:lnTo>
                  <a:pt x="84666" y="42672"/>
                </a:lnTo>
                <a:close/>
              </a:path>
              <a:path w="144779" h="105410">
                <a:moveTo>
                  <a:pt x="144779" y="0"/>
                </a:moveTo>
                <a:lnTo>
                  <a:pt x="123443" y="0"/>
                </a:lnTo>
                <a:lnTo>
                  <a:pt x="85343" y="80772"/>
                </a:lnTo>
                <a:lnTo>
                  <a:pt x="102638" y="80772"/>
                </a:lnTo>
                <a:lnTo>
                  <a:pt x="144779" y="0"/>
                </a:lnTo>
                <a:close/>
              </a:path>
              <a:path w="144779" h="105410">
                <a:moveTo>
                  <a:pt x="82296" y="0"/>
                </a:moveTo>
                <a:lnTo>
                  <a:pt x="62484" y="0"/>
                </a:lnTo>
                <a:lnTo>
                  <a:pt x="30479" y="68580"/>
                </a:lnTo>
                <a:lnTo>
                  <a:pt x="25908" y="76200"/>
                </a:lnTo>
                <a:lnTo>
                  <a:pt x="43844" y="76200"/>
                </a:lnTo>
                <a:lnTo>
                  <a:pt x="65532" y="29209"/>
                </a:lnTo>
                <a:lnTo>
                  <a:pt x="65532" y="25908"/>
                </a:lnTo>
                <a:lnTo>
                  <a:pt x="83735" y="25908"/>
                </a:lnTo>
                <a:lnTo>
                  <a:pt x="82296" y="0"/>
                </a:lnTo>
                <a:close/>
              </a:path>
              <a:path w="144779" h="105410">
                <a:moveTo>
                  <a:pt x="83735" y="25908"/>
                </a:moveTo>
                <a:lnTo>
                  <a:pt x="67055" y="25908"/>
                </a:lnTo>
                <a:lnTo>
                  <a:pt x="65532" y="29209"/>
                </a:lnTo>
                <a:lnTo>
                  <a:pt x="65532" y="44196"/>
                </a:lnTo>
                <a:lnTo>
                  <a:pt x="67055" y="42672"/>
                </a:lnTo>
                <a:lnTo>
                  <a:pt x="84666" y="42672"/>
                </a:lnTo>
                <a:lnTo>
                  <a:pt x="83735" y="25908"/>
                </a:lnTo>
                <a:close/>
              </a:path>
              <a:path w="144779" h="105410">
                <a:moveTo>
                  <a:pt x="67055" y="25908"/>
                </a:moveTo>
                <a:lnTo>
                  <a:pt x="65532" y="25908"/>
                </a:lnTo>
                <a:lnTo>
                  <a:pt x="65532" y="29209"/>
                </a:lnTo>
                <a:lnTo>
                  <a:pt x="67055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851311" y="5230368"/>
            <a:ext cx="102870" cy="109855"/>
          </a:xfrm>
          <a:custGeom>
            <a:avLst/>
            <a:gdLst/>
            <a:ahLst/>
            <a:cxnLst/>
            <a:rect l="l" t="t" r="r" b="b"/>
            <a:pathLst>
              <a:path w="102870" h="109854">
                <a:moveTo>
                  <a:pt x="62320" y="0"/>
                </a:moveTo>
                <a:lnTo>
                  <a:pt x="24220" y="13715"/>
                </a:lnTo>
                <a:lnTo>
                  <a:pt x="1360" y="54863"/>
                </a:lnTo>
                <a:lnTo>
                  <a:pt x="0" y="67317"/>
                </a:lnTo>
                <a:lnTo>
                  <a:pt x="29" y="69532"/>
                </a:lnTo>
                <a:lnTo>
                  <a:pt x="22315" y="106299"/>
                </a:lnTo>
                <a:lnTo>
                  <a:pt x="39460" y="109727"/>
                </a:lnTo>
                <a:lnTo>
                  <a:pt x="49485" y="108894"/>
                </a:lnTo>
                <a:lnTo>
                  <a:pt x="59082" y="106489"/>
                </a:lnTo>
                <a:lnTo>
                  <a:pt x="68392" y="102655"/>
                </a:lnTo>
                <a:lnTo>
                  <a:pt x="77560" y="97536"/>
                </a:lnTo>
                <a:lnTo>
                  <a:pt x="83401" y="91439"/>
                </a:lnTo>
                <a:lnTo>
                  <a:pt x="34888" y="91439"/>
                </a:lnTo>
                <a:lnTo>
                  <a:pt x="28792" y="88392"/>
                </a:lnTo>
                <a:lnTo>
                  <a:pt x="25744" y="82296"/>
                </a:lnTo>
                <a:lnTo>
                  <a:pt x="22911" y="77152"/>
                </a:lnTo>
                <a:lnTo>
                  <a:pt x="21363" y="70865"/>
                </a:lnTo>
                <a:lnTo>
                  <a:pt x="32126" y="31932"/>
                </a:lnTo>
                <a:lnTo>
                  <a:pt x="51652" y="16763"/>
                </a:lnTo>
                <a:lnTo>
                  <a:pt x="97660" y="16763"/>
                </a:lnTo>
                <a:lnTo>
                  <a:pt x="95848" y="13715"/>
                </a:lnTo>
                <a:lnTo>
                  <a:pt x="89538" y="7715"/>
                </a:lnTo>
                <a:lnTo>
                  <a:pt x="81942" y="3429"/>
                </a:lnTo>
                <a:lnTo>
                  <a:pt x="72917" y="857"/>
                </a:lnTo>
                <a:lnTo>
                  <a:pt x="62320" y="0"/>
                </a:lnTo>
                <a:close/>
              </a:path>
              <a:path w="102870" h="109854">
                <a:moveTo>
                  <a:pt x="97660" y="16763"/>
                </a:moveTo>
                <a:lnTo>
                  <a:pt x="66892" y="16763"/>
                </a:lnTo>
                <a:lnTo>
                  <a:pt x="72988" y="19812"/>
                </a:lnTo>
                <a:lnTo>
                  <a:pt x="77560" y="25908"/>
                </a:lnTo>
                <a:lnTo>
                  <a:pt x="80180" y="31051"/>
                </a:lnTo>
                <a:lnTo>
                  <a:pt x="81370" y="37337"/>
                </a:lnTo>
                <a:lnTo>
                  <a:pt x="81418" y="44767"/>
                </a:lnTo>
                <a:lnTo>
                  <a:pt x="80608" y="53339"/>
                </a:lnTo>
                <a:lnTo>
                  <a:pt x="56415" y="89153"/>
                </a:lnTo>
                <a:lnTo>
                  <a:pt x="42508" y="91439"/>
                </a:lnTo>
                <a:lnTo>
                  <a:pt x="83401" y="91439"/>
                </a:lnTo>
                <a:lnTo>
                  <a:pt x="100420" y="53339"/>
                </a:lnTo>
                <a:lnTo>
                  <a:pt x="102706" y="30670"/>
                </a:lnTo>
                <a:lnTo>
                  <a:pt x="100420" y="21407"/>
                </a:lnTo>
                <a:lnTo>
                  <a:pt x="97660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957828" y="5230368"/>
            <a:ext cx="81280" cy="106680"/>
          </a:xfrm>
          <a:custGeom>
            <a:avLst/>
            <a:gdLst/>
            <a:ahLst/>
            <a:cxnLst/>
            <a:rect l="l" t="t" r="r" b="b"/>
            <a:pathLst>
              <a:path w="81279" h="106679">
                <a:moveTo>
                  <a:pt x="41148" y="1524"/>
                </a:moveTo>
                <a:lnTo>
                  <a:pt x="21336" y="1524"/>
                </a:lnTo>
                <a:lnTo>
                  <a:pt x="0" y="106680"/>
                </a:lnTo>
                <a:lnTo>
                  <a:pt x="19812" y="106680"/>
                </a:lnTo>
                <a:lnTo>
                  <a:pt x="32004" y="51815"/>
                </a:lnTo>
                <a:lnTo>
                  <a:pt x="33527" y="42672"/>
                </a:lnTo>
                <a:lnTo>
                  <a:pt x="36575" y="35051"/>
                </a:lnTo>
                <a:lnTo>
                  <a:pt x="45720" y="22860"/>
                </a:lnTo>
                <a:lnTo>
                  <a:pt x="50292" y="21336"/>
                </a:lnTo>
                <a:lnTo>
                  <a:pt x="71393" y="21336"/>
                </a:lnTo>
                <a:lnTo>
                  <a:pt x="73269" y="18287"/>
                </a:lnTo>
                <a:lnTo>
                  <a:pt x="35051" y="18287"/>
                </a:lnTo>
                <a:lnTo>
                  <a:pt x="37452" y="15074"/>
                </a:lnTo>
                <a:lnTo>
                  <a:pt x="41148" y="1524"/>
                </a:lnTo>
                <a:close/>
              </a:path>
              <a:path w="81279" h="106679">
                <a:moveTo>
                  <a:pt x="71393" y="21336"/>
                </a:moveTo>
                <a:lnTo>
                  <a:pt x="60960" y="21336"/>
                </a:lnTo>
                <a:lnTo>
                  <a:pt x="64008" y="22860"/>
                </a:lnTo>
                <a:lnTo>
                  <a:pt x="68580" y="25908"/>
                </a:lnTo>
                <a:lnTo>
                  <a:pt x="71393" y="21336"/>
                </a:lnTo>
                <a:close/>
              </a:path>
              <a:path w="81279" h="106679">
                <a:moveTo>
                  <a:pt x="37452" y="15074"/>
                </a:moveTo>
                <a:lnTo>
                  <a:pt x="35051" y="18287"/>
                </a:lnTo>
                <a:lnTo>
                  <a:pt x="36575" y="18287"/>
                </a:lnTo>
                <a:lnTo>
                  <a:pt x="37452" y="15074"/>
                </a:lnTo>
                <a:close/>
              </a:path>
              <a:path w="81279" h="106679">
                <a:moveTo>
                  <a:pt x="67056" y="0"/>
                </a:moveTo>
                <a:lnTo>
                  <a:pt x="60960" y="0"/>
                </a:lnTo>
                <a:lnTo>
                  <a:pt x="54125" y="1143"/>
                </a:lnTo>
                <a:lnTo>
                  <a:pt x="47434" y="4572"/>
                </a:lnTo>
                <a:lnTo>
                  <a:pt x="41028" y="10287"/>
                </a:lnTo>
                <a:lnTo>
                  <a:pt x="37452" y="15074"/>
                </a:lnTo>
                <a:lnTo>
                  <a:pt x="36575" y="18287"/>
                </a:lnTo>
                <a:lnTo>
                  <a:pt x="73269" y="18287"/>
                </a:lnTo>
                <a:lnTo>
                  <a:pt x="80772" y="6096"/>
                </a:lnTo>
                <a:lnTo>
                  <a:pt x="73151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4023359" y="5193792"/>
            <a:ext cx="109855" cy="143510"/>
          </a:xfrm>
          <a:custGeom>
            <a:avLst/>
            <a:gdLst/>
            <a:ahLst/>
            <a:cxnLst/>
            <a:rect l="l" t="t" r="r" b="b"/>
            <a:pathLst>
              <a:path w="109854" h="143510">
                <a:moveTo>
                  <a:pt x="51815" y="0"/>
                </a:moveTo>
                <a:lnTo>
                  <a:pt x="30479" y="0"/>
                </a:lnTo>
                <a:lnTo>
                  <a:pt x="0" y="143256"/>
                </a:lnTo>
                <a:lnTo>
                  <a:pt x="21336" y="143256"/>
                </a:lnTo>
                <a:lnTo>
                  <a:pt x="28955" y="102108"/>
                </a:lnTo>
                <a:lnTo>
                  <a:pt x="42672" y="92963"/>
                </a:lnTo>
                <a:lnTo>
                  <a:pt x="65967" y="92963"/>
                </a:lnTo>
                <a:lnTo>
                  <a:pt x="59436" y="79248"/>
                </a:lnTo>
                <a:lnTo>
                  <a:pt x="61298" y="77724"/>
                </a:lnTo>
                <a:lnTo>
                  <a:pt x="35051" y="77724"/>
                </a:lnTo>
                <a:lnTo>
                  <a:pt x="51815" y="0"/>
                </a:lnTo>
                <a:close/>
              </a:path>
              <a:path w="109854" h="143510">
                <a:moveTo>
                  <a:pt x="65967" y="92963"/>
                </a:moveTo>
                <a:lnTo>
                  <a:pt x="42672" y="92963"/>
                </a:lnTo>
                <a:lnTo>
                  <a:pt x="64007" y="143256"/>
                </a:lnTo>
                <a:lnTo>
                  <a:pt x="89915" y="143256"/>
                </a:lnTo>
                <a:lnTo>
                  <a:pt x="65967" y="92963"/>
                </a:lnTo>
                <a:close/>
              </a:path>
              <a:path w="109854" h="143510">
                <a:moveTo>
                  <a:pt x="109727" y="38100"/>
                </a:moveTo>
                <a:lnTo>
                  <a:pt x="80772" y="38100"/>
                </a:lnTo>
                <a:lnTo>
                  <a:pt x="35051" y="77724"/>
                </a:lnTo>
                <a:lnTo>
                  <a:pt x="61298" y="77724"/>
                </a:lnTo>
                <a:lnTo>
                  <a:pt x="109727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3168395" y="5361432"/>
            <a:ext cx="942340" cy="0"/>
          </a:xfrm>
          <a:custGeom>
            <a:avLst/>
            <a:gdLst/>
            <a:ahLst/>
            <a:cxnLst/>
            <a:rect l="l" t="t" r="r" b="b"/>
            <a:pathLst>
              <a:path w="942339" h="0">
                <a:moveTo>
                  <a:pt x="0" y="0"/>
                </a:moveTo>
                <a:lnTo>
                  <a:pt x="941831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4236720" y="4904232"/>
            <a:ext cx="1268095" cy="277495"/>
          </a:xfrm>
          <a:custGeom>
            <a:avLst/>
            <a:gdLst/>
            <a:ahLst/>
            <a:cxnLst/>
            <a:rect l="l" t="t" r="r" b="b"/>
            <a:pathLst>
              <a:path w="1268095" h="277495">
                <a:moveTo>
                  <a:pt x="0" y="277367"/>
                </a:moveTo>
                <a:lnTo>
                  <a:pt x="1267968" y="277367"/>
                </a:lnTo>
                <a:lnTo>
                  <a:pt x="1267968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4232147" y="4898135"/>
            <a:ext cx="1278890" cy="289560"/>
          </a:xfrm>
          <a:custGeom>
            <a:avLst/>
            <a:gdLst/>
            <a:ahLst/>
            <a:cxnLst/>
            <a:rect l="l" t="t" r="r" b="b"/>
            <a:pathLst>
              <a:path w="1278889" h="289560">
                <a:moveTo>
                  <a:pt x="0" y="289559"/>
                </a:moveTo>
                <a:lnTo>
                  <a:pt x="1278635" y="289559"/>
                </a:lnTo>
                <a:lnTo>
                  <a:pt x="1278635" y="0"/>
                </a:lnTo>
                <a:lnTo>
                  <a:pt x="0" y="0"/>
                </a:lnTo>
                <a:lnTo>
                  <a:pt x="0" y="289559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476244" y="9701784"/>
            <a:ext cx="70103" cy="99059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990088" y="7399020"/>
            <a:ext cx="1268095" cy="10795"/>
          </a:xfrm>
          <a:custGeom>
            <a:avLst/>
            <a:gdLst/>
            <a:ahLst/>
            <a:cxnLst/>
            <a:rect l="l" t="t" r="r" b="b"/>
            <a:pathLst>
              <a:path w="1268095" h="10795">
                <a:moveTo>
                  <a:pt x="0" y="10667"/>
                </a:moveTo>
                <a:lnTo>
                  <a:pt x="1267967" y="10667"/>
                </a:lnTo>
                <a:lnTo>
                  <a:pt x="1267967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2983991" y="7392923"/>
            <a:ext cx="1278890" cy="289560"/>
          </a:xfrm>
          <a:custGeom>
            <a:avLst/>
            <a:gdLst/>
            <a:ahLst/>
            <a:cxnLst/>
            <a:rect l="l" t="t" r="r" b="b"/>
            <a:pathLst>
              <a:path w="1278889" h="289559">
                <a:moveTo>
                  <a:pt x="0" y="289559"/>
                </a:moveTo>
                <a:lnTo>
                  <a:pt x="1278635" y="289559"/>
                </a:lnTo>
                <a:lnTo>
                  <a:pt x="1278635" y="0"/>
                </a:lnTo>
                <a:lnTo>
                  <a:pt x="0" y="0"/>
                </a:lnTo>
                <a:lnTo>
                  <a:pt x="0" y="289559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621791" y="7409688"/>
            <a:ext cx="6486525" cy="277495"/>
          </a:xfrm>
          <a:custGeom>
            <a:avLst/>
            <a:gdLst/>
            <a:ahLst/>
            <a:cxnLst/>
            <a:rect l="l" t="t" r="r" b="b"/>
            <a:pathLst>
              <a:path w="6486525" h="277495">
                <a:moveTo>
                  <a:pt x="0" y="277368"/>
                </a:moveTo>
                <a:lnTo>
                  <a:pt x="6486144" y="277368"/>
                </a:lnTo>
                <a:lnTo>
                  <a:pt x="6486144" y="0"/>
                </a:lnTo>
                <a:lnTo>
                  <a:pt x="0" y="0"/>
                </a:lnTo>
                <a:lnTo>
                  <a:pt x="0" y="277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617219" y="7403592"/>
            <a:ext cx="6497320" cy="289560"/>
          </a:xfrm>
          <a:custGeom>
            <a:avLst/>
            <a:gdLst/>
            <a:ahLst/>
            <a:cxnLst/>
            <a:rect l="l" t="t" r="r" b="b"/>
            <a:pathLst>
              <a:path w="6497320" h="289559">
                <a:moveTo>
                  <a:pt x="0" y="289559"/>
                </a:moveTo>
                <a:lnTo>
                  <a:pt x="6496811" y="289559"/>
                </a:lnTo>
                <a:lnTo>
                  <a:pt x="6496811" y="0"/>
                </a:lnTo>
                <a:lnTo>
                  <a:pt x="0" y="0"/>
                </a:lnTo>
                <a:lnTo>
                  <a:pt x="0" y="289559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6232855" y="7661694"/>
            <a:ext cx="1320800" cy="299085"/>
          </a:xfrm>
          <a:custGeom>
            <a:avLst/>
            <a:gdLst/>
            <a:ahLst/>
            <a:cxnLst/>
            <a:rect l="l" t="t" r="r" b="b"/>
            <a:pathLst>
              <a:path w="1320800" h="299084">
                <a:moveTo>
                  <a:pt x="0" y="298805"/>
                </a:moveTo>
                <a:lnTo>
                  <a:pt x="1320800" y="298805"/>
                </a:lnTo>
                <a:lnTo>
                  <a:pt x="1320800" y="0"/>
                </a:lnTo>
                <a:lnTo>
                  <a:pt x="0" y="0"/>
                </a:lnTo>
                <a:lnTo>
                  <a:pt x="0" y="29880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389214" y="7863408"/>
            <a:ext cx="6891020" cy="2103120"/>
          </a:xfrm>
          <a:custGeom>
            <a:avLst/>
            <a:gdLst/>
            <a:ahLst/>
            <a:cxnLst/>
            <a:rect l="l" t="t" r="r" b="b"/>
            <a:pathLst>
              <a:path w="6891020" h="2103120">
                <a:moveTo>
                  <a:pt x="0" y="2103094"/>
                </a:moveTo>
                <a:lnTo>
                  <a:pt x="6890562" y="2103094"/>
                </a:lnTo>
                <a:lnTo>
                  <a:pt x="6890562" y="0"/>
                </a:lnTo>
                <a:lnTo>
                  <a:pt x="0" y="0"/>
                </a:lnTo>
                <a:lnTo>
                  <a:pt x="0" y="21030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382864" y="7857058"/>
            <a:ext cx="6903720" cy="2115820"/>
          </a:xfrm>
          <a:custGeom>
            <a:avLst/>
            <a:gdLst/>
            <a:ahLst/>
            <a:cxnLst/>
            <a:rect l="l" t="t" r="r" b="b"/>
            <a:pathLst>
              <a:path w="6903720" h="2115820">
                <a:moveTo>
                  <a:pt x="0" y="2115794"/>
                </a:moveTo>
                <a:lnTo>
                  <a:pt x="6903262" y="2115794"/>
                </a:lnTo>
                <a:lnTo>
                  <a:pt x="6903262" y="0"/>
                </a:lnTo>
                <a:lnTo>
                  <a:pt x="0" y="0"/>
                </a:lnTo>
                <a:lnTo>
                  <a:pt x="0" y="211579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 txBox="1"/>
          <p:nvPr/>
        </p:nvSpPr>
        <p:spPr>
          <a:xfrm>
            <a:off x="3498697" y="10287927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6018212" y="10344532"/>
            <a:ext cx="13481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0" b="1">
                <a:latin typeface="Arial"/>
                <a:cs typeface="Arial"/>
              </a:rPr>
              <a:t>Asst.Lec. </a:t>
            </a:r>
            <a:r>
              <a:rPr dirty="0" sz="1000" spc="-15" b="1">
                <a:latin typeface="Arial"/>
                <a:cs typeface="Arial"/>
              </a:rPr>
              <a:t>Weaam </a:t>
            </a:r>
            <a:r>
              <a:rPr dirty="0" sz="1000" b="1">
                <a:latin typeface="Arial"/>
                <a:cs typeface="Arial"/>
              </a:rPr>
              <a:t>T.</a:t>
            </a:r>
            <a:r>
              <a:rPr dirty="0" sz="1000" spc="10" b="1">
                <a:latin typeface="Arial"/>
                <a:cs typeface="Arial"/>
              </a:rPr>
              <a:t> </a:t>
            </a:r>
            <a:r>
              <a:rPr dirty="0" sz="1000" spc="-55" b="1"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6312699" y="1237150"/>
            <a:ext cx="1235075" cy="173990"/>
          </a:xfrm>
          <a:custGeom>
            <a:avLst/>
            <a:gdLst/>
            <a:ahLst/>
            <a:cxnLst/>
            <a:rect l="l" t="t" r="r" b="b"/>
            <a:pathLst>
              <a:path w="1235075" h="173990">
                <a:moveTo>
                  <a:pt x="0" y="173794"/>
                </a:moveTo>
                <a:lnTo>
                  <a:pt x="1234601" y="173794"/>
                </a:lnTo>
                <a:lnTo>
                  <a:pt x="1234601" y="0"/>
                </a:lnTo>
                <a:lnTo>
                  <a:pt x="0" y="0"/>
                </a:lnTo>
                <a:lnTo>
                  <a:pt x="0" y="173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6306349" y="1230800"/>
            <a:ext cx="1247775" cy="186690"/>
          </a:xfrm>
          <a:custGeom>
            <a:avLst/>
            <a:gdLst/>
            <a:ahLst/>
            <a:cxnLst/>
            <a:rect l="l" t="t" r="r" b="b"/>
            <a:pathLst>
              <a:path w="1247775" h="186690">
                <a:moveTo>
                  <a:pt x="0" y="186494"/>
                </a:moveTo>
                <a:lnTo>
                  <a:pt x="1247301" y="186494"/>
                </a:lnTo>
                <a:lnTo>
                  <a:pt x="1247301" y="0"/>
                </a:lnTo>
                <a:lnTo>
                  <a:pt x="0" y="0"/>
                </a:lnTo>
                <a:lnTo>
                  <a:pt x="0" y="18649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 txBox="1"/>
          <p:nvPr/>
        </p:nvSpPr>
        <p:spPr>
          <a:xfrm>
            <a:off x="630427" y="1234356"/>
            <a:ext cx="59359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81980" algn="l"/>
              </a:tabLst>
            </a:pPr>
            <a:r>
              <a:rPr dirty="0" u="sng" sz="100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u="sng" sz="1000" spc="-3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6016256" y="1474355"/>
            <a:ext cx="1320800" cy="191770"/>
          </a:xfrm>
          <a:custGeom>
            <a:avLst/>
            <a:gdLst/>
            <a:ahLst/>
            <a:cxnLst/>
            <a:rect l="l" t="t" r="r" b="b"/>
            <a:pathLst>
              <a:path w="1320800" h="191769">
                <a:moveTo>
                  <a:pt x="0" y="191516"/>
                </a:moveTo>
                <a:lnTo>
                  <a:pt x="1320800" y="191516"/>
                </a:lnTo>
                <a:lnTo>
                  <a:pt x="1320800" y="0"/>
                </a:lnTo>
                <a:lnTo>
                  <a:pt x="0" y="0"/>
                </a:lnTo>
                <a:lnTo>
                  <a:pt x="0" y="19151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2018-11-07T09:15:29Z</dcterms:created>
  <dcterms:modified xsi:type="dcterms:W3CDTF">2018-11-07T09:15:29Z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2018-11-07T00:00:00Z</vt:filetime>
  </property>
  <property fmtid="{D5CDD505-2E9C-101B-9397-08002B2CF9AE}" pid="3" name="LastSaved">
    <vt:filetime>2018-11-07T00:00:00Z</vt:filetime>
  </property>
</Properties>
</file>