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74719" y="10058400"/>
            <a:ext cx="393242" cy="2161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3" Type="http://schemas.openxmlformats.org/officeDocument/2006/relationships/image" Target="../media/image30.jp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jpg"/><Relationship Id="rId7" Type="http://schemas.openxmlformats.org/officeDocument/2006/relationships/image" Target="../media/image34.png"/><Relationship Id="rId8" Type="http://schemas.openxmlformats.org/officeDocument/2006/relationships/image" Target="../media/image3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png"/><Relationship Id="rId3" Type="http://schemas.openxmlformats.org/officeDocument/2006/relationships/image" Target="../media/image37.jp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jpg"/><Relationship Id="rId7" Type="http://schemas.openxmlformats.org/officeDocument/2006/relationships/image" Target="../media/image41.jpg"/><Relationship Id="rId8" Type="http://schemas.openxmlformats.org/officeDocument/2006/relationships/image" Target="../media/image42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jpg"/><Relationship Id="rId3" Type="http://schemas.openxmlformats.org/officeDocument/2006/relationships/image" Target="../media/image44.jpg"/><Relationship Id="rId4" Type="http://schemas.openxmlformats.org/officeDocument/2006/relationships/image" Target="../media/image45.jpg"/><Relationship Id="rId5" Type="http://schemas.openxmlformats.org/officeDocument/2006/relationships/image" Target="../media/image46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jpg"/><Relationship Id="rId3" Type="http://schemas.openxmlformats.org/officeDocument/2006/relationships/image" Target="../media/image48.png"/><Relationship Id="rId4" Type="http://schemas.openxmlformats.org/officeDocument/2006/relationships/image" Target="../media/image49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0.jpg"/><Relationship Id="rId3" Type="http://schemas.openxmlformats.org/officeDocument/2006/relationships/image" Target="../media/image51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jpg"/><Relationship Id="rId5" Type="http://schemas.openxmlformats.org/officeDocument/2006/relationships/image" Target="../media/image55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jpg"/><Relationship Id="rId6" Type="http://schemas.openxmlformats.org/officeDocument/2006/relationships/image" Target="../media/image1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747776"/>
            <a:ext cx="3442970" cy="1189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Applica</a:t>
            </a:r>
            <a:r>
              <a:rPr dirty="0" smtClean="0" sz="1600" spc="-10" b="1" u="heavy">
                <a:latin typeface="Times New Roman"/>
                <a:cs typeface="Times New Roman"/>
              </a:rPr>
              <a:t>tion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f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the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Defini</a:t>
            </a:r>
            <a:r>
              <a:rPr dirty="0" smtClean="0" sz="1600" spc="-20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r>
              <a:rPr dirty="0" smtClean="0" sz="1600" spc="1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Integ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5" b="1" u="heavy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2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rea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nder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urv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area 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fi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b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unded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cur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y = f(x)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 =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 = b (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&gt;a)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72" y="2018538"/>
            <a:ext cx="8591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972" y="3295777"/>
            <a:ext cx="492569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area enclosed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cur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y</a:t>
            </a:r>
            <a:r>
              <a:rPr dirty="0" smtClean="0" baseline="3831" sz="2175" spc="75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</a:t>
            </a:r>
            <a:r>
              <a:rPr dirty="0" smtClean="0" baseline="3831" sz="2175" spc="82">
                <a:latin typeface="Times New Roman"/>
                <a:cs typeface="Times New Roman"/>
              </a:rPr>
              <a:t> </a:t>
            </a:r>
            <a:r>
              <a:rPr dirty="0" smtClean="0" baseline="3831" sz="2175" spc="75">
                <a:latin typeface="Times New Roman"/>
                <a:cs typeface="Times New Roman"/>
              </a:rPr>
              <a:t>4</a:t>
            </a:r>
            <a:r>
              <a:rPr dirty="0" smtClean="0" baseline="3831" sz="2175" spc="-142">
                <a:latin typeface="Times New Roman"/>
                <a:cs typeface="Times New Roman"/>
              </a:rPr>
              <a:t> </a:t>
            </a:r>
            <a:r>
              <a:rPr dirty="0" smtClean="0" baseline="3831" sz="2175" spc="82">
                <a:latin typeface="Symbol"/>
                <a:cs typeface="Symbol"/>
              </a:rPr>
              <a:t></a:t>
            </a:r>
            <a:r>
              <a:rPr dirty="0" smtClean="0" baseline="3831" sz="2175" spc="-82">
                <a:latin typeface="Times New Roman"/>
                <a:cs typeface="Times New Roman"/>
              </a:rPr>
              <a:t> </a:t>
            </a:r>
            <a:r>
              <a:rPr dirty="0" smtClean="0" baseline="3831" sz="2175" spc="247">
                <a:latin typeface="Times New Roman"/>
                <a:cs typeface="Times New Roman"/>
              </a:rPr>
              <a:t>x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 </a:t>
            </a:r>
            <a:r>
              <a:rPr dirty="0" smtClean="0" baseline="49019" sz="1275" spc="2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xis.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426" y="3632834"/>
            <a:ext cx="2079625" cy="1296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0,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baseline="1915" sz="2175" spc="75">
                <a:latin typeface="Times New Roman"/>
                <a:cs typeface="Times New Roman"/>
              </a:rPr>
              <a:t>0</a:t>
            </a:r>
            <a:r>
              <a:rPr dirty="0" smtClean="0" baseline="1915" sz="2175" spc="-37">
                <a:latin typeface="Times New Roman"/>
                <a:cs typeface="Times New Roman"/>
              </a:rPr>
              <a:t> </a:t>
            </a:r>
            <a:r>
              <a:rPr dirty="0" smtClean="0" baseline="1915" sz="2175" spc="82">
                <a:latin typeface="Symbol"/>
                <a:cs typeface="Symbol"/>
              </a:rPr>
              <a:t></a:t>
            </a:r>
            <a:r>
              <a:rPr dirty="0" smtClean="0" baseline="1915" sz="2175" spc="-15">
                <a:latin typeface="Times New Roman"/>
                <a:cs typeface="Times New Roman"/>
              </a:rPr>
              <a:t> </a:t>
            </a:r>
            <a:r>
              <a:rPr dirty="0" smtClean="0" baseline="1915" sz="2175" spc="75">
                <a:latin typeface="Times New Roman"/>
                <a:cs typeface="Times New Roman"/>
              </a:rPr>
              <a:t>4</a:t>
            </a:r>
            <a:r>
              <a:rPr dirty="0" smtClean="0" baseline="1915" sz="2175" spc="-157">
                <a:latin typeface="Times New Roman"/>
                <a:cs typeface="Times New Roman"/>
              </a:rPr>
              <a:t> </a:t>
            </a:r>
            <a:r>
              <a:rPr dirty="0" smtClean="0" baseline="1915" sz="2175" spc="82">
                <a:latin typeface="Symbol"/>
                <a:cs typeface="Symbol"/>
              </a:rPr>
              <a:t></a:t>
            </a:r>
            <a:r>
              <a:rPr dirty="0" smtClean="0" baseline="1915" sz="2175" spc="-97">
                <a:latin typeface="Times New Roman"/>
                <a:cs typeface="Times New Roman"/>
              </a:rPr>
              <a:t> </a:t>
            </a:r>
            <a:r>
              <a:rPr dirty="0" smtClean="0" baseline="1915" sz="2175" spc="232">
                <a:latin typeface="Times New Roman"/>
                <a:cs typeface="Times New Roman"/>
              </a:rPr>
              <a:t>x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</a:t>
            </a:r>
            <a:r>
              <a:rPr dirty="0" smtClean="0" sz="1450" spc="5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4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7">
                <a:latin typeface="Times New Roman"/>
                <a:cs typeface="Times New Roman"/>
              </a:rPr>
              <a:t> </a:t>
            </a:r>
            <a:r>
              <a:rPr dirty="0" smtClean="0" sz="2350" spc="-265">
                <a:latin typeface="Symbol"/>
                <a:cs typeface="Symbol"/>
              </a:rPr>
              <a:t>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40085" y="5373689"/>
            <a:ext cx="208172" cy="0"/>
          </a:xfrm>
          <a:custGeom>
            <a:avLst/>
            <a:gdLst/>
            <a:ahLst/>
            <a:cxnLst/>
            <a:rect l="l" t="t" r="r" b="b"/>
            <a:pathLst>
              <a:path w="208172" h="0">
                <a:moveTo>
                  <a:pt x="0" y="0"/>
                </a:moveTo>
                <a:lnTo>
                  <a:pt x="208172" y="0"/>
                </a:lnTo>
              </a:path>
            </a:pathLst>
          </a:custGeom>
          <a:ln w="76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0424" y="5122676"/>
            <a:ext cx="2637155" cy="429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59130" algn="l"/>
              </a:tabLst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-209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2350" spc="-265">
                <a:latin typeface="Symbol"/>
                <a:cs typeface="Symbol"/>
              </a:rPr>
              <a:t>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-15325" sz="2175" spc="67">
                <a:latin typeface="Symbol"/>
                <a:cs typeface="Symbol"/>
              </a:rPr>
              <a:t>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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x</a:t>
            </a:r>
            <a:r>
              <a:rPr dirty="0" smtClean="0" baseline="36398" sz="2175" spc="52">
                <a:latin typeface="Times New Roman"/>
                <a:cs typeface="Times New Roman"/>
              </a:rPr>
              <a:t> </a:t>
            </a:r>
            <a:r>
              <a:rPr dirty="0" smtClean="0" baseline="36398" sz="2175" spc="165">
                <a:latin typeface="Times New Roman"/>
                <a:cs typeface="Times New Roman"/>
              </a:rPr>
              <a:t> </a:t>
            </a:r>
            <a:r>
              <a:rPr dirty="0" smtClean="0" baseline="-15325" sz="2175" spc="37">
                <a:latin typeface="Symbol"/>
                <a:cs typeface="Symbol"/>
              </a:rPr>
              <a:t></a:t>
            </a:r>
            <a:endParaRPr baseline="-15325" sz="2175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3172" y="5057262"/>
            <a:ext cx="266700" cy="282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8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765"/>
              </a:lnSpc>
            </a:pP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80">
                <a:latin typeface="Times New Roman"/>
                <a:cs typeface="Times New Roman"/>
              </a:rPr>
              <a:t> </a:t>
            </a:r>
            <a:r>
              <a:rPr dirty="0" smtClean="0" baseline="-22988" sz="2175" spc="37">
                <a:latin typeface="Symbol"/>
                <a:cs typeface="Symbol"/>
              </a:rPr>
              <a:t></a:t>
            </a:r>
            <a:endParaRPr baseline="-22988" sz="2175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7043" y="5453497"/>
            <a:ext cx="397510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</a:pPr>
            <a:r>
              <a:rPr dirty="0" smtClean="0" baseline="21072" sz="2175" spc="52">
                <a:latin typeface="Times New Roman"/>
                <a:cs typeface="Times New Roman"/>
              </a:rPr>
              <a:t>3</a:t>
            </a:r>
            <a:r>
              <a:rPr dirty="0" smtClean="0" baseline="21072" sz="2175" spc="195">
                <a:latin typeface="Times New Roman"/>
                <a:cs typeface="Times New Roman"/>
              </a:rPr>
              <a:t> </a:t>
            </a:r>
            <a:r>
              <a:rPr dirty="0" smtClean="0" baseline="7662" sz="2175" spc="217">
                <a:latin typeface="Symbol"/>
                <a:cs typeface="Symbol"/>
              </a:rPr>
              <a:t></a:t>
            </a:r>
            <a:r>
              <a:rPr dirty="0" smtClean="0" sz="850" spc="35">
                <a:latin typeface="Symbol"/>
                <a:cs typeface="Symbol"/>
              </a:rPr>
              <a:t>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219" y="5097045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3160" y="5517457"/>
            <a:ext cx="29464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5">
                <a:latin typeface="Times New Roman"/>
                <a:cs typeface="Times New Roman"/>
              </a:rPr>
              <a:t>X</a:t>
            </a:r>
            <a:r>
              <a:rPr dirty="0" smtClean="0" sz="850" spc="40">
                <a:latin typeface="Symbol"/>
                <a:cs typeface="Symbol"/>
              </a:rPr>
              <a:t></a:t>
            </a:r>
            <a:r>
              <a:rPr dirty="0" smtClean="0" sz="850" spc="0">
                <a:latin typeface="Symbol"/>
                <a:cs typeface="Symbol"/>
              </a:rPr>
              <a:t>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59905" y="5429780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9905" y="5108828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23584" y="6040623"/>
            <a:ext cx="103081" cy="0"/>
          </a:xfrm>
          <a:custGeom>
            <a:avLst/>
            <a:gdLst/>
            <a:ahLst/>
            <a:cxnLst/>
            <a:rect l="l" t="t" r="r" b="b"/>
            <a:pathLst>
              <a:path w="103081" h="0">
                <a:moveTo>
                  <a:pt x="0" y="0"/>
                </a:moveTo>
                <a:lnTo>
                  <a:pt x="10308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194404" y="6040623"/>
            <a:ext cx="247585" cy="0"/>
          </a:xfrm>
          <a:custGeom>
            <a:avLst/>
            <a:gdLst/>
            <a:ahLst/>
            <a:cxnLst/>
            <a:rect l="l" t="t" r="r" b="b"/>
            <a:pathLst>
              <a:path w="247585" h="0">
                <a:moveTo>
                  <a:pt x="0" y="0"/>
                </a:moveTo>
                <a:lnTo>
                  <a:pt x="24758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90993" y="6040623"/>
            <a:ext cx="189562" cy="0"/>
          </a:xfrm>
          <a:custGeom>
            <a:avLst/>
            <a:gdLst/>
            <a:ahLst/>
            <a:cxnLst/>
            <a:rect l="l" t="t" r="r" b="b"/>
            <a:pathLst>
              <a:path w="189562" h="0">
                <a:moveTo>
                  <a:pt x="0" y="0"/>
                </a:moveTo>
                <a:lnTo>
                  <a:pt x="18956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494625" y="6040623"/>
            <a:ext cx="203791" cy="0"/>
          </a:xfrm>
          <a:custGeom>
            <a:avLst/>
            <a:gdLst/>
            <a:ahLst/>
            <a:cxnLst/>
            <a:rect l="l" t="t" r="r" b="b"/>
            <a:pathLst>
              <a:path w="203791" h="0">
                <a:moveTo>
                  <a:pt x="0" y="0"/>
                </a:moveTo>
                <a:lnTo>
                  <a:pt x="20379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10422" y="5903718"/>
            <a:ext cx="37503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baseline="36398" sz="2175" spc="209">
                <a:latin typeface="Times New Roman"/>
                <a:cs typeface="Times New Roman"/>
              </a:rPr>
              <a:t>8</a:t>
            </a:r>
            <a:r>
              <a:rPr dirty="0" smtClean="0" baseline="30651" sz="2175" spc="44">
                <a:latin typeface="Symbol"/>
                <a:cs typeface="Symbol"/>
              </a:rPr>
              <a:t></a:t>
            </a:r>
            <a:r>
              <a:rPr dirty="0" smtClean="0" baseline="30651" sz="2175" spc="-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baseline="30651" sz="2175" spc="67">
                <a:latin typeface="Symbol"/>
                <a:cs typeface="Symbol"/>
              </a:rPr>
              <a:t></a:t>
            </a: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</a:t>
            </a:r>
            <a:r>
              <a:rPr dirty="0" smtClean="0" baseline="36398" sz="2175" spc="-217">
                <a:latin typeface="Times New Roman"/>
                <a:cs typeface="Times New Roman"/>
              </a:rPr>
              <a:t> </a:t>
            </a:r>
            <a:r>
              <a:rPr dirty="0" smtClean="0" baseline="36398" sz="2175" spc="209">
                <a:latin typeface="Times New Roman"/>
                <a:cs typeface="Times New Roman"/>
              </a:rPr>
              <a:t>8</a:t>
            </a:r>
            <a:r>
              <a:rPr dirty="0" smtClean="0" baseline="30651" sz="2175" spc="44">
                <a:latin typeface="Symbol"/>
                <a:cs typeface="Symbol"/>
              </a:rPr>
              <a:t></a:t>
            </a:r>
            <a:r>
              <a:rPr dirty="0" smtClean="0" baseline="30651" sz="2175" spc="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6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1</a:t>
            </a:r>
            <a:r>
              <a:rPr dirty="0" smtClean="0" baseline="36398" sz="2175" spc="60">
                <a:latin typeface="Times New Roman"/>
                <a:cs typeface="Times New Roman"/>
              </a:rPr>
              <a:t>6</a:t>
            </a:r>
            <a:r>
              <a:rPr dirty="0" smtClean="0" baseline="36398" sz="2175" spc="17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3</a:t>
            </a:r>
            <a:r>
              <a:rPr dirty="0" smtClean="0" baseline="36398" sz="2175" spc="60">
                <a:latin typeface="Times New Roman"/>
                <a:cs typeface="Times New Roman"/>
              </a:rPr>
              <a:t>2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-13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u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28411" y="6050026"/>
            <a:ext cx="5340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2909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64912" y="5980304"/>
            <a:ext cx="1576705" cy="323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5125" algn="l"/>
                <a:tab pos="738505" algn="l"/>
                <a:tab pos="1308735" algn="l"/>
              </a:tabLst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8735" sz="2175" spc="44">
                <a:latin typeface="Symbol"/>
                <a:cs typeface="Symbol"/>
              </a:rPr>
              <a:t></a:t>
            </a:r>
            <a:r>
              <a:rPr dirty="0" smtClean="0" baseline="-28735" sz="2175" spc="44">
                <a:latin typeface="Times New Roman"/>
                <a:cs typeface="Times New Roman"/>
              </a:rPr>
              <a:t>	</a:t>
            </a:r>
            <a:r>
              <a:rPr dirty="0" smtClean="0" baseline="-21072" sz="2175" spc="179">
                <a:latin typeface="Times New Roman"/>
                <a:cs typeface="Times New Roman"/>
              </a:rPr>
              <a:t>3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8735" sz="2175" spc="44">
                <a:latin typeface="Symbol"/>
                <a:cs typeface="Symbol"/>
              </a:rPr>
              <a:t></a:t>
            </a:r>
            <a:r>
              <a:rPr dirty="0" smtClean="0" baseline="-28735" sz="2175" spc="44">
                <a:latin typeface="Times New Roman"/>
                <a:cs typeface="Times New Roman"/>
              </a:rPr>
              <a:t>	</a:t>
            </a: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8735" sz="2175" spc="44">
                <a:latin typeface="Symbol"/>
                <a:cs typeface="Symbol"/>
              </a:rPr>
              <a:t></a:t>
            </a:r>
            <a:r>
              <a:rPr dirty="0" smtClean="0" baseline="-28735" sz="2175" spc="44">
                <a:latin typeface="Times New Roman"/>
                <a:cs typeface="Times New Roman"/>
              </a:rPr>
              <a:t>	</a:t>
            </a:r>
            <a:r>
              <a:rPr dirty="0" smtClean="0" baseline="-21072" sz="2175" spc="60">
                <a:latin typeface="Times New Roman"/>
                <a:cs typeface="Times New Roman"/>
              </a:rPr>
              <a:t>3</a:t>
            </a:r>
            <a:r>
              <a:rPr dirty="0" smtClean="0" baseline="-21072" sz="2175" spc="60">
                <a:latin typeface="Times New Roman"/>
                <a:cs typeface="Times New Roman"/>
              </a:rPr>
              <a:t> </a:t>
            </a:r>
            <a:r>
              <a:rPr dirty="0" smtClean="0" baseline="-21072" sz="2175" spc="-120">
                <a:latin typeface="Times New Roman"/>
                <a:cs typeface="Times New Roman"/>
              </a:rPr>
              <a:t> 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8735" sz="2175" spc="44">
                <a:latin typeface="Symbol"/>
                <a:cs typeface="Symbol"/>
              </a:rPr>
              <a:t></a:t>
            </a:r>
            <a:endParaRPr baseline="-28735" sz="2175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64912" y="5799717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0972" y="6301551"/>
            <a:ext cx="6773545" cy="9347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  <a:tabLst>
                <a:tab pos="501650" algn="l"/>
              </a:tabLst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	</a:t>
            </a:r>
            <a:r>
              <a:rPr dirty="0" smtClean="0" sz="1400">
                <a:latin typeface="Times New Roman"/>
                <a:cs typeface="Times New Roman"/>
              </a:rPr>
              <a:t>Sketch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baseline="40123" sz="1350" spc="7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2x</a:t>
            </a:r>
            <a:r>
              <a:rPr dirty="0" smtClean="0" baseline="40123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x=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-3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closed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rve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9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25091" y="7329989"/>
            <a:ext cx="4304333" cy="2575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94334" y="558164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 h="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94334" y="592454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 h="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681978" y="2806445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9584" y="956309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318634" y="1228724"/>
            <a:ext cx="76200" cy="1835150"/>
          </a:xfrm>
          <a:custGeom>
            <a:avLst/>
            <a:gdLst/>
            <a:ahLst/>
            <a:cxnLst/>
            <a:rect l="l" t="t" r="r" b="b"/>
            <a:pathLst>
              <a:path w="76200" h="1835150">
                <a:moveTo>
                  <a:pt x="41655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1832355"/>
                </a:lnTo>
                <a:lnTo>
                  <a:pt x="34543" y="1835150"/>
                </a:lnTo>
                <a:lnTo>
                  <a:pt x="41655" y="1835150"/>
                </a:lnTo>
                <a:lnTo>
                  <a:pt x="44450" y="1832355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18351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835150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121784" y="2905124"/>
            <a:ext cx="2520949" cy="76200"/>
          </a:xfrm>
          <a:custGeom>
            <a:avLst/>
            <a:gdLst/>
            <a:ahLst/>
            <a:cxnLst/>
            <a:rect l="l" t="t" r="r" b="b"/>
            <a:pathLst>
              <a:path w="2520950" h="76200">
                <a:moveTo>
                  <a:pt x="2444749" y="0"/>
                </a:moveTo>
                <a:lnTo>
                  <a:pt x="2444749" y="76200"/>
                </a:lnTo>
                <a:lnTo>
                  <a:pt x="2508249" y="44450"/>
                </a:lnTo>
                <a:lnTo>
                  <a:pt x="2461006" y="44450"/>
                </a:lnTo>
                <a:lnTo>
                  <a:pt x="2463799" y="41655"/>
                </a:lnTo>
                <a:lnTo>
                  <a:pt x="2463799" y="34543"/>
                </a:lnTo>
                <a:lnTo>
                  <a:pt x="2461006" y="31750"/>
                </a:lnTo>
                <a:lnTo>
                  <a:pt x="2508249" y="31750"/>
                </a:lnTo>
                <a:lnTo>
                  <a:pt x="2444749" y="0"/>
                </a:lnTo>
                <a:close/>
              </a:path>
              <a:path w="2520950" h="76200">
                <a:moveTo>
                  <a:pt x="2444749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2444749" y="44450"/>
                </a:lnTo>
                <a:lnTo>
                  <a:pt x="2444749" y="31750"/>
                </a:lnTo>
                <a:close/>
              </a:path>
              <a:path w="2520950" h="76200">
                <a:moveTo>
                  <a:pt x="2508249" y="31750"/>
                </a:moveTo>
                <a:lnTo>
                  <a:pt x="2461006" y="31750"/>
                </a:lnTo>
                <a:lnTo>
                  <a:pt x="2463799" y="34543"/>
                </a:lnTo>
                <a:lnTo>
                  <a:pt x="2463799" y="41655"/>
                </a:lnTo>
                <a:lnTo>
                  <a:pt x="2461006" y="44450"/>
                </a:lnTo>
                <a:lnTo>
                  <a:pt x="2508249" y="44450"/>
                </a:lnTo>
                <a:lnTo>
                  <a:pt x="2520949" y="38100"/>
                </a:lnTo>
                <a:lnTo>
                  <a:pt x="25082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642358" y="1772665"/>
            <a:ext cx="1412366" cy="551434"/>
          </a:xfrm>
          <a:custGeom>
            <a:avLst/>
            <a:gdLst/>
            <a:ahLst/>
            <a:cxnLst/>
            <a:rect l="l" t="t" r="r" b="b"/>
            <a:pathLst>
              <a:path w="1412366" h="551434">
                <a:moveTo>
                  <a:pt x="0" y="551434"/>
                </a:moveTo>
                <a:lnTo>
                  <a:pt x="95828" y="549779"/>
                </a:lnTo>
                <a:lnTo>
                  <a:pt x="190339" y="544874"/>
                </a:lnTo>
                <a:lnTo>
                  <a:pt x="283312" y="536806"/>
                </a:lnTo>
                <a:lnTo>
                  <a:pt x="374523" y="525662"/>
                </a:lnTo>
                <a:lnTo>
                  <a:pt x="463748" y="511528"/>
                </a:lnTo>
                <a:lnTo>
                  <a:pt x="550765" y="494492"/>
                </a:lnTo>
                <a:lnTo>
                  <a:pt x="635352" y="474640"/>
                </a:lnTo>
                <a:lnTo>
                  <a:pt x="717285" y="452061"/>
                </a:lnTo>
                <a:lnTo>
                  <a:pt x="796342" y="426840"/>
                </a:lnTo>
                <a:lnTo>
                  <a:pt x="872299" y="399065"/>
                </a:lnTo>
                <a:lnTo>
                  <a:pt x="944934" y="368824"/>
                </a:lnTo>
                <a:lnTo>
                  <a:pt x="1014023" y="336202"/>
                </a:lnTo>
                <a:lnTo>
                  <a:pt x="1079345" y="301288"/>
                </a:lnTo>
                <a:lnTo>
                  <a:pt x="1140675" y="264167"/>
                </a:lnTo>
                <a:lnTo>
                  <a:pt x="1197792" y="224928"/>
                </a:lnTo>
                <a:lnTo>
                  <a:pt x="1250472" y="183658"/>
                </a:lnTo>
                <a:lnTo>
                  <a:pt x="1298492" y="140442"/>
                </a:lnTo>
                <a:lnTo>
                  <a:pt x="1341630" y="95370"/>
                </a:lnTo>
                <a:lnTo>
                  <a:pt x="1379662" y="48526"/>
                </a:lnTo>
                <a:lnTo>
                  <a:pt x="141236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642484" y="2333624"/>
            <a:ext cx="0" cy="608329"/>
          </a:xfrm>
          <a:custGeom>
            <a:avLst/>
            <a:gdLst/>
            <a:ahLst/>
            <a:cxnLst/>
            <a:rect l="l" t="t" r="r" b="b"/>
            <a:pathLst>
              <a:path w="0" h="608329">
                <a:moveTo>
                  <a:pt x="0" y="0"/>
                </a:moveTo>
                <a:lnTo>
                  <a:pt x="0" y="608329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061709" y="1773554"/>
            <a:ext cx="0" cy="1166495"/>
          </a:xfrm>
          <a:custGeom>
            <a:avLst/>
            <a:gdLst/>
            <a:ahLst/>
            <a:cxnLst/>
            <a:rect l="l" t="t" r="r" b="b"/>
            <a:pathLst>
              <a:path w="0" h="1166495">
                <a:moveTo>
                  <a:pt x="0" y="0"/>
                </a:moveTo>
                <a:lnTo>
                  <a:pt x="0" y="116649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194934" y="2257424"/>
            <a:ext cx="114300" cy="685800"/>
          </a:xfrm>
          <a:custGeom>
            <a:avLst/>
            <a:gdLst/>
            <a:ahLst/>
            <a:cxnLst/>
            <a:rect l="l" t="t" r="r" b="b"/>
            <a:pathLst>
              <a:path w="114300" h="685800">
                <a:moveTo>
                  <a:pt x="0" y="685800"/>
                </a:moveTo>
                <a:lnTo>
                  <a:pt x="114300" y="685800"/>
                </a:lnTo>
                <a:lnTo>
                  <a:pt x="1143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194934" y="2257424"/>
            <a:ext cx="114300" cy="685800"/>
          </a:xfrm>
          <a:custGeom>
            <a:avLst/>
            <a:gdLst/>
            <a:ahLst/>
            <a:cxnLst/>
            <a:rect l="l" t="t" r="r" b="b"/>
            <a:pathLst>
              <a:path w="114300" h="685800">
                <a:moveTo>
                  <a:pt x="0" y="685800"/>
                </a:moveTo>
                <a:lnTo>
                  <a:pt x="114300" y="685800"/>
                </a:lnTo>
                <a:lnTo>
                  <a:pt x="1143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461128" y="2959227"/>
            <a:ext cx="8864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3420" algn="l"/>
              </a:tabLst>
            </a:pPr>
            <a:r>
              <a:rPr dirty="0" smtClean="0" baseline="1984" sz="2100">
                <a:latin typeface="Times New Roman"/>
                <a:cs typeface="Times New Roman"/>
              </a:rPr>
              <a:t>x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=</a:t>
            </a:r>
            <a:r>
              <a:rPr dirty="0" smtClean="0" baseline="1984" sz="2100" spc="-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a	</a:t>
            </a:r>
            <a:r>
              <a:rPr dirty="0" smtClean="0" sz="1400" spc="5">
                <a:latin typeface="Times New Roman"/>
                <a:cs typeface="Times New Roman"/>
              </a:rPr>
              <a:t>dx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75782" y="2950082"/>
            <a:ext cx="3937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56734" y="2257424"/>
            <a:ext cx="878204" cy="0"/>
          </a:xfrm>
          <a:custGeom>
            <a:avLst/>
            <a:gdLst/>
            <a:ahLst/>
            <a:cxnLst/>
            <a:rect l="l" t="t" r="r" b="b"/>
            <a:pathLst>
              <a:path w="878204" h="0">
                <a:moveTo>
                  <a:pt x="87820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749166" y="2149602"/>
            <a:ext cx="5708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263896" y="2600324"/>
            <a:ext cx="235838" cy="121538"/>
          </a:xfrm>
          <a:custGeom>
            <a:avLst/>
            <a:gdLst/>
            <a:ahLst/>
            <a:cxnLst/>
            <a:rect l="l" t="t" r="r" b="b"/>
            <a:pathLst>
              <a:path w="235838" h="121538">
                <a:moveTo>
                  <a:pt x="164841" y="28386"/>
                </a:moveTo>
                <a:lnTo>
                  <a:pt x="4444" y="108584"/>
                </a:lnTo>
                <a:lnTo>
                  <a:pt x="1269" y="110235"/>
                </a:lnTo>
                <a:lnTo>
                  <a:pt x="0" y="114045"/>
                </a:lnTo>
                <a:lnTo>
                  <a:pt x="1524" y="117093"/>
                </a:lnTo>
                <a:lnTo>
                  <a:pt x="3175" y="120268"/>
                </a:lnTo>
                <a:lnTo>
                  <a:pt x="6984" y="121538"/>
                </a:lnTo>
                <a:lnTo>
                  <a:pt x="170516" y="39714"/>
                </a:lnTo>
                <a:lnTo>
                  <a:pt x="164841" y="28386"/>
                </a:lnTo>
                <a:close/>
              </a:path>
              <a:path w="235838" h="121538">
                <a:moveTo>
                  <a:pt x="219961" y="21208"/>
                </a:moveTo>
                <a:lnTo>
                  <a:pt x="179324" y="21208"/>
                </a:lnTo>
                <a:lnTo>
                  <a:pt x="183133" y="22478"/>
                </a:lnTo>
                <a:lnTo>
                  <a:pt x="184657" y="25526"/>
                </a:lnTo>
                <a:lnTo>
                  <a:pt x="186308" y="28701"/>
                </a:lnTo>
                <a:lnTo>
                  <a:pt x="185038" y="32511"/>
                </a:lnTo>
                <a:lnTo>
                  <a:pt x="181863" y="34035"/>
                </a:lnTo>
                <a:lnTo>
                  <a:pt x="170516" y="39714"/>
                </a:lnTo>
                <a:lnTo>
                  <a:pt x="184784" y="68199"/>
                </a:lnTo>
                <a:lnTo>
                  <a:pt x="219961" y="21208"/>
                </a:lnTo>
                <a:close/>
              </a:path>
              <a:path w="235838" h="121538">
                <a:moveTo>
                  <a:pt x="179324" y="21208"/>
                </a:moveTo>
                <a:lnTo>
                  <a:pt x="176149" y="22732"/>
                </a:lnTo>
                <a:lnTo>
                  <a:pt x="164841" y="28386"/>
                </a:lnTo>
                <a:lnTo>
                  <a:pt x="170516" y="39714"/>
                </a:lnTo>
                <a:lnTo>
                  <a:pt x="181863" y="34035"/>
                </a:lnTo>
                <a:lnTo>
                  <a:pt x="185038" y="32511"/>
                </a:lnTo>
                <a:lnTo>
                  <a:pt x="186308" y="28701"/>
                </a:lnTo>
                <a:lnTo>
                  <a:pt x="184657" y="25526"/>
                </a:lnTo>
                <a:lnTo>
                  <a:pt x="183133" y="22478"/>
                </a:lnTo>
                <a:lnTo>
                  <a:pt x="179324" y="21208"/>
                </a:lnTo>
                <a:close/>
              </a:path>
              <a:path w="235838" h="121538">
                <a:moveTo>
                  <a:pt x="235838" y="0"/>
                </a:moveTo>
                <a:lnTo>
                  <a:pt x="150621" y="0"/>
                </a:lnTo>
                <a:lnTo>
                  <a:pt x="164841" y="28386"/>
                </a:lnTo>
                <a:lnTo>
                  <a:pt x="176149" y="22732"/>
                </a:lnTo>
                <a:lnTo>
                  <a:pt x="179324" y="21208"/>
                </a:lnTo>
                <a:lnTo>
                  <a:pt x="219961" y="21208"/>
                </a:lnTo>
                <a:lnTo>
                  <a:pt x="235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503545" y="2463545"/>
            <a:ext cx="2451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dA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7184" y="2335529"/>
            <a:ext cx="2514600" cy="800100"/>
          </a:xfrm>
          <a:custGeom>
            <a:avLst/>
            <a:gdLst/>
            <a:ahLst/>
            <a:cxnLst/>
            <a:rect l="l" t="t" r="r" b="b"/>
            <a:pathLst>
              <a:path w="2514600" h="800100">
                <a:moveTo>
                  <a:pt x="0" y="800100"/>
                </a:moveTo>
                <a:lnTo>
                  <a:pt x="2514600" y="800100"/>
                </a:lnTo>
                <a:lnTo>
                  <a:pt x="2514600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51022" y="2456090"/>
            <a:ext cx="2279015" cy="519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10">
                <a:latin typeface="Times New Roman"/>
                <a:cs typeface="Times New Roman"/>
              </a:rPr>
              <a:t>A</a:t>
            </a:r>
            <a:r>
              <a:rPr dirty="0" smtClean="0" sz="1500" spc="10">
                <a:latin typeface="Times New Roman"/>
                <a:cs typeface="Times New Roman"/>
              </a:rPr>
              <a:t> </a:t>
            </a:r>
            <a:r>
              <a:rPr dirty="0" smtClean="0" sz="1500" spc="5">
                <a:latin typeface="Symbol"/>
                <a:cs typeface="Symbol"/>
              </a:rPr>
              <a:t></a:t>
            </a:r>
            <a:r>
              <a:rPr dirty="0" smtClean="0" sz="1500" spc="20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r>
              <a:rPr dirty="0" smtClean="0" baseline="-13888" sz="3300" spc="-480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d</a:t>
            </a:r>
            <a:r>
              <a:rPr dirty="0" smtClean="0" sz="1500" spc="10">
                <a:latin typeface="Times New Roman"/>
                <a:cs typeface="Times New Roman"/>
              </a:rPr>
              <a:t>A</a:t>
            </a:r>
            <a:r>
              <a:rPr dirty="0" smtClean="0" sz="1500" spc="10">
                <a:latin typeface="Times New Roman"/>
                <a:cs typeface="Times New Roman"/>
              </a:rPr>
              <a:t> </a:t>
            </a:r>
            <a:r>
              <a:rPr dirty="0" smtClean="0" sz="1500" spc="5">
                <a:latin typeface="Symbol"/>
                <a:cs typeface="Symbol"/>
              </a:rPr>
              <a:t></a:t>
            </a:r>
            <a:r>
              <a:rPr dirty="0" smtClean="0" sz="1500" spc="5">
                <a:latin typeface="Times New Roman"/>
                <a:cs typeface="Times New Roman"/>
              </a:rPr>
              <a:t> </a:t>
            </a:r>
            <a:r>
              <a:rPr dirty="0" smtClean="0" sz="1500" spc="120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r>
              <a:rPr dirty="0" smtClean="0" baseline="-13888" sz="3300" spc="-375">
                <a:latin typeface="Times New Roman"/>
                <a:cs typeface="Times New Roman"/>
              </a:rPr>
              <a:t> </a:t>
            </a:r>
            <a:r>
              <a:rPr dirty="0" smtClean="0" sz="1500" spc="5">
                <a:latin typeface="Times New Roman"/>
                <a:cs typeface="Times New Roman"/>
              </a:rPr>
              <a:t>y</a:t>
            </a:r>
            <a:r>
              <a:rPr dirty="0" smtClean="0" sz="1500" spc="-180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d</a:t>
            </a:r>
            <a:r>
              <a:rPr dirty="0" smtClean="0" sz="1500" spc="5">
                <a:latin typeface="Times New Roman"/>
                <a:cs typeface="Times New Roman"/>
              </a:rPr>
              <a:t>x</a:t>
            </a:r>
            <a:r>
              <a:rPr dirty="0" smtClean="0" sz="1500" spc="45">
                <a:latin typeface="Times New Roman"/>
                <a:cs typeface="Times New Roman"/>
              </a:rPr>
              <a:t> </a:t>
            </a:r>
            <a:r>
              <a:rPr dirty="0" smtClean="0" sz="1500" spc="5">
                <a:latin typeface="Symbol"/>
                <a:cs typeface="Symbol"/>
              </a:rPr>
              <a:t></a:t>
            </a:r>
            <a:r>
              <a:rPr dirty="0" smtClean="0" sz="1500" spc="25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r>
              <a:rPr dirty="0" smtClean="0" baseline="-13888" sz="3300" spc="-480">
                <a:latin typeface="Times New Roman"/>
                <a:cs typeface="Times New Roman"/>
              </a:rPr>
              <a:t> </a:t>
            </a:r>
            <a:r>
              <a:rPr dirty="0" smtClean="0" sz="1500" spc="5">
                <a:latin typeface="Times New Roman"/>
                <a:cs typeface="Times New Roman"/>
              </a:rPr>
              <a:t>f</a:t>
            </a:r>
            <a:r>
              <a:rPr dirty="0" smtClean="0" sz="1500" spc="-160">
                <a:latin typeface="Times New Roman"/>
                <a:cs typeface="Times New Roman"/>
              </a:rPr>
              <a:t> </a:t>
            </a:r>
            <a:r>
              <a:rPr dirty="0" smtClean="0" sz="1500" spc="55">
                <a:latin typeface="Times New Roman"/>
                <a:cs typeface="Times New Roman"/>
              </a:rPr>
              <a:t>(</a:t>
            </a:r>
            <a:r>
              <a:rPr dirty="0" smtClean="0" sz="1500" spc="55">
                <a:latin typeface="Times New Roman"/>
                <a:cs typeface="Times New Roman"/>
              </a:rPr>
              <a:t>x</a:t>
            </a:r>
            <a:r>
              <a:rPr dirty="0" smtClean="0" sz="1500" spc="5">
                <a:latin typeface="Times New Roman"/>
                <a:cs typeface="Times New Roman"/>
              </a:rPr>
              <a:t>)</a:t>
            </a:r>
            <a:r>
              <a:rPr dirty="0" smtClean="0" sz="1500" spc="-175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dx</a:t>
            </a:r>
            <a:endParaRPr sz="1500">
              <a:latin typeface="Times New Roman"/>
              <a:cs typeface="Times New Roman"/>
            </a:endParaRPr>
          </a:p>
          <a:p>
            <a:pPr marL="908050">
              <a:lnSpc>
                <a:spcPct val="100000"/>
              </a:lnSpc>
              <a:spcBef>
                <a:spcPts val="325"/>
              </a:spcBef>
              <a:tabLst>
                <a:tab pos="1621155" algn="l"/>
              </a:tabLst>
            </a:pPr>
            <a:r>
              <a:rPr dirty="0" smtClean="0" sz="850" spc="15">
                <a:latin typeface="Times New Roman"/>
                <a:cs typeface="Times New Roman"/>
              </a:rPr>
              <a:t>x</a:t>
            </a:r>
            <a:r>
              <a:rPr dirty="0" smtClean="0" sz="850" spc="-80">
                <a:latin typeface="Times New Roman"/>
                <a:cs typeface="Times New Roman"/>
              </a:rPr>
              <a:t> </a:t>
            </a:r>
            <a:r>
              <a:rPr dirty="0" smtClean="0" sz="850" spc="15">
                <a:latin typeface="Symbol"/>
                <a:cs typeface="Symbol"/>
              </a:rPr>
              <a:t></a:t>
            </a:r>
            <a:r>
              <a:rPr dirty="0" smtClean="0" sz="850" spc="-130">
                <a:latin typeface="Times New Roman"/>
                <a:cs typeface="Times New Roman"/>
              </a:rPr>
              <a:t> </a:t>
            </a:r>
            <a:r>
              <a:rPr dirty="0" smtClean="0" sz="850" spc="15">
                <a:latin typeface="Times New Roman"/>
                <a:cs typeface="Times New Roman"/>
              </a:rPr>
              <a:t>a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sz="850" spc="15">
                <a:latin typeface="Times New Roman"/>
                <a:cs typeface="Times New Roman"/>
              </a:rPr>
              <a:t>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18206" y="2409633"/>
            <a:ext cx="724535" cy="142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54685" algn="l"/>
              </a:tabLst>
            </a:pPr>
            <a:r>
              <a:rPr dirty="0" smtClean="0" sz="850" spc="15">
                <a:latin typeface="Times New Roman"/>
                <a:cs typeface="Times New Roman"/>
              </a:rPr>
              <a:t>b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sz="850" spc="15">
                <a:latin typeface="Times New Roman"/>
                <a:cs typeface="Times New Roman"/>
              </a:rPr>
              <a:t>b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875249" y="3487513"/>
            <a:ext cx="3146995" cy="2387036"/>
          </a:xfrm>
          <a:custGeom>
            <a:avLst/>
            <a:gdLst/>
            <a:ahLst/>
            <a:cxnLst/>
            <a:rect l="l" t="t" r="r" b="b"/>
            <a:pathLst>
              <a:path w="3146995" h="2387036">
                <a:moveTo>
                  <a:pt x="0" y="2387036"/>
                </a:moveTo>
                <a:lnTo>
                  <a:pt x="3146995" y="2387036"/>
                </a:lnTo>
                <a:lnTo>
                  <a:pt x="3146995" y="0"/>
                </a:lnTo>
                <a:lnTo>
                  <a:pt x="0" y="0"/>
                </a:lnTo>
                <a:lnTo>
                  <a:pt x="0" y="2387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457072" y="3666928"/>
            <a:ext cx="0" cy="1903140"/>
          </a:xfrm>
          <a:custGeom>
            <a:avLst/>
            <a:gdLst/>
            <a:ahLst/>
            <a:cxnLst/>
            <a:rect l="l" t="t" r="r" b="b"/>
            <a:pathLst>
              <a:path w="0" h="1903140">
                <a:moveTo>
                  <a:pt x="0" y="0"/>
                </a:moveTo>
                <a:lnTo>
                  <a:pt x="0" y="1903140"/>
                </a:lnTo>
              </a:path>
            </a:pathLst>
          </a:custGeom>
          <a:ln w="83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021498" y="5536514"/>
            <a:ext cx="2862877" cy="0"/>
          </a:xfrm>
          <a:custGeom>
            <a:avLst/>
            <a:gdLst/>
            <a:ahLst/>
            <a:cxnLst/>
            <a:rect l="l" t="t" r="r" b="b"/>
            <a:pathLst>
              <a:path w="2862877" h="0">
                <a:moveTo>
                  <a:pt x="0" y="0"/>
                </a:moveTo>
                <a:lnTo>
                  <a:pt x="2862877" y="0"/>
                </a:lnTo>
              </a:path>
            </a:pathLst>
          </a:custGeom>
          <a:ln w="83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423770" y="5161044"/>
            <a:ext cx="24976" cy="0"/>
          </a:xfrm>
          <a:custGeom>
            <a:avLst/>
            <a:gdLst/>
            <a:ahLst/>
            <a:cxnLst/>
            <a:rect l="l" t="t" r="r" b="b"/>
            <a:pathLst>
              <a:path w="24976" h="0">
                <a:moveTo>
                  <a:pt x="0" y="0"/>
                </a:moveTo>
                <a:lnTo>
                  <a:pt x="24976" y="0"/>
                </a:lnTo>
              </a:path>
            </a:pathLst>
          </a:custGeom>
          <a:ln w="83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423770" y="4785352"/>
            <a:ext cx="24976" cy="0"/>
          </a:xfrm>
          <a:custGeom>
            <a:avLst/>
            <a:gdLst/>
            <a:ahLst/>
            <a:cxnLst/>
            <a:rect l="l" t="t" r="r" b="b"/>
            <a:pathLst>
              <a:path w="24976" h="0">
                <a:moveTo>
                  <a:pt x="0" y="0"/>
                </a:moveTo>
                <a:lnTo>
                  <a:pt x="24976" y="0"/>
                </a:lnTo>
              </a:path>
            </a:pathLst>
          </a:custGeom>
          <a:ln w="83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423770" y="4418201"/>
            <a:ext cx="24976" cy="0"/>
          </a:xfrm>
          <a:custGeom>
            <a:avLst/>
            <a:gdLst/>
            <a:ahLst/>
            <a:cxnLst/>
            <a:rect l="l" t="t" r="r" b="b"/>
            <a:pathLst>
              <a:path w="24976" h="0">
                <a:moveTo>
                  <a:pt x="0" y="0"/>
                </a:moveTo>
                <a:lnTo>
                  <a:pt x="24976" y="0"/>
                </a:lnTo>
              </a:path>
            </a:pathLst>
          </a:custGeom>
          <a:ln w="83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423770" y="4042398"/>
            <a:ext cx="24976" cy="0"/>
          </a:xfrm>
          <a:custGeom>
            <a:avLst/>
            <a:gdLst/>
            <a:ahLst/>
            <a:cxnLst/>
            <a:rect l="l" t="t" r="r" b="b"/>
            <a:pathLst>
              <a:path w="24976" h="0">
                <a:moveTo>
                  <a:pt x="0" y="0"/>
                </a:moveTo>
                <a:lnTo>
                  <a:pt x="24976" y="0"/>
                </a:lnTo>
              </a:path>
            </a:pathLst>
          </a:custGeom>
          <a:ln w="83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423770" y="3666928"/>
            <a:ext cx="24976" cy="0"/>
          </a:xfrm>
          <a:custGeom>
            <a:avLst/>
            <a:gdLst/>
            <a:ahLst/>
            <a:cxnLst/>
            <a:rect l="l" t="t" r="r" b="b"/>
            <a:pathLst>
              <a:path w="24976" h="0">
                <a:moveTo>
                  <a:pt x="0" y="0"/>
                </a:moveTo>
                <a:lnTo>
                  <a:pt x="24976" y="0"/>
                </a:lnTo>
              </a:path>
            </a:pathLst>
          </a:custGeom>
          <a:ln w="83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021498" y="5544834"/>
            <a:ext cx="0" cy="25234"/>
          </a:xfrm>
          <a:custGeom>
            <a:avLst/>
            <a:gdLst/>
            <a:ahLst/>
            <a:cxnLst/>
            <a:rect l="l" t="t" r="r" b="b"/>
            <a:pathLst>
              <a:path w="0" h="25234">
                <a:moveTo>
                  <a:pt x="0" y="25234"/>
                </a:moveTo>
                <a:lnTo>
                  <a:pt x="0" y="0"/>
                </a:lnTo>
              </a:path>
            </a:pathLst>
          </a:custGeom>
          <a:ln w="83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739146" y="5544834"/>
            <a:ext cx="0" cy="25234"/>
          </a:xfrm>
          <a:custGeom>
            <a:avLst/>
            <a:gdLst/>
            <a:ahLst/>
            <a:cxnLst/>
            <a:rect l="l" t="t" r="r" b="b"/>
            <a:pathLst>
              <a:path w="0" h="25234">
                <a:moveTo>
                  <a:pt x="0" y="25234"/>
                </a:moveTo>
                <a:lnTo>
                  <a:pt x="0" y="0"/>
                </a:lnTo>
              </a:path>
            </a:pathLst>
          </a:custGeom>
          <a:ln w="83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175053" y="5544834"/>
            <a:ext cx="0" cy="25234"/>
          </a:xfrm>
          <a:custGeom>
            <a:avLst/>
            <a:gdLst/>
            <a:ahLst/>
            <a:cxnLst/>
            <a:rect l="l" t="t" r="r" b="b"/>
            <a:pathLst>
              <a:path w="0" h="25234">
                <a:moveTo>
                  <a:pt x="0" y="25234"/>
                </a:moveTo>
                <a:lnTo>
                  <a:pt x="0" y="0"/>
                </a:lnTo>
              </a:path>
            </a:pathLst>
          </a:custGeom>
          <a:ln w="83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6892701" y="5544834"/>
            <a:ext cx="0" cy="25234"/>
          </a:xfrm>
          <a:custGeom>
            <a:avLst/>
            <a:gdLst/>
            <a:ahLst/>
            <a:cxnLst/>
            <a:rect l="l" t="t" r="r" b="b"/>
            <a:pathLst>
              <a:path w="0" h="25234">
                <a:moveTo>
                  <a:pt x="0" y="25234"/>
                </a:moveTo>
                <a:lnTo>
                  <a:pt x="0" y="0"/>
                </a:lnTo>
              </a:path>
            </a:pathLst>
          </a:custGeom>
          <a:ln w="83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023579" y="4042398"/>
            <a:ext cx="2867040" cy="1489956"/>
          </a:xfrm>
          <a:custGeom>
            <a:avLst/>
            <a:gdLst/>
            <a:ahLst/>
            <a:cxnLst/>
            <a:rect l="l" t="t" r="r" b="b"/>
            <a:pathLst>
              <a:path w="2867040" h="1489956">
                <a:moveTo>
                  <a:pt x="0" y="1489956"/>
                </a:moveTo>
                <a:lnTo>
                  <a:pt x="14569" y="1460839"/>
                </a:lnTo>
                <a:lnTo>
                  <a:pt x="22894" y="1435882"/>
                </a:lnTo>
                <a:lnTo>
                  <a:pt x="31220" y="1418966"/>
                </a:lnTo>
                <a:lnTo>
                  <a:pt x="39545" y="1402328"/>
                </a:lnTo>
                <a:lnTo>
                  <a:pt x="56196" y="1377371"/>
                </a:lnTo>
                <a:lnTo>
                  <a:pt x="72847" y="1352413"/>
                </a:lnTo>
                <a:lnTo>
                  <a:pt x="72847" y="1335498"/>
                </a:lnTo>
                <a:lnTo>
                  <a:pt x="81172" y="1318859"/>
                </a:lnTo>
                <a:lnTo>
                  <a:pt x="98100" y="1293902"/>
                </a:lnTo>
                <a:lnTo>
                  <a:pt x="106426" y="1277264"/>
                </a:lnTo>
                <a:lnTo>
                  <a:pt x="114751" y="1260348"/>
                </a:lnTo>
                <a:lnTo>
                  <a:pt x="123077" y="1235391"/>
                </a:lnTo>
                <a:lnTo>
                  <a:pt x="139727" y="1210433"/>
                </a:lnTo>
                <a:lnTo>
                  <a:pt x="156378" y="1185476"/>
                </a:lnTo>
                <a:lnTo>
                  <a:pt x="173029" y="1160241"/>
                </a:lnTo>
                <a:lnTo>
                  <a:pt x="173029" y="1143603"/>
                </a:lnTo>
                <a:lnTo>
                  <a:pt x="181354" y="1126965"/>
                </a:lnTo>
                <a:lnTo>
                  <a:pt x="198283" y="1102007"/>
                </a:lnTo>
                <a:lnTo>
                  <a:pt x="214933" y="1076773"/>
                </a:lnTo>
                <a:lnTo>
                  <a:pt x="231584" y="1051815"/>
                </a:lnTo>
                <a:lnTo>
                  <a:pt x="239909" y="1026858"/>
                </a:lnTo>
                <a:lnTo>
                  <a:pt x="256560" y="1001623"/>
                </a:lnTo>
                <a:lnTo>
                  <a:pt x="273211" y="976666"/>
                </a:lnTo>
                <a:lnTo>
                  <a:pt x="281536" y="951708"/>
                </a:lnTo>
                <a:lnTo>
                  <a:pt x="298187" y="935070"/>
                </a:lnTo>
                <a:lnTo>
                  <a:pt x="315115" y="909835"/>
                </a:lnTo>
                <a:lnTo>
                  <a:pt x="331766" y="884878"/>
                </a:lnTo>
                <a:lnTo>
                  <a:pt x="340092" y="859921"/>
                </a:lnTo>
                <a:lnTo>
                  <a:pt x="356742" y="843005"/>
                </a:lnTo>
                <a:lnTo>
                  <a:pt x="373393" y="818048"/>
                </a:lnTo>
                <a:lnTo>
                  <a:pt x="381718" y="793090"/>
                </a:lnTo>
                <a:lnTo>
                  <a:pt x="398369" y="776452"/>
                </a:lnTo>
                <a:lnTo>
                  <a:pt x="406695" y="759592"/>
                </a:lnTo>
                <a:lnTo>
                  <a:pt x="415298" y="751273"/>
                </a:lnTo>
                <a:lnTo>
                  <a:pt x="431948" y="734634"/>
                </a:lnTo>
                <a:lnTo>
                  <a:pt x="431948" y="717996"/>
                </a:lnTo>
                <a:lnTo>
                  <a:pt x="440274" y="709677"/>
                </a:lnTo>
                <a:lnTo>
                  <a:pt x="456924" y="693039"/>
                </a:lnTo>
                <a:lnTo>
                  <a:pt x="465250" y="676068"/>
                </a:lnTo>
                <a:lnTo>
                  <a:pt x="473575" y="667749"/>
                </a:lnTo>
                <a:lnTo>
                  <a:pt x="481901" y="651110"/>
                </a:lnTo>
                <a:lnTo>
                  <a:pt x="498551" y="634472"/>
                </a:lnTo>
                <a:lnTo>
                  <a:pt x="506877" y="617834"/>
                </a:lnTo>
                <a:lnTo>
                  <a:pt x="515202" y="609515"/>
                </a:lnTo>
                <a:lnTo>
                  <a:pt x="532130" y="592655"/>
                </a:lnTo>
                <a:lnTo>
                  <a:pt x="540456" y="576016"/>
                </a:lnTo>
                <a:lnTo>
                  <a:pt x="548781" y="559378"/>
                </a:lnTo>
                <a:lnTo>
                  <a:pt x="557107" y="551059"/>
                </a:lnTo>
                <a:lnTo>
                  <a:pt x="573757" y="534421"/>
                </a:lnTo>
                <a:lnTo>
                  <a:pt x="590408" y="517450"/>
                </a:lnTo>
                <a:lnTo>
                  <a:pt x="598734" y="500811"/>
                </a:lnTo>
                <a:lnTo>
                  <a:pt x="615384" y="484173"/>
                </a:lnTo>
                <a:lnTo>
                  <a:pt x="632313" y="467535"/>
                </a:lnTo>
                <a:lnTo>
                  <a:pt x="640638" y="450897"/>
                </a:lnTo>
                <a:lnTo>
                  <a:pt x="657289" y="434036"/>
                </a:lnTo>
                <a:lnTo>
                  <a:pt x="673940" y="417398"/>
                </a:lnTo>
                <a:lnTo>
                  <a:pt x="690590" y="400760"/>
                </a:lnTo>
                <a:lnTo>
                  <a:pt x="698916" y="384122"/>
                </a:lnTo>
                <a:lnTo>
                  <a:pt x="715566" y="375802"/>
                </a:lnTo>
                <a:lnTo>
                  <a:pt x="732495" y="359164"/>
                </a:lnTo>
                <a:lnTo>
                  <a:pt x="740820" y="342193"/>
                </a:lnTo>
                <a:lnTo>
                  <a:pt x="757471" y="325555"/>
                </a:lnTo>
                <a:lnTo>
                  <a:pt x="774122" y="317236"/>
                </a:lnTo>
                <a:lnTo>
                  <a:pt x="790772" y="300598"/>
                </a:lnTo>
                <a:lnTo>
                  <a:pt x="799098" y="283959"/>
                </a:lnTo>
                <a:lnTo>
                  <a:pt x="815749" y="275640"/>
                </a:lnTo>
                <a:lnTo>
                  <a:pt x="832399" y="258780"/>
                </a:lnTo>
                <a:lnTo>
                  <a:pt x="841002" y="250461"/>
                </a:lnTo>
                <a:lnTo>
                  <a:pt x="857653" y="233823"/>
                </a:lnTo>
                <a:lnTo>
                  <a:pt x="874304" y="225503"/>
                </a:lnTo>
                <a:lnTo>
                  <a:pt x="890955" y="217184"/>
                </a:lnTo>
                <a:lnTo>
                  <a:pt x="899280" y="200546"/>
                </a:lnTo>
                <a:lnTo>
                  <a:pt x="915931" y="192227"/>
                </a:lnTo>
                <a:lnTo>
                  <a:pt x="932526" y="183575"/>
                </a:lnTo>
                <a:lnTo>
                  <a:pt x="949510" y="175256"/>
                </a:lnTo>
                <a:lnTo>
                  <a:pt x="957835" y="158618"/>
                </a:lnTo>
                <a:lnTo>
                  <a:pt x="974486" y="150299"/>
                </a:lnTo>
                <a:lnTo>
                  <a:pt x="991137" y="141979"/>
                </a:lnTo>
                <a:lnTo>
                  <a:pt x="999462" y="133660"/>
                </a:lnTo>
                <a:lnTo>
                  <a:pt x="1016113" y="125341"/>
                </a:lnTo>
                <a:lnTo>
                  <a:pt x="1032764" y="117022"/>
                </a:lnTo>
                <a:lnTo>
                  <a:pt x="1049414" y="108703"/>
                </a:lnTo>
                <a:lnTo>
                  <a:pt x="1058073" y="100162"/>
                </a:lnTo>
                <a:lnTo>
                  <a:pt x="1074724" y="91843"/>
                </a:lnTo>
                <a:lnTo>
                  <a:pt x="1091374" y="83524"/>
                </a:lnTo>
                <a:lnTo>
                  <a:pt x="1099700" y="75204"/>
                </a:lnTo>
                <a:lnTo>
                  <a:pt x="1116350" y="66885"/>
                </a:lnTo>
                <a:lnTo>
                  <a:pt x="1133001" y="66885"/>
                </a:lnTo>
                <a:lnTo>
                  <a:pt x="1149652" y="58566"/>
                </a:lnTo>
                <a:lnTo>
                  <a:pt x="1157977" y="50247"/>
                </a:lnTo>
                <a:lnTo>
                  <a:pt x="1174850" y="50247"/>
                </a:lnTo>
                <a:lnTo>
                  <a:pt x="1191501" y="41928"/>
                </a:lnTo>
                <a:lnTo>
                  <a:pt x="1199826" y="33609"/>
                </a:lnTo>
                <a:lnTo>
                  <a:pt x="1216477" y="33609"/>
                </a:lnTo>
                <a:lnTo>
                  <a:pt x="1224802" y="24957"/>
                </a:lnTo>
                <a:lnTo>
                  <a:pt x="1233128" y="24957"/>
                </a:lnTo>
                <a:lnTo>
                  <a:pt x="1249779" y="24957"/>
                </a:lnTo>
                <a:lnTo>
                  <a:pt x="1249779" y="16638"/>
                </a:lnTo>
                <a:lnTo>
                  <a:pt x="1258104" y="16638"/>
                </a:lnTo>
                <a:lnTo>
                  <a:pt x="1275088" y="16638"/>
                </a:lnTo>
                <a:lnTo>
                  <a:pt x="1291739" y="16638"/>
                </a:lnTo>
                <a:lnTo>
                  <a:pt x="1300064" y="8319"/>
                </a:lnTo>
                <a:lnTo>
                  <a:pt x="1308389" y="8319"/>
                </a:lnTo>
                <a:lnTo>
                  <a:pt x="1316715" y="8319"/>
                </a:lnTo>
                <a:lnTo>
                  <a:pt x="1333365" y="8319"/>
                </a:lnTo>
                <a:lnTo>
                  <a:pt x="1341691" y="0"/>
                </a:lnTo>
                <a:lnTo>
                  <a:pt x="1525404" y="0"/>
                </a:lnTo>
                <a:lnTo>
                  <a:pt x="1533730" y="8319"/>
                </a:lnTo>
                <a:lnTo>
                  <a:pt x="1550381" y="8319"/>
                </a:lnTo>
                <a:lnTo>
                  <a:pt x="1558706" y="8319"/>
                </a:lnTo>
                <a:lnTo>
                  <a:pt x="1567031" y="8319"/>
                </a:lnTo>
                <a:lnTo>
                  <a:pt x="1575357" y="16638"/>
                </a:lnTo>
                <a:lnTo>
                  <a:pt x="1592007" y="16638"/>
                </a:lnTo>
                <a:lnTo>
                  <a:pt x="1608880" y="16638"/>
                </a:lnTo>
                <a:lnTo>
                  <a:pt x="1617206" y="24957"/>
                </a:lnTo>
                <a:lnTo>
                  <a:pt x="1633856" y="24957"/>
                </a:lnTo>
                <a:lnTo>
                  <a:pt x="1642182" y="24957"/>
                </a:lnTo>
                <a:lnTo>
                  <a:pt x="1650507" y="33609"/>
                </a:lnTo>
                <a:lnTo>
                  <a:pt x="1667158" y="33609"/>
                </a:lnTo>
                <a:lnTo>
                  <a:pt x="1675483" y="41928"/>
                </a:lnTo>
                <a:lnTo>
                  <a:pt x="1692134" y="50247"/>
                </a:lnTo>
                <a:lnTo>
                  <a:pt x="1709118" y="50247"/>
                </a:lnTo>
                <a:lnTo>
                  <a:pt x="1717443" y="58566"/>
                </a:lnTo>
                <a:lnTo>
                  <a:pt x="1734094" y="66885"/>
                </a:lnTo>
                <a:lnTo>
                  <a:pt x="1750745" y="66885"/>
                </a:lnTo>
                <a:lnTo>
                  <a:pt x="1767396" y="75204"/>
                </a:lnTo>
                <a:lnTo>
                  <a:pt x="1775721" y="83524"/>
                </a:lnTo>
                <a:lnTo>
                  <a:pt x="1792372" y="91843"/>
                </a:lnTo>
                <a:lnTo>
                  <a:pt x="1809022" y="100162"/>
                </a:lnTo>
                <a:lnTo>
                  <a:pt x="1817570" y="108703"/>
                </a:lnTo>
                <a:lnTo>
                  <a:pt x="1834221" y="117022"/>
                </a:lnTo>
                <a:lnTo>
                  <a:pt x="1850871" y="125341"/>
                </a:lnTo>
                <a:lnTo>
                  <a:pt x="1867522" y="133660"/>
                </a:lnTo>
                <a:lnTo>
                  <a:pt x="1875848" y="141979"/>
                </a:lnTo>
                <a:lnTo>
                  <a:pt x="1892498" y="150299"/>
                </a:lnTo>
                <a:lnTo>
                  <a:pt x="1909149" y="158618"/>
                </a:lnTo>
                <a:lnTo>
                  <a:pt x="1917475" y="175256"/>
                </a:lnTo>
                <a:lnTo>
                  <a:pt x="1934458" y="183575"/>
                </a:lnTo>
                <a:lnTo>
                  <a:pt x="1951109" y="192227"/>
                </a:lnTo>
                <a:lnTo>
                  <a:pt x="1967760" y="200546"/>
                </a:lnTo>
                <a:lnTo>
                  <a:pt x="1976085" y="217184"/>
                </a:lnTo>
                <a:lnTo>
                  <a:pt x="1992736" y="225503"/>
                </a:lnTo>
                <a:lnTo>
                  <a:pt x="2009387" y="233823"/>
                </a:lnTo>
                <a:lnTo>
                  <a:pt x="2026038" y="250461"/>
                </a:lnTo>
                <a:lnTo>
                  <a:pt x="2034585" y="258780"/>
                </a:lnTo>
                <a:lnTo>
                  <a:pt x="2051236" y="275640"/>
                </a:lnTo>
                <a:lnTo>
                  <a:pt x="2067886" y="283959"/>
                </a:lnTo>
                <a:lnTo>
                  <a:pt x="2076212" y="300598"/>
                </a:lnTo>
                <a:lnTo>
                  <a:pt x="2092863" y="317236"/>
                </a:lnTo>
                <a:lnTo>
                  <a:pt x="2109513" y="325555"/>
                </a:lnTo>
                <a:lnTo>
                  <a:pt x="2126164" y="342193"/>
                </a:lnTo>
                <a:lnTo>
                  <a:pt x="2134490" y="359164"/>
                </a:lnTo>
                <a:lnTo>
                  <a:pt x="2151473" y="375802"/>
                </a:lnTo>
                <a:lnTo>
                  <a:pt x="2168124" y="384122"/>
                </a:lnTo>
                <a:lnTo>
                  <a:pt x="2176449" y="400760"/>
                </a:lnTo>
                <a:lnTo>
                  <a:pt x="2193100" y="417398"/>
                </a:lnTo>
                <a:lnTo>
                  <a:pt x="2209751" y="434036"/>
                </a:lnTo>
                <a:lnTo>
                  <a:pt x="2226402" y="450897"/>
                </a:lnTo>
                <a:lnTo>
                  <a:pt x="2234727" y="467535"/>
                </a:lnTo>
                <a:lnTo>
                  <a:pt x="2251600" y="484173"/>
                </a:lnTo>
                <a:lnTo>
                  <a:pt x="2268251" y="500811"/>
                </a:lnTo>
                <a:lnTo>
                  <a:pt x="2276576" y="517450"/>
                </a:lnTo>
                <a:lnTo>
                  <a:pt x="2293227" y="534421"/>
                </a:lnTo>
                <a:lnTo>
                  <a:pt x="2309878" y="551059"/>
                </a:lnTo>
                <a:lnTo>
                  <a:pt x="2318203" y="559378"/>
                </a:lnTo>
                <a:lnTo>
                  <a:pt x="2326528" y="576016"/>
                </a:lnTo>
                <a:lnTo>
                  <a:pt x="2334854" y="592655"/>
                </a:lnTo>
                <a:lnTo>
                  <a:pt x="2351838" y="609515"/>
                </a:lnTo>
                <a:lnTo>
                  <a:pt x="2360163" y="617834"/>
                </a:lnTo>
                <a:lnTo>
                  <a:pt x="2368488" y="634472"/>
                </a:lnTo>
                <a:lnTo>
                  <a:pt x="2385139" y="651110"/>
                </a:lnTo>
                <a:lnTo>
                  <a:pt x="2393465" y="667749"/>
                </a:lnTo>
                <a:lnTo>
                  <a:pt x="2401790" y="676068"/>
                </a:lnTo>
                <a:lnTo>
                  <a:pt x="2410115" y="693039"/>
                </a:lnTo>
                <a:lnTo>
                  <a:pt x="2426766" y="709677"/>
                </a:lnTo>
                <a:lnTo>
                  <a:pt x="2426766" y="717996"/>
                </a:lnTo>
                <a:lnTo>
                  <a:pt x="2435091" y="734634"/>
                </a:lnTo>
                <a:lnTo>
                  <a:pt x="2451742" y="751273"/>
                </a:lnTo>
                <a:lnTo>
                  <a:pt x="2460290" y="759592"/>
                </a:lnTo>
                <a:lnTo>
                  <a:pt x="2468615" y="776452"/>
                </a:lnTo>
                <a:lnTo>
                  <a:pt x="2485266" y="793090"/>
                </a:lnTo>
                <a:lnTo>
                  <a:pt x="2493591" y="818048"/>
                </a:lnTo>
                <a:lnTo>
                  <a:pt x="2510242" y="843005"/>
                </a:lnTo>
                <a:lnTo>
                  <a:pt x="2526893" y="859921"/>
                </a:lnTo>
                <a:lnTo>
                  <a:pt x="2535218" y="884878"/>
                </a:lnTo>
                <a:lnTo>
                  <a:pt x="2551869" y="909835"/>
                </a:lnTo>
                <a:lnTo>
                  <a:pt x="2568853" y="935070"/>
                </a:lnTo>
                <a:lnTo>
                  <a:pt x="2585503" y="951708"/>
                </a:lnTo>
                <a:lnTo>
                  <a:pt x="2593829" y="976666"/>
                </a:lnTo>
                <a:lnTo>
                  <a:pt x="2610480" y="1001623"/>
                </a:lnTo>
                <a:lnTo>
                  <a:pt x="2627130" y="1026858"/>
                </a:lnTo>
                <a:lnTo>
                  <a:pt x="2635456" y="1051815"/>
                </a:lnTo>
                <a:lnTo>
                  <a:pt x="2651995" y="1076773"/>
                </a:lnTo>
                <a:lnTo>
                  <a:pt x="2668646" y="1102007"/>
                </a:lnTo>
                <a:lnTo>
                  <a:pt x="2685630" y="1126965"/>
                </a:lnTo>
                <a:lnTo>
                  <a:pt x="2685630" y="1143603"/>
                </a:lnTo>
                <a:lnTo>
                  <a:pt x="2693955" y="1160241"/>
                </a:lnTo>
                <a:lnTo>
                  <a:pt x="2710606" y="1185476"/>
                </a:lnTo>
                <a:lnTo>
                  <a:pt x="2727257" y="1210433"/>
                </a:lnTo>
                <a:lnTo>
                  <a:pt x="2743908" y="1235391"/>
                </a:lnTo>
                <a:lnTo>
                  <a:pt x="2752233" y="1260348"/>
                </a:lnTo>
                <a:lnTo>
                  <a:pt x="2760558" y="1277264"/>
                </a:lnTo>
                <a:lnTo>
                  <a:pt x="2768884" y="1293902"/>
                </a:lnTo>
                <a:lnTo>
                  <a:pt x="2785868" y="1318859"/>
                </a:lnTo>
                <a:lnTo>
                  <a:pt x="2785868" y="1335498"/>
                </a:lnTo>
                <a:lnTo>
                  <a:pt x="2794193" y="1352413"/>
                </a:lnTo>
                <a:lnTo>
                  <a:pt x="2810844" y="1377371"/>
                </a:lnTo>
                <a:lnTo>
                  <a:pt x="2827495" y="1402328"/>
                </a:lnTo>
                <a:lnTo>
                  <a:pt x="2835820" y="1418966"/>
                </a:lnTo>
                <a:lnTo>
                  <a:pt x="2844145" y="1435882"/>
                </a:lnTo>
                <a:lnTo>
                  <a:pt x="2852471" y="1460839"/>
                </a:lnTo>
                <a:lnTo>
                  <a:pt x="2867040" y="1489956"/>
                </a:lnTo>
              </a:path>
            </a:pathLst>
          </a:custGeom>
          <a:ln w="83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5298400" y="5466277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298400" y="5090530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298400" y="4715060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298400" y="4347631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98400" y="3972162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Arial"/>
                <a:cs typeface="Arial"/>
              </a:rPr>
              <a:t>4</a:t>
            </a:r>
            <a:endParaRPr sz="8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298400" y="3596469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62730" y="5624896"/>
            <a:ext cx="11620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5">
                <a:latin typeface="Arial"/>
                <a:cs typeface="Arial"/>
              </a:rPr>
              <a:t>-2</a:t>
            </a:r>
            <a:endParaRPr sz="8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680656" y="5624896"/>
            <a:ext cx="11620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5">
                <a:latin typeface="Arial"/>
                <a:cs typeface="Arial"/>
              </a:rPr>
              <a:t>-1</a:t>
            </a:r>
            <a:endParaRPr sz="8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415288" y="5624896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32826" y="5624896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850807" y="5624896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871084" y="4258309"/>
            <a:ext cx="114300" cy="1257300"/>
          </a:xfrm>
          <a:custGeom>
            <a:avLst/>
            <a:gdLst/>
            <a:ahLst/>
            <a:cxnLst/>
            <a:rect l="l" t="t" r="r" b="b"/>
            <a:pathLst>
              <a:path w="114300" h="1257300">
                <a:moveTo>
                  <a:pt x="0" y="1257300"/>
                </a:moveTo>
                <a:lnTo>
                  <a:pt x="114300" y="1257300"/>
                </a:lnTo>
                <a:lnTo>
                  <a:pt x="114300" y="0"/>
                </a:lnTo>
                <a:lnTo>
                  <a:pt x="0" y="0"/>
                </a:lnTo>
                <a:lnTo>
                  <a:pt x="0" y="125730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871084" y="4258309"/>
            <a:ext cx="114300" cy="1257300"/>
          </a:xfrm>
          <a:custGeom>
            <a:avLst/>
            <a:gdLst/>
            <a:ahLst/>
            <a:cxnLst/>
            <a:rect l="l" t="t" r="r" b="b"/>
            <a:pathLst>
              <a:path w="114300" h="1257300">
                <a:moveTo>
                  <a:pt x="0" y="1257300"/>
                </a:moveTo>
                <a:lnTo>
                  <a:pt x="114300" y="1257300"/>
                </a:lnTo>
                <a:lnTo>
                  <a:pt x="114300" y="0"/>
                </a:lnTo>
                <a:lnTo>
                  <a:pt x="0" y="0"/>
                </a:lnTo>
                <a:lnTo>
                  <a:pt x="0" y="1257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121277" y="4262246"/>
            <a:ext cx="2451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dA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37684" y="4496434"/>
            <a:ext cx="578612" cy="464312"/>
          </a:xfrm>
          <a:custGeom>
            <a:avLst/>
            <a:gdLst/>
            <a:ahLst/>
            <a:cxnLst/>
            <a:rect l="l" t="t" r="r" b="b"/>
            <a:pathLst>
              <a:path w="578612" h="464312">
                <a:moveTo>
                  <a:pt x="63516" y="42611"/>
                </a:moveTo>
                <a:lnTo>
                  <a:pt x="55555" y="52547"/>
                </a:lnTo>
                <a:lnTo>
                  <a:pt x="570229" y="464312"/>
                </a:lnTo>
                <a:lnTo>
                  <a:pt x="574293" y="463931"/>
                </a:lnTo>
                <a:lnTo>
                  <a:pt x="576452" y="461137"/>
                </a:lnTo>
                <a:lnTo>
                  <a:pt x="578612" y="458470"/>
                </a:lnTo>
                <a:lnTo>
                  <a:pt x="578230" y="454406"/>
                </a:lnTo>
                <a:lnTo>
                  <a:pt x="575437" y="452247"/>
                </a:lnTo>
                <a:lnTo>
                  <a:pt x="63516" y="42611"/>
                </a:lnTo>
                <a:close/>
              </a:path>
              <a:path w="578612" h="464312">
                <a:moveTo>
                  <a:pt x="0" y="0"/>
                </a:moveTo>
                <a:lnTo>
                  <a:pt x="35687" y="77343"/>
                </a:lnTo>
                <a:lnTo>
                  <a:pt x="55555" y="52547"/>
                </a:lnTo>
                <a:lnTo>
                  <a:pt x="42925" y="42418"/>
                </a:lnTo>
                <a:lnTo>
                  <a:pt x="42417" y="38481"/>
                </a:lnTo>
                <a:lnTo>
                  <a:pt x="44576" y="35687"/>
                </a:lnTo>
                <a:lnTo>
                  <a:pt x="46862" y="33020"/>
                </a:lnTo>
                <a:lnTo>
                  <a:pt x="50800" y="32512"/>
                </a:lnTo>
                <a:lnTo>
                  <a:pt x="71609" y="32512"/>
                </a:lnTo>
                <a:lnTo>
                  <a:pt x="83312" y="17907"/>
                </a:lnTo>
                <a:lnTo>
                  <a:pt x="0" y="0"/>
                </a:lnTo>
                <a:close/>
              </a:path>
              <a:path w="578612" h="464312">
                <a:moveTo>
                  <a:pt x="50800" y="32512"/>
                </a:moveTo>
                <a:lnTo>
                  <a:pt x="46862" y="33020"/>
                </a:lnTo>
                <a:lnTo>
                  <a:pt x="44576" y="35687"/>
                </a:lnTo>
                <a:lnTo>
                  <a:pt x="42417" y="38481"/>
                </a:lnTo>
                <a:lnTo>
                  <a:pt x="42925" y="42418"/>
                </a:lnTo>
                <a:lnTo>
                  <a:pt x="55555" y="52547"/>
                </a:lnTo>
                <a:lnTo>
                  <a:pt x="63516" y="42611"/>
                </a:lnTo>
                <a:lnTo>
                  <a:pt x="53593" y="34671"/>
                </a:lnTo>
                <a:lnTo>
                  <a:pt x="50800" y="32512"/>
                </a:lnTo>
                <a:close/>
              </a:path>
              <a:path w="578612" h="464312">
                <a:moveTo>
                  <a:pt x="71609" y="32512"/>
                </a:moveTo>
                <a:lnTo>
                  <a:pt x="50800" y="32512"/>
                </a:lnTo>
                <a:lnTo>
                  <a:pt x="53593" y="34671"/>
                </a:lnTo>
                <a:lnTo>
                  <a:pt x="63516" y="42611"/>
                </a:lnTo>
                <a:lnTo>
                  <a:pt x="71609" y="325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440943"/>
            <a:ext cx="5822950" cy="1146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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of a solid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241300" marR="12700" indent="-228600">
              <a:lnSpc>
                <a:spcPts val="2410"/>
              </a:lnSpc>
              <a:spcBef>
                <a:spcPts val="200"/>
              </a:spcBef>
              <a:buFont typeface="Wingdings"/>
              <a:buChar char=""/>
              <a:tabLst>
                <a:tab pos="241300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need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only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obser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-sec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ional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disk</a:t>
            </a:r>
            <a:r>
              <a:rPr dirty="0" smtClean="0" sz="1400" spc="0">
                <a:latin typeface="Times New Roman"/>
                <a:cs typeface="Times New Roman"/>
              </a:rPr>
              <a:t> 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R(x),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dista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ion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boundary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marL="2413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olution.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3544" y="2282824"/>
            <a:ext cx="2315210" cy="160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849370" y="1684019"/>
            <a:ext cx="2364104" cy="2208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3069" y="4003674"/>
            <a:ext cx="4295775" cy="12661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23672" y="3999610"/>
            <a:ext cx="4315333" cy="0"/>
          </a:xfrm>
          <a:custGeom>
            <a:avLst/>
            <a:gdLst/>
            <a:ahLst/>
            <a:cxnLst/>
            <a:rect l="l" t="t" r="r" b="b"/>
            <a:pathLst>
              <a:path w="4315333" h="0">
                <a:moveTo>
                  <a:pt x="0" y="0"/>
                </a:moveTo>
                <a:lnTo>
                  <a:pt x="4315333" y="0"/>
                </a:lnTo>
              </a:path>
            </a:pathLst>
          </a:custGeom>
          <a:ln w="1041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28244" y="4004131"/>
            <a:ext cx="0" cy="1266748"/>
          </a:xfrm>
          <a:custGeom>
            <a:avLst/>
            <a:gdLst/>
            <a:ahLst/>
            <a:cxnLst/>
            <a:rect l="l" t="t" r="r" b="b"/>
            <a:pathLst>
              <a:path w="0" h="1266748">
                <a:moveTo>
                  <a:pt x="0" y="0"/>
                </a:moveTo>
                <a:lnTo>
                  <a:pt x="0" y="1266748"/>
                </a:lnTo>
              </a:path>
            </a:pathLst>
          </a:custGeom>
          <a:ln w="1041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734433" y="4004131"/>
            <a:ext cx="0" cy="1266748"/>
          </a:xfrm>
          <a:custGeom>
            <a:avLst/>
            <a:gdLst/>
            <a:ahLst/>
            <a:cxnLst/>
            <a:rect l="l" t="t" r="r" b="b"/>
            <a:pathLst>
              <a:path w="0" h="1266748">
                <a:moveTo>
                  <a:pt x="0" y="0"/>
                </a:moveTo>
                <a:lnTo>
                  <a:pt x="0" y="1266748"/>
                </a:lnTo>
              </a:path>
            </a:pathLst>
          </a:custGeom>
          <a:ln w="1041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23672" y="5275452"/>
            <a:ext cx="4315333" cy="0"/>
          </a:xfrm>
          <a:custGeom>
            <a:avLst/>
            <a:gdLst/>
            <a:ahLst/>
            <a:cxnLst/>
            <a:rect l="l" t="t" r="r" b="b"/>
            <a:pathLst>
              <a:path w="4315333" h="0">
                <a:moveTo>
                  <a:pt x="0" y="0"/>
                </a:moveTo>
                <a:lnTo>
                  <a:pt x="4315333" y="0"/>
                </a:lnTo>
              </a:path>
            </a:pathLst>
          </a:custGeom>
          <a:ln w="1041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10972" y="5370448"/>
            <a:ext cx="9144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63850" y="5684519"/>
            <a:ext cx="1438275" cy="2959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10972" y="5803264"/>
            <a:ext cx="2876550" cy="840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ion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solid.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2700">
              <a:lnSpc>
                <a:spcPct val="100000"/>
              </a:lnSpc>
              <a:tabLst>
                <a:tab pos="782320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Solution	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45304" y="5803264"/>
            <a:ext cx="28422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olved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out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46629" y="6737350"/>
            <a:ext cx="3856990" cy="1495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316989" y="8636634"/>
            <a:ext cx="1019174" cy="2863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10972" y="8321293"/>
            <a:ext cx="6776084" cy="1265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92328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8"/>
              </a:spcBef>
            </a:pPr>
            <a:endParaRPr sz="900"/>
          </a:p>
          <a:p>
            <a:pPr algn="just" marL="12700" marR="12700">
              <a:lnSpc>
                <a:spcPct val="144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circle                               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tated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out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2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sphere.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0">
                <a:latin typeface="Times New Roman"/>
                <a:cs typeface="Times New Roman"/>
              </a:rPr>
              <a:t> Solution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sphere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slices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dic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10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-sec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 at a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pical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oint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 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-a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3544" y="9681844"/>
            <a:ext cx="1858010" cy="3047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974719" y="10058400"/>
            <a:ext cx="3937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544" y="455929"/>
            <a:ext cx="4515485" cy="514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311910" y="1074419"/>
            <a:ext cx="5187950" cy="2365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0972" y="3526154"/>
            <a:ext cx="44919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Solid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olution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(Ro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bout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ine 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7570" y="3843654"/>
            <a:ext cx="629284" cy="295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807719" y="4279264"/>
            <a:ext cx="895985" cy="238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0972" y="3837050"/>
            <a:ext cx="5497830" cy="10363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2980"/>
              </a:lnSpc>
              <a:tabLst>
                <a:tab pos="133667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Find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solid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olving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ion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bounded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lines	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mtClean="0" sz="140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28638" y="3962018"/>
            <a:ext cx="5581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3544" y="4969509"/>
            <a:ext cx="2572385" cy="2171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10972" y="7228585"/>
            <a:ext cx="6775450" cy="1146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bout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xis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3600"/>
              </a:lnSpc>
              <a:tabLst>
                <a:tab pos="542925" algn="l"/>
                <a:tab pos="181991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Find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solid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olving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ion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7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	</a:t>
            </a:r>
            <a:r>
              <a:rPr dirty="0" smtClean="0" sz="1400" spc="0">
                <a:latin typeface="Times New Roman"/>
                <a:cs typeface="Times New Roman"/>
              </a:rPr>
              <a:t>x=2/y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1≤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≤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	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11295" y="4425314"/>
            <a:ext cx="3243579" cy="2186940"/>
          </a:xfrm>
          <a:custGeom>
            <a:avLst/>
            <a:gdLst/>
            <a:ahLst/>
            <a:cxnLst/>
            <a:rect l="l" t="t" r="r" b="b"/>
            <a:pathLst>
              <a:path w="3243579" h="2186940">
                <a:moveTo>
                  <a:pt x="0" y="2186940"/>
                </a:moveTo>
                <a:lnTo>
                  <a:pt x="3243579" y="2186940"/>
                </a:lnTo>
                <a:lnTo>
                  <a:pt x="3243579" y="0"/>
                </a:lnTo>
                <a:lnTo>
                  <a:pt x="0" y="0"/>
                </a:lnTo>
                <a:lnTo>
                  <a:pt x="0" y="21869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08450" y="4476114"/>
            <a:ext cx="3051175" cy="20859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787900" y="7814944"/>
            <a:ext cx="1866900" cy="2258695"/>
          </a:xfrm>
          <a:custGeom>
            <a:avLst/>
            <a:gdLst/>
            <a:ahLst/>
            <a:cxnLst/>
            <a:rect l="l" t="t" r="r" b="b"/>
            <a:pathLst>
              <a:path w="1866900" h="2258695">
                <a:moveTo>
                  <a:pt x="0" y="2258694"/>
                </a:moveTo>
                <a:lnTo>
                  <a:pt x="1866900" y="2258694"/>
                </a:lnTo>
                <a:lnTo>
                  <a:pt x="1866900" y="0"/>
                </a:lnTo>
                <a:lnTo>
                  <a:pt x="0" y="0"/>
                </a:lnTo>
                <a:lnTo>
                  <a:pt x="0" y="225869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911725" y="7865109"/>
            <a:ext cx="1647825" cy="22682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974719" y="10058400"/>
            <a:ext cx="3937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544" y="455929"/>
            <a:ext cx="3590925" cy="1895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3544" y="2454909"/>
            <a:ext cx="7137019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3544" y="3927474"/>
            <a:ext cx="3743325" cy="2534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526539" y="6630034"/>
            <a:ext cx="4201160" cy="3054350"/>
          </a:xfrm>
          <a:custGeom>
            <a:avLst/>
            <a:gdLst/>
            <a:ahLst/>
            <a:cxnLst/>
            <a:rect l="l" t="t" r="r" b="b"/>
            <a:pathLst>
              <a:path w="4201160" h="3054350">
                <a:moveTo>
                  <a:pt x="0" y="3054350"/>
                </a:moveTo>
                <a:lnTo>
                  <a:pt x="4201160" y="3054350"/>
                </a:lnTo>
                <a:lnTo>
                  <a:pt x="4201160" y="0"/>
                </a:lnTo>
                <a:lnTo>
                  <a:pt x="0" y="0"/>
                </a:lnTo>
                <a:lnTo>
                  <a:pt x="0" y="30543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180589" y="6681469"/>
            <a:ext cx="3451860" cy="29533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544" y="457199"/>
            <a:ext cx="7050405" cy="5835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604" y="6382384"/>
            <a:ext cx="6877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3544" y="6701154"/>
            <a:ext cx="5615940" cy="16033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23544" y="8408034"/>
            <a:ext cx="5553710" cy="1438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6244" y="483234"/>
            <a:ext cx="3395979" cy="361950"/>
          </a:xfrm>
          <a:custGeom>
            <a:avLst/>
            <a:gdLst/>
            <a:ahLst/>
            <a:cxnLst/>
            <a:rect l="l" t="t" r="r" b="b"/>
            <a:pathLst>
              <a:path w="3395979" h="361950">
                <a:moveTo>
                  <a:pt x="0" y="361950"/>
                </a:moveTo>
                <a:lnTo>
                  <a:pt x="3395979" y="361950"/>
                </a:lnTo>
                <a:lnTo>
                  <a:pt x="3395979" y="0"/>
                </a:lnTo>
                <a:lnTo>
                  <a:pt x="0" y="0"/>
                </a:lnTo>
                <a:lnTo>
                  <a:pt x="0" y="361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6244" y="483234"/>
            <a:ext cx="3395979" cy="361950"/>
          </a:xfrm>
          <a:custGeom>
            <a:avLst/>
            <a:gdLst/>
            <a:ahLst/>
            <a:cxnLst/>
            <a:rect l="l" t="t" r="r" b="b"/>
            <a:pathLst>
              <a:path w="3395979" h="361950">
                <a:moveTo>
                  <a:pt x="0" y="361950"/>
                </a:moveTo>
                <a:lnTo>
                  <a:pt x="3395979" y="361950"/>
                </a:lnTo>
                <a:lnTo>
                  <a:pt x="3395979" y="0"/>
                </a:lnTo>
                <a:lnTo>
                  <a:pt x="0" y="0"/>
                </a:lnTo>
                <a:lnTo>
                  <a:pt x="0" y="3619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20700" y="516635"/>
            <a:ext cx="105410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 u="heavy">
                <a:latin typeface="Times New Roman"/>
                <a:cs typeface="Times New Roman"/>
              </a:rPr>
              <a:t>P</a:t>
            </a:r>
            <a:r>
              <a:rPr dirty="0" smtClean="0" sz="1800" spc="5" b="1" u="heavy">
                <a:latin typeface="Times New Roman"/>
                <a:cs typeface="Times New Roman"/>
              </a:rPr>
              <a:t>r</a:t>
            </a:r>
            <a:r>
              <a:rPr dirty="0" smtClean="0" sz="1800" spc="0" b="1" u="heavy">
                <a:latin typeface="Times New Roman"/>
                <a:cs typeface="Times New Roman"/>
              </a:rPr>
              <a:t>oble</a:t>
            </a:r>
            <a:r>
              <a:rPr dirty="0" smtClean="0" sz="1800" spc="-10" b="1" u="heavy">
                <a:latin typeface="Times New Roman"/>
                <a:cs typeface="Times New Roman"/>
              </a:rPr>
              <a:t>m</a:t>
            </a:r>
            <a:r>
              <a:rPr dirty="0" smtClean="0" sz="1800" spc="0" b="1" u="heavy">
                <a:latin typeface="Times New Roman"/>
                <a:cs typeface="Times New Roman"/>
              </a:rPr>
              <a:t>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3991"/>
            <a:ext cx="6771640" cy="1755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INTEG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LS</a:t>
            </a:r>
            <a:endParaRPr sz="1400">
              <a:latin typeface="Times New Roman"/>
              <a:cs typeface="Times New Roman"/>
            </a:endParaRPr>
          </a:p>
          <a:p>
            <a:pPr marL="1189355" marR="12700" indent="-228600">
              <a:lnSpc>
                <a:spcPts val="2410"/>
              </a:lnSpc>
              <a:spcBef>
                <a:spcPts val="180"/>
              </a:spcBef>
              <a:buFont typeface="Wingdings"/>
              <a:buChar char=""/>
              <a:tabLst>
                <a:tab pos="118935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nite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firstly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[a,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b]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0">
                <a:latin typeface="Times New Roman"/>
                <a:cs typeface="Times New Roman"/>
              </a:rPr>
              <a:t> finite and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1"/>
              </a:spcBef>
              <a:buFont typeface="Wingdings"/>
              <a:buChar char=""/>
            </a:pPr>
            <a:endParaRPr sz="500"/>
          </a:p>
          <a:p>
            <a:pPr marL="1233170" indent="-273050">
              <a:lnSpc>
                <a:spcPct val="100000"/>
              </a:lnSpc>
              <a:buFont typeface="Wingdings"/>
              <a:buChar char=""/>
              <a:tabLst>
                <a:tab pos="123317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Sec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range of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nite o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ain.</a:t>
            </a:r>
            <a:endParaRPr sz="1400">
              <a:latin typeface="Times New Roman"/>
              <a:cs typeface="Times New Roman"/>
            </a:endParaRPr>
          </a:p>
          <a:p>
            <a:pPr marL="1189355" marR="12700" indent="-228600">
              <a:lnSpc>
                <a:spcPct val="143600"/>
              </a:lnSpc>
              <a:buFont typeface="Wingdings"/>
              <a:buChar char=""/>
              <a:tabLst>
                <a:tab pos="118935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For 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(ln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x/</a:t>
            </a:r>
            <a:r>
              <a:rPr dirty="0" smtClean="0" sz="1400" spc="40">
                <a:latin typeface="Times New Roman"/>
                <a:cs typeface="Times New Roman"/>
              </a:rPr>
              <a:t>x</a:t>
            </a:r>
            <a:r>
              <a:rPr dirty="0" smtClean="0" baseline="40123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over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∞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/√x)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over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hose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said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3544" y="2294889"/>
            <a:ext cx="6443345" cy="43040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3544" y="6701154"/>
            <a:ext cx="6503034" cy="3114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544" y="455929"/>
            <a:ext cx="2315210" cy="286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3544" y="844549"/>
            <a:ext cx="3646804" cy="1657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3544" y="2602864"/>
            <a:ext cx="6454139" cy="62274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986020" y="2726054"/>
            <a:ext cx="2080895" cy="1395095"/>
          </a:xfrm>
          <a:custGeom>
            <a:avLst/>
            <a:gdLst/>
            <a:ahLst/>
            <a:cxnLst/>
            <a:rect l="l" t="t" r="r" b="b"/>
            <a:pathLst>
              <a:path w="2080895" h="1395095">
                <a:moveTo>
                  <a:pt x="0" y="1395095"/>
                </a:moveTo>
                <a:lnTo>
                  <a:pt x="2080895" y="1395095"/>
                </a:lnTo>
                <a:lnTo>
                  <a:pt x="2080895" y="0"/>
                </a:lnTo>
                <a:lnTo>
                  <a:pt x="0" y="0"/>
                </a:lnTo>
                <a:lnTo>
                  <a:pt x="0" y="13950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986020" y="2726054"/>
            <a:ext cx="2080895" cy="1395095"/>
          </a:xfrm>
          <a:custGeom>
            <a:avLst/>
            <a:gdLst/>
            <a:ahLst/>
            <a:cxnLst/>
            <a:rect l="l" t="t" r="r" b="b"/>
            <a:pathLst>
              <a:path w="2080895" h="1395095">
                <a:moveTo>
                  <a:pt x="0" y="1395095"/>
                </a:moveTo>
                <a:lnTo>
                  <a:pt x="2080895" y="1395095"/>
                </a:lnTo>
                <a:lnTo>
                  <a:pt x="2080895" y="0"/>
                </a:lnTo>
                <a:lnTo>
                  <a:pt x="0" y="0"/>
                </a:lnTo>
                <a:lnTo>
                  <a:pt x="0" y="13950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083809" y="2776854"/>
            <a:ext cx="1888489" cy="12934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3991"/>
            <a:ext cx="13023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SES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8</a:t>
            </a:r>
            <a:r>
              <a:rPr dirty="0" smtClean="0" sz="1400" spc="0" b="1" u="heavy">
                <a:latin typeface="Times New Roman"/>
                <a:cs typeface="Times New Roman"/>
              </a:rPr>
              <a:t>.8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3544" y="761999"/>
            <a:ext cx="4191000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306" y="457937"/>
            <a:ext cx="4905825" cy="907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0943"/>
            <a:ext cx="22599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rea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Bet</a:t>
            </a:r>
            <a:r>
              <a:rPr dirty="0" smtClean="0" sz="1400" spc="15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een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1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urv</a:t>
            </a:r>
            <a:r>
              <a:rPr dirty="0" smtClean="0" sz="1400" spc="5" b="1" u="heavy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306" y="1068723"/>
            <a:ext cx="4896310" cy="5029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0972" y="6260464"/>
            <a:ext cx="42887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1: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area enclosed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cur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24221" y="6188207"/>
            <a:ext cx="1455951" cy="263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1458" y="6260464"/>
            <a:ext cx="755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\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0972" y="6874636"/>
            <a:ext cx="6832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4306" y="7197180"/>
            <a:ext cx="4572679" cy="22281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306" y="458062"/>
            <a:ext cx="4772679" cy="48569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165852" y="5711321"/>
            <a:ext cx="1828708" cy="1863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0972" y="5612703"/>
            <a:ext cx="4720590" cy="624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2;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area b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unded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three stra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nes</a:t>
            </a:r>
            <a:r>
              <a:rPr dirty="0" smtClean="0" sz="1400" spc="0">
                <a:latin typeface="Times New Roman"/>
                <a:cs typeface="Times New Roman"/>
              </a:rPr>
              <a:t> Solution: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4306" y="6334279"/>
            <a:ext cx="3663390" cy="2514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306" y="458056"/>
            <a:ext cx="4605218" cy="3263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0972" y="3795902"/>
            <a:ext cx="5869940" cy="532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Exa</a:t>
            </a:r>
            <a:r>
              <a:rPr dirty="0" smtClean="0" sz="1400" spc="30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ple 4</a:t>
            </a:r>
            <a:r>
              <a:rPr dirty="0" smtClean="0" sz="1400" spc="1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area of the region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unded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y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2</a:t>
            </a:r>
            <a:r>
              <a:rPr dirty="0" smtClean="0" sz="1400" spc="0" i="1">
                <a:latin typeface="Times New Roman"/>
                <a:cs typeface="Times New Roman"/>
              </a:rPr>
              <a:t>x</a:t>
            </a:r>
            <a:r>
              <a:rPr dirty="0" smtClean="0" baseline="40123" sz="1350" spc="0">
                <a:latin typeface="Times New Roman"/>
                <a:cs typeface="Times New Roman"/>
              </a:rPr>
              <a:t>2 </a:t>
            </a:r>
            <a:r>
              <a:rPr dirty="0" smtClean="0" baseline="40123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+10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y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 i="1">
                <a:latin typeface="Times New Roman"/>
                <a:cs typeface="Times New Roman"/>
              </a:rPr>
              <a:t>x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+16,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i="1">
                <a:latin typeface="Times New Roman"/>
                <a:cs typeface="Times New Roman"/>
              </a:rPr>
              <a:t>x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−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x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4306" y="4423473"/>
            <a:ext cx="2953371" cy="2696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24306" y="7213682"/>
            <a:ext cx="6033971" cy="23049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306" y="456686"/>
            <a:ext cx="6045579" cy="679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4306" y="1232021"/>
            <a:ext cx="3658110" cy="3171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4306" y="4496521"/>
            <a:ext cx="4477200" cy="1838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24306" y="6427583"/>
            <a:ext cx="6056526" cy="4399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24306" y="6962301"/>
            <a:ext cx="4339567" cy="27135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306" y="456731"/>
            <a:ext cx="5620432" cy="2543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4306" y="3094441"/>
            <a:ext cx="4248663" cy="3066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4306" y="6252321"/>
            <a:ext cx="3648601" cy="2963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306" y="456687"/>
            <a:ext cx="6052074" cy="400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4306" y="953179"/>
            <a:ext cx="4610769" cy="3552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4306" y="4598782"/>
            <a:ext cx="3419938" cy="29139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43991"/>
            <a:ext cx="92519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OL</a:t>
            </a: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3544" y="1068069"/>
            <a:ext cx="5267325" cy="12103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59153" y="2271491"/>
            <a:ext cx="5817235" cy="628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2700" indent="-228600">
              <a:lnSpc>
                <a:spcPct val="144300"/>
              </a:lnSpc>
              <a:buFont typeface="Wingdings"/>
              <a:buChar char="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nition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late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solid,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3544" y="2994659"/>
            <a:ext cx="4220210" cy="1286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894204" y="6525894"/>
            <a:ext cx="762000" cy="3333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23544" y="7312025"/>
            <a:ext cx="1076325" cy="3047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0972" y="4371974"/>
            <a:ext cx="6724650" cy="3557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LE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1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id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high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s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cros</a:t>
            </a:r>
            <a:r>
              <a:rPr dirty="0" smtClean="0" sz="1400" spc="6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0">
                <a:latin typeface="Times New Roman"/>
                <a:cs typeface="Times New Roman"/>
              </a:rPr>
              <a:t> per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dic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altitude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square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side.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id.</a:t>
            </a:r>
            <a:endParaRPr sz="1400">
              <a:latin typeface="Times New Roman"/>
              <a:cs typeface="Times New Roman"/>
            </a:endParaRPr>
          </a:p>
          <a:p>
            <a:pPr marL="12700" marR="1773555">
              <a:lnSpc>
                <a:spcPct val="143600"/>
              </a:lnSpc>
              <a:spcBef>
                <a:spcPts val="10"/>
              </a:spcBef>
              <a:buFont typeface="Times New Roman"/>
              <a:buAutoNum type="arabicPeriod"/>
              <a:tabLst>
                <a:tab pos="214629" algn="l"/>
                <a:tab pos="100584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sketch	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altitude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along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7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0">
                <a:latin typeface="Times New Roman"/>
                <a:cs typeface="Times New Roman"/>
              </a:rPr>
              <a:t> ver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the or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clude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pical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cro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4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-sec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  <a:buFont typeface="Times New Roman"/>
              <a:buAutoNum type="arabicPeriod"/>
            </a:pPr>
            <a:endParaRPr sz="700"/>
          </a:p>
          <a:p>
            <a:pPr marL="193675" indent="-181610">
              <a:lnSpc>
                <a:spcPct val="100000"/>
              </a:lnSpc>
              <a:buFont typeface="Times New Roman"/>
              <a:buAutoNum type="arabicPeriod"/>
              <a:tabLst>
                <a:tab pos="19367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-sec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square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rabicPeriod"/>
            </a:pPr>
            <a:endParaRPr sz="1000"/>
          </a:p>
          <a:p>
            <a:pPr>
              <a:lnSpc>
                <a:spcPts val="1000"/>
              </a:lnSpc>
              <a:spcBef>
                <a:spcPts val="51"/>
              </a:spcBef>
              <a:buFont typeface="Times New Roman"/>
              <a:buAutoNum type="arabicPeriod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 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 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5"/>
              </a:spcBef>
            </a:pPr>
            <a:endParaRPr sz="700"/>
          </a:p>
          <a:p>
            <a:pPr marL="231140" indent="-219075">
              <a:lnSpc>
                <a:spcPct val="100000"/>
              </a:lnSpc>
              <a:buFont typeface="Times New Roman"/>
              <a:buAutoNum type="arabicPeriod" startAt="3"/>
              <a:tabLst>
                <a:tab pos="23114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ion.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squares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0"/>
              </a:spcBef>
              <a:buFont typeface="Times New Roman"/>
              <a:buAutoNum type="arabicPeriod" startAt="3"/>
            </a:pPr>
            <a:endParaRPr sz="850"/>
          </a:p>
          <a:p>
            <a:pPr marL="12065">
              <a:lnSpc>
                <a:spcPct val="100000"/>
              </a:lnSpc>
              <a:buFont typeface="Times New Roman"/>
              <a:buAutoNum type="arabicPeriod" startAt="3"/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6"/>
              </a:spcBef>
              <a:buFont typeface="Times New Roman"/>
              <a:buAutoNum type="arabicPeriod" startAt="3"/>
            </a:pPr>
            <a:endParaRPr sz="650"/>
          </a:p>
          <a:p>
            <a:pPr marL="190500" indent="-178435">
              <a:lnSpc>
                <a:spcPct val="100000"/>
              </a:lnSpc>
              <a:buFont typeface="Times New Roman"/>
              <a:buAutoNum type="arabicPeriod" startAt="3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3544" y="8025129"/>
            <a:ext cx="3048000" cy="571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10972" y="8684005"/>
            <a:ext cx="6767830" cy="1146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Solids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olution: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isk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Met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endParaRPr sz="1400">
              <a:latin typeface="Times New Roman"/>
              <a:cs typeface="Times New Roman"/>
            </a:endParaRPr>
          </a:p>
          <a:p>
            <a:pPr marL="1189355" marR="12700" indent="-228600">
              <a:lnSpc>
                <a:spcPts val="2410"/>
              </a:lnSpc>
              <a:spcBef>
                <a:spcPts val="204"/>
              </a:spcBef>
              <a:buFont typeface="Wingdings"/>
              <a:buChar char=""/>
              <a:tabLst>
                <a:tab pos="118935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solid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tating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ion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out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solid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olution.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90845" y="7212329"/>
            <a:ext cx="2069719" cy="0"/>
          </a:xfrm>
          <a:custGeom>
            <a:avLst/>
            <a:gdLst/>
            <a:ahLst/>
            <a:cxnLst/>
            <a:rect l="l" t="t" r="r" b="b"/>
            <a:pathLst>
              <a:path w="2069719" h="0">
                <a:moveTo>
                  <a:pt x="0" y="0"/>
                </a:moveTo>
                <a:lnTo>
                  <a:pt x="2069719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90845" y="5271769"/>
            <a:ext cx="2069719" cy="1940560"/>
          </a:xfrm>
          <a:custGeom>
            <a:avLst/>
            <a:gdLst/>
            <a:ahLst/>
            <a:cxnLst/>
            <a:rect l="l" t="t" r="r" b="b"/>
            <a:pathLst>
              <a:path w="2069719" h="1940559">
                <a:moveTo>
                  <a:pt x="2069719" y="0"/>
                </a:moveTo>
                <a:lnTo>
                  <a:pt x="0" y="0"/>
                </a:lnTo>
                <a:lnTo>
                  <a:pt x="0" y="194056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775959" y="5554979"/>
            <a:ext cx="1743710" cy="13728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Yahya</dc:creator>
  <dc:title>University of Basrah</dc:title>
  <dcterms:created xsi:type="dcterms:W3CDTF">2018-11-11T12:33:54Z</dcterms:created>
  <dcterms:modified xsi:type="dcterms:W3CDTF">2018-11-11T12:33:54Z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