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86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8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9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7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2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3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9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1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36CF1-E9A9-40A5-8C00-B0B735FA7E9A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782F-8F69-49D0-9A01-419141407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6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6" y="76200"/>
            <a:ext cx="8991600" cy="1858962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Engineering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stage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third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Dept. of the electrical power and Machine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Date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THR10/3/2016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Subject/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SYSTEMS                                                Time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2 hour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                        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10000"/>
          </a:bodyPr>
          <a:lstStyle/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TIMER IC UNIT OPERATION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Assist. Lecturer AMMAR ISSA ISMAEL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3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:Electronic Devices and Circuit Theory </a:t>
            </a:r>
          </a:p>
        </p:txBody>
      </p:sp>
    </p:spTree>
    <p:extLst>
      <p:ext uri="{BB962C8B-B14F-4D97-AF65-F5344CB8AC3E}">
        <p14:creationId xmlns:p14="http://schemas.microsoft.com/office/powerpoint/2010/main" val="101193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707"/>
            <a:ext cx="9144000" cy="48006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 17.19b shows the input trigger signal and the resulting output waveform</a:t>
            </a:r>
          </a:p>
          <a:p>
            <a:pPr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the 555 timer operated as a one-shot. </a:t>
            </a:r>
          </a:p>
          <a:p>
            <a:pPr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Time periods for this circuit can range from microseconds to many seconds, making this IC useful for a range of applications</a:t>
            </a:r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505376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7240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VOLTAGE-CONTROLLED OSCILLATOR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990600"/>
            <a:ext cx="8915400" cy="60198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voltage-controlled oscillator (VCO) is a circuit that provides a varying output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(typically of square-wave or triangular-wave form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can be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a range controlled by a dc voltage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example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VCO is the 566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 unit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contains circuitry to generate both square-wave and triangular-wave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signals.</a:t>
            </a: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set by an external resistor and capacitor and then varied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dc voltage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57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17.21a shows that the 566 contains current sources to charge and discharge an external capacitor C1 at a rate set by external resistor  R1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modulating dc input voltage. A Schmitt trigger circuit is used to switch the current sources between charging and discharging the capacitor, and the triangular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across the capacitor and square wave from the Schmitt trigger are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outputs through buffer amplifiers.</a:t>
            </a:r>
          </a:p>
          <a:p>
            <a:pPr algn="just">
              <a:lnSpc>
                <a:spcPct val="150000"/>
              </a:lnSpc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550" y="3895725"/>
            <a:ext cx="4972050" cy="2962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4267200"/>
            <a:ext cx="33337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17.21 A 566 function</a:t>
            </a:r>
          </a:p>
          <a:p>
            <a:r>
              <a:rPr lang="en-US" dirty="0"/>
              <a:t>generator: (a) block diagram;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1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17.21b shows the pin connection of the 566 unit and a summary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value limitations. The oscillator can be programmed over a 10-to-1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by proper selection of an external resistor and capacitor, and then mod-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ulated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 a 10-to-1 frequency range by a control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voltage,VC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A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free-running or center-operating frequency,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calculated from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238" y="3733800"/>
            <a:ext cx="2382762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3787352"/>
            <a:ext cx="4343400" cy="29277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4710817"/>
            <a:ext cx="3276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Figure 17.21 A 566 function</a:t>
            </a:r>
          </a:p>
          <a:p>
            <a:r>
              <a:rPr lang="en-US" dirty="0"/>
              <a:t>generator</a:t>
            </a:r>
            <a:r>
              <a:rPr lang="en-US" dirty="0" smtClean="0"/>
              <a:t>:(</a:t>
            </a:r>
            <a:r>
              <a:rPr lang="en-US" dirty="0"/>
              <a:t>b) pin configuration and </a:t>
            </a:r>
            <a:r>
              <a:rPr lang="en-US" dirty="0" smtClean="0"/>
              <a:t>summary of </a:t>
            </a:r>
            <a:r>
              <a:rPr lang="en-US" dirty="0"/>
              <a:t>operating </a:t>
            </a:r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87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18" y="1600199"/>
            <a:ext cx="5507182" cy="12753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1" y="2819401"/>
            <a:ext cx="5334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0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17.22 shows an example in which the 566 function generator is used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square-wave and triangular-wave signals at a fixed frequency set by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R1,C1,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VC.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resistor divider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 and  R3 sets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dc modulating voltage at a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 value.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200400"/>
            <a:ext cx="5608749" cy="310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16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606248"/>
            <a:ext cx="6781800" cy="441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825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943" y="1417638"/>
            <a:ext cx="6543057" cy="18589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3405812"/>
            <a:ext cx="5316325" cy="329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70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17638"/>
            <a:ext cx="7234830" cy="23447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599" y="3506234"/>
            <a:ext cx="5482231" cy="304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508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PROBLEMS chapter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The problems  1 to 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IC 555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timer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9" y="838200"/>
            <a:ext cx="9144000" cy="54864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Another popular analog–digital integrated circuit is the versatile 555 timer.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made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a combination of linear comparators and digital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flip flops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described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Fig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17.16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entire circuit is usually housed in an 8-pin package as specified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Fig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17.16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series connection of three resistors sets the reference voltage levels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two comparators at 2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VCC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/3 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VCC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/3, the output of these comparators setting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resetting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flip-flop unit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output of the flip-flop circuit is then brought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 through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 output amplifier stage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flip-flop circuit also operates a transistor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inside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IC, the transistor collector usually being driven low to discharge a timing capacitor.</a:t>
            </a:r>
          </a:p>
        </p:txBody>
      </p:sp>
    </p:spTree>
    <p:extLst>
      <p:ext uri="{BB962C8B-B14F-4D97-AF65-F5344CB8AC3E}">
        <p14:creationId xmlns:p14="http://schemas.microsoft.com/office/powerpoint/2010/main" val="195734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24000"/>
            <a:ext cx="9144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75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IC 555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timer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45" y="914400"/>
            <a:ext cx="8915400" cy="58674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One popular application of the 555 timer IC is as an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astable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multivibrator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clock circuit.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Figure 17.17 shows an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astable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circuit built using an external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resistor and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capacitor to set the timing interval of the output signal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Capacitor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charges toward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VCC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through external resistors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Referring to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Fig. 17.17, the capacitor voltage rises until it goes above 2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VCC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/3. This voltage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threshold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voltage at pin 6, which drives comparator 1 to trigger the flip-flop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so that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output at pin 3 goes low.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addition, the discharge transistor is driven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on, causing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output at pin 7 to discharge the capacitor through resistor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capacitor voltage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then decreases until it drops below the trigger level (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VCC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/3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7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flipflop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triggered so that the output goes back high and the discharge transistor is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turned off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so that the capacitor can again charge through resistors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RA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RB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toward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VCC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1782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81000"/>
            <a:ext cx="8620125" cy="58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33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 17.18a shows the capacitor and output waveforms resulting from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astable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circuit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Calculation of the time intervals during which the output is high and low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made using the relations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489342"/>
            <a:ext cx="6324600" cy="336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773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52400"/>
            <a:ext cx="8924925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830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210675" cy="463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03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Monostable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79120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555 timer can also be used as a one-shot 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monostable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multivibrator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circuit,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shown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Fig. 17.19.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trigger input signal goes negative, it triggers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oneshot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output at pin 3 then going high for a time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period</a:t>
            </a: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Referring back to Fig. 17.16, the negative edge of the trigger input causes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comparator 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trigger the flip-flop, with the output at pin 3 going high.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Capacitor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charges toward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VCC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through resistor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During the charge interval, the output remains high.</a:t>
            </a:r>
          </a:p>
          <a:p>
            <a:pPr>
              <a:lnSpc>
                <a:spcPct val="17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the voltage across the capacitor reaches the threshold level of 2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VCC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/3,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comparator 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triggers the flip-flop, with output going low.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discharge transistor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also goes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low, causing the capacitor to remain at near 0 V until triggered again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90800"/>
            <a:ext cx="14287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01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1E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850</Words>
  <Application>Microsoft Office PowerPoint</Application>
  <PresentationFormat>On-screen Show (4:3)</PresentationFormat>
  <Paragraphs>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College of Engineering                                                                   stage / third Dept. of the electrical power and Machine                                     Date: THR10/3/2016 Subject/  ELECTRONIC SYSTEMS                                                Time/ 2 hours                                </vt:lpstr>
      <vt:lpstr>IC 555 timer</vt:lpstr>
      <vt:lpstr>PowerPoint Presentation</vt:lpstr>
      <vt:lpstr>IC 555 timer </vt:lpstr>
      <vt:lpstr>PowerPoint Presentation</vt:lpstr>
      <vt:lpstr>PowerPoint Presentation</vt:lpstr>
      <vt:lpstr>PowerPoint Presentation</vt:lpstr>
      <vt:lpstr>PowerPoint Presentation</vt:lpstr>
      <vt:lpstr>Monostable Operation</vt:lpstr>
      <vt:lpstr>PowerPoint Presentation</vt:lpstr>
      <vt:lpstr>VOLTAGE-CONTROLLED OSCILLATOR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 chapter 17</vt:lpstr>
    </vt:vector>
  </TitlesOfParts>
  <Company>Ahmed-Under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TIMER IC UNIT OPERATION</dc:title>
  <dc:creator>Aisha</dc:creator>
  <cp:lastModifiedBy>dlw</cp:lastModifiedBy>
  <cp:revision>51</cp:revision>
  <dcterms:created xsi:type="dcterms:W3CDTF">2015-03-18T19:35:14Z</dcterms:created>
  <dcterms:modified xsi:type="dcterms:W3CDTF">2016-03-16T21:23:36Z</dcterms:modified>
</cp:coreProperties>
</file>