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D9B-392F-4091-8003-61340D84E61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F4A0-EFDF-4B42-BE11-F15DD24E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9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D9B-392F-4091-8003-61340D84E61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F4A0-EFDF-4B42-BE11-F15DD24E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8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D9B-392F-4091-8003-61340D84E61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F4A0-EFDF-4B42-BE11-F15DD24E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0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D9B-392F-4091-8003-61340D84E61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F4A0-EFDF-4B42-BE11-F15DD24E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1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D9B-392F-4091-8003-61340D84E61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F4A0-EFDF-4B42-BE11-F15DD24E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5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D9B-392F-4091-8003-61340D84E61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F4A0-EFDF-4B42-BE11-F15DD24E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6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D9B-392F-4091-8003-61340D84E61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F4A0-EFDF-4B42-BE11-F15DD24E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8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D9B-392F-4091-8003-61340D84E61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F4A0-EFDF-4B42-BE11-F15DD24E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9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D9B-392F-4091-8003-61340D84E61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F4A0-EFDF-4B42-BE11-F15DD24E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3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D9B-392F-4091-8003-61340D84E61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F4A0-EFDF-4B42-BE11-F15DD24E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2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D9B-392F-4091-8003-61340D84E61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F4A0-EFDF-4B42-BE11-F15DD24E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4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DD9B-392F-4091-8003-61340D84E61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3F4A0-EFDF-4B42-BE11-F15DD24E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0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6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Current-Series Feedback</a:t>
            </a:r>
            <a:b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technique is to sample the output current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return a proportional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in series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input. While stabilizing the amplifier gain, the current- series feedback connection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input resistance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Fig.18.10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a single transistor amplifier stage. Since the emitter of this stage has 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unbypassed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emitter, it effectively has current-series feedback. The current through resistor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a feedback voltage that opposes the source signal applied so that the output voltage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reduced. To remove the current-series feedback, the emitter resistor must be either removed or bypassed by a capacitor (as is usually done).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201" y="365125"/>
            <a:ext cx="8439880" cy="46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17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b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731703"/>
            <a:ext cx="5781541" cy="26554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459" y="3235196"/>
            <a:ext cx="43530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 smtClean="0">
                <a:solidFill>
                  <a:srgbClr val="00A9E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FEEDBACK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95459" y="3722670"/>
            <a:ext cx="4481848" cy="104301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72735" y="4739930"/>
            <a:ext cx="5745641" cy="199747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6518376" y="5344731"/>
            <a:ext cx="5072073" cy="14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488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37" y="-12880"/>
            <a:ext cx="7480078" cy="399245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28034" y="4232152"/>
            <a:ext cx="4329716" cy="17307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280338" y="3992451"/>
            <a:ext cx="5499279" cy="25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975" y="145815"/>
            <a:ext cx="6885501" cy="349890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3644721"/>
            <a:ext cx="5943600" cy="5524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" y="4378817"/>
            <a:ext cx="6078828" cy="205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259" y="365125"/>
            <a:ext cx="73437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614" y="365124"/>
            <a:ext cx="7309271" cy="47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434" y="202887"/>
            <a:ext cx="6860312" cy="449790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61375" y="4863027"/>
            <a:ext cx="6183015" cy="114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Voltage-Shunt Feedback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55" y="862883"/>
            <a:ext cx="9522425" cy="1094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75" y="1880313"/>
            <a:ext cx="5552372" cy="2176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653" y="4005331"/>
            <a:ext cx="7043502" cy="28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46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820"/>
            <a:ext cx="10515600" cy="5945143"/>
          </a:xfrm>
        </p:spPr>
        <p:txBody>
          <a:bodyPr/>
          <a:lstStyle/>
          <a:p>
            <a:r>
              <a:rPr lang="en-US" dirty="0"/>
              <a:t>This is a transfer resistance gain. The more usual gain is the voltage gain with feedback,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539" y="1618776"/>
            <a:ext cx="3737838" cy="853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4552" y="2672389"/>
            <a:ext cx="9787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circuit of Fig. 18.13 is a voltage-shunt feedback amplifier using an FET with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74" y="3261128"/>
            <a:ext cx="67437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8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6" y="515155"/>
            <a:ext cx="10756962" cy="1083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776" y="1413497"/>
            <a:ext cx="6367798" cy="33638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4096" y="4670648"/>
            <a:ext cx="107569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18.1 demonstrates the trade-off of gain for improved input and output resistance. Reducing the gain by a factor of 11 (from 100 to 9.09) is complemented by a reduced output resistance and increased input resistance by the same factor of 11. Reducing the gain by a factor of 51 provides a gain of only 2 but with input resistance feedback connection.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by the factor of 51 (to over 500 k) and output resistance reduced from  20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 400 . Feedback offers the designer the choice of trading away some of the available amplifier gain for other improved circuit features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01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708" y="51511"/>
            <a:ext cx="7119468" cy="5866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974" y="6067977"/>
            <a:ext cx="104962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Calculate the voltage gain with and without feedback for the circuit of Fig. 18.13a</a:t>
            </a:r>
          </a:p>
        </p:txBody>
      </p:sp>
    </p:spTree>
    <p:extLst>
      <p:ext uri="{BB962C8B-B14F-4D97-AF65-F5344CB8AC3E}">
        <p14:creationId xmlns:p14="http://schemas.microsoft.com/office/powerpoint/2010/main" val="20000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Frequency Distortion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negative-feedback amplifier having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A&gt;&gt;1, the gain with feedback is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follows from this that if the feedback network is purely resistive, the gain with feedback is not dependent on frequency even though the basic amplifier gain is frequency dependent. 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Practically, the frequency distortion arising because of varying amplifier gain with frequency is considerably reduced in a negative-voltage feedback amplifier circuit.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6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Negative Feedback on Gain and Bandwidth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301" y="1271372"/>
            <a:ext cx="4753851" cy="750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01" y="2116340"/>
            <a:ext cx="8964958" cy="923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21" y="3133769"/>
            <a:ext cx="9534031" cy="37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FEEDBACK CIRCUITS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65874"/>
            <a:ext cx="7700493" cy="393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76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Voltage-Series Feedback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3650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Fig.18.7 </a:t>
            </a:r>
            <a:r>
              <a:rPr lang="en-US" sz="2000" dirty="0"/>
              <a:t>shows an FET amplifier stage with voltage-series feedback. A part of the output signal (</a:t>
            </a:r>
            <a:r>
              <a:rPr lang="en-US" sz="2000" i="1" dirty="0"/>
              <a:t>Vo</a:t>
            </a:r>
            <a:r>
              <a:rPr lang="en-US" sz="2000" dirty="0"/>
              <a:t>) is obtained using a feedback network of resistors </a:t>
            </a:r>
            <a:r>
              <a:rPr lang="en-US" sz="2000" i="1" dirty="0"/>
              <a:t>R</a:t>
            </a:r>
            <a:r>
              <a:rPr lang="en-US" sz="2000" dirty="0"/>
              <a:t>1 and </a:t>
            </a:r>
            <a:r>
              <a:rPr lang="en-US" sz="2000" i="1" dirty="0"/>
              <a:t>R</a:t>
            </a:r>
            <a:r>
              <a:rPr lang="en-US" sz="2000" dirty="0"/>
              <a:t>2. The feedback voltage </a:t>
            </a:r>
            <a:r>
              <a:rPr lang="en-US" sz="2000" i="1" dirty="0" err="1"/>
              <a:t>Vf</a:t>
            </a:r>
            <a:r>
              <a:rPr lang="en-US" sz="2000" i="1" dirty="0"/>
              <a:t> </a:t>
            </a:r>
            <a:r>
              <a:rPr lang="en-US" sz="2000" dirty="0"/>
              <a:t>is connected in series with the source signal </a:t>
            </a:r>
            <a:r>
              <a:rPr lang="en-US" sz="2000" i="1" dirty="0" err="1"/>
              <a:t>Vs</a:t>
            </a:r>
            <a:r>
              <a:rPr lang="en-US" sz="2000" dirty="0"/>
              <a:t>, their difference being the input signal </a:t>
            </a:r>
            <a:r>
              <a:rPr lang="en-US" sz="2000" i="1" dirty="0"/>
              <a:t>Vi</a:t>
            </a:r>
            <a:r>
              <a:rPr lang="en-US" sz="2000" dirty="0"/>
              <a:t>.</a:t>
            </a:r>
          </a:p>
          <a:p>
            <a:r>
              <a:rPr lang="en-US" sz="2000" dirty="0"/>
              <a:t>Without feedback the amplifier gain is:</a:t>
            </a:r>
          </a:p>
          <a:p>
            <a:r>
              <a:rPr lang="en-US" sz="2000" dirty="0" smtClean="0"/>
              <a:t>                        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Where </a:t>
            </a:r>
            <a:r>
              <a:rPr lang="en-US" sz="2000" i="1" dirty="0"/>
              <a:t>RL </a:t>
            </a:r>
            <a:r>
              <a:rPr lang="en-US" sz="2000" dirty="0"/>
              <a:t>is the parallel combination of resistors:</a:t>
            </a:r>
          </a:p>
          <a:p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9403" y="1992195"/>
            <a:ext cx="1806128" cy="905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455" y="3309869"/>
            <a:ext cx="6958826" cy="346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407" y="244698"/>
            <a:ext cx="5234791" cy="18545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5465" y="2099256"/>
            <a:ext cx="493494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Using the values of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β above in Equation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545465" y="2648730"/>
            <a:ext cx="3970095" cy="8929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2918706"/>
            <a:ext cx="4142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is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gain with negative feedback 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403797" y="3416663"/>
            <a:ext cx="4758547" cy="16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825625"/>
            <a:ext cx="10941676" cy="4438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Fig.18.8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a voltage-series feedback connection using an op-amp. The gain of the op-amp,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without feedback, is reduced by the feedback factor	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0913" y="40142"/>
            <a:ext cx="9337183" cy="3904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787" y="4232320"/>
            <a:ext cx="5818268" cy="2625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420" y="4864285"/>
            <a:ext cx="2258877" cy="111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80304"/>
            <a:ext cx="10903039" cy="599665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Fig.18.9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voltage-series feedback. The signal voltage,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the input voltage,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output voltage,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also the feedback voltage in series with the input voltage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amplifier, as shown in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Fig.18.9,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the operation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feedback. The operation of the circuit without feedback provides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Vf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 so that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996" y="2665927"/>
            <a:ext cx="5726738" cy="366511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0761" y="2813224"/>
            <a:ext cx="5686897" cy="371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551</Words>
  <Application>Microsoft Office PowerPoint</Application>
  <PresentationFormat>Widescreen</PresentationFormat>
  <Paragraphs>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                                                                                                                                                                                                                            </vt:lpstr>
      <vt:lpstr>Reduction in Frequency Distortion </vt:lpstr>
      <vt:lpstr>Effect of Negative Feedback on Gain and Bandwidth</vt:lpstr>
      <vt:lpstr>PRACTICAL FEEDBACK CIRCUITS </vt:lpstr>
      <vt:lpstr>Voltage-Series Feedback </vt:lpstr>
      <vt:lpstr>PowerPoint Presentation</vt:lpstr>
      <vt:lpstr>PowerPoint Presentation</vt:lpstr>
      <vt:lpstr>PowerPoint Presentation</vt:lpstr>
      <vt:lpstr>Current-Series Feedback  </vt:lpstr>
      <vt:lpstr>PowerPoint Presentation</vt:lpstr>
      <vt:lpstr>WITHOUT FEEDBACK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Voltage-Shunt Feedback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ammar alndawy</dc:creator>
  <cp:lastModifiedBy>ammar alndawy</cp:lastModifiedBy>
  <cp:revision>52</cp:revision>
  <dcterms:created xsi:type="dcterms:W3CDTF">2016-01-01T19:42:51Z</dcterms:created>
  <dcterms:modified xsi:type="dcterms:W3CDTF">2016-01-02T21:59:15Z</dcterms:modified>
</cp:coreProperties>
</file>