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6082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829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2018-11-18T10:37:55Z</dcterms:created>
  <dcterms:modified xsi:type="dcterms:W3CDTF">2018-11-18T10:37:55Z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