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772401" cy="10071100"/>
  <p:notesSz cx="7772401" cy="10071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193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193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558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5955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6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4813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2018-11-18T10:39:42Z</dcterms:created>
  <dcterms:modified xsi:type="dcterms:W3CDTF">2018-11-18T10:39:42Z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