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3"/>
  </p:notesMasterIdLst>
  <p:sldIdLst>
    <p:sldId id="276" r:id="rId3"/>
    <p:sldId id="260" r:id="rId4"/>
    <p:sldId id="261" r:id="rId5"/>
    <p:sldId id="282" r:id="rId6"/>
    <p:sldId id="263" r:id="rId7"/>
    <p:sldId id="264" r:id="rId8"/>
    <p:sldId id="274" r:id="rId9"/>
    <p:sldId id="284" r:id="rId10"/>
    <p:sldId id="287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296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E520-2F06-4D40-8EB7-65C6120EC03C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8137-46C9-42AF-8E17-780CE49FF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7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68137-46C9-42AF-8E17-780CE49FFA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68137-46C9-42AF-8E17-780CE49FFA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AB17DB-46D2-4BAA-B7FB-E3B2FA29871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138A32-C7FC-4E7D-AFED-9AC0ACF7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6553200" cy="5181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Adjectives in English </a:t>
            </a:r>
            <a:b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Forms 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Functions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2" grpId="3" animBg="1"/>
      <p:bldP spid="2" grpId="4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sawsani\Desktop\nice pictures\صور روووعه_files\layaale-6fb9555d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838200"/>
            <a:ext cx="9753600" cy="75057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76600" y="304800"/>
            <a:ext cx="4724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latin typeface="Blackadder ITC" pitchFamily="82" charset="0"/>
                <a:cs typeface="Arial" pitchFamily="34" charset="0"/>
              </a:rPr>
              <a:t>Thank you for listening</a:t>
            </a:r>
            <a:endParaRPr lang="en-US" sz="4400" i="1" dirty="0">
              <a:latin typeface="Blackadder ITC" pitchFamily="82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962400"/>
            <a:ext cx="1447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Blackadder ITC" pitchFamily="82" charset="0"/>
              </a:rPr>
              <a:t>Sawsan</a:t>
            </a:r>
            <a:endParaRPr lang="en-US" sz="2800" b="1" dirty="0" smtClean="0">
              <a:latin typeface="Blackadder ITC" pitchFamily="82" charset="0"/>
            </a:endParaRPr>
          </a:p>
          <a:p>
            <a:r>
              <a:rPr lang="en-US" sz="2400" b="1" dirty="0" smtClean="0">
                <a:latin typeface="Blackadder ITC" pitchFamily="82" charset="0"/>
              </a:rPr>
              <a:t>College of Engineering</a:t>
            </a:r>
            <a:endParaRPr lang="en-US" sz="2400" b="1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5626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grammar</a:t>
            </a:r>
            <a:r>
              <a:rPr lang="en-US" sz="2000" dirty="0"/>
              <a:t>, </a:t>
            </a:r>
            <a:r>
              <a:rPr lang="en-US" sz="2000" b="1" dirty="0"/>
              <a:t>an adjective is a word whose main syntactic role is to modify noun or  pronoun , giving  more information  about  the noun or  </a:t>
            </a:r>
            <a:r>
              <a:rPr lang="en-US" sz="2000" b="1" dirty="0" smtClean="0"/>
              <a:t>pronouns  </a:t>
            </a:r>
          </a:p>
          <a:p>
            <a:r>
              <a:rPr lang="en-US" sz="2000" dirty="0" smtClean="0"/>
              <a:t>adjectives </a:t>
            </a:r>
            <a:r>
              <a:rPr lang="en-US" sz="2000" dirty="0"/>
              <a:t>form one of the traditional English eight parts of </a:t>
            </a:r>
            <a:r>
              <a:rPr lang="en-US" sz="2000" dirty="0" smtClean="0"/>
              <a:t>speech</a:t>
            </a:r>
          </a:p>
          <a:p>
            <a:endParaRPr lang="en-US" sz="2000" dirty="0"/>
          </a:p>
          <a:p>
            <a:r>
              <a:rPr lang="en-US" sz="2000" dirty="0"/>
              <a:t>parts of speech are </a:t>
            </a:r>
            <a:r>
              <a:rPr lang="en-US" sz="2000" i="1" dirty="0"/>
              <a:t>noun, verb, adjective, adverb, pronoun, preposition, conjunction, interjection</a:t>
            </a:r>
          </a:p>
          <a:p>
            <a:endParaRPr lang="en-US" sz="2000" dirty="0" smtClean="0"/>
          </a:p>
          <a:p>
            <a:r>
              <a:rPr lang="en-US" sz="2000" i="1" dirty="0"/>
              <a:t>small farmer ,heavy drinker ,light sleeper ,old boy/friend soldier </a:t>
            </a:r>
            <a:r>
              <a:rPr lang="en-US" sz="2000" i="1" dirty="0" err="1"/>
              <a:t>etc</a:t>
            </a:r>
            <a:endParaRPr lang="en-US" sz="2000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Forms </a:t>
            </a:r>
            <a:r>
              <a:rPr lang="en-US" dirty="0"/>
              <a:t>of </a:t>
            </a:r>
            <a:r>
              <a:rPr lang="en-US" dirty="0" smtClean="0"/>
              <a:t>adjectives:</a:t>
            </a:r>
          </a:p>
          <a:p>
            <a:pPr marL="0" indent="0" rtl="1">
              <a:buNone/>
            </a:pPr>
            <a:r>
              <a:rPr lang="en-US" dirty="0" smtClean="0"/>
              <a:t>	1-</a:t>
            </a:r>
            <a:r>
              <a:rPr lang="en-US" b="1" dirty="0" smtClean="0"/>
              <a:t>Quality</a:t>
            </a:r>
            <a:r>
              <a:rPr lang="en-US" dirty="0" smtClean="0"/>
              <a:t>: a beautiful  dress; nice day </a:t>
            </a:r>
          </a:p>
          <a:p>
            <a:pPr marL="0" indent="0" rtl="1">
              <a:buNone/>
            </a:pPr>
            <a:r>
              <a:rPr lang="en-US" b="1" dirty="0" smtClean="0"/>
              <a:t>2-Size:</a:t>
            </a:r>
            <a:r>
              <a:rPr lang="en-US" dirty="0" smtClean="0"/>
              <a:t> a big car ;a small coin .</a:t>
            </a:r>
          </a:p>
          <a:p>
            <a:pPr marL="0" indent="0" rtl="1">
              <a:buNone/>
            </a:pPr>
            <a:r>
              <a:rPr lang="en-US" dirty="0" smtClean="0"/>
              <a:t>	3-</a:t>
            </a:r>
            <a:r>
              <a:rPr lang="en-US" b="1" dirty="0" smtClean="0"/>
              <a:t>Age</a:t>
            </a:r>
            <a:r>
              <a:rPr lang="en-US" dirty="0" smtClean="0"/>
              <a:t>: a new handbag; a young man.</a:t>
            </a:r>
          </a:p>
          <a:p>
            <a:pPr marL="0" indent="0" rtl="1">
              <a:buNone/>
            </a:pPr>
            <a:r>
              <a:rPr lang="en-US" dirty="0" smtClean="0"/>
              <a:t>	4-</a:t>
            </a:r>
            <a:r>
              <a:rPr lang="en-US" b="1" dirty="0" smtClean="0"/>
              <a:t>Temperature</a:t>
            </a:r>
            <a:r>
              <a:rPr lang="en-US" dirty="0" smtClean="0"/>
              <a:t>: a cold evening; a hot weather.</a:t>
            </a:r>
          </a:p>
          <a:p>
            <a:pPr marL="0" indent="0" rtl="1">
              <a:buNone/>
            </a:pPr>
            <a:r>
              <a:rPr lang="en-US" dirty="0" smtClean="0"/>
              <a:t>	5-</a:t>
            </a:r>
            <a:r>
              <a:rPr lang="en-US" b="1" dirty="0" smtClean="0"/>
              <a:t>Shape</a:t>
            </a:r>
            <a:r>
              <a:rPr lang="en-US" dirty="0" smtClean="0"/>
              <a:t>: a round table ;a square box.</a:t>
            </a:r>
          </a:p>
          <a:p>
            <a:pPr marL="0" indent="0" rtl="1">
              <a:buNone/>
            </a:pPr>
            <a:r>
              <a:rPr lang="en-US" dirty="0" smtClean="0"/>
              <a:t>	6- </a:t>
            </a:r>
            <a:r>
              <a:rPr lang="en-US" b="1" dirty="0" smtClean="0"/>
              <a:t>Color</a:t>
            </a:r>
            <a:r>
              <a:rPr lang="en-US" dirty="0" smtClean="0"/>
              <a:t>: blue eyes; a white house.</a:t>
            </a:r>
          </a:p>
          <a:p>
            <a:pPr marL="0" indent="0" rtl="1">
              <a:buNone/>
            </a:pPr>
            <a:r>
              <a:rPr lang="en-US" dirty="0" smtClean="0"/>
              <a:t>	7- </a:t>
            </a:r>
            <a:r>
              <a:rPr lang="en-US" b="1" dirty="0" smtClean="0"/>
              <a:t>Origin:</a:t>
            </a:r>
            <a:r>
              <a:rPr lang="en-US" dirty="0" smtClean="0"/>
              <a:t> a Japanese camera; a Swiss watch. </a:t>
            </a:r>
          </a:p>
          <a:p>
            <a:pPr marL="514350" indent="-514350" rtl="1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Adjective Word Order</a:t>
            </a:r>
          </a:p>
          <a:p>
            <a:pPr>
              <a:buNone/>
            </a:pPr>
            <a:r>
              <a:rPr lang="en-US" sz="2000" dirty="0" smtClean="0"/>
              <a:t>Determiners </a:t>
            </a:r>
            <a:r>
              <a:rPr lang="en-US" sz="2000" dirty="0"/>
              <a:t>– a, an, the, my, your, several,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Observations </a:t>
            </a:r>
            <a:r>
              <a:rPr lang="en-US" sz="2000" dirty="0"/>
              <a:t>– lovely, boring, stimulating, </a:t>
            </a:r>
            <a:r>
              <a:rPr lang="en-US" sz="2000" dirty="0" smtClean="0"/>
              <a:t>etc.</a:t>
            </a:r>
          </a:p>
          <a:p>
            <a:pPr>
              <a:buNone/>
            </a:pPr>
            <a:r>
              <a:rPr lang="en-US" sz="2000" dirty="0" smtClean="0"/>
              <a:t>Size </a:t>
            </a:r>
            <a:r>
              <a:rPr lang="en-US" sz="2000" dirty="0"/>
              <a:t>– tiny, small, huge,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Shape </a:t>
            </a:r>
            <a:r>
              <a:rPr lang="en-US" sz="2000" dirty="0"/>
              <a:t>– round, square, rectangular,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Age </a:t>
            </a:r>
            <a:r>
              <a:rPr lang="en-US" sz="2000" dirty="0"/>
              <a:t>– old, new, ancient,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Color </a:t>
            </a:r>
            <a:r>
              <a:rPr lang="en-US" sz="2000" dirty="0"/>
              <a:t>– red, blue, green,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Origin </a:t>
            </a:r>
            <a:r>
              <a:rPr lang="en-US" sz="2000" dirty="0"/>
              <a:t>– British, American, Mexican,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Material </a:t>
            </a:r>
            <a:r>
              <a:rPr lang="en-US" sz="2000" dirty="0"/>
              <a:t>– gold, copper, silk, etc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Qualifier </a:t>
            </a:r>
            <a:r>
              <a:rPr lang="en-US" sz="2000" dirty="0"/>
              <a:t>– limiters for compound nouns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interesting, small, rectangular, blue car is parked in my space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"</a:t>
            </a:r>
            <a:r>
              <a:rPr lang="en-US" sz="2000" dirty="0"/>
              <a:t>I bought a beautiful, long, red, Italian, silk tie."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229600" cy="5626291"/>
          </a:xfrm>
        </p:spPr>
        <p:txBody>
          <a:bodyPr>
            <a:normAutofit fontScale="25000" lnSpcReduction="20000"/>
          </a:bodyPr>
          <a:lstStyle/>
          <a:p>
            <a:pPr rtl="1">
              <a:buNone/>
            </a:pPr>
            <a:r>
              <a:rPr lang="en-US" dirty="0" smtClean="0"/>
              <a:t>             </a:t>
            </a:r>
          </a:p>
          <a:p>
            <a:pPr rtl="1"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present 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participle   or </a:t>
            </a:r>
            <a:r>
              <a:rPr lang="en-US" sz="9600" b="1" i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–form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something   behaves like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adjectives  such  as 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running  water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( i.e. water which is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running)we have also other adjectives such as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breaking 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glass</a:t>
            </a:r>
          </a:p>
          <a:p>
            <a:pPr rtl="1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frightening Stories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past 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participles 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of  verbs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can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be  used  as  adjective ,  e.g. .</a:t>
            </a:r>
            <a:r>
              <a:rPr lang="en-US" sz="9600" b="1" i="1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broken  windows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(a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windows which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has been  broken ) </a:t>
            </a:r>
            <a:r>
              <a:rPr lang="en-US" sz="96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frozen lake ,a locked  door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rtl="1"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Note  that  there  are  some  </a:t>
            </a:r>
            <a:r>
              <a:rPr lang="en-US" sz="9600" b="1" i="1" dirty="0">
                <a:latin typeface="Times New Roman" pitchFamily="18" charset="0"/>
                <a:cs typeface="Times New Roman" pitchFamily="18" charset="0"/>
              </a:rPr>
              <a:t>adjectives  ending  in –</a:t>
            </a:r>
            <a:r>
              <a:rPr lang="en-US" sz="9600" b="1" i="1" dirty="0" err="1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9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are not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past  participle and  they are normally  pronounced  /id/ as in :</a:t>
            </a:r>
          </a:p>
          <a:p>
            <a:pPr rtl="1">
              <a:buNone/>
            </a:pP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An aged parent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, buried  jewels  , </a:t>
            </a:r>
            <a:r>
              <a:rPr lang="en-US" sz="9600" i="1" dirty="0">
                <a:latin typeface="Times New Roman" pitchFamily="18" charset="0"/>
                <a:cs typeface="Times New Roman" pitchFamily="18" charset="0"/>
              </a:rPr>
              <a:t>a wicked witch.</a:t>
            </a:r>
          </a:p>
          <a:p>
            <a:pPr rtl="1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6294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+adjective </a:t>
            </a:r>
          </a:p>
          <a:p>
            <a:pPr rtl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adjectives like the following are used after the article the never after a/an to represent a group as a whole : e.g.,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blind, the  deaf , the  living , the dead , the rich /the poor ,the  young /the old , the unemployed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means that  these  adjectives   refer to   a group  of people  so they  are  following  by  plural  verb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rtl="1"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young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usually keen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travel</a:t>
            </a:r>
          </a:p>
          <a:p>
            <a:pPr rt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54696" cy="5867400"/>
          </a:xfrm>
        </p:spPr>
        <p:txBody>
          <a:bodyPr>
            <a:normAutofit/>
          </a:bodyPr>
          <a:lstStyle/>
          <a:p>
            <a:pPr lvl="0" algn="l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Noun used as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adjectives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compound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nouns  may be used  as adjectives, as in the following examples :-</a:t>
            </a:r>
          </a:p>
          <a:p>
            <a:pPr lvl="0"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a -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One -word: a cupboard .</a:t>
            </a:r>
          </a:p>
          <a:p>
            <a:pPr lvl="0" algn="l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b -Two –word: a kitchen cupboard.</a:t>
            </a:r>
          </a:p>
          <a:p>
            <a:pPr lvl="0" algn="l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c-Three-word: a tea kitchen cupboard.</a:t>
            </a:r>
          </a:p>
          <a:p>
            <a:pPr lvl="0" algn="l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900" b="1" dirty="0" smtClean="0"/>
          </a:p>
          <a:p>
            <a:pPr algn="l"/>
            <a:r>
              <a:rPr lang="en-US" sz="1900" b="1" dirty="0" smtClean="0"/>
              <a:t>Adjectives </a:t>
            </a:r>
            <a:r>
              <a:rPr lang="en-US" sz="1900" b="1" dirty="0"/>
              <a:t>of nationality</a:t>
            </a:r>
          </a:p>
          <a:p>
            <a:pPr algn="l"/>
            <a:r>
              <a:rPr lang="en-US" sz="1900" dirty="0" smtClean="0"/>
              <a:t>few  </a:t>
            </a:r>
            <a:r>
              <a:rPr lang="en-US" sz="1900" dirty="0"/>
              <a:t>adjectives  of  nationality referring to origin as adjectives end with  –</a:t>
            </a:r>
            <a:r>
              <a:rPr lang="en-US" sz="1900" b="1" i="1" dirty="0" err="1"/>
              <a:t>sh</a:t>
            </a:r>
            <a:r>
              <a:rPr lang="en-US" sz="1900" b="1" i="1" dirty="0"/>
              <a:t> </a:t>
            </a:r>
            <a:r>
              <a:rPr lang="en-US" sz="1900" b="1" dirty="0"/>
              <a:t>are  used after the definite  article the without noun . They  include Irish , welsh ,English , Spanish , Dutch , French . </a:t>
            </a:r>
            <a:endParaRPr lang="en-US" sz="1900" b="1" dirty="0" smtClean="0"/>
          </a:p>
          <a:p>
            <a:pPr algn="l"/>
            <a:endParaRPr lang="en-US" sz="1900" dirty="0"/>
          </a:p>
          <a:p>
            <a:pPr algn="l"/>
            <a:r>
              <a:rPr lang="en-US" sz="1900" b="1" i="1" dirty="0" smtClean="0"/>
              <a:t>The </a:t>
            </a:r>
            <a:r>
              <a:rPr lang="en-US" sz="1900" b="1" i="1" dirty="0"/>
              <a:t>Irish </a:t>
            </a:r>
            <a:r>
              <a:rPr lang="en-US" sz="1900" dirty="0"/>
              <a:t>are very proud of  their sense of humor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another forms  of  adjectives. Here   are some of them:</a:t>
            </a:r>
          </a:p>
          <a:p>
            <a:r>
              <a:rPr lang="en-US" dirty="0"/>
              <a:t>a-	-y: funny ,noisy .</a:t>
            </a:r>
          </a:p>
          <a:p>
            <a:r>
              <a:rPr lang="en-US" dirty="0"/>
              <a:t>b-	-</a:t>
            </a:r>
            <a:r>
              <a:rPr lang="en-US" dirty="0" err="1"/>
              <a:t>ow</a:t>
            </a:r>
            <a:r>
              <a:rPr lang="en-US" dirty="0"/>
              <a:t> : hallow ,narrow</a:t>
            </a:r>
          </a:p>
          <a:p>
            <a:r>
              <a:rPr lang="en-US" dirty="0"/>
              <a:t>c-	-le: gentle, noble; </a:t>
            </a:r>
          </a:p>
          <a:p>
            <a:r>
              <a:rPr lang="en-US" dirty="0"/>
              <a:t>d-	</a:t>
            </a:r>
            <a:r>
              <a:rPr lang="en-US" dirty="0" err="1"/>
              <a:t>er</a:t>
            </a:r>
            <a:r>
              <a:rPr lang="en-US" dirty="0"/>
              <a:t>, -</a:t>
            </a:r>
            <a:r>
              <a:rPr lang="en-US" dirty="0" err="1"/>
              <a:t>ure</a:t>
            </a:r>
            <a:r>
              <a:rPr lang="en-US" dirty="0"/>
              <a:t>:  clever, obscure.</a:t>
            </a:r>
          </a:p>
          <a:p>
            <a:r>
              <a:rPr lang="en-US" dirty="0"/>
              <a:t>e-	- full:  beautiful, wonderful.</a:t>
            </a:r>
          </a:p>
          <a:p>
            <a:r>
              <a:rPr lang="en-US" dirty="0"/>
              <a:t>f-	-</a:t>
            </a:r>
            <a:r>
              <a:rPr lang="en-US" dirty="0" err="1"/>
              <a:t>ic</a:t>
            </a:r>
            <a:r>
              <a:rPr lang="en-US" dirty="0"/>
              <a:t>:  terrific, heroic.</a:t>
            </a:r>
          </a:p>
          <a:p>
            <a:r>
              <a:rPr lang="en-US" dirty="0"/>
              <a:t>g-	-ate: fortunate, temperate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h-	able-</a:t>
            </a:r>
            <a:r>
              <a:rPr lang="en-US" dirty="0" err="1"/>
              <a:t>ible</a:t>
            </a:r>
            <a:r>
              <a:rPr lang="en-US" dirty="0"/>
              <a:t>:  changeable, possible.</a:t>
            </a:r>
          </a:p>
          <a:p>
            <a:r>
              <a:rPr lang="en-US" dirty="0"/>
              <a:t>i-	-</a:t>
            </a:r>
            <a:r>
              <a:rPr lang="en-US" dirty="0" err="1"/>
              <a:t>ive</a:t>
            </a:r>
            <a:r>
              <a:rPr lang="en-US" dirty="0"/>
              <a:t>, </a:t>
            </a:r>
            <a:r>
              <a:rPr lang="en-US" dirty="0" err="1"/>
              <a:t>ative</a:t>
            </a:r>
            <a:r>
              <a:rPr lang="en-US" dirty="0"/>
              <a:t>, </a:t>
            </a:r>
            <a:r>
              <a:rPr lang="en-US" dirty="0" err="1"/>
              <a:t>itive</a:t>
            </a:r>
            <a:r>
              <a:rPr lang="en-US" dirty="0"/>
              <a:t>:  attractive, affirmative, sensitive </a:t>
            </a: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08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-</a:t>
            </a:r>
            <a:r>
              <a:rPr lang="en-US" sz="2800" dirty="0"/>
              <a:t>Common adjective easily confused </a:t>
            </a:r>
            <a:br>
              <a:rPr lang="en-US" sz="2800" dirty="0"/>
            </a:b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adjectives that confusing in use , some of them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1.Fat </a:t>
            </a:r>
            <a:r>
              <a:rPr lang="en-US" dirty="0"/>
              <a:t>/ thin: people and animal</a:t>
            </a:r>
          </a:p>
          <a:p>
            <a:r>
              <a:rPr lang="en-US" dirty="0"/>
              <a:t>    </a:t>
            </a:r>
            <a:r>
              <a:rPr lang="en-US" dirty="0" smtClean="0"/>
              <a:t>Fat </a:t>
            </a:r>
            <a:r>
              <a:rPr lang="en-US" dirty="0"/>
              <a:t>/ thin woman, Fat / thin cat </a:t>
            </a:r>
          </a:p>
          <a:p>
            <a:endParaRPr lang="en-US" dirty="0" smtClean="0"/>
          </a:p>
          <a:p>
            <a:r>
              <a:rPr lang="en-US" dirty="0" smtClean="0"/>
              <a:t>2.Tall</a:t>
            </a:r>
            <a:r>
              <a:rPr lang="en-US" dirty="0"/>
              <a:t>:  people building, mountain and trees</a:t>
            </a:r>
          </a:p>
          <a:p>
            <a:r>
              <a:rPr lang="en-US" dirty="0"/>
              <a:t>The opposite is small people, building, mountain and tree </a:t>
            </a:r>
          </a:p>
          <a:p>
            <a:endParaRPr lang="en-US" dirty="0" smtClean="0"/>
          </a:p>
          <a:p>
            <a:r>
              <a:rPr lang="en-US" dirty="0" smtClean="0"/>
              <a:t>tall </a:t>
            </a:r>
            <a:r>
              <a:rPr lang="en-US" dirty="0"/>
              <a:t>/ short :people and height</a:t>
            </a:r>
          </a:p>
          <a:p>
            <a:r>
              <a:rPr lang="en-US" dirty="0"/>
              <a:t>a tall / short man , a tall /short woman etc.</a:t>
            </a:r>
          </a:p>
          <a:p>
            <a:endParaRPr lang="en-US" dirty="0"/>
          </a:p>
          <a:p>
            <a:r>
              <a:rPr lang="en-US" dirty="0" smtClean="0"/>
              <a:t>3.Thick</a:t>
            </a:r>
            <a:r>
              <a:rPr lang="en-US" dirty="0"/>
              <a:t>: people and things </a:t>
            </a:r>
          </a:p>
          <a:p>
            <a:r>
              <a:rPr lang="en-US" dirty="0"/>
              <a:t>Some students are really thick (stupid)</a:t>
            </a:r>
          </a:p>
          <a:p>
            <a:r>
              <a:rPr lang="en-US" dirty="0"/>
              <a:t>Thick book, thick dictionary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Little can replace small in many texts</a:t>
            </a:r>
          </a:p>
          <a:p>
            <a:r>
              <a:rPr lang="en-US" dirty="0"/>
              <a:t>( a little boy , a little house) it is also a quantifier ( a little sugar = a small amount of sugar ) little is also used to express love , pity, etc. your sweet little baby </a:t>
            </a: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53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654</Words>
  <Application>Microsoft Office PowerPoint</Application>
  <PresentationFormat>عرض على الشاشة (3:4)‏</PresentationFormat>
  <Paragraphs>120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Flow</vt:lpstr>
      <vt:lpstr>Equity</vt:lpstr>
      <vt:lpstr>Adjectives in English  Forms and Functions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-Common adjective easily confused  </vt:lpstr>
      <vt:lpstr>عرض تقديمي في PowerPoint</vt:lpstr>
    </vt:vector>
  </TitlesOfParts>
  <Company>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sawsan</dc:creator>
  <cp:lastModifiedBy>Win</cp:lastModifiedBy>
  <cp:revision>378</cp:revision>
  <dcterms:created xsi:type="dcterms:W3CDTF">2012-10-05T04:46:33Z</dcterms:created>
  <dcterms:modified xsi:type="dcterms:W3CDTF">2015-12-09T19:39:42Z</dcterms:modified>
</cp:coreProperties>
</file>