
<file path=[Content_Types].xml><?xml version="1.0" encoding="utf-8"?>
<Types xmlns="http://schemas.openxmlformats.org/package/2006/content-types"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notesSlides/notesSlide1.xml" ContentType="application/vnd.openxmlformats-officedocument.presentationml.notesSlide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notesSlides/notesSlide2.xml" ContentType="application/vnd.openxmlformats-officedocument.presentationml.notesSlide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notesSlides/notesSlide3.xml" ContentType="application/vnd.openxmlformats-officedocument.presentationml.notesSlide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71" autoAdjust="0"/>
  </p:normalViewPr>
  <p:slideViewPr>
    <p:cSldViewPr>
      <p:cViewPr varScale="1">
        <p:scale>
          <a:sx n="70" d="100"/>
          <a:sy n="70" d="100"/>
        </p:scale>
        <p:origin x="-138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708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image" Target="../media/image1.wmf"/><Relationship Id="rId6" Type="http://schemas.openxmlformats.org/officeDocument/2006/relationships/image" Target="../media/image6.wmf"/><Relationship Id="rId5" Type="http://schemas.openxmlformats.org/officeDocument/2006/relationships/image" Target="../media/image5.wmf"/><Relationship Id="rId4" Type="http://schemas.openxmlformats.org/officeDocument/2006/relationships/image" Target="../media/image4.wmf"/></Relationships>
</file>

<file path=ppt/drawings/_rels/vmlDrawing10.vml.rels><?xml version="1.0" encoding="UTF-8" standalone="yes"?>
<Relationships xmlns="http://schemas.openxmlformats.org/package/2006/relationships"><Relationship Id="rId3" Type="http://schemas.openxmlformats.org/officeDocument/2006/relationships/image" Target="../media/image46.wmf"/><Relationship Id="rId2" Type="http://schemas.openxmlformats.org/officeDocument/2006/relationships/image" Target="../media/image45.wmf"/><Relationship Id="rId1" Type="http://schemas.openxmlformats.org/officeDocument/2006/relationships/image" Target="../media/image44.wmf"/></Relationships>
</file>

<file path=ppt/drawings/_rels/vmlDrawing2.vml.rels><?xml version="1.0" encoding="UTF-8" standalone="yes"?>
<Relationships xmlns="http://schemas.openxmlformats.org/package/2006/relationships"><Relationship Id="rId8" Type="http://schemas.openxmlformats.org/officeDocument/2006/relationships/image" Target="../media/image14.wmf"/><Relationship Id="rId3" Type="http://schemas.openxmlformats.org/officeDocument/2006/relationships/image" Target="../media/image9.wmf"/><Relationship Id="rId7" Type="http://schemas.openxmlformats.org/officeDocument/2006/relationships/image" Target="../media/image13.wmf"/><Relationship Id="rId2" Type="http://schemas.openxmlformats.org/officeDocument/2006/relationships/image" Target="../media/image8.wmf"/><Relationship Id="rId1" Type="http://schemas.openxmlformats.org/officeDocument/2006/relationships/image" Target="../media/image7.wmf"/><Relationship Id="rId6" Type="http://schemas.openxmlformats.org/officeDocument/2006/relationships/image" Target="../media/image12.wmf"/><Relationship Id="rId5" Type="http://schemas.openxmlformats.org/officeDocument/2006/relationships/image" Target="../media/image11.wmf"/><Relationship Id="rId4" Type="http://schemas.openxmlformats.org/officeDocument/2006/relationships/image" Target="../media/image10.wmf"/><Relationship Id="rId9" Type="http://schemas.openxmlformats.org/officeDocument/2006/relationships/image" Target="../media/image15.wmf"/></Relationships>
</file>

<file path=ppt/drawings/_rels/vmlDrawing3.vml.rels><?xml version="1.0" encoding="UTF-8" standalone="yes"?>
<Relationships xmlns="http://schemas.openxmlformats.org/package/2006/relationships"><Relationship Id="rId8" Type="http://schemas.openxmlformats.org/officeDocument/2006/relationships/image" Target="../media/image22.wmf"/><Relationship Id="rId3" Type="http://schemas.openxmlformats.org/officeDocument/2006/relationships/image" Target="../media/image18.wmf"/><Relationship Id="rId7" Type="http://schemas.openxmlformats.org/officeDocument/2006/relationships/image" Target="../media/image21.wmf"/><Relationship Id="rId2" Type="http://schemas.openxmlformats.org/officeDocument/2006/relationships/image" Target="../media/image17.wmf"/><Relationship Id="rId1" Type="http://schemas.openxmlformats.org/officeDocument/2006/relationships/image" Target="../media/image16.wmf"/><Relationship Id="rId6" Type="http://schemas.openxmlformats.org/officeDocument/2006/relationships/image" Target="../media/image13.wmf"/><Relationship Id="rId5" Type="http://schemas.openxmlformats.org/officeDocument/2006/relationships/image" Target="../media/image20.wmf"/><Relationship Id="rId10" Type="http://schemas.openxmlformats.org/officeDocument/2006/relationships/image" Target="../media/image24.wmf"/><Relationship Id="rId4" Type="http://schemas.openxmlformats.org/officeDocument/2006/relationships/image" Target="../media/image19.wmf"/><Relationship Id="rId9" Type="http://schemas.openxmlformats.org/officeDocument/2006/relationships/image" Target="../media/image23.wmf"/></Relationships>
</file>

<file path=ppt/drawings/_rels/vmlDrawing4.vml.rels><?xml version="1.0" encoding="UTF-8" standalone="yes"?>
<Relationships xmlns="http://schemas.openxmlformats.org/package/2006/relationships"><Relationship Id="rId8" Type="http://schemas.openxmlformats.org/officeDocument/2006/relationships/image" Target="../media/image31.wmf"/><Relationship Id="rId3" Type="http://schemas.openxmlformats.org/officeDocument/2006/relationships/image" Target="../media/image27.wmf"/><Relationship Id="rId7" Type="http://schemas.openxmlformats.org/officeDocument/2006/relationships/image" Target="../media/image30.wmf"/><Relationship Id="rId2" Type="http://schemas.openxmlformats.org/officeDocument/2006/relationships/image" Target="../media/image26.wmf"/><Relationship Id="rId1" Type="http://schemas.openxmlformats.org/officeDocument/2006/relationships/image" Target="../media/image25.wmf"/><Relationship Id="rId6" Type="http://schemas.openxmlformats.org/officeDocument/2006/relationships/image" Target="../media/image29.wmf"/><Relationship Id="rId5" Type="http://schemas.openxmlformats.org/officeDocument/2006/relationships/image" Target="../media/image13.wmf"/><Relationship Id="rId4" Type="http://schemas.openxmlformats.org/officeDocument/2006/relationships/image" Target="../media/image28.wmf"/><Relationship Id="rId9" Type="http://schemas.openxmlformats.org/officeDocument/2006/relationships/image" Target="../media/image32.wmf"/></Relationships>
</file>

<file path=ppt/drawings/_rels/vmlDrawing5.vml.rels><?xml version="1.0" encoding="UTF-8" standalone="yes"?>
<Relationships xmlns="http://schemas.openxmlformats.org/package/2006/relationships"><Relationship Id="rId2" Type="http://schemas.openxmlformats.org/officeDocument/2006/relationships/image" Target="../media/image34.wmf"/><Relationship Id="rId1" Type="http://schemas.openxmlformats.org/officeDocument/2006/relationships/image" Target="../media/image33.wmf"/></Relationships>
</file>

<file path=ppt/drawings/_rels/vmlDrawing6.vml.rels><?xml version="1.0" encoding="UTF-8" standalone="yes"?>
<Relationships xmlns="http://schemas.openxmlformats.org/package/2006/relationships"><Relationship Id="rId2" Type="http://schemas.openxmlformats.org/officeDocument/2006/relationships/image" Target="../media/image36.wmf"/><Relationship Id="rId1" Type="http://schemas.openxmlformats.org/officeDocument/2006/relationships/image" Target="../media/image35.wmf"/></Relationships>
</file>

<file path=ppt/drawings/_rels/vmlDrawing7.vml.rels><?xml version="1.0" encoding="UTF-8" standalone="yes"?>
<Relationships xmlns="http://schemas.openxmlformats.org/package/2006/relationships"><Relationship Id="rId2" Type="http://schemas.openxmlformats.org/officeDocument/2006/relationships/image" Target="../media/image38.wmf"/><Relationship Id="rId1" Type="http://schemas.openxmlformats.org/officeDocument/2006/relationships/image" Target="../media/image37.wmf"/></Relationships>
</file>

<file path=ppt/drawings/_rels/vmlDrawing8.vml.rels><?xml version="1.0" encoding="UTF-8" standalone="yes"?>
<Relationships xmlns="http://schemas.openxmlformats.org/package/2006/relationships"><Relationship Id="rId2" Type="http://schemas.openxmlformats.org/officeDocument/2006/relationships/image" Target="../media/image40.wmf"/><Relationship Id="rId1" Type="http://schemas.openxmlformats.org/officeDocument/2006/relationships/image" Target="../media/image39.wmf"/></Relationships>
</file>

<file path=ppt/drawings/_rels/vmlDrawing9.vml.rels><?xml version="1.0" encoding="UTF-8" standalone="yes"?>
<Relationships xmlns="http://schemas.openxmlformats.org/package/2006/relationships"><Relationship Id="rId3" Type="http://schemas.openxmlformats.org/officeDocument/2006/relationships/image" Target="../media/image43.wmf"/><Relationship Id="rId2" Type="http://schemas.openxmlformats.org/officeDocument/2006/relationships/image" Target="../media/image42.wmf"/><Relationship Id="rId1" Type="http://schemas.openxmlformats.org/officeDocument/2006/relationships/image" Target="../media/image41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A6E1DD1-2CE3-4B85-BB76-96C1087AB3B5}" type="datetimeFigureOut">
              <a:rPr lang="en-US" smtClean="0"/>
              <a:t>11/21/2018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9EAB1B-B38E-4D35-AECA-A35CA5E839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55438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>
              <a:defRPr/>
            </a:pPr>
            <a:fld id="{E9C11D72-A422-48F5-A959-1A4439A6D45F}" type="slidenum">
              <a:rPr lang="en-US" altLang="en-US" smtClean="0"/>
              <a:pPr>
                <a:defRPr/>
              </a:pPr>
              <a:t>1</a:t>
            </a:fld>
            <a:endParaRPr lang="en-US" altLang="en-US" smtClean="0"/>
          </a:p>
        </p:txBody>
      </p:sp>
      <p:sp>
        <p:nvSpPr>
          <p:cNvPr id="245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458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>
              <a:defRPr/>
            </a:pPr>
            <a:fld id="{0852A5B1-B5BE-476C-A2AA-02A18A8252FB}" type="slidenum">
              <a:rPr lang="en-US" altLang="en-US" smtClean="0"/>
              <a:pPr>
                <a:defRPr/>
              </a:pPr>
              <a:t>2</a:t>
            </a:fld>
            <a:endParaRPr lang="en-US" altLang="en-US" smtClean="0"/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>
              <a:defRPr/>
            </a:pPr>
            <a:fld id="{5D77FBD5-F07E-46D1-901F-C44AD2B93C5A}" type="slidenum">
              <a:rPr lang="en-US" altLang="en-US" smtClean="0"/>
              <a:pPr>
                <a:defRPr/>
              </a:pPr>
              <a:t>3</a:t>
            </a:fld>
            <a:endParaRPr lang="en-US" altLang="en-US" smtClean="0"/>
          </a:p>
        </p:txBody>
      </p:sp>
      <p:sp>
        <p:nvSpPr>
          <p:cNvPr id="266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>
              <a:defRPr/>
            </a:pPr>
            <a:fld id="{950326A9-91C5-4EE0-9779-8BC75F578A62}" type="slidenum">
              <a:rPr lang="en-US" altLang="en-US" smtClean="0"/>
              <a:pPr>
                <a:defRPr/>
              </a:pPr>
              <a:t>4</a:t>
            </a:fld>
            <a:endParaRPr lang="en-US" altLang="en-US" smtClean="0"/>
          </a:p>
        </p:txBody>
      </p:sp>
      <p:sp>
        <p:nvSpPr>
          <p:cNvPr id="276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0013" y="301625"/>
            <a:ext cx="7313612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370013" y="1827213"/>
            <a:ext cx="3579812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5102225" y="1827213"/>
            <a:ext cx="35814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5102225" y="3960813"/>
            <a:ext cx="35814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587FB7-F9E1-47B4-9B90-DCB69DEA745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20758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11/21/2018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11/21/2018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11/21/2018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11/21/2018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.bin"/><Relationship Id="rId13" Type="http://schemas.openxmlformats.org/officeDocument/2006/relationships/image" Target="../media/image3.wmf"/><Relationship Id="rId18" Type="http://schemas.openxmlformats.org/officeDocument/2006/relationships/oleObject" Target="../embeddings/oleObject6.bin"/><Relationship Id="rId3" Type="http://schemas.openxmlformats.org/officeDocument/2006/relationships/tags" Target="../tags/tag2.xml"/><Relationship Id="rId7" Type="http://schemas.openxmlformats.org/officeDocument/2006/relationships/notesSlide" Target="../notesSlides/notesSlide1.xml"/><Relationship Id="rId12" Type="http://schemas.openxmlformats.org/officeDocument/2006/relationships/oleObject" Target="../embeddings/oleObject3.bin"/><Relationship Id="rId17" Type="http://schemas.openxmlformats.org/officeDocument/2006/relationships/image" Target="../media/image5.wmf"/><Relationship Id="rId2" Type="http://schemas.openxmlformats.org/officeDocument/2006/relationships/tags" Target="../tags/tag1.xml"/><Relationship Id="rId16" Type="http://schemas.openxmlformats.org/officeDocument/2006/relationships/oleObject" Target="../embeddings/oleObject5.bin"/><Relationship Id="rId1" Type="http://schemas.openxmlformats.org/officeDocument/2006/relationships/vmlDrawing" Target="../drawings/vmlDrawing1.vml"/><Relationship Id="rId6" Type="http://schemas.openxmlformats.org/officeDocument/2006/relationships/slideLayout" Target="../slideLayouts/slideLayout1.xml"/><Relationship Id="rId11" Type="http://schemas.openxmlformats.org/officeDocument/2006/relationships/image" Target="../media/image2.wmf"/><Relationship Id="rId5" Type="http://schemas.openxmlformats.org/officeDocument/2006/relationships/tags" Target="../tags/tag4.xml"/><Relationship Id="rId15" Type="http://schemas.openxmlformats.org/officeDocument/2006/relationships/image" Target="../media/image4.wmf"/><Relationship Id="rId10" Type="http://schemas.openxmlformats.org/officeDocument/2006/relationships/oleObject" Target="../embeddings/oleObject2.bin"/><Relationship Id="rId19" Type="http://schemas.openxmlformats.org/officeDocument/2006/relationships/image" Target="../media/image6.wmf"/><Relationship Id="rId4" Type="http://schemas.openxmlformats.org/officeDocument/2006/relationships/tags" Target="../tags/tag3.xml"/><Relationship Id="rId9" Type="http://schemas.openxmlformats.org/officeDocument/2006/relationships/image" Target="../media/image1.wmf"/><Relationship Id="rId14" Type="http://schemas.openxmlformats.org/officeDocument/2006/relationships/oleObject" Target="../embeddings/oleObject4.bin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.wmf"/><Relationship Id="rId3" Type="http://schemas.openxmlformats.org/officeDocument/2006/relationships/oleObject" Target="../embeddings/oleObject46.bin"/><Relationship Id="rId7" Type="http://schemas.openxmlformats.org/officeDocument/2006/relationships/oleObject" Target="../embeddings/oleObject48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0.vml"/><Relationship Id="rId6" Type="http://schemas.openxmlformats.org/officeDocument/2006/relationships/image" Target="../media/image45.wmf"/><Relationship Id="rId5" Type="http://schemas.openxmlformats.org/officeDocument/2006/relationships/oleObject" Target="../embeddings/oleObject47.bin"/><Relationship Id="rId4" Type="http://schemas.openxmlformats.org/officeDocument/2006/relationships/image" Target="../media/image44.wmf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7.bin"/><Relationship Id="rId13" Type="http://schemas.openxmlformats.org/officeDocument/2006/relationships/image" Target="../media/image9.wmf"/><Relationship Id="rId18" Type="http://schemas.openxmlformats.org/officeDocument/2006/relationships/oleObject" Target="../embeddings/oleObject12.bin"/><Relationship Id="rId3" Type="http://schemas.openxmlformats.org/officeDocument/2006/relationships/tags" Target="../tags/tag6.xml"/><Relationship Id="rId21" Type="http://schemas.openxmlformats.org/officeDocument/2006/relationships/image" Target="../media/image13.wmf"/><Relationship Id="rId7" Type="http://schemas.openxmlformats.org/officeDocument/2006/relationships/notesSlide" Target="../notesSlides/notesSlide2.xml"/><Relationship Id="rId12" Type="http://schemas.openxmlformats.org/officeDocument/2006/relationships/oleObject" Target="../embeddings/oleObject9.bin"/><Relationship Id="rId17" Type="http://schemas.openxmlformats.org/officeDocument/2006/relationships/image" Target="../media/image11.wmf"/><Relationship Id="rId25" Type="http://schemas.openxmlformats.org/officeDocument/2006/relationships/image" Target="../media/image15.wmf"/><Relationship Id="rId2" Type="http://schemas.openxmlformats.org/officeDocument/2006/relationships/tags" Target="../tags/tag5.xml"/><Relationship Id="rId16" Type="http://schemas.openxmlformats.org/officeDocument/2006/relationships/oleObject" Target="../embeddings/oleObject11.bin"/><Relationship Id="rId20" Type="http://schemas.openxmlformats.org/officeDocument/2006/relationships/oleObject" Target="../embeddings/oleObject13.bin"/><Relationship Id="rId1" Type="http://schemas.openxmlformats.org/officeDocument/2006/relationships/vmlDrawing" Target="../drawings/vmlDrawing2.vml"/><Relationship Id="rId6" Type="http://schemas.openxmlformats.org/officeDocument/2006/relationships/slideLayout" Target="../slideLayouts/slideLayout1.xml"/><Relationship Id="rId11" Type="http://schemas.openxmlformats.org/officeDocument/2006/relationships/image" Target="../media/image8.wmf"/><Relationship Id="rId24" Type="http://schemas.openxmlformats.org/officeDocument/2006/relationships/oleObject" Target="../embeddings/oleObject15.bin"/><Relationship Id="rId5" Type="http://schemas.openxmlformats.org/officeDocument/2006/relationships/tags" Target="../tags/tag8.xml"/><Relationship Id="rId15" Type="http://schemas.openxmlformats.org/officeDocument/2006/relationships/image" Target="../media/image10.wmf"/><Relationship Id="rId23" Type="http://schemas.openxmlformats.org/officeDocument/2006/relationships/image" Target="../media/image14.wmf"/><Relationship Id="rId10" Type="http://schemas.openxmlformats.org/officeDocument/2006/relationships/oleObject" Target="../embeddings/oleObject8.bin"/><Relationship Id="rId19" Type="http://schemas.openxmlformats.org/officeDocument/2006/relationships/image" Target="../media/image12.wmf"/><Relationship Id="rId4" Type="http://schemas.openxmlformats.org/officeDocument/2006/relationships/tags" Target="../tags/tag7.xml"/><Relationship Id="rId9" Type="http://schemas.openxmlformats.org/officeDocument/2006/relationships/image" Target="../media/image7.wmf"/><Relationship Id="rId14" Type="http://schemas.openxmlformats.org/officeDocument/2006/relationships/oleObject" Target="../embeddings/oleObject10.bin"/><Relationship Id="rId22" Type="http://schemas.openxmlformats.org/officeDocument/2006/relationships/oleObject" Target="../embeddings/oleObject14.bin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6.bin"/><Relationship Id="rId13" Type="http://schemas.openxmlformats.org/officeDocument/2006/relationships/image" Target="../media/image18.wmf"/><Relationship Id="rId18" Type="http://schemas.openxmlformats.org/officeDocument/2006/relationships/oleObject" Target="../embeddings/oleObject21.bin"/><Relationship Id="rId26" Type="http://schemas.openxmlformats.org/officeDocument/2006/relationships/oleObject" Target="../embeddings/oleObject25.bin"/><Relationship Id="rId3" Type="http://schemas.openxmlformats.org/officeDocument/2006/relationships/tags" Target="../tags/tag10.xml"/><Relationship Id="rId21" Type="http://schemas.openxmlformats.org/officeDocument/2006/relationships/image" Target="../media/image21.wmf"/><Relationship Id="rId7" Type="http://schemas.openxmlformats.org/officeDocument/2006/relationships/notesSlide" Target="../notesSlides/notesSlide3.xml"/><Relationship Id="rId12" Type="http://schemas.openxmlformats.org/officeDocument/2006/relationships/oleObject" Target="../embeddings/oleObject18.bin"/><Relationship Id="rId17" Type="http://schemas.openxmlformats.org/officeDocument/2006/relationships/image" Target="../media/image20.wmf"/><Relationship Id="rId25" Type="http://schemas.openxmlformats.org/officeDocument/2006/relationships/image" Target="../media/image23.wmf"/><Relationship Id="rId2" Type="http://schemas.openxmlformats.org/officeDocument/2006/relationships/tags" Target="../tags/tag9.xml"/><Relationship Id="rId16" Type="http://schemas.openxmlformats.org/officeDocument/2006/relationships/oleObject" Target="../embeddings/oleObject20.bin"/><Relationship Id="rId20" Type="http://schemas.openxmlformats.org/officeDocument/2006/relationships/oleObject" Target="../embeddings/oleObject22.bin"/><Relationship Id="rId1" Type="http://schemas.openxmlformats.org/officeDocument/2006/relationships/vmlDrawing" Target="../drawings/vmlDrawing3.vml"/><Relationship Id="rId6" Type="http://schemas.openxmlformats.org/officeDocument/2006/relationships/slideLayout" Target="../slideLayouts/slideLayout1.xml"/><Relationship Id="rId11" Type="http://schemas.openxmlformats.org/officeDocument/2006/relationships/image" Target="../media/image17.wmf"/><Relationship Id="rId24" Type="http://schemas.openxmlformats.org/officeDocument/2006/relationships/oleObject" Target="../embeddings/oleObject24.bin"/><Relationship Id="rId5" Type="http://schemas.openxmlformats.org/officeDocument/2006/relationships/tags" Target="../tags/tag12.xml"/><Relationship Id="rId15" Type="http://schemas.openxmlformats.org/officeDocument/2006/relationships/image" Target="../media/image19.wmf"/><Relationship Id="rId23" Type="http://schemas.openxmlformats.org/officeDocument/2006/relationships/image" Target="../media/image22.wmf"/><Relationship Id="rId10" Type="http://schemas.openxmlformats.org/officeDocument/2006/relationships/oleObject" Target="../embeddings/oleObject17.bin"/><Relationship Id="rId19" Type="http://schemas.openxmlformats.org/officeDocument/2006/relationships/image" Target="../media/image13.wmf"/><Relationship Id="rId4" Type="http://schemas.openxmlformats.org/officeDocument/2006/relationships/tags" Target="../tags/tag11.xml"/><Relationship Id="rId9" Type="http://schemas.openxmlformats.org/officeDocument/2006/relationships/image" Target="../media/image16.wmf"/><Relationship Id="rId14" Type="http://schemas.openxmlformats.org/officeDocument/2006/relationships/oleObject" Target="../embeddings/oleObject19.bin"/><Relationship Id="rId22" Type="http://schemas.openxmlformats.org/officeDocument/2006/relationships/oleObject" Target="../embeddings/oleObject23.bin"/><Relationship Id="rId27" Type="http://schemas.openxmlformats.org/officeDocument/2006/relationships/image" Target="../media/image24.wmf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6.bin"/><Relationship Id="rId13" Type="http://schemas.openxmlformats.org/officeDocument/2006/relationships/image" Target="../media/image27.wmf"/><Relationship Id="rId18" Type="http://schemas.openxmlformats.org/officeDocument/2006/relationships/oleObject" Target="../embeddings/oleObject31.bin"/><Relationship Id="rId3" Type="http://schemas.openxmlformats.org/officeDocument/2006/relationships/tags" Target="../tags/tag14.xml"/><Relationship Id="rId21" Type="http://schemas.openxmlformats.org/officeDocument/2006/relationships/image" Target="../media/image30.wmf"/><Relationship Id="rId7" Type="http://schemas.openxmlformats.org/officeDocument/2006/relationships/notesSlide" Target="../notesSlides/notesSlide4.xml"/><Relationship Id="rId12" Type="http://schemas.openxmlformats.org/officeDocument/2006/relationships/oleObject" Target="../embeddings/oleObject28.bin"/><Relationship Id="rId17" Type="http://schemas.openxmlformats.org/officeDocument/2006/relationships/image" Target="../media/image13.wmf"/><Relationship Id="rId25" Type="http://schemas.openxmlformats.org/officeDocument/2006/relationships/image" Target="../media/image32.wmf"/><Relationship Id="rId2" Type="http://schemas.openxmlformats.org/officeDocument/2006/relationships/tags" Target="../tags/tag13.xml"/><Relationship Id="rId16" Type="http://schemas.openxmlformats.org/officeDocument/2006/relationships/oleObject" Target="../embeddings/oleObject30.bin"/><Relationship Id="rId20" Type="http://schemas.openxmlformats.org/officeDocument/2006/relationships/oleObject" Target="../embeddings/oleObject32.bin"/><Relationship Id="rId1" Type="http://schemas.openxmlformats.org/officeDocument/2006/relationships/vmlDrawing" Target="../drawings/vmlDrawing4.vml"/><Relationship Id="rId6" Type="http://schemas.openxmlformats.org/officeDocument/2006/relationships/slideLayout" Target="../slideLayouts/slideLayout1.xml"/><Relationship Id="rId11" Type="http://schemas.openxmlformats.org/officeDocument/2006/relationships/image" Target="../media/image26.wmf"/><Relationship Id="rId24" Type="http://schemas.openxmlformats.org/officeDocument/2006/relationships/oleObject" Target="../embeddings/oleObject34.bin"/><Relationship Id="rId5" Type="http://schemas.openxmlformats.org/officeDocument/2006/relationships/tags" Target="../tags/tag16.xml"/><Relationship Id="rId15" Type="http://schemas.openxmlformats.org/officeDocument/2006/relationships/image" Target="../media/image28.wmf"/><Relationship Id="rId23" Type="http://schemas.openxmlformats.org/officeDocument/2006/relationships/image" Target="../media/image31.wmf"/><Relationship Id="rId10" Type="http://schemas.openxmlformats.org/officeDocument/2006/relationships/oleObject" Target="../embeddings/oleObject27.bin"/><Relationship Id="rId19" Type="http://schemas.openxmlformats.org/officeDocument/2006/relationships/image" Target="../media/image29.wmf"/><Relationship Id="rId4" Type="http://schemas.openxmlformats.org/officeDocument/2006/relationships/tags" Target="../tags/tag15.xml"/><Relationship Id="rId9" Type="http://schemas.openxmlformats.org/officeDocument/2006/relationships/image" Target="../media/image25.wmf"/><Relationship Id="rId14" Type="http://schemas.openxmlformats.org/officeDocument/2006/relationships/oleObject" Target="../embeddings/oleObject29.bin"/><Relationship Id="rId22" Type="http://schemas.openxmlformats.org/officeDocument/2006/relationships/oleObject" Target="../embeddings/oleObject33.bin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5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34.wmf"/><Relationship Id="rId5" Type="http://schemas.openxmlformats.org/officeDocument/2006/relationships/oleObject" Target="../embeddings/oleObject36.bin"/><Relationship Id="rId4" Type="http://schemas.openxmlformats.org/officeDocument/2006/relationships/image" Target="../media/image33.w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7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36.wmf"/><Relationship Id="rId5" Type="http://schemas.openxmlformats.org/officeDocument/2006/relationships/oleObject" Target="../embeddings/oleObject38.bin"/><Relationship Id="rId4" Type="http://schemas.openxmlformats.org/officeDocument/2006/relationships/image" Target="../media/image35.w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9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38.wmf"/><Relationship Id="rId5" Type="http://schemas.openxmlformats.org/officeDocument/2006/relationships/oleObject" Target="../embeddings/oleObject40.bin"/><Relationship Id="rId4" Type="http://schemas.openxmlformats.org/officeDocument/2006/relationships/image" Target="../media/image37.w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1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8.vml"/><Relationship Id="rId6" Type="http://schemas.openxmlformats.org/officeDocument/2006/relationships/image" Target="../media/image40.wmf"/><Relationship Id="rId5" Type="http://schemas.openxmlformats.org/officeDocument/2006/relationships/oleObject" Target="../embeddings/oleObject42.bin"/><Relationship Id="rId4" Type="http://schemas.openxmlformats.org/officeDocument/2006/relationships/image" Target="../media/image39.wmf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wmf"/><Relationship Id="rId3" Type="http://schemas.openxmlformats.org/officeDocument/2006/relationships/oleObject" Target="../embeddings/oleObject43.bin"/><Relationship Id="rId7" Type="http://schemas.openxmlformats.org/officeDocument/2006/relationships/oleObject" Target="../embeddings/oleObject45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9.vml"/><Relationship Id="rId6" Type="http://schemas.openxmlformats.org/officeDocument/2006/relationships/image" Target="../media/image42.wmf"/><Relationship Id="rId5" Type="http://schemas.openxmlformats.org/officeDocument/2006/relationships/oleObject" Target="../embeddings/oleObject44.bin"/><Relationship Id="rId4" Type="http://schemas.openxmlformats.org/officeDocument/2006/relationships/image" Target="../media/image41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2"/>
          <p:cNvSpPr txBox="1">
            <a:spLocks noChangeArrowheads="1"/>
          </p:cNvSpPr>
          <p:nvPr/>
        </p:nvSpPr>
        <p:spPr bwMode="auto">
          <a:xfrm>
            <a:off x="457200" y="152400"/>
            <a:ext cx="8077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¡"/>
              <a:defRPr sz="29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5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SzPct val="65000"/>
              <a:buFont typeface="Wingdings" pitchFamily="2" charset="2"/>
              <a:buChar char="¡"/>
              <a:defRPr sz="22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19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SzPct val="60000"/>
              <a:buFont typeface="Wingdings" pitchFamily="2" charset="2"/>
              <a:buChar char="¡"/>
              <a:defRPr sz="19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" pitchFamily="2" charset="2"/>
              <a:buChar char="¡"/>
              <a:defRPr sz="19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" pitchFamily="2" charset="2"/>
              <a:buChar char="¡"/>
              <a:defRPr sz="19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" pitchFamily="2" charset="2"/>
              <a:buChar char="¡"/>
              <a:defRPr sz="19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" pitchFamily="2" charset="2"/>
              <a:buChar char="¡"/>
              <a:defRPr sz="19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2400" b="1">
                <a:solidFill>
                  <a:srgbClr val="FF0000"/>
                </a:solidFill>
              </a:rPr>
              <a:t>Ratio Test</a:t>
            </a:r>
          </a:p>
        </p:txBody>
      </p:sp>
      <p:sp>
        <p:nvSpPr>
          <p:cNvPr id="13315" name="Rectangle 9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0" y="0"/>
            <a:ext cx="63500" cy="63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¡"/>
              <a:defRPr sz="29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5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SzPct val="65000"/>
              <a:buFont typeface="Wingdings" pitchFamily="2" charset="2"/>
              <a:buChar char="¡"/>
              <a:defRPr sz="22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19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SzPct val="60000"/>
              <a:buFont typeface="Wingdings" pitchFamily="2" charset="2"/>
              <a:buChar char="¡"/>
              <a:defRPr sz="19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" pitchFamily="2" charset="2"/>
              <a:buChar char="¡"/>
              <a:defRPr sz="19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" pitchFamily="2" charset="2"/>
              <a:buChar char="¡"/>
              <a:defRPr sz="19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" pitchFamily="2" charset="2"/>
              <a:buChar char="¡"/>
              <a:defRPr sz="19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" pitchFamily="2" charset="2"/>
              <a:buChar char="¡"/>
              <a:defRPr sz="19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/>
          </a:p>
        </p:txBody>
      </p:sp>
      <p:sp>
        <p:nvSpPr>
          <p:cNvPr id="13316" name="Rectangle 16"/>
          <p:cNvSpPr>
            <a:spLocks noChangeArrowheads="1"/>
          </p:cNvSpPr>
          <p:nvPr/>
        </p:nvSpPr>
        <p:spPr bwMode="auto">
          <a:xfrm>
            <a:off x="0" y="319563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¡"/>
              <a:defRPr sz="29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5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SzPct val="65000"/>
              <a:buFont typeface="Wingdings" pitchFamily="2" charset="2"/>
              <a:buChar char="¡"/>
              <a:defRPr sz="22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19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SzPct val="60000"/>
              <a:buFont typeface="Wingdings" pitchFamily="2" charset="2"/>
              <a:buChar char="¡"/>
              <a:defRPr sz="19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" pitchFamily="2" charset="2"/>
              <a:buChar char="¡"/>
              <a:defRPr sz="19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" pitchFamily="2" charset="2"/>
              <a:buChar char="¡"/>
              <a:defRPr sz="19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" pitchFamily="2" charset="2"/>
              <a:buChar char="¡"/>
              <a:defRPr sz="19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" pitchFamily="2" charset="2"/>
              <a:buChar char="¡"/>
              <a:defRPr sz="19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/>
          </a:p>
        </p:txBody>
      </p:sp>
      <p:sp>
        <p:nvSpPr>
          <p:cNvPr id="197652" name="Text Box 20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838200" y="762000"/>
            <a:ext cx="71628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¡"/>
              <a:defRPr sz="29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5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SzPct val="65000"/>
              <a:buFont typeface="Wingdings" pitchFamily="2" charset="2"/>
              <a:buChar char="¡"/>
              <a:defRPr sz="22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19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SzPct val="60000"/>
              <a:buFont typeface="Wingdings" pitchFamily="2" charset="2"/>
              <a:buChar char="¡"/>
              <a:defRPr sz="19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" pitchFamily="2" charset="2"/>
              <a:buChar char="¡"/>
              <a:defRPr sz="19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" pitchFamily="2" charset="2"/>
              <a:buChar char="¡"/>
              <a:defRPr sz="19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" pitchFamily="2" charset="2"/>
              <a:buChar char="¡"/>
              <a:defRPr sz="19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" pitchFamily="2" charset="2"/>
              <a:buChar char="¡"/>
              <a:defRPr sz="19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2000" b="1">
                <a:solidFill>
                  <a:srgbClr val="0000CC"/>
                </a:solidFill>
              </a:rPr>
              <a:t>In the ratio test, we will use a ratio of </a:t>
            </a:r>
            <a:r>
              <a:rPr lang="en-US" altLang="en-US" sz="2000" b="1">
                <a:solidFill>
                  <a:srgbClr val="FF0000"/>
                </a:solidFill>
              </a:rPr>
              <a:t>a</a:t>
            </a:r>
            <a:r>
              <a:rPr lang="en-US" altLang="en-US" sz="2000" b="1" baseline="-25000">
                <a:solidFill>
                  <a:srgbClr val="FF0000"/>
                </a:solidFill>
              </a:rPr>
              <a:t>n</a:t>
            </a:r>
            <a:r>
              <a:rPr lang="en-US" altLang="en-US" sz="2000" b="1">
                <a:solidFill>
                  <a:srgbClr val="0000CC"/>
                </a:solidFill>
              </a:rPr>
              <a:t> and </a:t>
            </a:r>
            <a:r>
              <a:rPr lang="en-US" altLang="en-US" sz="2000" b="1">
                <a:solidFill>
                  <a:srgbClr val="FF0000"/>
                </a:solidFill>
              </a:rPr>
              <a:t>a</a:t>
            </a:r>
            <a:r>
              <a:rPr lang="en-US" altLang="en-US" sz="2000" b="1" baseline="-25000">
                <a:solidFill>
                  <a:srgbClr val="FF0000"/>
                </a:solidFill>
              </a:rPr>
              <a:t>n+1</a:t>
            </a:r>
            <a:r>
              <a:rPr lang="en-US" altLang="en-US" sz="2000" b="1">
                <a:solidFill>
                  <a:srgbClr val="0000CC"/>
                </a:solidFill>
              </a:rPr>
              <a:t> to determine the convergence or divergence of a series.</a:t>
            </a:r>
          </a:p>
        </p:txBody>
      </p:sp>
      <p:sp>
        <p:nvSpPr>
          <p:cNvPr id="13318" name="Rectangle 22"/>
          <p:cNvSpPr>
            <a:spLocks noChangeArrowheads="1"/>
          </p:cNvSpPr>
          <p:nvPr/>
        </p:nvSpPr>
        <p:spPr bwMode="auto">
          <a:xfrm>
            <a:off x="0" y="31813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¡"/>
              <a:defRPr sz="29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5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SzPct val="65000"/>
              <a:buFont typeface="Wingdings" pitchFamily="2" charset="2"/>
              <a:buChar char="¡"/>
              <a:defRPr sz="22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19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SzPct val="60000"/>
              <a:buFont typeface="Wingdings" pitchFamily="2" charset="2"/>
              <a:buChar char="¡"/>
              <a:defRPr sz="19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" pitchFamily="2" charset="2"/>
              <a:buChar char="¡"/>
              <a:defRPr sz="19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" pitchFamily="2" charset="2"/>
              <a:buChar char="¡"/>
              <a:defRPr sz="19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" pitchFamily="2" charset="2"/>
              <a:buChar char="¡"/>
              <a:defRPr sz="19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" pitchFamily="2" charset="2"/>
              <a:buChar char="¡"/>
              <a:defRPr sz="19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/>
          </a:p>
        </p:txBody>
      </p:sp>
      <p:graphicFrame>
        <p:nvGraphicFramePr>
          <p:cNvPr id="197653" name="Object 21"/>
          <p:cNvGraphicFramePr>
            <a:graphicFrameLocks noChangeAspect="1"/>
          </p:cNvGraphicFramePr>
          <p:nvPr/>
        </p:nvGraphicFramePr>
        <p:xfrm>
          <a:off x="914400" y="1600200"/>
          <a:ext cx="6553200" cy="1095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6" name="Equation" r:id="rId8" imgW="3276600" imgH="546100" progId="Equation.DSMT4">
                  <p:embed/>
                </p:oleObj>
              </mc:Choice>
              <mc:Fallback>
                <p:oleObj name="Equation" r:id="rId8" imgW="3276600" imgH="5461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14400" y="1600200"/>
                        <a:ext cx="6553200" cy="10953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7661" name="Object 29"/>
          <p:cNvGraphicFramePr>
            <a:graphicFrameLocks noChangeAspect="1"/>
          </p:cNvGraphicFramePr>
          <p:nvPr/>
        </p:nvGraphicFramePr>
        <p:xfrm>
          <a:off x="914400" y="2667000"/>
          <a:ext cx="4851400" cy="1095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7" name="Equation" r:id="rId10" imgW="2425700" imgH="546100" progId="Equation.DSMT4">
                  <p:embed/>
                </p:oleObj>
              </mc:Choice>
              <mc:Fallback>
                <p:oleObj name="Equation" r:id="rId10" imgW="2425700" imgH="5461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14400" y="2667000"/>
                        <a:ext cx="4851400" cy="10953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7662" name="Object 30"/>
          <p:cNvGraphicFramePr>
            <a:graphicFrameLocks noChangeAspect="1"/>
          </p:cNvGraphicFramePr>
          <p:nvPr/>
        </p:nvGraphicFramePr>
        <p:xfrm>
          <a:off x="914400" y="3733800"/>
          <a:ext cx="6299200" cy="1095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8" name="Equation" r:id="rId12" imgW="3149600" imgH="546100" progId="Equation.DSMT4">
                  <p:embed/>
                </p:oleObj>
              </mc:Choice>
              <mc:Fallback>
                <p:oleObj name="Equation" r:id="rId12" imgW="3149600" imgH="5461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14400" y="3733800"/>
                        <a:ext cx="6299200" cy="10953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7663" name="Text Box 31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533400" y="5486400"/>
            <a:ext cx="17526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¡"/>
              <a:defRPr sz="29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5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SzPct val="65000"/>
              <a:buFont typeface="Wingdings" pitchFamily="2" charset="2"/>
              <a:buChar char="¡"/>
              <a:defRPr sz="22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19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SzPct val="60000"/>
              <a:buFont typeface="Wingdings" pitchFamily="2" charset="2"/>
              <a:buChar char="¡"/>
              <a:defRPr sz="19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" pitchFamily="2" charset="2"/>
              <a:buChar char="¡"/>
              <a:defRPr sz="19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" pitchFamily="2" charset="2"/>
              <a:buChar char="¡"/>
              <a:defRPr sz="19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" pitchFamily="2" charset="2"/>
              <a:buChar char="¡"/>
              <a:defRPr sz="19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" pitchFamily="2" charset="2"/>
              <a:buChar char="¡"/>
              <a:defRPr sz="19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2000" b="1">
                <a:solidFill>
                  <a:srgbClr val="0000CC"/>
                </a:solidFill>
              </a:rPr>
              <a:t>Review:</a:t>
            </a:r>
          </a:p>
        </p:txBody>
      </p:sp>
      <p:graphicFrame>
        <p:nvGraphicFramePr>
          <p:cNvPr id="197664" name="Object 32"/>
          <p:cNvGraphicFramePr>
            <a:graphicFrameLocks noChangeAspect="1"/>
          </p:cNvGraphicFramePr>
          <p:nvPr/>
        </p:nvGraphicFramePr>
        <p:xfrm>
          <a:off x="1752600" y="5181600"/>
          <a:ext cx="2311400" cy="942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9" name="Equation" r:id="rId14" imgW="1155700" imgH="469900" progId="Equation.DSMT4">
                  <p:embed/>
                </p:oleObj>
              </mc:Choice>
              <mc:Fallback>
                <p:oleObj name="Equation" r:id="rId14" imgW="1155700" imgH="4699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52600" y="5181600"/>
                        <a:ext cx="2311400" cy="9429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7665" name="Object 33"/>
          <p:cNvGraphicFramePr>
            <a:graphicFrameLocks noChangeAspect="1"/>
          </p:cNvGraphicFramePr>
          <p:nvPr/>
        </p:nvGraphicFramePr>
        <p:xfrm>
          <a:off x="5486400" y="5105400"/>
          <a:ext cx="2844800" cy="942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0" name="Equation" r:id="rId16" imgW="1422400" imgH="469900" progId="Equation.DSMT4">
                  <p:embed/>
                </p:oleObj>
              </mc:Choice>
              <mc:Fallback>
                <p:oleObj name="Equation" r:id="rId16" imgW="1422400" imgH="4699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86400" y="5105400"/>
                        <a:ext cx="2844800" cy="9429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7666" name="AutoShape 34"/>
          <p:cNvSpPr>
            <a:spLocks noChangeArrowheads="1"/>
          </p:cNvSpPr>
          <p:nvPr/>
        </p:nvSpPr>
        <p:spPr bwMode="auto">
          <a:xfrm>
            <a:off x="0" y="4800600"/>
            <a:ext cx="1905000" cy="609600"/>
          </a:xfrm>
          <a:prstGeom prst="wedgeRoundRectCallout">
            <a:avLst>
              <a:gd name="adj1" fmla="val 74750"/>
              <a:gd name="adj2" fmla="val 48176"/>
              <a:gd name="adj3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¡"/>
              <a:defRPr sz="29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5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SzPct val="65000"/>
              <a:buFont typeface="Wingdings" pitchFamily="2" charset="2"/>
              <a:buChar char="¡"/>
              <a:defRPr sz="22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19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SzPct val="60000"/>
              <a:buFont typeface="Wingdings" pitchFamily="2" charset="2"/>
              <a:buChar char="¡"/>
              <a:defRPr sz="19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" pitchFamily="2" charset="2"/>
              <a:buChar char="¡"/>
              <a:defRPr sz="19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" pitchFamily="2" charset="2"/>
              <a:buChar char="¡"/>
              <a:defRPr sz="19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" pitchFamily="2" charset="2"/>
              <a:buChar char="¡"/>
              <a:defRPr sz="19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" pitchFamily="2" charset="2"/>
              <a:buChar char="¡"/>
              <a:defRPr sz="19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 b="1">
                <a:solidFill>
                  <a:srgbClr val="FF0000"/>
                </a:solidFill>
              </a:rPr>
              <a:t>Leading coefficient is a</a:t>
            </a:r>
          </a:p>
        </p:txBody>
      </p:sp>
      <p:sp>
        <p:nvSpPr>
          <p:cNvPr id="197667" name="AutoShape 35"/>
          <p:cNvSpPr>
            <a:spLocks noChangeArrowheads="1"/>
          </p:cNvSpPr>
          <p:nvPr/>
        </p:nvSpPr>
        <p:spPr bwMode="auto">
          <a:xfrm>
            <a:off x="0" y="6248400"/>
            <a:ext cx="1905000" cy="609600"/>
          </a:xfrm>
          <a:prstGeom prst="wedgeRoundRectCallout">
            <a:avLst>
              <a:gd name="adj1" fmla="val 97250"/>
              <a:gd name="adj2" fmla="val -88282"/>
              <a:gd name="adj3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¡"/>
              <a:defRPr sz="29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5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SzPct val="65000"/>
              <a:buFont typeface="Wingdings" pitchFamily="2" charset="2"/>
              <a:buChar char="¡"/>
              <a:defRPr sz="22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19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SzPct val="60000"/>
              <a:buFont typeface="Wingdings" pitchFamily="2" charset="2"/>
              <a:buChar char="¡"/>
              <a:defRPr sz="19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" pitchFamily="2" charset="2"/>
              <a:buChar char="¡"/>
              <a:defRPr sz="19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" pitchFamily="2" charset="2"/>
              <a:buChar char="¡"/>
              <a:defRPr sz="19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" pitchFamily="2" charset="2"/>
              <a:buChar char="¡"/>
              <a:defRPr sz="19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" pitchFamily="2" charset="2"/>
              <a:buChar char="¡"/>
              <a:defRPr sz="19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 b="1">
                <a:solidFill>
                  <a:srgbClr val="FF0000"/>
                </a:solidFill>
              </a:rPr>
              <a:t>Leading coefficient is d</a:t>
            </a:r>
          </a:p>
        </p:txBody>
      </p:sp>
      <p:sp>
        <p:nvSpPr>
          <p:cNvPr id="197668" name="AutoShape 36"/>
          <p:cNvSpPr>
            <a:spLocks noChangeArrowheads="1"/>
          </p:cNvSpPr>
          <p:nvPr/>
        </p:nvSpPr>
        <p:spPr bwMode="auto">
          <a:xfrm>
            <a:off x="3429000" y="6248400"/>
            <a:ext cx="2209800" cy="609600"/>
          </a:xfrm>
          <a:prstGeom prst="wedgeRoundRectCallout">
            <a:avLst>
              <a:gd name="adj1" fmla="val 95977"/>
              <a:gd name="adj2" fmla="val -92968"/>
              <a:gd name="adj3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¡"/>
              <a:defRPr sz="29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5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SzPct val="65000"/>
              <a:buFont typeface="Wingdings" pitchFamily="2" charset="2"/>
              <a:buChar char="¡"/>
              <a:defRPr sz="22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19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SzPct val="60000"/>
              <a:buFont typeface="Wingdings" pitchFamily="2" charset="2"/>
              <a:buChar char="¡"/>
              <a:defRPr sz="19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" pitchFamily="2" charset="2"/>
              <a:buChar char="¡"/>
              <a:defRPr sz="19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" pitchFamily="2" charset="2"/>
              <a:buChar char="¡"/>
              <a:defRPr sz="19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" pitchFamily="2" charset="2"/>
              <a:buChar char="¡"/>
              <a:defRPr sz="19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" pitchFamily="2" charset="2"/>
              <a:buChar char="¡"/>
              <a:defRPr sz="19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 b="1">
                <a:solidFill>
                  <a:srgbClr val="FF0000"/>
                </a:solidFill>
              </a:rPr>
              <a:t>Denominator degree is greater</a:t>
            </a:r>
          </a:p>
        </p:txBody>
      </p:sp>
      <p:graphicFrame>
        <p:nvGraphicFramePr>
          <p:cNvPr id="197669" name="Object 37"/>
          <p:cNvGraphicFramePr>
            <a:graphicFrameLocks noChangeAspect="1"/>
          </p:cNvGraphicFramePr>
          <p:nvPr/>
        </p:nvGraphicFramePr>
        <p:xfrm>
          <a:off x="4038600" y="5181600"/>
          <a:ext cx="533400" cy="990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1" name="Equation" r:id="rId18" imgW="317362" imgH="457002" progId="Equation.DSMT4">
                  <p:embed/>
                </p:oleObj>
              </mc:Choice>
              <mc:Fallback>
                <p:oleObj name="Equation" r:id="rId18" imgW="317362" imgH="457002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38600" y="5181600"/>
                        <a:ext cx="533400" cy="990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custDataLst>
      <p:tags r:id="rId2"/>
    </p:custDataLst>
    <p:extLst>
      <p:ext uri="{BB962C8B-B14F-4D97-AF65-F5344CB8AC3E}">
        <p14:creationId xmlns:p14="http://schemas.microsoft.com/office/powerpoint/2010/main" val="303161629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976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6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976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6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976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6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976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6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976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6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976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6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976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6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976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6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976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6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1976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6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1976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7652" grpId="0"/>
      <p:bldP spid="197663" grpId="0"/>
      <p:bldP spid="197666" grpId="0" animBg="1"/>
      <p:bldP spid="197667" grpId="0" animBg="1"/>
      <p:bldP spid="197668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dirty="0" smtClean="0"/>
              <a:t>Example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371600" y="1827213"/>
            <a:ext cx="6858000" cy="839787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altLang="en-US" sz="2500" dirty="0" smtClean="0"/>
              <a:t>Use the ratio test to determine if the series is convergent or divergent.	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altLang="en-US" sz="2500" dirty="0" smtClean="0"/>
          </a:p>
        </p:txBody>
      </p:sp>
      <p:graphicFrame>
        <p:nvGraphicFramePr>
          <p:cNvPr id="19460" name="Object 4"/>
          <p:cNvGraphicFramePr>
            <a:graphicFrameLocks noGrp="1" noChangeAspect="1"/>
          </p:cNvGraphicFramePr>
          <p:nvPr>
            <p:ph sz="quarter" idx="2"/>
          </p:nvPr>
        </p:nvGraphicFramePr>
        <p:xfrm>
          <a:off x="1295400" y="3352800"/>
          <a:ext cx="4800600" cy="8620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42" name="Equation" r:id="rId3" imgW="2476500" imgH="444500" progId="Equation.DSMT4">
                  <p:embed/>
                </p:oleObj>
              </mc:Choice>
              <mc:Fallback>
                <p:oleObj name="Equation" r:id="rId3" imgW="2476500" imgH="444500" progId="Equation.DSMT4">
                  <p:embed/>
                  <p:pic>
                    <p:nvPicPr>
                      <p:cNvPr id="0" name="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95400" y="3352800"/>
                        <a:ext cx="4800600" cy="8620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461" name="Text Box 5"/>
          <p:cNvSpPr txBox="1">
            <a:spLocks noChangeArrowheads="1"/>
          </p:cNvSpPr>
          <p:nvPr/>
        </p:nvSpPr>
        <p:spPr bwMode="auto">
          <a:xfrm>
            <a:off x="1447800" y="5791200"/>
            <a:ext cx="7086600" cy="473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¡"/>
              <a:defRPr sz="29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5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SzPct val="65000"/>
              <a:buFont typeface="Wingdings" pitchFamily="2" charset="2"/>
              <a:buChar char="¡"/>
              <a:defRPr sz="22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19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SzPct val="60000"/>
              <a:buFont typeface="Wingdings" pitchFamily="2" charset="2"/>
              <a:buChar char="¡"/>
              <a:defRPr sz="19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" pitchFamily="2" charset="2"/>
              <a:buChar char="¡"/>
              <a:defRPr sz="19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" pitchFamily="2" charset="2"/>
              <a:buChar char="¡"/>
              <a:defRPr sz="19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" pitchFamily="2" charset="2"/>
              <a:buChar char="¡"/>
              <a:defRPr sz="19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" pitchFamily="2" charset="2"/>
              <a:buChar char="¡"/>
              <a:defRPr sz="19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2500"/>
              <a:t>Since r&gt;1, the series is divergent.</a:t>
            </a:r>
          </a:p>
        </p:txBody>
      </p:sp>
      <p:graphicFrame>
        <p:nvGraphicFramePr>
          <p:cNvPr id="19462" name="Object 6"/>
          <p:cNvGraphicFramePr>
            <a:graphicFrameLocks noGrp="1" noChangeAspect="1"/>
          </p:cNvGraphicFramePr>
          <p:nvPr>
            <p:ph sz="quarter" idx="3"/>
          </p:nvPr>
        </p:nvGraphicFramePr>
        <p:xfrm>
          <a:off x="1238250" y="4267200"/>
          <a:ext cx="7124700" cy="1139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43" name="Equation" r:id="rId5" imgW="4127500" imgH="660400" progId="Equation.DSMT4">
                  <p:embed/>
                </p:oleObj>
              </mc:Choice>
              <mc:Fallback>
                <p:oleObj name="Equation" r:id="rId5" imgW="4127500" imgH="660400" progId="Equation.DSMT4">
                  <p:embed/>
                  <p:pic>
                    <p:nvPicPr>
                      <p:cNvPr id="0" name="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38250" y="4267200"/>
                        <a:ext cx="7124700" cy="11398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535" name="Object 7"/>
          <p:cNvGraphicFramePr>
            <a:graphicFrameLocks noChangeAspect="1"/>
          </p:cNvGraphicFramePr>
          <p:nvPr/>
        </p:nvGraphicFramePr>
        <p:xfrm>
          <a:off x="2960688" y="2514600"/>
          <a:ext cx="2917825" cy="730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44" name="Equation" r:id="rId7" imgW="1574800" imgH="393700" progId="Equation.DSMT4">
                  <p:embed/>
                </p:oleObj>
              </mc:Choice>
              <mc:Fallback>
                <p:oleObj name="Equation" r:id="rId7" imgW="1574800" imgH="3937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60688" y="2514600"/>
                        <a:ext cx="2917825" cy="7302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5856903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4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4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94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94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94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94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6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3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0" y="0"/>
            <a:ext cx="63500" cy="63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¡"/>
              <a:defRPr sz="29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5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SzPct val="65000"/>
              <a:buFont typeface="Wingdings" pitchFamily="2" charset="2"/>
              <a:buChar char="¡"/>
              <a:defRPr sz="22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19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SzPct val="60000"/>
              <a:buFont typeface="Wingdings" pitchFamily="2" charset="2"/>
              <a:buChar char="¡"/>
              <a:defRPr sz="19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" pitchFamily="2" charset="2"/>
              <a:buChar char="¡"/>
              <a:defRPr sz="19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" pitchFamily="2" charset="2"/>
              <a:buChar char="¡"/>
              <a:defRPr sz="19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" pitchFamily="2" charset="2"/>
              <a:buChar char="¡"/>
              <a:defRPr sz="19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" pitchFamily="2" charset="2"/>
              <a:buChar char="¡"/>
              <a:defRPr sz="19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/>
          </a:p>
        </p:txBody>
      </p:sp>
      <p:sp>
        <p:nvSpPr>
          <p:cNvPr id="14339" name="Rectangle 4"/>
          <p:cNvSpPr>
            <a:spLocks noChangeArrowheads="1"/>
          </p:cNvSpPr>
          <p:nvPr/>
        </p:nvSpPr>
        <p:spPr bwMode="auto">
          <a:xfrm>
            <a:off x="0" y="319563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¡"/>
              <a:defRPr sz="29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5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SzPct val="65000"/>
              <a:buFont typeface="Wingdings" pitchFamily="2" charset="2"/>
              <a:buChar char="¡"/>
              <a:defRPr sz="22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19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SzPct val="60000"/>
              <a:buFont typeface="Wingdings" pitchFamily="2" charset="2"/>
              <a:buChar char="¡"/>
              <a:defRPr sz="19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" pitchFamily="2" charset="2"/>
              <a:buChar char="¡"/>
              <a:defRPr sz="19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" pitchFamily="2" charset="2"/>
              <a:buChar char="¡"/>
              <a:defRPr sz="19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" pitchFamily="2" charset="2"/>
              <a:buChar char="¡"/>
              <a:defRPr sz="19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" pitchFamily="2" charset="2"/>
              <a:buChar char="¡"/>
              <a:defRPr sz="19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/>
          </a:p>
        </p:txBody>
      </p:sp>
      <p:sp>
        <p:nvSpPr>
          <p:cNvPr id="14340" name="Text Box 5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457200" y="533400"/>
            <a:ext cx="80010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¡"/>
              <a:defRPr sz="29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5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SzPct val="65000"/>
              <a:buFont typeface="Wingdings" pitchFamily="2" charset="2"/>
              <a:buChar char="¡"/>
              <a:defRPr sz="22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19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SzPct val="60000"/>
              <a:buFont typeface="Wingdings" pitchFamily="2" charset="2"/>
              <a:buChar char="¡"/>
              <a:defRPr sz="19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" pitchFamily="2" charset="2"/>
              <a:buChar char="¡"/>
              <a:defRPr sz="19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" pitchFamily="2" charset="2"/>
              <a:buChar char="¡"/>
              <a:defRPr sz="19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" pitchFamily="2" charset="2"/>
              <a:buChar char="¡"/>
              <a:defRPr sz="19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" pitchFamily="2" charset="2"/>
              <a:buChar char="¡"/>
              <a:defRPr sz="19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2000" b="1">
                <a:solidFill>
                  <a:srgbClr val="800000"/>
                </a:solidFill>
              </a:rPr>
              <a:t>Test for convergence or divergence of:</a:t>
            </a:r>
          </a:p>
        </p:txBody>
      </p:sp>
      <p:sp>
        <p:nvSpPr>
          <p:cNvPr id="14341" name="Rectangle 6"/>
          <p:cNvSpPr>
            <a:spLocks noChangeArrowheads="1"/>
          </p:cNvSpPr>
          <p:nvPr/>
        </p:nvSpPr>
        <p:spPr bwMode="auto">
          <a:xfrm>
            <a:off x="0" y="31813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¡"/>
              <a:defRPr sz="29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5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SzPct val="65000"/>
              <a:buFont typeface="Wingdings" pitchFamily="2" charset="2"/>
              <a:buChar char="¡"/>
              <a:defRPr sz="22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19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SzPct val="60000"/>
              <a:buFont typeface="Wingdings" pitchFamily="2" charset="2"/>
              <a:buChar char="¡"/>
              <a:defRPr sz="19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" pitchFamily="2" charset="2"/>
              <a:buChar char="¡"/>
              <a:defRPr sz="19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" pitchFamily="2" charset="2"/>
              <a:buChar char="¡"/>
              <a:defRPr sz="19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" pitchFamily="2" charset="2"/>
              <a:buChar char="¡"/>
              <a:defRPr sz="19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" pitchFamily="2" charset="2"/>
              <a:buChar char="¡"/>
              <a:defRPr sz="19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/>
          </a:p>
        </p:txBody>
      </p:sp>
      <p:sp>
        <p:nvSpPr>
          <p:cNvPr id="14342" name="Rectangle 10"/>
          <p:cNvSpPr>
            <a:spLocks noChangeArrowheads="1"/>
          </p:cNvSpPr>
          <p:nvPr/>
        </p:nvSpPr>
        <p:spPr bwMode="auto">
          <a:xfrm>
            <a:off x="0" y="318611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¡"/>
              <a:defRPr sz="29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5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SzPct val="65000"/>
              <a:buFont typeface="Wingdings" pitchFamily="2" charset="2"/>
              <a:buChar char="¡"/>
              <a:defRPr sz="22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19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SzPct val="60000"/>
              <a:buFont typeface="Wingdings" pitchFamily="2" charset="2"/>
              <a:buChar char="¡"/>
              <a:defRPr sz="19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" pitchFamily="2" charset="2"/>
              <a:buChar char="¡"/>
              <a:defRPr sz="19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" pitchFamily="2" charset="2"/>
              <a:buChar char="¡"/>
              <a:defRPr sz="19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" pitchFamily="2" charset="2"/>
              <a:buChar char="¡"/>
              <a:defRPr sz="19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" pitchFamily="2" charset="2"/>
              <a:buChar char="¡"/>
              <a:defRPr sz="19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/>
          </a:p>
        </p:txBody>
      </p:sp>
      <p:graphicFrame>
        <p:nvGraphicFramePr>
          <p:cNvPr id="353292" name="Object 12"/>
          <p:cNvGraphicFramePr>
            <a:graphicFrameLocks noChangeAspect="1"/>
          </p:cNvGraphicFramePr>
          <p:nvPr/>
        </p:nvGraphicFramePr>
        <p:xfrm>
          <a:off x="685800" y="1524000"/>
          <a:ext cx="1538288" cy="977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0" name="Equation" r:id="rId8" imgW="825500" imgH="520700" progId="Equation.DSMT4">
                  <p:embed/>
                </p:oleObj>
              </mc:Choice>
              <mc:Fallback>
                <p:oleObj name="Equation" r:id="rId8" imgW="825500" imgH="5207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5800" y="1524000"/>
                        <a:ext cx="1538288" cy="977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344" name="Rectangle 18"/>
          <p:cNvSpPr>
            <a:spLocks noChangeArrowheads="1"/>
          </p:cNvSpPr>
          <p:nvPr/>
        </p:nvSpPr>
        <p:spPr bwMode="auto">
          <a:xfrm>
            <a:off x="0" y="316706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¡"/>
              <a:defRPr sz="29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5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SzPct val="65000"/>
              <a:buFont typeface="Wingdings" pitchFamily="2" charset="2"/>
              <a:buChar char="¡"/>
              <a:defRPr sz="22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19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SzPct val="60000"/>
              <a:buFont typeface="Wingdings" pitchFamily="2" charset="2"/>
              <a:buChar char="¡"/>
              <a:defRPr sz="19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" pitchFamily="2" charset="2"/>
              <a:buChar char="¡"/>
              <a:defRPr sz="19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" pitchFamily="2" charset="2"/>
              <a:buChar char="¡"/>
              <a:defRPr sz="19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" pitchFamily="2" charset="2"/>
              <a:buChar char="¡"/>
              <a:defRPr sz="19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" pitchFamily="2" charset="2"/>
              <a:buChar char="¡"/>
              <a:defRPr sz="19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/>
          </a:p>
        </p:txBody>
      </p:sp>
      <p:graphicFrame>
        <p:nvGraphicFramePr>
          <p:cNvPr id="14345" name="Object 17"/>
          <p:cNvGraphicFramePr>
            <a:graphicFrameLocks noChangeAspect="1"/>
          </p:cNvGraphicFramePr>
          <p:nvPr/>
        </p:nvGraphicFramePr>
        <p:xfrm>
          <a:off x="6096000" y="207963"/>
          <a:ext cx="1371600" cy="1047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1" name="Equation" r:id="rId10" imgW="685800" imgH="520700" progId="Equation.DSMT4">
                  <p:embed/>
                </p:oleObj>
              </mc:Choice>
              <mc:Fallback>
                <p:oleObj name="Equation" r:id="rId10" imgW="685800" imgH="5207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96000" y="207963"/>
                        <a:ext cx="1371600" cy="10477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53299" name="Object 19"/>
          <p:cNvGraphicFramePr>
            <a:graphicFrameLocks noChangeAspect="1"/>
          </p:cNvGraphicFramePr>
          <p:nvPr/>
        </p:nvGraphicFramePr>
        <p:xfrm>
          <a:off x="3276600" y="1524000"/>
          <a:ext cx="2508250" cy="977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2" name="Equation" r:id="rId12" imgW="1346200" imgH="520700" progId="Equation.DSMT4">
                  <p:embed/>
                </p:oleObj>
              </mc:Choice>
              <mc:Fallback>
                <p:oleObj name="Equation" r:id="rId12" imgW="1346200" imgH="5207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76600" y="1524000"/>
                        <a:ext cx="2508250" cy="977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53300" name="Object 20"/>
          <p:cNvGraphicFramePr>
            <a:graphicFrameLocks noChangeAspect="1"/>
          </p:cNvGraphicFramePr>
          <p:nvPr/>
        </p:nvGraphicFramePr>
        <p:xfrm>
          <a:off x="533400" y="2438400"/>
          <a:ext cx="2603500" cy="18843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3" name="Equation" r:id="rId14" imgW="1396394" imgH="1002865" progId="Equation.DSMT4">
                  <p:embed/>
                </p:oleObj>
              </mc:Choice>
              <mc:Fallback>
                <p:oleObj name="Equation" r:id="rId14" imgW="1396394" imgH="1002865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3400" y="2438400"/>
                        <a:ext cx="2603500" cy="18843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53301" name="Object 21"/>
          <p:cNvGraphicFramePr>
            <a:graphicFrameLocks noChangeAspect="1"/>
          </p:cNvGraphicFramePr>
          <p:nvPr/>
        </p:nvGraphicFramePr>
        <p:xfrm>
          <a:off x="2971800" y="2895600"/>
          <a:ext cx="1987550" cy="977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4" name="Equation" r:id="rId16" imgW="1066800" imgH="520700" progId="Equation.DSMT4">
                  <p:embed/>
                </p:oleObj>
              </mc:Choice>
              <mc:Fallback>
                <p:oleObj name="Equation" r:id="rId16" imgW="1066800" imgH="5207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71800" y="2895600"/>
                        <a:ext cx="1987550" cy="977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53302" name="Object 22"/>
          <p:cNvGraphicFramePr>
            <a:graphicFrameLocks noChangeAspect="1"/>
          </p:cNvGraphicFramePr>
          <p:nvPr/>
        </p:nvGraphicFramePr>
        <p:xfrm>
          <a:off x="5029200" y="2895600"/>
          <a:ext cx="1536700" cy="930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5" name="Equation" r:id="rId18" imgW="825142" imgH="495085" progId="Equation.DSMT4">
                  <p:embed/>
                </p:oleObj>
              </mc:Choice>
              <mc:Fallback>
                <p:oleObj name="Equation" r:id="rId18" imgW="825142" imgH="495085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29200" y="2895600"/>
                        <a:ext cx="1536700" cy="9302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53303" name="Object 23"/>
          <p:cNvGraphicFramePr>
            <a:graphicFrameLocks noChangeAspect="1"/>
          </p:cNvGraphicFramePr>
          <p:nvPr/>
        </p:nvGraphicFramePr>
        <p:xfrm>
          <a:off x="609600" y="4419600"/>
          <a:ext cx="1160463" cy="1025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6" name="Equation" r:id="rId20" imgW="622030" imgH="545863" progId="Equation.DSMT4">
                  <p:embed/>
                </p:oleObj>
              </mc:Choice>
              <mc:Fallback>
                <p:oleObj name="Equation" r:id="rId20" imgW="622030" imgH="545863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9600" y="4419600"/>
                        <a:ext cx="1160463" cy="10255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53304" name="Object 24"/>
          <p:cNvGraphicFramePr>
            <a:graphicFrameLocks noChangeAspect="1"/>
          </p:cNvGraphicFramePr>
          <p:nvPr/>
        </p:nvGraphicFramePr>
        <p:xfrm>
          <a:off x="1828800" y="4572000"/>
          <a:ext cx="1677988" cy="8588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7" name="Equation" r:id="rId22" imgW="901700" imgH="457200" progId="Equation.DSMT4">
                  <p:embed/>
                </p:oleObj>
              </mc:Choice>
              <mc:Fallback>
                <p:oleObj name="Equation" r:id="rId22" imgW="901700" imgH="4572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28800" y="4572000"/>
                        <a:ext cx="1677988" cy="8588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53305" name="Object 25"/>
          <p:cNvGraphicFramePr>
            <a:graphicFrameLocks noChangeAspect="1"/>
          </p:cNvGraphicFramePr>
          <p:nvPr/>
        </p:nvGraphicFramePr>
        <p:xfrm>
          <a:off x="3581400" y="4572000"/>
          <a:ext cx="544513" cy="8588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8" name="Equation" r:id="rId24" imgW="292100" imgH="457200" progId="Equation.DSMT4">
                  <p:embed/>
                </p:oleObj>
              </mc:Choice>
              <mc:Fallback>
                <p:oleObj name="Equation" r:id="rId24" imgW="292100" imgH="4572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81400" y="4572000"/>
                        <a:ext cx="544513" cy="8588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53306" name="Text Box 26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4953000" y="4648200"/>
            <a:ext cx="39624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¡"/>
              <a:defRPr sz="29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5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SzPct val="65000"/>
              <a:buFont typeface="Wingdings" pitchFamily="2" charset="2"/>
              <a:buChar char="¡"/>
              <a:defRPr sz="22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19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SzPct val="60000"/>
              <a:buFont typeface="Wingdings" pitchFamily="2" charset="2"/>
              <a:buChar char="¡"/>
              <a:defRPr sz="19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" pitchFamily="2" charset="2"/>
              <a:buChar char="¡"/>
              <a:defRPr sz="19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" pitchFamily="2" charset="2"/>
              <a:buChar char="¡"/>
              <a:defRPr sz="19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" pitchFamily="2" charset="2"/>
              <a:buChar char="¡"/>
              <a:defRPr sz="19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" pitchFamily="2" charset="2"/>
              <a:buChar char="¡"/>
              <a:defRPr sz="19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2000" b="1">
                <a:solidFill>
                  <a:srgbClr val="0000CC"/>
                </a:solidFill>
              </a:rPr>
              <a:t>Since this ratio is less than 1, the series </a:t>
            </a:r>
            <a:r>
              <a:rPr lang="en-US" altLang="en-US" sz="2000" b="1">
                <a:solidFill>
                  <a:srgbClr val="FF0000"/>
                </a:solidFill>
              </a:rPr>
              <a:t>converges.</a:t>
            </a:r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211249171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3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53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3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532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3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533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3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533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3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533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3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3533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3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3533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3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3533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33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3533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330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0" y="0"/>
            <a:ext cx="63500" cy="63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¡"/>
              <a:defRPr sz="29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5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SzPct val="65000"/>
              <a:buFont typeface="Wingdings" pitchFamily="2" charset="2"/>
              <a:buChar char="¡"/>
              <a:defRPr sz="22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19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SzPct val="60000"/>
              <a:buFont typeface="Wingdings" pitchFamily="2" charset="2"/>
              <a:buChar char="¡"/>
              <a:defRPr sz="19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" pitchFamily="2" charset="2"/>
              <a:buChar char="¡"/>
              <a:defRPr sz="19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" pitchFamily="2" charset="2"/>
              <a:buChar char="¡"/>
              <a:defRPr sz="19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" pitchFamily="2" charset="2"/>
              <a:buChar char="¡"/>
              <a:defRPr sz="19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" pitchFamily="2" charset="2"/>
              <a:buChar char="¡"/>
              <a:defRPr sz="19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/>
          </a:p>
        </p:txBody>
      </p:sp>
      <p:sp>
        <p:nvSpPr>
          <p:cNvPr id="15363" name="Rectangle 3"/>
          <p:cNvSpPr>
            <a:spLocks noChangeArrowheads="1"/>
          </p:cNvSpPr>
          <p:nvPr/>
        </p:nvSpPr>
        <p:spPr bwMode="auto">
          <a:xfrm>
            <a:off x="0" y="319563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¡"/>
              <a:defRPr sz="29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5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SzPct val="65000"/>
              <a:buFont typeface="Wingdings" pitchFamily="2" charset="2"/>
              <a:buChar char="¡"/>
              <a:defRPr sz="22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19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SzPct val="60000"/>
              <a:buFont typeface="Wingdings" pitchFamily="2" charset="2"/>
              <a:buChar char="¡"/>
              <a:defRPr sz="19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" pitchFamily="2" charset="2"/>
              <a:buChar char="¡"/>
              <a:defRPr sz="19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" pitchFamily="2" charset="2"/>
              <a:buChar char="¡"/>
              <a:defRPr sz="19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" pitchFamily="2" charset="2"/>
              <a:buChar char="¡"/>
              <a:defRPr sz="19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" pitchFamily="2" charset="2"/>
              <a:buChar char="¡"/>
              <a:defRPr sz="19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/>
          </a:p>
        </p:txBody>
      </p:sp>
      <p:sp>
        <p:nvSpPr>
          <p:cNvPr id="15364" name="Text Box 4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457200" y="533400"/>
            <a:ext cx="80010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¡"/>
              <a:defRPr sz="29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5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SzPct val="65000"/>
              <a:buFont typeface="Wingdings" pitchFamily="2" charset="2"/>
              <a:buChar char="¡"/>
              <a:defRPr sz="22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19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SzPct val="60000"/>
              <a:buFont typeface="Wingdings" pitchFamily="2" charset="2"/>
              <a:buChar char="¡"/>
              <a:defRPr sz="19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" pitchFamily="2" charset="2"/>
              <a:buChar char="¡"/>
              <a:defRPr sz="19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" pitchFamily="2" charset="2"/>
              <a:buChar char="¡"/>
              <a:defRPr sz="19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" pitchFamily="2" charset="2"/>
              <a:buChar char="¡"/>
              <a:defRPr sz="19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" pitchFamily="2" charset="2"/>
              <a:buChar char="¡"/>
              <a:defRPr sz="19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2000" b="1">
                <a:solidFill>
                  <a:srgbClr val="800000"/>
                </a:solidFill>
              </a:rPr>
              <a:t>Test for convergence or divergence of:</a:t>
            </a:r>
          </a:p>
        </p:txBody>
      </p:sp>
      <p:sp>
        <p:nvSpPr>
          <p:cNvPr id="15365" name="Rectangle 5"/>
          <p:cNvSpPr>
            <a:spLocks noChangeArrowheads="1"/>
          </p:cNvSpPr>
          <p:nvPr/>
        </p:nvSpPr>
        <p:spPr bwMode="auto">
          <a:xfrm>
            <a:off x="0" y="31813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¡"/>
              <a:defRPr sz="29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5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SzPct val="65000"/>
              <a:buFont typeface="Wingdings" pitchFamily="2" charset="2"/>
              <a:buChar char="¡"/>
              <a:defRPr sz="22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19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SzPct val="60000"/>
              <a:buFont typeface="Wingdings" pitchFamily="2" charset="2"/>
              <a:buChar char="¡"/>
              <a:defRPr sz="19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" pitchFamily="2" charset="2"/>
              <a:buChar char="¡"/>
              <a:defRPr sz="19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" pitchFamily="2" charset="2"/>
              <a:buChar char="¡"/>
              <a:defRPr sz="19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" pitchFamily="2" charset="2"/>
              <a:buChar char="¡"/>
              <a:defRPr sz="19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" pitchFamily="2" charset="2"/>
              <a:buChar char="¡"/>
              <a:defRPr sz="19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/>
          </a:p>
        </p:txBody>
      </p:sp>
      <p:sp>
        <p:nvSpPr>
          <p:cNvPr id="15366" name="Rectangle 6"/>
          <p:cNvSpPr>
            <a:spLocks noChangeArrowheads="1"/>
          </p:cNvSpPr>
          <p:nvPr/>
        </p:nvSpPr>
        <p:spPr bwMode="auto">
          <a:xfrm>
            <a:off x="0" y="318611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¡"/>
              <a:defRPr sz="29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5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SzPct val="65000"/>
              <a:buFont typeface="Wingdings" pitchFamily="2" charset="2"/>
              <a:buChar char="¡"/>
              <a:defRPr sz="22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19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SzPct val="60000"/>
              <a:buFont typeface="Wingdings" pitchFamily="2" charset="2"/>
              <a:buChar char="¡"/>
              <a:defRPr sz="19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" pitchFamily="2" charset="2"/>
              <a:buChar char="¡"/>
              <a:defRPr sz="19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" pitchFamily="2" charset="2"/>
              <a:buChar char="¡"/>
              <a:defRPr sz="19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" pitchFamily="2" charset="2"/>
              <a:buChar char="¡"/>
              <a:defRPr sz="19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" pitchFamily="2" charset="2"/>
              <a:buChar char="¡"/>
              <a:defRPr sz="19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/>
          </a:p>
        </p:txBody>
      </p:sp>
      <p:graphicFrame>
        <p:nvGraphicFramePr>
          <p:cNvPr id="355335" name="Object 7"/>
          <p:cNvGraphicFramePr>
            <a:graphicFrameLocks noChangeAspect="1"/>
          </p:cNvGraphicFramePr>
          <p:nvPr/>
        </p:nvGraphicFramePr>
        <p:xfrm>
          <a:off x="933450" y="1582738"/>
          <a:ext cx="1041400" cy="8588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4" name="Equation" r:id="rId8" imgW="558800" imgH="457200" progId="Equation.DSMT4">
                  <p:embed/>
                </p:oleObj>
              </mc:Choice>
              <mc:Fallback>
                <p:oleObj name="Equation" r:id="rId8" imgW="558800" imgH="4572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33450" y="1582738"/>
                        <a:ext cx="1041400" cy="8588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368" name="Rectangle 8"/>
          <p:cNvSpPr>
            <a:spLocks noChangeArrowheads="1"/>
          </p:cNvSpPr>
          <p:nvPr/>
        </p:nvSpPr>
        <p:spPr bwMode="auto">
          <a:xfrm>
            <a:off x="0" y="316706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¡"/>
              <a:defRPr sz="29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5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SzPct val="65000"/>
              <a:buFont typeface="Wingdings" pitchFamily="2" charset="2"/>
              <a:buChar char="¡"/>
              <a:defRPr sz="22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19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SzPct val="60000"/>
              <a:buFont typeface="Wingdings" pitchFamily="2" charset="2"/>
              <a:buChar char="¡"/>
              <a:defRPr sz="19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" pitchFamily="2" charset="2"/>
              <a:buChar char="¡"/>
              <a:defRPr sz="19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" pitchFamily="2" charset="2"/>
              <a:buChar char="¡"/>
              <a:defRPr sz="19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" pitchFamily="2" charset="2"/>
              <a:buChar char="¡"/>
              <a:defRPr sz="19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" pitchFamily="2" charset="2"/>
              <a:buChar char="¡"/>
              <a:defRPr sz="19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/>
          </a:p>
        </p:txBody>
      </p:sp>
      <p:graphicFrame>
        <p:nvGraphicFramePr>
          <p:cNvPr id="355338" name="Object 10"/>
          <p:cNvGraphicFramePr>
            <a:graphicFrameLocks noChangeAspect="1"/>
          </p:cNvGraphicFramePr>
          <p:nvPr/>
        </p:nvGraphicFramePr>
        <p:xfrm>
          <a:off x="3608388" y="1582738"/>
          <a:ext cx="1844675" cy="8588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5" name="Equation" r:id="rId10" imgW="990600" imgH="457200" progId="Equation.DSMT4">
                  <p:embed/>
                </p:oleObj>
              </mc:Choice>
              <mc:Fallback>
                <p:oleObj name="Equation" r:id="rId10" imgW="990600" imgH="4572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08388" y="1582738"/>
                        <a:ext cx="1844675" cy="8588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55339" name="Object 11"/>
          <p:cNvGraphicFramePr>
            <a:graphicFrameLocks noChangeAspect="1"/>
          </p:cNvGraphicFramePr>
          <p:nvPr/>
        </p:nvGraphicFramePr>
        <p:xfrm>
          <a:off x="863600" y="2557463"/>
          <a:ext cx="1941513" cy="1644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6" name="Equation" r:id="rId12" imgW="1041400" imgH="876300" progId="Equation.DSMT4">
                  <p:embed/>
                </p:oleObj>
              </mc:Choice>
              <mc:Fallback>
                <p:oleObj name="Equation" r:id="rId12" imgW="1041400" imgH="8763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63600" y="2557463"/>
                        <a:ext cx="1941513" cy="16446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55340" name="Object 12"/>
          <p:cNvGraphicFramePr>
            <a:graphicFrameLocks noChangeAspect="1"/>
          </p:cNvGraphicFramePr>
          <p:nvPr/>
        </p:nvGraphicFramePr>
        <p:xfrm>
          <a:off x="2895600" y="2819400"/>
          <a:ext cx="1868488" cy="952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7" name="Equation" r:id="rId14" imgW="1002865" imgH="507780" progId="Equation.DSMT4">
                  <p:embed/>
                </p:oleObj>
              </mc:Choice>
              <mc:Fallback>
                <p:oleObj name="Equation" r:id="rId14" imgW="1002865" imgH="5077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95600" y="2819400"/>
                        <a:ext cx="1868488" cy="9525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55341" name="Object 13"/>
          <p:cNvGraphicFramePr>
            <a:graphicFrameLocks noChangeAspect="1"/>
          </p:cNvGraphicFramePr>
          <p:nvPr/>
        </p:nvGraphicFramePr>
        <p:xfrm>
          <a:off x="4800600" y="2895600"/>
          <a:ext cx="1868488" cy="882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8" name="Equation" r:id="rId16" imgW="1002865" imgH="469696" progId="Equation.DSMT4">
                  <p:embed/>
                </p:oleObj>
              </mc:Choice>
              <mc:Fallback>
                <p:oleObj name="Equation" r:id="rId16" imgW="1002865" imgH="469696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00600" y="2895600"/>
                        <a:ext cx="1868488" cy="8826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55342" name="Object 14"/>
          <p:cNvGraphicFramePr>
            <a:graphicFrameLocks noChangeAspect="1"/>
          </p:cNvGraphicFramePr>
          <p:nvPr/>
        </p:nvGraphicFramePr>
        <p:xfrm>
          <a:off x="609600" y="4419600"/>
          <a:ext cx="1160463" cy="1025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9" name="Equation" r:id="rId18" imgW="622030" imgH="545863" progId="Equation.DSMT4">
                  <p:embed/>
                </p:oleObj>
              </mc:Choice>
              <mc:Fallback>
                <p:oleObj name="Equation" r:id="rId18" imgW="622030" imgH="545863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9600" y="4419600"/>
                        <a:ext cx="1160463" cy="10255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55345" name="Text Box 17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533400" y="5638800"/>
            <a:ext cx="39624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¡"/>
              <a:defRPr sz="29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5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SzPct val="65000"/>
              <a:buFont typeface="Wingdings" pitchFamily="2" charset="2"/>
              <a:buChar char="¡"/>
              <a:defRPr sz="22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19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SzPct val="60000"/>
              <a:buFont typeface="Wingdings" pitchFamily="2" charset="2"/>
              <a:buChar char="¡"/>
              <a:defRPr sz="19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" pitchFamily="2" charset="2"/>
              <a:buChar char="¡"/>
              <a:defRPr sz="19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" pitchFamily="2" charset="2"/>
              <a:buChar char="¡"/>
              <a:defRPr sz="19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" pitchFamily="2" charset="2"/>
              <a:buChar char="¡"/>
              <a:defRPr sz="19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" pitchFamily="2" charset="2"/>
              <a:buChar char="¡"/>
              <a:defRPr sz="19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2000" b="1">
                <a:solidFill>
                  <a:srgbClr val="0000CC"/>
                </a:solidFill>
              </a:rPr>
              <a:t>Since this ratio is less than 1, the series </a:t>
            </a:r>
            <a:r>
              <a:rPr lang="en-US" altLang="en-US" sz="2000" b="1">
                <a:solidFill>
                  <a:srgbClr val="FF0000"/>
                </a:solidFill>
              </a:rPr>
              <a:t>converges.</a:t>
            </a:r>
          </a:p>
        </p:txBody>
      </p:sp>
      <p:sp>
        <p:nvSpPr>
          <p:cNvPr id="15375" name="Rectangle 19"/>
          <p:cNvSpPr>
            <a:spLocks noChangeArrowheads="1"/>
          </p:cNvSpPr>
          <p:nvPr/>
        </p:nvSpPr>
        <p:spPr bwMode="auto">
          <a:xfrm>
            <a:off x="0" y="319563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¡"/>
              <a:defRPr sz="29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5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SzPct val="65000"/>
              <a:buFont typeface="Wingdings" pitchFamily="2" charset="2"/>
              <a:buChar char="¡"/>
              <a:defRPr sz="22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19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SzPct val="60000"/>
              <a:buFont typeface="Wingdings" pitchFamily="2" charset="2"/>
              <a:buChar char="¡"/>
              <a:defRPr sz="19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" pitchFamily="2" charset="2"/>
              <a:buChar char="¡"/>
              <a:defRPr sz="19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" pitchFamily="2" charset="2"/>
              <a:buChar char="¡"/>
              <a:defRPr sz="19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" pitchFamily="2" charset="2"/>
              <a:buChar char="¡"/>
              <a:defRPr sz="19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" pitchFamily="2" charset="2"/>
              <a:buChar char="¡"/>
              <a:defRPr sz="19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/>
          </a:p>
        </p:txBody>
      </p:sp>
      <p:graphicFrame>
        <p:nvGraphicFramePr>
          <p:cNvPr id="15376" name="Object 18"/>
          <p:cNvGraphicFramePr>
            <a:graphicFrameLocks noChangeAspect="1"/>
          </p:cNvGraphicFramePr>
          <p:nvPr/>
        </p:nvGraphicFramePr>
        <p:xfrm>
          <a:off x="6172200" y="269875"/>
          <a:ext cx="804863" cy="923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0" name="Equation" r:id="rId20" imgW="406224" imgH="469696" progId="Equation.DSMT4">
                  <p:embed/>
                </p:oleObj>
              </mc:Choice>
              <mc:Fallback>
                <p:oleObj name="Equation" r:id="rId20" imgW="406224" imgH="469696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72200" y="269875"/>
                        <a:ext cx="804863" cy="9239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55348" name="Object 20"/>
          <p:cNvGraphicFramePr>
            <a:graphicFrameLocks noChangeAspect="1"/>
          </p:cNvGraphicFramePr>
          <p:nvPr/>
        </p:nvGraphicFramePr>
        <p:xfrm>
          <a:off x="6705600" y="2895600"/>
          <a:ext cx="2128838" cy="882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1" name="Equation" r:id="rId22" imgW="1143000" imgH="469900" progId="Equation.DSMT4">
                  <p:embed/>
                </p:oleObj>
              </mc:Choice>
              <mc:Fallback>
                <p:oleObj name="Equation" r:id="rId22" imgW="1143000" imgH="4699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705600" y="2895600"/>
                        <a:ext cx="2128838" cy="8826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55349" name="Object 21"/>
          <p:cNvGraphicFramePr>
            <a:graphicFrameLocks noChangeAspect="1"/>
          </p:cNvGraphicFramePr>
          <p:nvPr/>
        </p:nvGraphicFramePr>
        <p:xfrm>
          <a:off x="1892300" y="4572000"/>
          <a:ext cx="2459038" cy="882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2" name="Equation" r:id="rId24" imgW="1320227" imgH="469696" progId="Equation.DSMT4">
                  <p:embed/>
                </p:oleObj>
              </mc:Choice>
              <mc:Fallback>
                <p:oleObj name="Equation" r:id="rId24" imgW="1320227" imgH="469696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92300" y="4572000"/>
                        <a:ext cx="2459038" cy="8826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55350" name="AutoShape 22"/>
          <p:cNvSpPr>
            <a:spLocks noChangeArrowheads="1"/>
          </p:cNvSpPr>
          <p:nvPr/>
        </p:nvSpPr>
        <p:spPr bwMode="auto">
          <a:xfrm>
            <a:off x="3429000" y="3810000"/>
            <a:ext cx="2743200" cy="685800"/>
          </a:xfrm>
          <a:prstGeom prst="wedgeRoundRectCallout">
            <a:avLst>
              <a:gd name="adj1" fmla="val -61519"/>
              <a:gd name="adj2" fmla="val 100694"/>
              <a:gd name="adj3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¡"/>
              <a:defRPr sz="29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5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SzPct val="65000"/>
              <a:buFont typeface="Wingdings" pitchFamily="2" charset="2"/>
              <a:buChar char="¡"/>
              <a:defRPr sz="22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19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SzPct val="60000"/>
              <a:buFont typeface="Wingdings" pitchFamily="2" charset="2"/>
              <a:buChar char="¡"/>
              <a:defRPr sz="19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" pitchFamily="2" charset="2"/>
              <a:buChar char="¡"/>
              <a:defRPr sz="19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" pitchFamily="2" charset="2"/>
              <a:buChar char="¡"/>
              <a:defRPr sz="19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" pitchFamily="2" charset="2"/>
              <a:buChar char="¡"/>
              <a:defRPr sz="19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" pitchFamily="2" charset="2"/>
              <a:buChar char="¡"/>
              <a:defRPr sz="19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 b="1">
                <a:solidFill>
                  <a:srgbClr val="FF0000"/>
                </a:solidFill>
              </a:rPr>
              <a:t>The ratio of the leading coefficients is 1</a:t>
            </a:r>
          </a:p>
        </p:txBody>
      </p:sp>
      <p:graphicFrame>
        <p:nvGraphicFramePr>
          <p:cNvPr id="355351" name="Object 23"/>
          <p:cNvGraphicFramePr>
            <a:graphicFrameLocks noChangeAspect="1"/>
          </p:cNvGraphicFramePr>
          <p:nvPr/>
        </p:nvGraphicFramePr>
        <p:xfrm>
          <a:off x="4419600" y="4572000"/>
          <a:ext cx="544513" cy="835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3" name="Equation" r:id="rId26" imgW="291973" imgH="444307" progId="Equation.DSMT4">
                  <p:embed/>
                </p:oleObj>
              </mc:Choice>
              <mc:Fallback>
                <p:oleObj name="Equation" r:id="rId26" imgW="291973" imgH="444307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19600" y="4572000"/>
                        <a:ext cx="544513" cy="8350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custDataLst>
      <p:tags r:id="rId2"/>
    </p:custDataLst>
    <p:extLst>
      <p:ext uri="{BB962C8B-B14F-4D97-AF65-F5344CB8AC3E}">
        <p14:creationId xmlns:p14="http://schemas.microsoft.com/office/powerpoint/2010/main" val="187331985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53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553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5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55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5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553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5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55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5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553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5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3553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5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3553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5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3553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5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3553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53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3553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5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3553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5345" grpId="0"/>
      <p:bldP spid="35535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0" y="0"/>
            <a:ext cx="63500" cy="63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¡"/>
              <a:defRPr sz="29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5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SzPct val="65000"/>
              <a:buFont typeface="Wingdings" pitchFamily="2" charset="2"/>
              <a:buChar char="¡"/>
              <a:defRPr sz="22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19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SzPct val="60000"/>
              <a:buFont typeface="Wingdings" pitchFamily="2" charset="2"/>
              <a:buChar char="¡"/>
              <a:defRPr sz="19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" pitchFamily="2" charset="2"/>
              <a:buChar char="¡"/>
              <a:defRPr sz="19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" pitchFamily="2" charset="2"/>
              <a:buChar char="¡"/>
              <a:defRPr sz="19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" pitchFamily="2" charset="2"/>
              <a:buChar char="¡"/>
              <a:defRPr sz="19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" pitchFamily="2" charset="2"/>
              <a:buChar char="¡"/>
              <a:defRPr sz="19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/>
          </a:p>
        </p:txBody>
      </p:sp>
      <p:sp>
        <p:nvSpPr>
          <p:cNvPr id="16387" name="Rectangle 3"/>
          <p:cNvSpPr>
            <a:spLocks noChangeArrowheads="1"/>
          </p:cNvSpPr>
          <p:nvPr/>
        </p:nvSpPr>
        <p:spPr bwMode="auto">
          <a:xfrm>
            <a:off x="0" y="319563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¡"/>
              <a:defRPr sz="29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5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SzPct val="65000"/>
              <a:buFont typeface="Wingdings" pitchFamily="2" charset="2"/>
              <a:buChar char="¡"/>
              <a:defRPr sz="22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19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SzPct val="60000"/>
              <a:buFont typeface="Wingdings" pitchFamily="2" charset="2"/>
              <a:buChar char="¡"/>
              <a:defRPr sz="19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" pitchFamily="2" charset="2"/>
              <a:buChar char="¡"/>
              <a:defRPr sz="19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" pitchFamily="2" charset="2"/>
              <a:buChar char="¡"/>
              <a:defRPr sz="19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" pitchFamily="2" charset="2"/>
              <a:buChar char="¡"/>
              <a:defRPr sz="19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" pitchFamily="2" charset="2"/>
              <a:buChar char="¡"/>
              <a:defRPr sz="19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/>
          </a:p>
        </p:txBody>
      </p:sp>
      <p:sp>
        <p:nvSpPr>
          <p:cNvPr id="16388" name="Text Box 4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457200" y="533400"/>
            <a:ext cx="80010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¡"/>
              <a:defRPr sz="29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5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SzPct val="65000"/>
              <a:buFont typeface="Wingdings" pitchFamily="2" charset="2"/>
              <a:buChar char="¡"/>
              <a:defRPr sz="22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19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SzPct val="60000"/>
              <a:buFont typeface="Wingdings" pitchFamily="2" charset="2"/>
              <a:buChar char="¡"/>
              <a:defRPr sz="19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" pitchFamily="2" charset="2"/>
              <a:buChar char="¡"/>
              <a:defRPr sz="19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" pitchFamily="2" charset="2"/>
              <a:buChar char="¡"/>
              <a:defRPr sz="19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" pitchFamily="2" charset="2"/>
              <a:buChar char="¡"/>
              <a:defRPr sz="19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" pitchFamily="2" charset="2"/>
              <a:buChar char="¡"/>
              <a:defRPr sz="19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2000" b="1">
                <a:solidFill>
                  <a:srgbClr val="800000"/>
                </a:solidFill>
              </a:rPr>
              <a:t>Test for convergence or divergence of:</a:t>
            </a:r>
          </a:p>
        </p:txBody>
      </p:sp>
      <p:sp>
        <p:nvSpPr>
          <p:cNvPr id="16389" name="Rectangle 5"/>
          <p:cNvSpPr>
            <a:spLocks noChangeArrowheads="1"/>
          </p:cNvSpPr>
          <p:nvPr/>
        </p:nvSpPr>
        <p:spPr bwMode="auto">
          <a:xfrm>
            <a:off x="0" y="31813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¡"/>
              <a:defRPr sz="29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5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SzPct val="65000"/>
              <a:buFont typeface="Wingdings" pitchFamily="2" charset="2"/>
              <a:buChar char="¡"/>
              <a:defRPr sz="22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19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SzPct val="60000"/>
              <a:buFont typeface="Wingdings" pitchFamily="2" charset="2"/>
              <a:buChar char="¡"/>
              <a:defRPr sz="19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" pitchFamily="2" charset="2"/>
              <a:buChar char="¡"/>
              <a:defRPr sz="19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" pitchFamily="2" charset="2"/>
              <a:buChar char="¡"/>
              <a:defRPr sz="19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" pitchFamily="2" charset="2"/>
              <a:buChar char="¡"/>
              <a:defRPr sz="19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" pitchFamily="2" charset="2"/>
              <a:buChar char="¡"/>
              <a:defRPr sz="19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/>
          </a:p>
        </p:txBody>
      </p:sp>
      <p:sp>
        <p:nvSpPr>
          <p:cNvPr id="16390" name="Rectangle 6"/>
          <p:cNvSpPr>
            <a:spLocks noChangeArrowheads="1"/>
          </p:cNvSpPr>
          <p:nvPr/>
        </p:nvSpPr>
        <p:spPr bwMode="auto">
          <a:xfrm>
            <a:off x="0" y="318611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¡"/>
              <a:defRPr sz="29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5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SzPct val="65000"/>
              <a:buFont typeface="Wingdings" pitchFamily="2" charset="2"/>
              <a:buChar char="¡"/>
              <a:defRPr sz="22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19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SzPct val="60000"/>
              <a:buFont typeface="Wingdings" pitchFamily="2" charset="2"/>
              <a:buChar char="¡"/>
              <a:defRPr sz="19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" pitchFamily="2" charset="2"/>
              <a:buChar char="¡"/>
              <a:defRPr sz="19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" pitchFamily="2" charset="2"/>
              <a:buChar char="¡"/>
              <a:defRPr sz="19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" pitchFamily="2" charset="2"/>
              <a:buChar char="¡"/>
              <a:defRPr sz="19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" pitchFamily="2" charset="2"/>
              <a:buChar char="¡"/>
              <a:defRPr sz="19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/>
          </a:p>
        </p:txBody>
      </p:sp>
      <p:graphicFrame>
        <p:nvGraphicFramePr>
          <p:cNvPr id="357383" name="Object 7"/>
          <p:cNvGraphicFramePr>
            <a:graphicFrameLocks noChangeAspect="1"/>
          </p:cNvGraphicFramePr>
          <p:nvPr/>
        </p:nvGraphicFramePr>
        <p:xfrm>
          <a:off x="533400" y="1447800"/>
          <a:ext cx="1822450" cy="9064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98" name="Equation" r:id="rId8" imgW="977476" imgH="482391" progId="Equation.DSMT4">
                  <p:embed/>
                </p:oleObj>
              </mc:Choice>
              <mc:Fallback>
                <p:oleObj name="Equation" r:id="rId8" imgW="977476" imgH="482391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3400" y="1447800"/>
                        <a:ext cx="1822450" cy="9064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392" name="Rectangle 8"/>
          <p:cNvSpPr>
            <a:spLocks noChangeArrowheads="1"/>
          </p:cNvSpPr>
          <p:nvPr/>
        </p:nvSpPr>
        <p:spPr bwMode="auto">
          <a:xfrm>
            <a:off x="0" y="316706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¡"/>
              <a:defRPr sz="29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5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SzPct val="65000"/>
              <a:buFont typeface="Wingdings" pitchFamily="2" charset="2"/>
              <a:buChar char="¡"/>
              <a:defRPr sz="22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19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SzPct val="60000"/>
              <a:buFont typeface="Wingdings" pitchFamily="2" charset="2"/>
              <a:buChar char="¡"/>
              <a:defRPr sz="19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" pitchFamily="2" charset="2"/>
              <a:buChar char="¡"/>
              <a:defRPr sz="19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" pitchFamily="2" charset="2"/>
              <a:buChar char="¡"/>
              <a:defRPr sz="19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" pitchFamily="2" charset="2"/>
              <a:buChar char="¡"/>
              <a:defRPr sz="19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" pitchFamily="2" charset="2"/>
              <a:buChar char="¡"/>
              <a:defRPr sz="19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/>
          </a:p>
        </p:txBody>
      </p:sp>
      <p:graphicFrame>
        <p:nvGraphicFramePr>
          <p:cNvPr id="357385" name="Object 9"/>
          <p:cNvGraphicFramePr>
            <a:graphicFrameLocks noChangeAspect="1"/>
          </p:cNvGraphicFramePr>
          <p:nvPr/>
        </p:nvGraphicFramePr>
        <p:xfrm>
          <a:off x="3186113" y="1447800"/>
          <a:ext cx="2695575" cy="9064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99" name="Equation" r:id="rId10" imgW="1447172" imgH="482391" progId="Equation.DSMT4">
                  <p:embed/>
                </p:oleObj>
              </mc:Choice>
              <mc:Fallback>
                <p:oleObj name="Equation" r:id="rId10" imgW="1447172" imgH="482391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86113" y="1447800"/>
                        <a:ext cx="2695575" cy="9064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57386" name="Object 10"/>
          <p:cNvGraphicFramePr>
            <a:graphicFrameLocks noChangeAspect="1"/>
          </p:cNvGraphicFramePr>
          <p:nvPr/>
        </p:nvGraphicFramePr>
        <p:xfrm>
          <a:off x="61913" y="2438400"/>
          <a:ext cx="2794000" cy="1787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0" name="Equation" r:id="rId12" imgW="1497950" imgH="952087" progId="Equation.DSMT4">
                  <p:embed/>
                </p:oleObj>
              </mc:Choice>
              <mc:Fallback>
                <p:oleObj name="Equation" r:id="rId12" imgW="1497950" imgH="952087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913" y="2438400"/>
                        <a:ext cx="2794000" cy="17875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57387" name="Object 11"/>
          <p:cNvGraphicFramePr>
            <a:graphicFrameLocks noChangeAspect="1"/>
          </p:cNvGraphicFramePr>
          <p:nvPr/>
        </p:nvGraphicFramePr>
        <p:xfrm>
          <a:off x="2819400" y="2895600"/>
          <a:ext cx="3290888" cy="904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1" name="Equation" r:id="rId14" imgW="1765300" imgH="482600" progId="Equation.DSMT4">
                  <p:embed/>
                </p:oleObj>
              </mc:Choice>
              <mc:Fallback>
                <p:oleObj name="Equation" r:id="rId14" imgW="1765300" imgH="4826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19400" y="2895600"/>
                        <a:ext cx="3290888" cy="9048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57389" name="Object 13"/>
          <p:cNvGraphicFramePr>
            <a:graphicFrameLocks noChangeAspect="1"/>
          </p:cNvGraphicFramePr>
          <p:nvPr/>
        </p:nvGraphicFramePr>
        <p:xfrm>
          <a:off x="609600" y="4419600"/>
          <a:ext cx="1160463" cy="1025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2" name="Equation" r:id="rId16" imgW="622030" imgH="545863" progId="Equation.DSMT4">
                  <p:embed/>
                </p:oleObj>
              </mc:Choice>
              <mc:Fallback>
                <p:oleObj name="Equation" r:id="rId16" imgW="622030" imgH="545863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9600" y="4419600"/>
                        <a:ext cx="1160463" cy="10255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57390" name="Text Box 14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5486400" y="4495800"/>
            <a:ext cx="34290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¡"/>
              <a:defRPr sz="29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5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SzPct val="65000"/>
              <a:buFont typeface="Wingdings" pitchFamily="2" charset="2"/>
              <a:buChar char="¡"/>
              <a:defRPr sz="22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19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SzPct val="60000"/>
              <a:buFont typeface="Wingdings" pitchFamily="2" charset="2"/>
              <a:buChar char="¡"/>
              <a:defRPr sz="19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" pitchFamily="2" charset="2"/>
              <a:buChar char="¡"/>
              <a:defRPr sz="19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" pitchFamily="2" charset="2"/>
              <a:buChar char="¡"/>
              <a:defRPr sz="19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" pitchFamily="2" charset="2"/>
              <a:buChar char="¡"/>
              <a:defRPr sz="19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" pitchFamily="2" charset="2"/>
              <a:buChar char="¡"/>
              <a:defRPr sz="19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2000" b="1">
                <a:solidFill>
                  <a:srgbClr val="0000CC"/>
                </a:solidFill>
              </a:rPr>
              <a:t>Since this ratio is 1, the test is </a:t>
            </a:r>
            <a:r>
              <a:rPr lang="en-US" altLang="en-US" sz="2000" b="1">
                <a:solidFill>
                  <a:srgbClr val="FF0000"/>
                </a:solidFill>
              </a:rPr>
              <a:t>inconclusive.</a:t>
            </a:r>
          </a:p>
        </p:txBody>
      </p:sp>
      <p:sp>
        <p:nvSpPr>
          <p:cNvPr id="357395" name="AutoShape 19"/>
          <p:cNvSpPr>
            <a:spLocks noChangeArrowheads="1"/>
          </p:cNvSpPr>
          <p:nvPr/>
        </p:nvSpPr>
        <p:spPr bwMode="auto">
          <a:xfrm>
            <a:off x="3200400" y="3886200"/>
            <a:ext cx="2743200" cy="381000"/>
          </a:xfrm>
          <a:prstGeom prst="wedgeRoundRectCallout">
            <a:avLst>
              <a:gd name="adj1" fmla="val -54111"/>
              <a:gd name="adj2" fmla="val 152917"/>
              <a:gd name="adj3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¡"/>
              <a:defRPr sz="29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5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SzPct val="65000"/>
              <a:buFont typeface="Wingdings" pitchFamily="2" charset="2"/>
              <a:buChar char="¡"/>
              <a:defRPr sz="22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19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SzPct val="60000"/>
              <a:buFont typeface="Wingdings" pitchFamily="2" charset="2"/>
              <a:buChar char="¡"/>
              <a:defRPr sz="19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" pitchFamily="2" charset="2"/>
              <a:buChar char="¡"/>
              <a:defRPr sz="19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" pitchFamily="2" charset="2"/>
              <a:buChar char="¡"/>
              <a:defRPr sz="19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" pitchFamily="2" charset="2"/>
              <a:buChar char="¡"/>
              <a:defRPr sz="19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" pitchFamily="2" charset="2"/>
              <a:buChar char="¡"/>
              <a:defRPr sz="19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 b="1">
                <a:solidFill>
                  <a:srgbClr val="FF0000"/>
                </a:solidFill>
              </a:rPr>
              <a:t>Coefficient of n</a:t>
            </a:r>
            <a:r>
              <a:rPr lang="en-US" altLang="en-US" sz="1600" b="1" baseline="30000">
                <a:solidFill>
                  <a:srgbClr val="FF0000"/>
                </a:solidFill>
              </a:rPr>
              <a:t>2</a:t>
            </a:r>
            <a:r>
              <a:rPr lang="en-US" altLang="en-US" sz="1600" b="1">
                <a:solidFill>
                  <a:srgbClr val="FF0000"/>
                </a:solidFill>
              </a:rPr>
              <a:t> is 1</a:t>
            </a:r>
          </a:p>
        </p:txBody>
      </p:sp>
      <p:graphicFrame>
        <p:nvGraphicFramePr>
          <p:cNvPr id="16399" name="Object 21"/>
          <p:cNvGraphicFramePr>
            <a:graphicFrameLocks noChangeAspect="1"/>
          </p:cNvGraphicFramePr>
          <p:nvPr/>
        </p:nvGraphicFramePr>
        <p:xfrm>
          <a:off x="6321425" y="284163"/>
          <a:ext cx="2133600" cy="8937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3" name="Equation" r:id="rId18" imgW="1180588" imgH="495085" progId="Equation.DSMT4">
                  <p:embed/>
                </p:oleObj>
              </mc:Choice>
              <mc:Fallback>
                <p:oleObj name="Equation" r:id="rId18" imgW="1180588" imgH="495085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21425" y="284163"/>
                        <a:ext cx="2133600" cy="8937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57399" name="Line 23"/>
          <p:cNvSpPr>
            <a:spLocks noChangeShapeType="1"/>
          </p:cNvSpPr>
          <p:nvPr/>
        </p:nvSpPr>
        <p:spPr bwMode="auto">
          <a:xfrm flipV="1">
            <a:off x="3200400" y="3505200"/>
            <a:ext cx="762000" cy="22860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7400" name="Line 24"/>
          <p:cNvSpPr>
            <a:spLocks noChangeShapeType="1"/>
          </p:cNvSpPr>
          <p:nvPr/>
        </p:nvSpPr>
        <p:spPr bwMode="auto">
          <a:xfrm flipV="1">
            <a:off x="5257800" y="3048000"/>
            <a:ext cx="685800" cy="22860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graphicFrame>
        <p:nvGraphicFramePr>
          <p:cNvPr id="357401" name="Object 25"/>
          <p:cNvGraphicFramePr>
            <a:graphicFrameLocks noChangeAspect="1"/>
          </p:cNvGraphicFramePr>
          <p:nvPr/>
        </p:nvGraphicFramePr>
        <p:xfrm>
          <a:off x="6172200" y="2895600"/>
          <a:ext cx="1422400" cy="904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4" name="Equation" r:id="rId20" imgW="761669" imgH="482391" progId="Equation.DSMT4">
                  <p:embed/>
                </p:oleObj>
              </mc:Choice>
              <mc:Fallback>
                <p:oleObj name="Equation" r:id="rId20" imgW="761669" imgH="482391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72200" y="2895600"/>
                        <a:ext cx="1422400" cy="9048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57402" name="Object 26"/>
          <p:cNvGraphicFramePr>
            <a:graphicFrameLocks noChangeAspect="1"/>
          </p:cNvGraphicFramePr>
          <p:nvPr/>
        </p:nvGraphicFramePr>
        <p:xfrm>
          <a:off x="2224088" y="4495800"/>
          <a:ext cx="1893887" cy="904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5" name="Equation" r:id="rId22" imgW="1016000" imgH="482600" progId="Equation.DSMT4">
                  <p:embed/>
                </p:oleObj>
              </mc:Choice>
              <mc:Fallback>
                <p:oleObj name="Equation" r:id="rId22" imgW="1016000" imgH="4826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24088" y="4495800"/>
                        <a:ext cx="1893887" cy="9048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57403" name="AutoShape 27"/>
          <p:cNvSpPr>
            <a:spLocks noChangeArrowheads="1"/>
          </p:cNvSpPr>
          <p:nvPr/>
        </p:nvSpPr>
        <p:spPr bwMode="auto">
          <a:xfrm>
            <a:off x="0" y="5867400"/>
            <a:ext cx="2743200" cy="381000"/>
          </a:xfrm>
          <a:prstGeom prst="wedgeRoundRectCallout">
            <a:avLst>
              <a:gd name="adj1" fmla="val 65454"/>
              <a:gd name="adj2" fmla="val -205417"/>
              <a:gd name="adj3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¡"/>
              <a:defRPr sz="29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5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SzPct val="65000"/>
              <a:buFont typeface="Wingdings" pitchFamily="2" charset="2"/>
              <a:buChar char="¡"/>
              <a:defRPr sz="22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19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SzPct val="60000"/>
              <a:buFont typeface="Wingdings" pitchFamily="2" charset="2"/>
              <a:buChar char="¡"/>
              <a:defRPr sz="19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" pitchFamily="2" charset="2"/>
              <a:buChar char="¡"/>
              <a:defRPr sz="19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" pitchFamily="2" charset="2"/>
              <a:buChar char="¡"/>
              <a:defRPr sz="19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" pitchFamily="2" charset="2"/>
              <a:buChar char="¡"/>
              <a:defRPr sz="19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" pitchFamily="2" charset="2"/>
              <a:buChar char="¡"/>
              <a:defRPr sz="19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 b="1">
                <a:solidFill>
                  <a:srgbClr val="FF0000"/>
                </a:solidFill>
              </a:rPr>
              <a:t>Coefficient of n</a:t>
            </a:r>
            <a:r>
              <a:rPr lang="en-US" altLang="en-US" sz="1600" b="1" baseline="30000">
                <a:solidFill>
                  <a:srgbClr val="FF0000"/>
                </a:solidFill>
              </a:rPr>
              <a:t>2</a:t>
            </a:r>
            <a:r>
              <a:rPr lang="en-US" altLang="en-US" sz="1600" b="1">
                <a:solidFill>
                  <a:srgbClr val="FF0000"/>
                </a:solidFill>
              </a:rPr>
              <a:t> is 1</a:t>
            </a:r>
          </a:p>
        </p:txBody>
      </p:sp>
      <p:graphicFrame>
        <p:nvGraphicFramePr>
          <p:cNvPr id="357404" name="Object 28"/>
          <p:cNvGraphicFramePr>
            <a:graphicFrameLocks noChangeAspect="1"/>
          </p:cNvGraphicFramePr>
          <p:nvPr/>
        </p:nvGraphicFramePr>
        <p:xfrm>
          <a:off x="4114800" y="4724400"/>
          <a:ext cx="449263" cy="333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6" name="Equation" r:id="rId24" imgW="241091" imgH="177646" progId="Equation.DSMT4">
                  <p:embed/>
                </p:oleObj>
              </mc:Choice>
              <mc:Fallback>
                <p:oleObj name="Equation" r:id="rId24" imgW="241091" imgH="177646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14800" y="4724400"/>
                        <a:ext cx="449263" cy="3333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custDataLst>
      <p:tags r:id="rId2"/>
    </p:custDataLst>
    <p:extLst>
      <p:ext uri="{BB962C8B-B14F-4D97-AF65-F5344CB8AC3E}">
        <p14:creationId xmlns:p14="http://schemas.microsoft.com/office/powerpoint/2010/main" val="284041017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73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573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73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573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7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57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7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573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73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573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74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574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74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3574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7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3573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74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3574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7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3573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74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3574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 nodeType="clickPar">
                      <p:stCondLst>
                        <p:cond delay="indefinite"/>
                      </p:stCondLst>
                      <p:childTnLst>
                        <p:par>
                          <p:cTn id="5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74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3574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7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3573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7390" grpId="0"/>
      <p:bldP spid="357395" grpId="0" animBg="1"/>
      <p:bldP spid="357399" grpId="0" animBg="1"/>
      <p:bldP spid="357400" grpId="0" animBg="1"/>
      <p:bldP spid="35740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dirty="0" smtClean="0"/>
              <a:t>Example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370013" y="1827213"/>
            <a:ext cx="6935787" cy="1525587"/>
          </a:xfrm>
        </p:spPr>
        <p:txBody>
          <a:bodyPr/>
          <a:lstStyle/>
          <a:p>
            <a:pPr eaLnBrk="1" hangingPunct="1"/>
            <a:r>
              <a:rPr lang="en-US" altLang="en-US" sz="2500" dirty="0" smtClean="0"/>
              <a:t>Use the ratio test to determine if the series is convergent or divergent.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altLang="en-US" sz="2500" dirty="0" smtClean="0"/>
              <a:t>		1/2 + 2/4 + 3/8 + 4/16 + . . . </a:t>
            </a:r>
          </a:p>
          <a:p>
            <a:pPr eaLnBrk="1" hangingPunct="1">
              <a:buFont typeface="Wingdings" pitchFamily="2" charset="2"/>
              <a:buNone/>
            </a:pPr>
            <a:endParaRPr lang="en-US" altLang="en-US" sz="2500" dirty="0" smtClean="0"/>
          </a:p>
        </p:txBody>
      </p:sp>
      <p:graphicFrame>
        <p:nvGraphicFramePr>
          <p:cNvPr id="12292" name="Object 4"/>
          <p:cNvGraphicFramePr>
            <a:graphicFrameLocks noGrp="1" noChangeAspect="1"/>
          </p:cNvGraphicFramePr>
          <p:nvPr>
            <p:ph sz="quarter" idx="2"/>
          </p:nvPr>
        </p:nvGraphicFramePr>
        <p:xfrm>
          <a:off x="1524000" y="3276600"/>
          <a:ext cx="3810000" cy="895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2" name="Equation" r:id="rId3" imgW="1675673" imgH="393529" progId="Equation.DSMT4">
                  <p:embed/>
                </p:oleObj>
              </mc:Choice>
              <mc:Fallback>
                <p:oleObj name="Equation" r:id="rId3" imgW="1675673" imgH="393529" progId="Equation.DSMT4">
                  <p:embed/>
                  <p:pic>
                    <p:nvPicPr>
                      <p:cNvPr id="0" name="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24000" y="3276600"/>
                        <a:ext cx="3810000" cy="8953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294" name="Text Box 6"/>
          <p:cNvSpPr txBox="1">
            <a:spLocks noChangeArrowheads="1"/>
          </p:cNvSpPr>
          <p:nvPr/>
        </p:nvSpPr>
        <p:spPr bwMode="auto">
          <a:xfrm>
            <a:off x="1371600" y="5486400"/>
            <a:ext cx="7086600" cy="473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¡"/>
              <a:defRPr sz="29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5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SzPct val="65000"/>
              <a:buFont typeface="Wingdings" pitchFamily="2" charset="2"/>
              <a:buChar char="¡"/>
              <a:defRPr sz="22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19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SzPct val="60000"/>
              <a:buFont typeface="Wingdings" pitchFamily="2" charset="2"/>
              <a:buChar char="¡"/>
              <a:defRPr sz="19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" pitchFamily="2" charset="2"/>
              <a:buChar char="¡"/>
              <a:defRPr sz="19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" pitchFamily="2" charset="2"/>
              <a:buChar char="¡"/>
              <a:defRPr sz="19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" pitchFamily="2" charset="2"/>
              <a:buChar char="¡"/>
              <a:defRPr sz="19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" pitchFamily="2" charset="2"/>
              <a:buChar char="¡"/>
              <a:defRPr sz="19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2500"/>
              <a:t>Since r&lt;1, the series is convergent.</a:t>
            </a:r>
          </a:p>
        </p:txBody>
      </p:sp>
      <p:graphicFrame>
        <p:nvGraphicFramePr>
          <p:cNvPr id="12295" name="Object 7"/>
          <p:cNvGraphicFramePr>
            <a:graphicFrameLocks noGrp="1" noChangeAspect="1"/>
          </p:cNvGraphicFramePr>
          <p:nvPr>
            <p:ph sz="quarter" idx="3"/>
          </p:nvPr>
        </p:nvGraphicFramePr>
        <p:xfrm>
          <a:off x="1524000" y="4267200"/>
          <a:ext cx="6019800" cy="12493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3" name="Equation" r:id="rId5" imgW="2933700" imgH="609600" progId="Equation.DSMT4">
                  <p:embed/>
                </p:oleObj>
              </mc:Choice>
              <mc:Fallback>
                <p:oleObj name="Equation" r:id="rId5" imgW="2933700" imgH="609600" progId="Equation.DSMT4">
                  <p:embed/>
                  <p:pic>
                    <p:nvPicPr>
                      <p:cNvPr id="0" name="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24000" y="4267200"/>
                        <a:ext cx="6019800" cy="12493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0577083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2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2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2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2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dirty="0" smtClean="0"/>
              <a:t>Example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370013" y="1827213"/>
            <a:ext cx="6935787" cy="1525587"/>
          </a:xfrm>
        </p:spPr>
        <p:txBody>
          <a:bodyPr/>
          <a:lstStyle/>
          <a:p>
            <a:pPr eaLnBrk="1" hangingPunct="1"/>
            <a:r>
              <a:rPr lang="en-US" altLang="en-US" sz="2500" dirty="0" smtClean="0"/>
              <a:t>Use the ratio test to determine if the series is convergent or divergent.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altLang="en-US" sz="2500" dirty="0" smtClean="0"/>
              <a:t>		1/2 + 2/3 + 3/4 + 4/5 + . . . </a:t>
            </a:r>
          </a:p>
          <a:p>
            <a:pPr eaLnBrk="1" hangingPunct="1">
              <a:buFont typeface="Wingdings" pitchFamily="2" charset="2"/>
              <a:buNone/>
            </a:pPr>
            <a:endParaRPr lang="en-US" altLang="en-US" sz="2500" dirty="0" smtClean="0"/>
          </a:p>
        </p:txBody>
      </p:sp>
      <p:graphicFrame>
        <p:nvGraphicFramePr>
          <p:cNvPr id="15364" name="Object 4"/>
          <p:cNvGraphicFramePr>
            <a:graphicFrameLocks noGrp="1" noChangeAspect="1"/>
          </p:cNvGraphicFramePr>
          <p:nvPr>
            <p:ph sz="quarter" idx="2"/>
          </p:nvPr>
        </p:nvGraphicFramePr>
        <p:xfrm>
          <a:off x="1524000" y="3409950"/>
          <a:ext cx="4724400" cy="7794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46" name="Equation" r:id="rId3" imgW="2540000" imgH="419100" progId="Equation.DSMT4">
                  <p:embed/>
                </p:oleObj>
              </mc:Choice>
              <mc:Fallback>
                <p:oleObj name="Equation" r:id="rId3" imgW="2540000" imgH="419100" progId="Equation.DSMT4">
                  <p:embed/>
                  <p:pic>
                    <p:nvPicPr>
                      <p:cNvPr id="0" name="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24000" y="3409950"/>
                        <a:ext cx="4724400" cy="7794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365" name="Text Box 5"/>
          <p:cNvSpPr txBox="1">
            <a:spLocks noChangeArrowheads="1"/>
          </p:cNvSpPr>
          <p:nvPr/>
        </p:nvSpPr>
        <p:spPr bwMode="auto">
          <a:xfrm>
            <a:off x="1371600" y="5486400"/>
            <a:ext cx="7086600" cy="854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¡"/>
              <a:defRPr sz="29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5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SzPct val="65000"/>
              <a:buFont typeface="Wingdings" pitchFamily="2" charset="2"/>
              <a:buChar char="¡"/>
              <a:defRPr sz="22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19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SzPct val="60000"/>
              <a:buFont typeface="Wingdings" pitchFamily="2" charset="2"/>
              <a:buChar char="¡"/>
              <a:defRPr sz="19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" pitchFamily="2" charset="2"/>
              <a:buChar char="¡"/>
              <a:defRPr sz="19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" pitchFamily="2" charset="2"/>
              <a:buChar char="¡"/>
              <a:defRPr sz="19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" pitchFamily="2" charset="2"/>
              <a:buChar char="¡"/>
              <a:defRPr sz="19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" pitchFamily="2" charset="2"/>
              <a:buChar char="¡"/>
              <a:defRPr sz="19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2500"/>
              <a:t>Since r=1, the ratio test provides no information.</a:t>
            </a:r>
          </a:p>
        </p:txBody>
      </p:sp>
      <p:graphicFrame>
        <p:nvGraphicFramePr>
          <p:cNvPr id="15366" name="Object 6"/>
          <p:cNvGraphicFramePr>
            <a:graphicFrameLocks noGrp="1" noChangeAspect="1"/>
          </p:cNvGraphicFramePr>
          <p:nvPr>
            <p:ph sz="quarter" idx="3"/>
          </p:nvPr>
        </p:nvGraphicFramePr>
        <p:xfrm>
          <a:off x="1524000" y="4365625"/>
          <a:ext cx="6019800" cy="10525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47" name="Equation" r:id="rId5" imgW="3340100" imgH="584200" progId="Equation.DSMT4">
                  <p:embed/>
                </p:oleObj>
              </mc:Choice>
              <mc:Fallback>
                <p:oleObj name="Equation" r:id="rId5" imgW="3340100" imgH="584200" progId="Equation.DSMT4">
                  <p:embed/>
                  <p:pic>
                    <p:nvPicPr>
                      <p:cNvPr id="0" name="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24000" y="4365625"/>
                        <a:ext cx="6019800" cy="10525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4514896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3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53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53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53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dirty="0" smtClean="0"/>
              <a:t>Example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370013" y="1827213"/>
            <a:ext cx="6935787" cy="1525587"/>
          </a:xfrm>
        </p:spPr>
        <p:txBody>
          <a:bodyPr/>
          <a:lstStyle/>
          <a:p>
            <a:pPr eaLnBrk="1" hangingPunct="1"/>
            <a:r>
              <a:rPr lang="en-US" altLang="en-US" sz="2500" dirty="0" smtClean="0"/>
              <a:t>Use the ratio test to determine if the series is convergent or divergent.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altLang="en-US" sz="2500" dirty="0" smtClean="0"/>
              <a:t>		2 + 3/2 + 4/3 + 5/4 + . . . </a:t>
            </a:r>
          </a:p>
          <a:p>
            <a:pPr eaLnBrk="1" hangingPunct="1">
              <a:buFont typeface="Wingdings" pitchFamily="2" charset="2"/>
              <a:buNone/>
            </a:pPr>
            <a:endParaRPr lang="en-US" altLang="en-US" sz="2500" dirty="0" smtClean="0"/>
          </a:p>
        </p:txBody>
      </p:sp>
      <p:graphicFrame>
        <p:nvGraphicFramePr>
          <p:cNvPr id="16388" name="Object 4"/>
          <p:cNvGraphicFramePr>
            <a:graphicFrameLocks noGrp="1" noChangeAspect="1"/>
          </p:cNvGraphicFramePr>
          <p:nvPr>
            <p:ph sz="quarter" idx="2"/>
          </p:nvPr>
        </p:nvGraphicFramePr>
        <p:xfrm>
          <a:off x="1524000" y="3433763"/>
          <a:ext cx="4724400" cy="7318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70" name="Equation" r:id="rId3" imgW="2540000" imgH="393700" progId="Equation.DSMT4">
                  <p:embed/>
                </p:oleObj>
              </mc:Choice>
              <mc:Fallback>
                <p:oleObj name="Equation" r:id="rId3" imgW="2540000" imgH="393700" progId="Equation.DSMT4">
                  <p:embed/>
                  <p:pic>
                    <p:nvPicPr>
                      <p:cNvPr id="0" name="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24000" y="3433763"/>
                        <a:ext cx="4724400" cy="7318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389" name="Text Box 5"/>
          <p:cNvSpPr txBox="1">
            <a:spLocks noChangeArrowheads="1"/>
          </p:cNvSpPr>
          <p:nvPr/>
        </p:nvSpPr>
        <p:spPr bwMode="auto">
          <a:xfrm>
            <a:off x="1371600" y="5486400"/>
            <a:ext cx="7086600" cy="854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¡"/>
              <a:defRPr sz="29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5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SzPct val="65000"/>
              <a:buFont typeface="Wingdings" pitchFamily="2" charset="2"/>
              <a:buChar char="¡"/>
              <a:defRPr sz="22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19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SzPct val="60000"/>
              <a:buFont typeface="Wingdings" pitchFamily="2" charset="2"/>
              <a:buChar char="¡"/>
              <a:defRPr sz="19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" pitchFamily="2" charset="2"/>
              <a:buChar char="¡"/>
              <a:defRPr sz="19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" pitchFamily="2" charset="2"/>
              <a:buChar char="¡"/>
              <a:defRPr sz="19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" pitchFamily="2" charset="2"/>
              <a:buChar char="¡"/>
              <a:defRPr sz="19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" pitchFamily="2" charset="2"/>
              <a:buChar char="¡"/>
              <a:defRPr sz="19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2500"/>
              <a:t>Since r=1, the ratio test provides no information.</a:t>
            </a:r>
          </a:p>
        </p:txBody>
      </p:sp>
      <p:graphicFrame>
        <p:nvGraphicFramePr>
          <p:cNvPr id="16390" name="Object 6"/>
          <p:cNvGraphicFramePr>
            <a:graphicFrameLocks noGrp="1" noChangeAspect="1"/>
          </p:cNvGraphicFramePr>
          <p:nvPr>
            <p:ph sz="quarter" idx="3"/>
          </p:nvPr>
        </p:nvGraphicFramePr>
        <p:xfrm>
          <a:off x="1524000" y="4365625"/>
          <a:ext cx="6019800" cy="10525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71" name="Equation" r:id="rId5" imgW="3340100" imgH="584200" progId="Equation.DSMT4">
                  <p:embed/>
                </p:oleObj>
              </mc:Choice>
              <mc:Fallback>
                <p:oleObj name="Equation" r:id="rId5" imgW="3340100" imgH="584200" progId="Equation.DSMT4">
                  <p:embed/>
                  <p:pic>
                    <p:nvPicPr>
                      <p:cNvPr id="0" name="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24000" y="4365625"/>
                        <a:ext cx="6019800" cy="10525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7038753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3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63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63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63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dirty="0" smtClean="0"/>
              <a:t>Example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370013" y="1827213"/>
            <a:ext cx="6935787" cy="1525587"/>
          </a:xfrm>
        </p:spPr>
        <p:txBody>
          <a:bodyPr/>
          <a:lstStyle/>
          <a:p>
            <a:pPr eaLnBrk="1" hangingPunct="1"/>
            <a:r>
              <a:rPr lang="en-US" altLang="en-US" sz="2500" dirty="0" smtClean="0"/>
              <a:t>Use the ratio test to determine if the series is convergent or divergent.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altLang="en-US" sz="2500" dirty="0" smtClean="0"/>
              <a:t>		3/4 + 4/16 + 5/64 + 6/256 + . . . </a:t>
            </a:r>
          </a:p>
          <a:p>
            <a:pPr eaLnBrk="1" hangingPunct="1">
              <a:buFont typeface="Wingdings" pitchFamily="2" charset="2"/>
              <a:buNone/>
            </a:pPr>
            <a:endParaRPr lang="en-US" altLang="en-US" sz="2500" dirty="0" smtClean="0"/>
          </a:p>
        </p:txBody>
      </p:sp>
      <p:graphicFrame>
        <p:nvGraphicFramePr>
          <p:cNvPr id="17412" name="Object 4"/>
          <p:cNvGraphicFramePr>
            <a:graphicFrameLocks noGrp="1" noChangeAspect="1"/>
          </p:cNvGraphicFramePr>
          <p:nvPr>
            <p:ph sz="quarter" idx="2"/>
          </p:nvPr>
        </p:nvGraphicFramePr>
        <p:xfrm>
          <a:off x="1524000" y="3441700"/>
          <a:ext cx="4724400" cy="714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194" name="Equation" r:id="rId3" imgW="2603500" imgH="393700" progId="Equation.DSMT4">
                  <p:embed/>
                </p:oleObj>
              </mc:Choice>
              <mc:Fallback>
                <p:oleObj name="Equation" r:id="rId3" imgW="2603500" imgH="393700" progId="Equation.DSMT4">
                  <p:embed/>
                  <p:pic>
                    <p:nvPicPr>
                      <p:cNvPr id="0" name="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24000" y="3441700"/>
                        <a:ext cx="4724400" cy="7143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413" name="Text Box 5"/>
          <p:cNvSpPr txBox="1">
            <a:spLocks noChangeArrowheads="1"/>
          </p:cNvSpPr>
          <p:nvPr/>
        </p:nvSpPr>
        <p:spPr bwMode="auto">
          <a:xfrm>
            <a:off x="1371600" y="5486400"/>
            <a:ext cx="7086600" cy="473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¡"/>
              <a:defRPr sz="29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5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SzPct val="65000"/>
              <a:buFont typeface="Wingdings" pitchFamily="2" charset="2"/>
              <a:buChar char="¡"/>
              <a:defRPr sz="22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19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SzPct val="60000"/>
              <a:buFont typeface="Wingdings" pitchFamily="2" charset="2"/>
              <a:buChar char="¡"/>
              <a:defRPr sz="19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" pitchFamily="2" charset="2"/>
              <a:buChar char="¡"/>
              <a:defRPr sz="19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" pitchFamily="2" charset="2"/>
              <a:buChar char="¡"/>
              <a:defRPr sz="19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" pitchFamily="2" charset="2"/>
              <a:buChar char="¡"/>
              <a:defRPr sz="19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" pitchFamily="2" charset="2"/>
              <a:buChar char="¡"/>
              <a:defRPr sz="19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2500"/>
              <a:t>Since r&lt;1, the series is convergent.</a:t>
            </a:r>
          </a:p>
        </p:txBody>
      </p:sp>
      <p:graphicFrame>
        <p:nvGraphicFramePr>
          <p:cNvPr id="17414" name="Object 6"/>
          <p:cNvGraphicFramePr>
            <a:graphicFrameLocks noGrp="1" noChangeAspect="1"/>
          </p:cNvGraphicFramePr>
          <p:nvPr>
            <p:ph sz="quarter" idx="3"/>
          </p:nvPr>
        </p:nvGraphicFramePr>
        <p:xfrm>
          <a:off x="1447800" y="4124325"/>
          <a:ext cx="6677025" cy="1209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195" name="Equation" r:id="rId5" imgW="3365500" imgH="609600" progId="Equation.DSMT4">
                  <p:embed/>
                </p:oleObj>
              </mc:Choice>
              <mc:Fallback>
                <p:oleObj name="Equation" r:id="rId5" imgW="3365500" imgH="609600" progId="Equation.DSMT4">
                  <p:embed/>
                  <p:pic>
                    <p:nvPicPr>
                      <p:cNvPr id="0" name="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47800" y="4124325"/>
                        <a:ext cx="6677025" cy="12096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5281885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74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74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dirty="0" smtClean="0"/>
              <a:t>Example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371600" y="1827213"/>
            <a:ext cx="6858000" cy="839787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altLang="en-US" sz="2500" dirty="0" smtClean="0"/>
              <a:t>Use the ratio test to determine if the series is convergent or divergent.	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altLang="en-US" sz="2500" dirty="0" smtClean="0"/>
          </a:p>
        </p:txBody>
      </p:sp>
      <p:graphicFrame>
        <p:nvGraphicFramePr>
          <p:cNvPr id="18436" name="Object 4"/>
          <p:cNvGraphicFramePr>
            <a:graphicFrameLocks noGrp="1" noChangeAspect="1"/>
          </p:cNvGraphicFramePr>
          <p:nvPr>
            <p:ph sz="quarter" idx="2"/>
          </p:nvPr>
        </p:nvGraphicFramePr>
        <p:xfrm>
          <a:off x="2359025" y="3441700"/>
          <a:ext cx="3052763" cy="714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18" name="Equation" r:id="rId3" imgW="1790700" imgH="419100" progId="Equation.DSMT4">
                  <p:embed/>
                </p:oleObj>
              </mc:Choice>
              <mc:Fallback>
                <p:oleObj name="Equation" r:id="rId3" imgW="1790700" imgH="419100" progId="Equation.DSMT4">
                  <p:embed/>
                  <p:pic>
                    <p:nvPicPr>
                      <p:cNvPr id="0" name="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59025" y="3441700"/>
                        <a:ext cx="3052763" cy="7143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437" name="Text Box 5"/>
          <p:cNvSpPr txBox="1">
            <a:spLocks noChangeArrowheads="1"/>
          </p:cNvSpPr>
          <p:nvPr/>
        </p:nvSpPr>
        <p:spPr bwMode="auto">
          <a:xfrm>
            <a:off x="1371600" y="5486400"/>
            <a:ext cx="7086600" cy="473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¡"/>
              <a:defRPr sz="29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25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SzPct val="65000"/>
              <a:buFont typeface="Wingdings" pitchFamily="2" charset="2"/>
              <a:buChar char="¡"/>
              <a:defRPr sz="22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sz="19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SzPct val="60000"/>
              <a:buFont typeface="Wingdings" pitchFamily="2" charset="2"/>
              <a:buChar char="¡"/>
              <a:defRPr sz="19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" pitchFamily="2" charset="2"/>
              <a:buChar char="¡"/>
              <a:defRPr sz="19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" pitchFamily="2" charset="2"/>
              <a:buChar char="¡"/>
              <a:defRPr sz="19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" pitchFamily="2" charset="2"/>
              <a:buChar char="¡"/>
              <a:defRPr sz="19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" pitchFamily="2" charset="2"/>
              <a:buChar char="¡"/>
              <a:defRPr sz="19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2500"/>
              <a:t>Since r&lt;1, the series is convergent.</a:t>
            </a:r>
          </a:p>
        </p:txBody>
      </p:sp>
      <p:graphicFrame>
        <p:nvGraphicFramePr>
          <p:cNvPr id="18438" name="Object 6"/>
          <p:cNvGraphicFramePr>
            <a:graphicFrameLocks noGrp="1" noChangeAspect="1"/>
          </p:cNvGraphicFramePr>
          <p:nvPr>
            <p:ph sz="quarter" idx="3"/>
          </p:nvPr>
        </p:nvGraphicFramePr>
        <p:xfrm>
          <a:off x="1862138" y="4124325"/>
          <a:ext cx="5846762" cy="1209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19" name="Equation" r:id="rId5" imgW="2946400" imgH="609600" progId="Equation.DSMT4">
                  <p:embed/>
                </p:oleObj>
              </mc:Choice>
              <mc:Fallback>
                <p:oleObj name="Equation" r:id="rId5" imgW="2946400" imgH="609600" progId="Equation.DSMT4">
                  <p:embed/>
                  <p:pic>
                    <p:nvPicPr>
                      <p:cNvPr id="0" name="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62138" y="4124325"/>
                        <a:ext cx="5846762" cy="12096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511" name="Object 7"/>
          <p:cNvGraphicFramePr>
            <a:graphicFrameLocks noChangeAspect="1"/>
          </p:cNvGraphicFramePr>
          <p:nvPr/>
        </p:nvGraphicFramePr>
        <p:xfrm>
          <a:off x="2438400" y="2667000"/>
          <a:ext cx="4343400" cy="730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20" name="Equation" r:id="rId7" imgW="1726451" imgH="393529" progId="Equation.DSMT4">
                  <p:embed/>
                </p:oleObj>
              </mc:Choice>
              <mc:Fallback>
                <p:oleObj name="Equation" r:id="rId7" imgW="1726451" imgH="393529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38400" y="2667000"/>
                        <a:ext cx="4343400" cy="7302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3716659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4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84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84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84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7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WI" val="1"/>
  <p:tag name="BSN" val="1"/>
  <p:tag name="NBP" val="13"/>
  <p:tag name="CVB" val="1"/>
  <p:tag name="SPT" val="FALSE"/>
  <p:tag name="SVT" val="TRUE"/>
  <p:tag name="CII" val="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MMACSH" val="TRUE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CHA" val="5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CHA" val="5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WI" val="1"/>
  <p:tag name="BSN" val="1"/>
  <p:tag name="NBP" val="13"/>
  <p:tag name="CVB" val="1"/>
  <p:tag name="SPT" val="FALSE"/>
  <p:tag name="SVT" val="TRUE"/>
  <p:tag name="CII" val="1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MMACSH" val="TRUE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CHA" val="5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CHA" val="5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MMACSH" val="TRU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CHA" val="5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CHA" val="5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WI" val="1"/>
  <p:tag name="BSN" val="1"/>
  <p:tag name="NBP" val="13"/>
  <p:tag name="CVB" val="1"/>
  <p:tag name="SPT" val="FALSE"/>
  <p:tag name="SVT" val="TRUE"/>
  <p:tag name="CII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UMMACSH" val="TRUE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CHA" val="5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CHA" val="5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WI" val="1"/>
  <p:tag name="BSN" val="1"/>
  <p:tag name="NBP" val="13"/>
  <p:tag name="CVB" val="1"/>
  <p:tag name="SPT" val="FALSE"/>
  <p:tag name="SVT" val="TRUE"/>
  <p:tag name="CII" val="1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260</Words>
  <Application>Microsoft Office PowerPoint</Application>
  <PresentationFormat>On-screen Show (4:3)</PresentationFormat>
  <Paragraphs>41</Paragraphs>
  <Slides>10</Slides>
  <Notes>4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2" baseType="lpstr">
      <vt:lpstr>Office Theme</vt:lpstr>
      <vt:lpstr>Equation</vt:lpstr>
      <vt:lpstr>PowerPoint Presentation</vt:lpstr>
      <vt:lpstr>PowerPoint Presentation</vt:lpstr>
      <vt:lpstr>PowerPoint Presentation</vt:lpstr>
      <vt:lpstr>PowerPoint Presentation</vt:lpstr>
      <vt:lpstr>Example</vt:lpstr>
      <vt:lpstr>Example</vt:lpstr>
      <vt:lpstr>Example</vt:lpstr>
      <vt:lpstr>Example</vt:lpstr>
      <vt:lpstr>Example</vt:lpstr>
      <vt:lpstr>Example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sabah</dc:creator>
  <cp:lastModifiedBy>s</cp:lastModifiedBy>
  <cp:revision>1</cp:revision>
  <dcterms:created xsi:type="dcterms:W3CDTF">2006-08-16T00:00:00Z</dcterms:created>
  <dcterms:modified xsi:type="dcterms:W3CDTF">2018-11-21T14:57:51Z</dcterms:modified>
</cp:coreProperties>
</file>