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44979" y="990600"/>
            <a:ext cx="736092" cy="944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69864" y="990600"/>
            <a:ext cx="728472" cy="944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14983" y="1149096"/>
            <a:ext cx="2798064" cy="1219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420867" y="1149096"/>
            <a:ext cx="909828" cy="944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406896" y="1149096"/>
            <a:ext cx="310896" cy="944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030224" y="1328166"/>
            <a:ext cx="5707380" cy="0"/>
          </a:xfrm>
          <a:custGeom>
            <a:avLst/>
            <a:gdLst/>
            <a:ahLst/>
            <a:cxnLst/>
            <a:rect l="l" t="t" r="r" b="b"/>
            <a:pathLst>
              <a:path w="5707380" h="0">
                <a:moveTo>
                  <a:pt x="0" y="0"/>
                </a:moveTo>
                <a:lnTo>
                  <a:pt x="5707380" y="0"/>
                </a:lnTo>
              </a:path>
            </a:pathLst>
          </a:custGeom>
          <a:ln w="320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030224" y="1359408"/>
            <a:ext cx="5707380" cy="0"/>
          </a:xfrm>
          <a:custGeom>
            <a:avLst/>
            <a:gdLst/>
            <a:ahLst/>
            <a:cxnLst/>
            <a:rect l="l" t="t" r="r" b="b"/>
            <a:pathLst>
              <a:path w="5707380" h="0">
                <a:moveTo>
                  <a:pt x="0" y="0"/>
                </a:moveTo>
                <a:lnTo>
                  <a:pt x="57073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image" Target="../media/image27.png"/><Relationship Id="rId24" Type="http://schemas.openxmlformats.org/officeDocument/2006/relationships/image" Target="../media/image28.png"/><Relationship Id="rId25" Type="http://schemas.openxmlformats.org/officeDocument/2006/relationships/image" Target="../media/image29.png"/><Relationship Id="rId26" Type="http://schemas.openxmlformats.org/officeDocument/2006/relationships/image" Target="../media/image30.png"/><Relationship Id="rId27" Type="http://schemas.openxmlformats.org/officeDocument/2006/relationships/image" Target="../media/image31.png"/><Relationship Id="rId28" Type="http://schemas.openxmlformats.org/officeDocument/2006/relationships/image" Target="../media/image32.png"/><Relationship Id="rId29" Type="http://schemas.openxmlformats.org/officeDocument/2006/relationships/image" Target="../media/image33.png"/><Relationship Id="rId30" Type="http://schemas.openxmlformats.org/officeDocument/2006/relationships/image" Target="../media/image34.png"/><Relationship Id="rId31" Type="http://schemas.openxmlformats.org/officeDocument/2006/relationships/image" Target="../media/image35.png"/><Relationship Id="rId32" Type="http://schemas.openxmlformats.org/officeDocument/2006/relationships/image" Target="../media/image36.png"/><Relationship Id="rId33" Type="http://schemas.openxmlformats.org/officeDocument/2006/relationships/image" Target="../media/image37.png"/><Relationship Id="rId34" Type="http://schemas.openxmlformats.org/officeDocument/2006/relationships/image" Target="../media/image38.png"/><Relationship Id="rId35" Type="http://schemas.openxmlformats.org/officeDocument/2006/relationships/image" Target="../media/image39.png"/><Relationship Id="rId36" Type="http://schemas.openxmlformats.org/officeDocument/2006/relationships/image" Target="../media/image40.png"/><Relationship Id="rId37" Type="http://schemas.openxmlformats.org/officeDocument/2006/relationships/image" Target="../media/image41.png"/><Relationship Id="rId38" Type="http://schemas.openxmlformats.org/officeDocument/2006/relationships/image" Target="../media/image42.png"/><Relationship Id="rId39" Type="http://schemas.openxmlformats.org/officeDocument/2006/relationships/image" Target="../media/image43.png"/><Relationship Id="rId40" Type="http://schemas.openxmlformats.org/officeDocument/2006/relationships/image" Target="../media/image44.png"/><Relationship Id="rId41" Type="http://schemas.openxmlformats.org/officeDocument/2006/relationships/image" Target="../media/image45.png"/><Relationship Id="rId42" Type="http://schemas.openxmlformats.org/officeDocument/2006/relationships/image" Target="../media/image46.png"/><Relationship Id="rId43" Type="http://schemas.openxmlformats.org/officeDocument/2006/relationships/image" Target="../media/image47.png"/><Relationship Id="rId44" Type="http://schemas.openxmlformats.org/officeDocument/2006/relationships/image" Target="../media/image48.png"/><Relationship Id="rId45" Type="http://schemas.openxmlformats.org/officeDocument/2006/relationships/image" Target="../media/image49.png"/><Relationship Id="rId46" Type="http://schemas.openxmlformats.org/officeDocument/2006/relationships/image" Target="../media/image50.png"/><Relationship Id="rId47" Type="http://schemas.openxmlformats.org/officeDocument/2006/relationships/image" Target="../media/image5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Relationship Id="rId12" Type="http://schemas.openxmlformats.org/officeDocument/2006/relationships/image" Target="../media/image62.png"/><Relationship Id="rId13" Type="http://schemas.openxmlformats.org/officeDocument/2006/relationships/image" Target="../media/image63.png"/><Relationship Id="rId14" Type="http://schemas.openxmlformats.org/officeDocument/2006/relationships/image" Target="../media/image64.png"/><Relationship Id="rId15" Type="http://schemas.openxmlformats.org/officeDocument/2006/relationships/image" Target="../media/image65.png"/><Relationship Id="rId16" Type="http://schemas.openxmlformats.org/officeDocument/2006/relationships/image" Target="../media/image66.png"/><Relationship Id="rId17" Type="http://schemas.openxmlformats.org/officeDocument/2006/relationships/image" Target="../media/image67.png"/><Relationship Id="rId18" Type="http://schemas.openxmlformats.org/officeDocument/2006/relationships/image" Target="../media/image68.png"/><Relationship Id="rId19" Type="http://schemas.openxmlformats.org/officeDocument/2006/relationships/image" Target="../media/image69.png"/><Relationship Id="rId20" Type="http://schemas.openxmlformats.org/officeDocument/2006/relationships/image" Target="../media/image70.png"/><Relationship Id="rId21" Type="http://schemas.openxmlformats.org/officeDocument/2006/relationships/image" Target="../media/image71.png"/><Relationship Id="rId22" Type="http://schemas.openxmlformats.org/officeDocument/2006/relationships/image" Target="../media/image72.png"/><Relationship Id="rId23" Type="http://schemas.openxmlformats.org/officeDocument/2006/relationships/image" Target="../media/image73.png"/><Relationship Id="rId24" Type="http://schemas.openxmlformats.org/officeDocument/2006/relationships/image" Target="../media/image74.png"/><Relationship Id="rId25" Type="http://schemas.openxmlformats.org/officeDocument/2006/relationships/image" Target="../media/image75.png"/><Relationship Id="rId26" Type="http://schemas.openxmlformats.org/officeDocument/2006/relationships/image" Target="../media/image76.png"/><Relationship Id="rId27" Type="http://schemas.openxmlformats.org/officeDocument/2006/relationships/image" Target="../media/image77.png"/><Relationship Id="rId28" Type="http://schemas.openxmlformats.org/officeDocument/2006/relationships/image" Target="../media/image78.png"/><Relationship Id="rId29" Type="http://schemas.openxmlformats.org/officeDocument/2006/relationships/image" Target="../media/image79.png"/><Relationship Id="rId30" Type="http://schemas.openxmlformats.org/officeDocument/2006/relationships/image" Target="../media/image80.png"/><Relationship Id="rId31" Type="http://schemas.openxmlformats.org/officeDocument/2006/relationships/image" Target="../media/image81.png"/><Relationship Id="rId32" Type="http://schemas.openxmlformats.org/officeDocument/2006/relationships/image" Target="../media/image82.png"/><Relationship Id="rId33" Type="http://schemas.openxmlformats.org/officeDocument/2006/relationships/image" Target="../media/image83.png"/><Relationship Id="rId34" Type="http://schemas.openxmlformats.org/officeDocument/2006/relationships/image" Target="../media/image84.png"/><Relationship Id="rId35" Type="http://schemas.openxmlformats.org/officeDocument/2006/relationships/image" Target="../media/image85.png"/><Relationship Id="rId36" Type="http://schemas.openxmlformats.org/officeDocument/2006/relationships/image" Target="../media/image86.png"/><Relationship Id="rId37" Type="http://schemas.openxmlformats.org/officeDocument/2006/relationships/image" Target="../media/image87.png"/><Relationship Id="rId38" Type="http://schemas.openxmlformats.org/officeDocument/2006/relationships/image" Target="../media/image88.png"/><Relationship Id="rId39" Type="http://schemas.openxmlformats.org/officeDocument/2006/relationships/image" Target="../media/image89.png"/><Relationship Id="rId40" Type="http://schemas.openxmlformats.org/officeDocument/2006/relationships/image" Target="../media/image90.png"/><Relationship Id="rId41" Type="http://schemas.openxmlformats.org/officeDocument/2006/relationships/image" Target="../media/image91.png"/><Relationship Id="rId42" Type="http://schemas.openxmlformats.org/officeDocument/2006/relationships/image" Target="../media/image92.png"/><Relationship Id="rId43" Type="http://schemas.openxmlformats.org/officeDocument/2006/relationships/image" Target="../media/image93.png"/><Relationship Id="rId44" Type="http://schemas.openxmlformats.org/officeDocument/2006/relationships/image" Target="../media/image94.png"/><Relationship Id="rId45" Type="http://schemas.openxmlformats.org/officeDocument/2006/relationships/image" Target="../media/image95.png"/><Relationship Id="rId46" Type="http://schemas.openxmlformats.org/officeDocument/2006/relationships/image" Target="../media/image96.png"/><Relationship Id="rId47" Type="http://schemas.openxmlformats.org/officeDocument/2006/relationships/image" Target="../media/image97.png"/><Relationship Id="rId48" Type="http://schemas.openxmlformats.org/officeDocument/2006/relationships/image" Target="../media/image98.png"/><Relationship Id="rId49" Type="http://schemas.openxmlformats.org/officeDocument/2006/relationships/image" Target="../media/image99.png"/><Relationship Id="rId50" Type="http://schemas.openxmlformats.org/officeDocument/2006/relationships/image" Target="../media/image100.png"/><Relationship Id="rId51" Type="http://schemas.openxmlformats.org/officeDocument/2006/relationships/image" Target="../media/image101.png"/><Relationship Id="rId52" Type="http://schemas.openxmlformats.org/officeDocument/2006/relationships/image" Target="../media/image102.png"/><Relationship Id="rId53" Type="http://schemas.openxmlformats.org/officeDocument/2006/relationships/image" Target="../media/image103.png"/><Relationship Id="rId54" Type="http://schemas.openxmlformats.org/officeDocument/2006/relationships/image" Target="../media/image104.png"/><Relationship Id="rId55" Type="http://schemas.openxmlformats.org/officeDocument/2006/relationships/image" Target="../media/image105.png"/><Relationship Id="rId56" Type="http://schemas.openxmlformats.org/officeDocument/2006/relationships/image" Target="../media/image106.png"/><Relationship Id="rId57" Type="http://schemas.openxmlformats.org/officeDocument/2006/relationships/image" Target="../media/image107.png"/><Relationship Id="rId58" Type="http://schemas.openxmlformats.org/officeDocument/2006/relationships/image" Target="../media/image108.png"/><Relationship Id="rId59" Type="http://schemas.openxmlformats.org/officeDocument/2006/relationships/image" Target="../media/image109.png"/><Relationship Id="rId60" Type="http://schemas.openxmlformats.org/officeDocument/2006/relationships/image" Target="../media/image110.png"/><Relationship Id="rId61" Type="http://schemas.openxmlformats.org/officeDocument/2006/relationships/image" Target="../media/image111.png"/><Relationship Id="rId62" Type="http://schemas.openxmlformats.org/officeDocument/2006/relationships/image" Target="../media/image112.png"/><Relationship Id="rId63" Type="http://schemas.openxmlformats.org/officeDocument/2006/relationships/image" Target="../media/image113.png"/><Relationship Id="rId64" Type="http://schemas.openxmlformats.org/officeDocument/2006/relationships/image" Target="../media/image114.png"/><Relationship Id="rId65" Type="http://schemas.openxmlformats.org/officeDocument/2006/relationships/image" Target="../media/image115.png"/><Relationship Id="rId66" Type="http://schemas.openxmlformats.org/officeDocument/2006/relationships/image" Target="../media/image116.png"/><Relationship Id="rId67" Type="http://schemas.openxmlformats.org/officeDocument/2006/relationships/image" Target="../media/image117.png"/><Relationship Id="rId68" Type="http://schemas.openxmlformats.org/officeDocument/2006/relationships/image" Target="../media/image118.png"/><Relationship Id="rId69" Type="http://schemas.openxmlformats.org/officeDocument/2006/relationships/image" Target="../media/image119.png"/><Relationship Id="rId70" Type="http://schemas.openxmlformats.org/officeDocument/2006/relationships/image" Target="../media/image120.png"/><Relationship Id="rId71" Type="http://schemas.openxmlformats.org/officeDocument/2006/relationships/image" Target="../media/image121.png"/><Relationship Id="rId72" Type="http://schemas.openxmlformats.org/officeDocument/2006/relationships/image" Target="../media/image122.png"/><Relationship Id="rId73" Type="http://schemas.openxmlformats.org/officeDocument/2006/relationships/image" Target="../media/image123.png"/><Relationship Id="rId74" Type="http://schemas.openxmlformats.org/officeDocument/2006/relationships/image" Target="../media/image124.png"/><Relationship Id="rId75" Type="http://schemas.openxmlformats.org/officeDocument/2006/relationships/image" Target="../media/image125.png"/><Relationship Id="rId76" Type="http://schemas.openxmlformats.org/officeDocument/2006/relationships/image" Target="../media/image126.png"/><Relationship Id="rId77" Type="http://schemas.openxmlformats.org/officeDocument/2006/relationships/image" Target="../media/image127.png"/><Relationship Id="rId78" Type="http://schemas.openxmlformats.org/officeDocument/2006/relationships/image" Target="../media/image128.png"/><Relationship Id="rId79" Type="http://schemas.openxmlformats.org/officeDocument/2006/relationships/image" Target="../media/image129.png"/><Relationship Id="rId80" Type="http://schemas.openxmlformats.org/officeDocument/2006/relationships/image" Target="../media/image130.png"/><Relationship Id="rId81" Type="http://schemas.openxmlformats.org/officeDocument/2006/relationships/image" Target="../media/image131.png"/><Relationship Id="rId82" Type="http://schemas.openxmlformats.org/officeDocument/2006/relationships/image" Target="../media/image13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3.png"/><Relationship Id="rId3" Type="http://schemas.openxmlformats.org/officeDocument/2006/relationships/image" Target="../media/image134.png"/><Relationship Id="rId4" Type="http://schemas.openxmlformats.org/officeDocument/2006/relationships/image" Target="../media/image135.png"/><Relationship Id="rId5" Type="http://schemas.openxmlformats.org/officeDocument/2006/relationships/image" Target="../media/image136.png"/><Relationship Id="rId6" Type="http://schemas.openxmlformats.org/officeDocument/2006/relationships/image" Target="../media/image137.png"/><Relationship Id="rId7" Type="http://schemas.openxmlformats.org/officeDocument/2006/relationships/image" Target="../media/image138.png"/><Relationship Id="rId8" Type="http://schemas.openxmlformats.org/officeDocument/2006/relationships/image" Target="../media/image139.png"/><Relationship Id="rId9" Type="http://schemas.openxmlformats.org/officeDocument/2006/relationships/image" Target="../media/image140.png"/><Relationship Id="rId10" Type="http://schemas.openxmlformats.org/officeDocument/2006/relationships/image" Target="../media/image141.png"/><Relationship Id="rId11" Type="http://schemas.openxmlformats.org/officeDocument/2006/relationships/image" Target="../media/image142.png"/><Relationship Id="rId12" Type="http://schemas.openxmlformats.org/officeDocument/2006/relationships/image" Target="../media/image143.png"/><Relationship Id="rId13" Type="http://schemas.openxmlformats.org/officeDocument/2006/relationships/image" Target="../media/image144.png"/><Relationship Id="rId14" Type="http://schemas.openxmlformats.org/officeDocument/2006/relationships/image" Target="../media/image145.png"/><Relationship Id="rId15" Type="http://schemas.openxmlformats.org/officeDocument/2006/relationships/image" Target="../media/image146.png"/><Relationship Id="rId16" Type="http://schemas.openxmlformats.org/officeDocument/2006/relationships/image" Target="../media/image147.png"/><Relationship Id="rId17" Type="http://schemas.openxmlformats.org/officeDocument/2006/relationships/image" Target="../media/image148.png"/><Relationship Id="rId18" Type="http://schemas.openxmlformats.org/officeDocument/2006/relationships/image" Target="../media/image149.png"/><Relationship Id="rId19" Type="http://schemas.openxmlformats.org/officeDocument/2006/relationships/image" Target="../media/image150.png"/><Relationship Id="rId20" Type="http://schemas.openxmlformats.org/officeDocument/2006/relationships/image" Target="../media/image151.png"/><Relationship Id="rId21" Type="http://schemas.openxmlformats.org/officeDocument/2006/relationships/image" Target="../media/image152.png"/><Relationship Id="rId22" Type="http://schemas.openxmlformats.org/officeDocument/2006/relationships/image" Target="../media/image153.png"/><Relationship Id="rId23" Type="http://schemas.openxmlformats.org/officeDocument/2006/relationships/image" Target="../media/image154.png"/><Relationship Id="rId24" Type="http://schemas.openxmlformats.org/officeDocument/2006/relationships/image" Target="../media/image155.png"/><Relationship Id="rId25" Type="http://schemas.openxmlformats.org/officeDocument/2006/relationships/image" Target="../media/image156.png"/><Relationship Id="rId26" Type="http://schemas.openxmlformats.org/officeDocument/2006/relationships/image" Target="../media/image157.png"/><Relationship Id="rId27" Type="http://schemas.openxmlformats.org/officeDocument/2006/relationships/image" Target="../media/image158.png"/><Relationship Id="rId28" Type="http://schemas.openxmlformats.org/officeDocument/2006/relationships/image" Target="../media/image159.png"/><Relationship Id="rId29" Type="http://schemas.openxmlformats.org/officeDocument/2006/relationships/image" Target="../media/image160.png"/><Relationship Id="rId30" Type="http://schemas.openxmlformats.org/officeDocument/2006/relationships/image" Target="../media/image161.png"/><Relationship Id="rId31" Type="http://schemas.openxmlformats.org/officeDocument/2006/relationships/image" Target="../media/image162.png"/><Relationship Id="rId32" Type="http://schemas.openxmlformats.org/officeDocument/2006/relationships/image" Target="../media/image163.png"/><Relationship Id="rId33" Type="http://schemas.openxmlformats.org/officeDocument/2006/relationships/image" Target="../media/image164.png"/><Relationship Id="rId34" Type="http://schemas.openxmlformats.org/officeDocument/2006/relationships/image" Target="../media/image165.png"/><Relationship Id="rId35" Type="http://schemas.openxmlformats.org/officeDocument/2006/relationships/image" Target="../media/image166.png"/><Relationship Id="rId36" Type="http://schemas.openxmlformats.org/officeDocument/2006/relationships/image" Target="../media/image167.png"/><Relationship Id="rId37" Type="http://schemas.openxmlformats.org/officeDocument/2006/relationships/image" Target="../media/image168.png"/><Relationship Id="rId38" Type="http://schemas.openxmlformats.org/officeDocument/2006/relationships/image" Target="../media/image169.png"/><Relationship Id="rId39" Type="http://schemas.openxmlformats.org/officeDocument/2006/relationships/image" Target="../media/image170.png"/><Relationship Id="rId40" Type="http://schemas.openxmlformats.org/officeDocument/2006/relationships/image" Target="../media/image171.png"/><Relationship Id="rId41" Type="http://schemas.openxmlformats.org/officeDocument/2006/relationships/image" Target="../media/image172.png"/><Relationship Id="rId42" Type="http://schemas.openxmlformats.org/officeDocument/2006/relationships/image" Target="../media/image173.png"/><Relationship Id="rId43" Type="http://schemas.openxmlformats.org/officeDocument/2006/relationships/image" Target="../media/image174.png"/><Relationship Id="rId44" Type="http://schemas.openxmlformats.org/officeDocument/2006/relationships/image" Target="../media/image175.png"/><Relationship Id="rId45" Type="http://schemas.openxmlformats.org/officeDocument/2006/relationships/image" Target="../media/image176.png"/><Relationship Id="rId46" Type="http://schemas.openxmlformats.org/officeDocument/2006/relationships/image" Target="../media/image177.png"/><Relationship Id="rId47" Type="http://schemas.openxmlformats.org/officeDocument/2006/relationships/image" Target="../media/image178.png"/><Relationship Id="rId48" Type="http://schemas.openxmlformats.org/officeDocument/2006/relationships/image" Target="../media/image179.png"/><Relationship Id="rId49" Type="http://schemas.openxmlformats.org/officeDocument/2006/relationships/image" Target="../media/image180.png"/><Relationship Id="rId50" Type="http://schemas.openxmlformats.org/officeDocument/2006/relationships/image" Target="../media/image181.png"/><Relationship Id="rId51" Type="http://schemas.openxmlformats.org/officeDocument/2006/relationships/image" Target="../media/image182.png"/><Relationship Id="rId52" Type="http://schemas.openxmlformats.org/officeDocument/2006/relationships/image" Target="../media/image183.png"/><Relationship Id="rId53" Type="http://schemas.openxmlformats.org/officeDocument/2006/relationships/image" Target="../media/image184.png"/><Relationship Id="rId54" Type="http://schemas.openxmlformats.org/officeDocument/2006/relationships/image" Target="../media/image185.png"/><Relationship Id="rId55" Type="http://schemas.openxmlformats.org/officeDocument/2006/relationships/image" Target="../media/image186.png"/><Relationship Id="rId56" Type="http://schemas.openxmlformats.org/officeDocument/2006/relationships/image" Target="../media/image187.png"/><Relationship Id="rId57" Type="http://schemas.openxmlformats.org/officeDocument/2006/relationships/image" Target="../media/image188.png"/><Relationship Id="rId58" Type="http://schemas.openxmlformats.org/officeDocument/2006/relationships/image" Target="../media/image189.png"/><Relationship Id="rId59" Type="http://schemas.openxmlformats.org/officeDocument/2006/relationships/image" Target="../media/image190.png"/><Relationship Id="rId60" Type="http://schemas.openxmlformats.org/officeDocument/2006/relationships/image" Target="../media/image191.png"/><Relationship Id="rId61" Type="http://schemas.openxmlformats.org/officeDocument/2006/relationships/image" Target="../media/image192.png"/><Relationship Id="rId62" Type="http://schemas.openxmlformats.org/officeDocument/2006/relationships/image" Target="../media/image193.png"/><Relationship Id="rId63" Type="http://schemas.openxmlformats.org/officeDocument/2006/relationships/image" Target="../media/image194.png"/><Relationship Id="rId64" Type="http://schemas.openxmlformats.org/officeDocument/2006/relationships/image" Target="../media/image195.png"/><Relationship Id="rId65" Type="http://schemas.openxmlformats.org/officeDocument/2006/relationships/image" Target="../media/image196.png"/><Relationship Id="rId66" Type="http://schemas.openxmlformats.org/officeDocument/2006/relationships/image" Target="../media/image197.png"/><Relationship Id="rId67" Type="http://schemas.openxmlformats.org/officeDocument/2006/relationships/image" Target="../media/image198.png"/><Relationship Id="rId68" Type="http://schemas.openxmlformats.org/officeDocument/2006/relationships/image" Target="../media/image199.png"/><Relationship Id="rId69" Type="http://schemas.openxmlformats.org/officeDocument/2006/relationships/image" Target="../media/image200.png"/><Relationship Id="rId70" Type="http://schemas.openxmlformats.org/officeDocument/2006/relationships/image" Target="../media/image201.png"/><Relationship Id="rId71" Type="http://schemas.openxmlformats.org/officeDocument/2006/relationships/image" Target="../media/image202.png"/><Relationship Id="rId72" Type="http://schemas.openxmlformats.org/officeDocument/2006/relationships/image" Target="../media/image20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4.png"/><Relationship Id="rId3" Type="http://schemas.openxmlformats.org/officeDocument/2006/relationships/image" Target="../media/image205.png"/><Relationship Id="rId4" Type="http://schemas.openxmlformats.org/officeDocument/2006/relationships/image" Target="../media/image206.png"/><Relationship Id="rId5" Type="http://schemas.openxmlformats.org/officeDocument/2006/relationships/image" Target="../media/image207.png"/><Relationship Id="rId6" Type="http://schemas.openxmlformats.org/officeDocument/2006/relationships/image" Target="../media/image208.png"/><Relationship Id="rId7" Type="http://schemas.openxmlformats.org/officeDocument/2006/relationships/image" Target="../media/image209.png"/><Relationship Id="rId8" Type="http://schemas.openxmlformats.org/officeDocument/2006/relationships/image" Target="../media/image210.png"/><Relationship Id="rId9" Type="http://schemas.openxmlformats.org/officeDocument/2006/relationships/image" Target="../media/image211.png"/><Relationship Id="rId10" Type="http://schemas.openxmlformats.org/officeDocument/2006/relationships/image" Target="../media/image212.png"/><Relationship Id="rId11" Type="http://schemas.openxmlformats.org/officeDocument/2006/relationships/image" Target="../media/image213.png"/><Relationship Id="rId12" Type="http://schemas.openxmlformats.org/officeDocument/2006/relationships/image" Target="../media/image214.png"/><Relationship Id="rId13" Type="http://schemas.openxmlformats.org/officeDocument/2006/relationships/image" Target="../media/image215.png"/><Relationship Id="rId14" Type="http://schemas.openxmlformats.org/officeDocument/2006/relationships/image" Target="../media/image216.png"/><Relationship Id="rId15" Type="http://schemas.openxmlformats.org/officeDocument/2006/relationships/image" Target="../media/image217.png"/><Relationship Id="rId16" Type="http://schemas.openxmlformats.org/officeDocument/2006/relationships/image" Target="../media/image218.png"/><Relationship Id="rId17" Type="http://schemas.openxmlformats.org/officeDocument/2006/relationships/image" Target="../media/image219.png"/><Relationship Id="rId18" Type="http://schemas.openxmlformats.org/officeDocument/2006/relationships/image" Target="../media/image220.png"/><Relationship Id="rId19" Type="http://schemas.openxmlformats.org/officeDocument/2006/relationships/image" Target="../media/image221.png"/><Relationship Id="rId20" Type="http://schemas.openxmlformats.org/officeDocument/2006/relationships/image" Target="../media/image222.png"/><Relationship Id="rId21" Type="http://schemas.openxmlformats.org/officeDocument/2006/relationships/image" Target="../media/image223.png"/><Relationship Id="rId22" Type="http://schemas.openxmlformats.org/officeDocument/2006/relationships/image" Target="../media/image224.png"/><Relationship Id="rId23" Type="http://schemas.openxmlformats.org/officeDocument/2006/relationships/image" Target="../media/image225.png"/><Relationship Id="rId24" Type="http://schemas.openxmlformats.org/officeDocument/2006/relationships/image" Target="../media/image226.png"/><Relationship Id="rId25" Type="http://schemas.openxmlformats.org/officeDocument/2006/relationships/image" Target="../media/image227.png"/><Relationship Id="rId26" Type="http://schemas.openxmlformats.org/officeDocument/2006/relationships/image" Target="../media/image228.png"/><Relationship Id="rId27" Type="http://schemas.openxmlformats.org/officeDocument/2006/relationships/image" Target="../media/image229.png"/><Relationship Id="rId28" Type="http://schemas.openxmlformats.org/officeDocument/2006/relationships/image" Target="../media/image230.png"/><Relationship Id="rId29" Type="http://schemas.openxmlformats.org/officeDocument/2006/relationships/image" Target="../media/image231.png"/><Relationship Id="rId30" Type="http://schemas.openxmlformats.org/officeDocument/2006/relationships/image" Target="../media/image232.png"/><Relationship Id="rId31" Type="http://schemas.openxmlformats.org/officeDocument/2006/relationships/image" Target="../media/image233.png"/><Relationship Id="rId32" Type="http://schemas.openxmlformats.org/officeDocument/2006/relationships/image" Target="../media/image234.png"/><Relationship Id="rId33" Type="http://schemas.openxmlformats.org/officeDocument/2006/relationships/image" Target="../media/image235.png"/><Relationship Id="rId34" Type="http://schemas.openxmlformats.org/officeDocument/2006/relationships/image" Target="../media/image236.png"/><Relationship Id="rId35" Type="http://schemas.openxmlformats.org/officeDocument/2006/relationships/image" Target="../media/image237.png"/><Relationship Id="rId36" Type="http://schemas.openxmlformats.org/officeDocument/2006/relationships/image" Target="../media/image238.png"/><Relationship Id="rId37" Type="http://schemas.openxmlformats.org/officeDocument/2006/relationships/image" Target="../media/image239.png"/><Relationship Id="rId38" Type="http://schemas.openxmlformats.org/officeDocument/2006/relationships/image" Target="../media/image240.png"/><Relationship Id="rId39" Type="http://schemas.openxmlformats.org/officeDocument/2006/relationships/image" Target="../media/image241.png"/><Relationship Id="rId40" Type="http://schemas.openxmlformats.org/officeDocument/2006/relationships/image" Target="../media/image242.png"/><Relationship Id="rId41" Type="http://schemas.openxmlformats.org/officeDocument/2006/relationships/image" Target="../media/image243.png"/><Relationship Id="rId42" Type="http://schemas.openxmlformats.org/officeDocument/2006/relationships/image" Target="../media/image244.png"/><Relationship Id="rId43" Type="http://schemas.openxmlformats.org/officeDocument/2006/relationships/image" Target="../media/image245.png"/><Relationship Id="rId44" Type="http://schemas.openxmlformats.org/officeDocument/2006/relationships/image" Target="../media/image246.png"/><Relationship Id="rId45" Type="http://schemas.openxmlformats.org/officeDocument/2006/relationships/image" Target="../media/image247.png"/><Relationship Id="rId46" Type="http://schemas.openxmlformats.org/officeDocument/2006/relationships/image" Target="../media/image248.png"/><Relationship Id="rId47" Type="http://schemas.openxmlformats.org/officeDocument/2006/relationships/image" Target="../media/image249.png"/><Relationship Id="rId48" Type="http://schemas.openxmlformats.org/officeDocument/2006/relationships/image" Target="../media/image250.png"/><Relationship Id="rId49" Type="http://schemas.openxmlformats.org/officeDocument/2006/relationships/image" Target="../media/image251.png"/><Relationship Id="rId50" Type="http://schemas.openxmlformats.org/officeDocument/2006/relationships/image" Target="../media/image252.png"/><Relationship Id="rId51" Type="http://schemas.openxmlformats.org/officeDocument/2006/relationships/image" Target="../media/image253.png"/><Relationship Id="rId52" Type="http://schemas.openxmlformats.org/officeDocument/2006/relationships/image" Target="../media/image254.png"/><Relationship Id="rId53" Type="http://schemas.openxmlformats.org/officeDocument/2006/relationships/image" Target="../media/image25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6.png"/><Relationship Id="rId3" Type="http://schemas.openxmlformats.org/officeDocument/2006/relationships/image" Target="../media/image257.png"/><Relationship Id="rId4" Type="http://schemas.openxmlformats.org/officeDocument/2006/relationships/image" Target="../media/image258.png"/><Relationship Id="rId5" Type="http://schemas.openxmlformats.org/officeDocument/2006/relationships/image" Target="../media/image259.png"/><Relationship Id="rId6" Type="http://schemas.openxmlformats.org/officeDocument/2006/relationships/image" Target="../media/image260.png"/><Relationship Id="rId7" Type="http://schemas.openxmlformats.org/officeDocument/2006/relationships/image" Target="../media/image261.png"/><Relationship Id="rId8" Type="http://schemas.openxmlformats.org/officeDocument/2006/relationships/image" Target="../media/image262.png"/><Relationship Id="rId9" Type="http://schemas.openxmlformats.org/officeDocument/2006/relationships/image" Target="../media/image263.png"/><Relationship Id="rId10" Type="http://schemas.openxmlformats.org/officeDocument/2006/relationships/image" Target="../media/image264.png"/><Relationship Id="rId11" Type="http://schemas.openxmlformats.org/officeDocument/2006/relationships/image" Target="../media/image265.png"/><Relationship Id="rId12" Type="http://schemas.openxmlformats.org/officeDocument/2006/relationships/image" Target="../media/image266.png"/><Relationship Id="rId13" Type="http://schemas.openxmlformats.org/officeDocument/2006/relationships/image" Target="../media/image267.png"/><Relationship Id="rId14" Type="http://schemas.openxmlformats.org/officeDocument/2006/relationships/image" Target="../media/image268.png"/><Relationship Id="rId15" Type="http://schemas.openxmlformats.org/officeDocument/2006/relationships/image" Target="../media/image269.png"/><Relationship Id="rId16" Type="http://schemas.openxmlformats.org/officeDocument/2006/relationships/image" Target="../media/image270.png"/><Relationship Id="rId17" Type="http://schemas.openxmlformats.org/officeDocument/2006/relationships/image" Target="../media/image271.png"/><Relationship Id="rId18" Type="http://schemas.openxmlformats.org/officeDocument/2006/relationships/image" Target="../media/image272.png"/><Relationship Id="rId19" Type="http://schemas.openxmlformats.org/officeDocument/2006/relationships/image" Target="../media/image273.png"/><Relationship Id="rId20" Type="http://schemas.openxmlformats.org/officeDocument/2006/relationships/image" Target="../media/image274.png"/><Relationship Id="rId21" Type="http://schemas.openxmlformats.org/officeDocument/2006/relationships/image" Target="../media/image275.png"/><Relationship Id="rId22" Type="http://schemas.openxmlformats.org/officeDocument/2006/relationships/image" Target="../media/image276.png"/><Relationship Id="rId23" Type="http://schemas.openxmlformats.org/officeDocument/2006/relationships/image" Target="../media/image277.png"/><Relationship Id="rId24" Type="http://schemas.openxmlformats.org/officeDocument/2006/relationships/image" Target="../media/image278.png"/><Relationship Id="rId25" Type="http://schemas.openxmlformats.org/officeDocument/2006/relationships/image" Target="../media/image279.png"/><Relationship Id="rId26" Type="http://schemas.openxmlformats.org/officeDocument/2006/relationships/image" Target="../media/image280.png"/><Relationship Id="rId27" Type="http://schemas.openxmlformats.org/officeDocument/2006/relationships/image" Target="../media/image281.png"/><Relationship Id="rId28" Type="http://schemas.openxmlformats.org/officeDocument/2006/relationships/image" Target="../media/image282.png"/><Relationship Id="rId29" Type="http://schemas.openxmlformats.org/officeDocument/2006/relationships/image" Target="../media/image283.png"/><Relationship Id="rId30" Type="http://schemas.openxmlformats.org/officeDocument/2006/relationships/image" Target="../media/image284.png"/><Relationship Id="rId31" Type="http://schemas.openxmlformats.org/officeDocument/2006/relationships/image" Target="../media/image285.png"/><Relationship Id="rId32" Type="http://schemas.openxmlformats.org/officeDocument/2006/relationships/image" Target="../media/image286.png"/><Relationship Id="rId33" Type="http://schemas.openxmlformats.org/officeDocument/2006/relationships/image" Target="../media/image287.png"/><Relationship Id="rId34" Type="http://schemas.openxmlformats.org/officeDocument/2006/relationships/image" Target="../media/image288.png"/><Relationship Id="rId35" Type="http://schemas.openxmlformats.org/officeDocument/2006/relationships/image" Target="../media/image289.png"/><Relationship Id="rId36" Type="http://schemas.openxmlformats.org/officeDocument/2006/relationships/image" Target="../media/image290.png"/><Relationship Id="rId37" Type="http://schemas.openxmlformats.org/officeDocument/2006/relationships/image" Target="../media/image291.png"/><Relationship Id="rId38" Type="http://schemas.openxmlformats.org/officeDocument/2006/relationships/image" Target="../media/image292.png"/><Relationship Id="rId39" Type="http://schemas.openxmlformats.org/officeDocument/2006/relationships/image" Target="../media/image293.png"/><Relationship Id="rId40" Type="http://schemas.openxmlformats.org/officeDocument/2006/relationships/image" Target="../media/image294.png"/><Relationship Id="rId41" Type="http://schemas.openxmlformats.org/officeDocument/2006/relationships/image" Target="../media/image295.png"/><Relationship Id="rId42" Type="http://schemas.openxmlformats.org/officeDocument/2006/relationships/image" Target="../media/image296.png"/><Relationship Id="rId43" Type="http://schemas.openxmlformats.org/officeDocument/2006/relationships/image" Target="../media/image297.png"/><Relationship Id="rId44" Type="http://schemas.openxmlformats.org/officeDocument/2006/relationships/image" Target="../media/image298.png"/><Relationship Id="rId45" Type="http://schemas.openxmlformats.org/officeDocument/2006/relationships/image" Target="../media/image299.png"/><Relationship Id="rId46" Type="http://schemas.openxmlformats.org/officeDocument/2006/relationships/image" Target="../media/image300.png"/><Relationship Id="rId47" Type="http://schemas.openxmlformats.org/officeDocument/2006/relationships/image" Target="../media/image301.png"/><Relationship Id="rId48" Type="http://schemas.openxmlformats.org/officeDocument/2006/relationships/image" Target="../media/image302.png"/><Relationship Id="rId49" Type="http://schemas.openxmlformats.org/officeDocument/2006/relationships/image" Target="../media/image303.png"/><Relationship Id="rId50" Type="http://schemas.openxmlformats.org/officeDocument/2006/relationships/image" Target="../media/image304.png"/><Relationship Id="rId51" Type="http://schemas.openxmlformats.org/officeDocument/2006/relationships/image" Target="../media/image305.png"/><Relationship Id="rId52" Type="http://schemas.openxmlformats.org/officeDocument/2006/relationships/image" Target="../media/image306.png"/><Relationship Id="rId53" Type="http://schemas.openxmlformats.org/officeDocument/2006/relationships/image" Target="../media/image307.png"/><Relationship Id="rId54" Type="http://schemas.openxmlformats.org/officeDocument/2006/relationships/image" Target="../media/image308.png"/><Relationship Id="rId55" Type="http://schemas.openxmlformats.org/officeDocument/2006/relationships/image" Target="../media/image309.png"/><Relationship Id="rId56" Type="http://schemas.openxmlformats.org/officeDocument/2006/relationships/image" Target="../media/image310.png"/><Relationship Id="rId57" Type="http://schemas.openxmlformats.org/officeDocument/2006/relationships/image" Target="../media/image311.png"/><Relationship Id="rId58" Type="http://schemas.openxmlformats.org/officeDocument/2006/relationships/image" Target="../media/image312.png"/><Relationship Id="rId59" Type="http://schemas.openxmlformats.org/officeDocument/2006/relationships/image" Target="../media/image313.png"/><Relationship Id="rId60" Type="http://schemas.openxmlformats.org/officeDocument/2006/relationships/image" Target="../media/image314.png"/><Relationship Id="rId61" Type="http://schemas.openxmlformats.org/officeDocument/2006/relationships/image" Target="../media/image315.png"/><Relationship Id="rId62" Type="http://schemas.openxmlformats.org/officeDocument/2006/relationships/image" Target="../media/image316.png"/><Relationship Id="rId63" Type="http://schemas.openxmlformats.org/officeDocument/2006/relationships/image" Target="../media/image317.png"/><Relationship Id="rId64" Type="http://schemas.openxmlformats.org/officeDocument/2006/relationships/image" Target="../media/image318.png"/><Relationship Id="rId65" Type="http://schemas.openxmlformats.org/officeDocument/2006/relationships/image" Target="../media/image319.png"/><Relationship Id="rId66" Type="http://schemas.openxmlformats.org/officeDocument/2006/relationships/image" Target="../media/image320.png"/><Relationship Id="rId67" Type="http://schemas.openxmlformats.org/officeDocument/2006/relationships/image" Target="../media/image321.png"/><Relationship Id="rId68" Type="http://schemas.openxmlformats.org/officeDocument/2006/relationships/image" Target="../media/image322.png"/><Relationship Id="rId69" Type="http://schemas.openxmlformats.org/officeDocument/2006/relationships/image" Target="../media/image323.png"/><Relationship Id="rId70" Type="http://schemas.openxmlformats.org/officeDocument/2006/relationships/image" Target="../media/image324.png"/><Relationship Id="rId71" Type="http://schemas.openxmlformats.org/officeDocument/2006/relationships/image" Target="../media/image325.png"/><Relationship Id="rId72" Type="http://schemas.openxmlformats.org/officeDocument/2006/relationships/image" Target="../media/image326.png"/><Relationship Id="rId73" Type="http://schemas.openxmlformats.org/officeDocument/2006/relationships/image" Target="../media/image327.png"/><Relationship Id="rId74" Type="http://schemas.openxmlformats.org/officeDocument/2006/relationships/image" Target="../media/image328.png"/><Relationship Id="rId75" Type="http://schemas.openxmlformats.org/officeDocument/2006/relationships/image" Target="../media/image329.png"/><Relationship Id="rId76" Type="http://schemas.openxmlformats.org/officeDocument/2006/relationships/image" Target="../media/image330.png"/><Relationship Id="rId77" Type="http://schemas.openxmlformats.org/officeDocument/2006/relationships/image" Target="../media/image331.png"/><Relationship Id="rId78" Type="http://schemas.openxmlformats.org/officeDocument/2006/relationships/image" Target="../media/image332.png"/><Relationship Id="rId79" Type="http://schemas.openxmlformats.org/officeDocument/2006/relationships/image" Target="../media/image333.png"/><Relationship Id="rId80" Type="http://schemas.openxmlformats.org/officeDocument/2006/relationships/image" Target="../media/image334.png"/><Relationship Id="rId81" Type="http://schemas.openxmlformats.org/officeDocument/2006/relationships/image" Target="../media/image335.png"/><Relationship Id="rId82" Type="http://schemas.openxmlformats.org/officeDocument/2006/relationships/image" Target="../media/image336.png"/><Relationship Id="rId83" Type="http://schemas.openxmlformats.org/officeDocument/2006/relationships/image" Target="../media/image337.png"/><Relationship Id="rId84" Type="http://schemas.openxmlformats.org/officeDocument/2006/relationships/image" Target="../media/image338.png"/><Relationship Id="rId85" Type="http://schemas.openxmlformats.org/officeDocument/2006/relationships/image" Target="../media/image339.png"/><Relationship Id="rId86" Type="http://schemas.openxmlformats.org/officeDocument/2006/relationships/image" Target="../media/image340.png"/><Relationship Id="rId87" Type="http://schemas.openxmlformats.org/officeDocument/2006/relationships/image" Target="../media/image341.png"/><Relationship Id="rId88" Type="http://schemas.openxmlformats.org/officeDocument/2006/relationships/image" Target="../media/image342.png"/><Relationship Id="rId89" Type="http://schemas.openxmlformats.org/officeDocument/2006/relationships/image" Target="../media/image343.png"/><Relationship Id="rId90" Type="http://schemas.openxmlformats.org/officeDocument/2006/relationships/image" Target="../media/image344.png"/><Relationship Id="rId91" Type="http://schemas.openxmlformats.org/officeDocument/2006/relationships/image" Target="../media/image345.png"/><Relationship Id="rId92" Type="http://schemas.openxmlformats.org/officeDocument/2006/relationships/image" Target="../media/image346.png"/><Relationship Id="rId93" Type="http://schemas.openxmlformats.org/officeDocument/2006/relationships/image" Target="../media/image347.png"/><Relationship Id="rId94" Type="http://schemas.openxmlformats.org/officeDocument/2006/relationships/image" Target="../media/image348.png"/><Relationship Id="rId95" Type="http://schemas.openxmlformats.org/officeDocument/2006/relationships/image" Target="../media/image349.png"/><Relationship Id="rId96" Type="http://schemas.openxmlformats.org/officeDocument/2006/relationships/image" Target="../media/image350.png"/><Relationship Id="rId97" Type="http://schemas.openxmlformats.org/officeDocument/2006/relationships/image" Target="../media/image351.png"/><Relationship Id="rId98" Type="http://schemas.openxmlformats.org/officeDocument/2006/relationships/image" Target="../media/image352.png"/><Relationship Id="rId99" Type="http://schemas.openxmlformats.org/officeDocument/2006/relationships/image" Target="../media/image353.png"/><Relationship Id="rId100" Type="http://schemas.openxmlformats.org/officeDocument/2006/relationships/image" Target="../media/image354.png"/><Relationship Id="rId101" Type="http://schemas.openxmlformats.org/officeDocument/2006/relationships/image" Target="../media/image355.png"/><Relationship Id="rId102" Type="http://schemas.openxmlformats.org/officeDocument/2006/relationships/image" Target="../media/image356.png"/><Relationship Id="rId103" Type="http://schemas.openxmlformats.org/officeDocument/2006/relationships/image" Target="../media/image357.png"/><Relationship Id="rId104" Type="http://schemas.openxmlformats.org/officeDocument/2006/relationships/image" Target="../media/image358.png"/><Relationship Id="rId105" Type="http://schemas.openxmlformats.org/officeDocument/2006/relationships/image" Target="../media/image359.png"/><Relationship Id="rId106" Type="http://schemas.openxmlformats.org/officeDocument/2006/relationships/image" Target="../media/image360.png"/><Relationship Id="rId107" Type="http://schemas.openxmlformats.org/officeDocument/2006/relationships/image" Target="../media/image361.png"/><Relationship Id="rId108" Type="http://schemas.openxmlformats.org/officeDocument/2006/relationships/image" Target="../media/image362.png"/><Relationship Id="rId109" Type="http://schemas.openxmlformats.org/officeDocument/2006/relationships/image" Target="../media/image363.png"/><Relationship Id="rId110" Type="http://schemas.openxmlformats.org/officeDocument/2006/relationships/image" Target="../media/image364.png"/><Relationship Id="rId111" Type="http://schemas.openxmlformats.org/officeDocument/2006/relationships/image" Target="../media/image365.png"/><Relationship Id="rId112" Type="http://schemas.openxmlformats.org/officeDocument/2006/relationships/image" Target="../media/image366.png"/><Relationship Id="rId113" Type="http://schemas.openxmlformats.org/officeDocument/2006/relationships/image" Target="../media/image367.png"/><Relationship Id="rId114" Type="http://schemas.openxmlformats.org/officeDocument/2006/relationships/image" Target="../media/image368.png"/><Relationship Id="rId115" Type="http://schemas.openxmlformats.org/officeDocument/2006/relationships/image" Target="../media/image369.png"/><Relationship Id="rId116" Type="http://schemas.openxmlformats.org/officeDocument/2006/relationships/image" Target="../media/image370.png"/><Relationship Id="rId117" Type="http://schemas.openxmlformats.org/officeDocument/2006/relationships/image" Target="../media/image371.png"/><Relationship Id="rId118" Type="http://schemas.openxmlformats.org/officeDocument/2006/relationships/image" Target="../media/image372.png"/><Relationship Id="rId119" Type="http://schemas.openxmlformats.org/officeDocument/2006/relationships/image" Target="../media/image373.png"/><Relationship Id="rId120" Type="http://schemas.openxmlformats.org/officeDocument/2006/relationships/image" Target="../media/image374.png"/><Relationship Id="rId121" Type="http://schemas.openxmlformats.org/officeDocument/2006/relationships/image" Target="../media/image375.png"/><Relationship Id="rId122" Type="http://schemas.openxmlformats.org/officeDocument/2006/relationships/image" Target="../media/image376.png"/><Relationship Id="rId123" Type="http://schemas.openxmlformats.org/officeDocument/2006/relationships/image" Target="../media/image377.png"/><Relationship Id="rId124" Type="http://schemas.openxmlformats.org/officeDocument/2006/relationships/image" Target="../media/image378.png"/><Relationship Id="rId125" Type="http://schemas.openxmlformats.org/officeDocument/2006/relationships/image" Target="../media/image37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1080" y="1559052"/>
            <a:ext cx="2526792" cy="164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22547" y="1559052"/>
            <a:ext cx="1081111" cy="164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70120" y="1559052"/>
            <a:ext cx="803147" cy="126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25880" y="1866900"/>
            <a:ext cx="3076956" cy="147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98320" y="2116835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4">
                <a:moveTo>
                  <a:pt x="50292" y="0"/>
                </a:moveTo>
                <a:lnTo>
                  <a:pt x="19049" y="30099"/>
                </a:lnTo>
                <a:lnTo>
                  <a:pt x="16763" y="45720"/>
                </a:lnTo>
                <a:lnTo>
                  <a:pt x="16763" y="50292"/>
                </a:lnTo>
                <a:lnTo>
                  <a:pt x="19812" y="65532"/>
                </a:lnTo>
                <a:lnTo>
                  <a:pt x="19812" y="91440"/>
                </a:lnTo>
                <a:lnTo>
                  <a:pt x="15240" y="96012"/>
                </a:lnTo>
                <a:lnTo>
                  <a:pt x="12192" y="102108"/>
                </a:lnTo>
                <a:lnTo>
                  <a:pt x="6096" y="105156"/>
                </a:lnTo>
                <a:lnTo>
                  <a:pt x="0" y="106680"/>
                </a:lnTo>
                <a:lnTo>
                  <a:pt x="0" y="111252"/>
                </a:lnTo>
                <a:lnTo>
                  <a:pt x="7619" y="111252"/>
                </a:lnTo>
                <a:lnTo>
                  <a:pt x="12192" y="114300"/>
                </a:lnTo>
                <a:lnTo>
                  <a:pt x="16763" y="118872"/>
                </a:lnTo>
                <a:lnTo>
                  <a:pt x="19812" y="124968"/>
                </a:lnTo>
                <a:lnTo>
                  <a:pt x="19812" y="152400"/>
                </a:lnTo>
                <a:lnTo>
                  <a:pt x="16763" y="164592"/>
                </a:lnTo>
                <a:lnTo>
                  <a:pt x="16876" y="172212"/>
                </a:lnTo>
                <a:lnTo>
                  <a:pt x="36957" y="209550"/>
                </a:lnTo>
                <a:lnTo>
                  <a:pt x="50292" y="214884"/>
                </a:lnTo>
                <a:lnTo>
                  <a:pt x="50292" y="210312"/>
                </a:lnTo>
                <a:lnTo>
                  <a:pt x="42672" y="208788"/>
                </a:lnTo>
                <a:lnTo>
                  <a:pt x="35052" y="201168"/>
                </a:lnTo>
                <a:lnTo>
                  <a:pt x="30480" y="195072"/>
                </a:lnTo>
                <a:lnTo>
                  <a:pt x="28956" y="188975"/>
                </a:lnTo>
                <a:lnTo>
                  <a:pt x="28956" y="178308"/>
                </a:lnTo>
                <a:lnTo>
                  <a:pt x="30480" y="172212"/>
                </a:lnTo>
                <a:lnTo>
                  <a:pt x="30480" y="164592"/>
                </a:lnTo>
                <a:lnTo>
                  <a:pt x="32004" y="156972"/>
                </a:lnTo>
                <a:lnTo>
                  <a:pt x="33528" y="150875"/>
                </a:lnTo>
                <a:lnTo>
                  <a:pt x="33528" y="138684"/>
                </a:lnTo>
                <a:lnTo>
                  <a:pt x="30480" y="132588"/>
                </a:lnTo>
                <a:lnTo>
                  <a:pt x="21336" y="117348"/>
                </a:lnTo>
                <a:lnTo>
                  <a:pt x="16763" y="111252"/>
                </a:lnTo>
                <a:lnTo>
                  <a:pt x="7619" y="108204"/>
                </a:lnTo>
                <a:lnTo>
                  <a:pt x="16763" y="103632"/>
                </a:lnTo>
                <a:lnTo>
                  <a:pt x="21336" y="99060"/>
                </a:lnTo>
                <a:lnTo>
                  <a:pt x="25907" y="91440"/>
                </a:lnTo>
                <a:lnTo>
                  <a:pt x="30480" y="85344"/>
                </a:lnTo>
                <a:lnTo>
                  <a:pt x="33528" y="77724"/>
                </a:lnTo>
                <a:lnTo>
                  <a:pt x="33528" y="65532"/>
                </a:lnTo>
                <a:lnTo>
                  <a:pt x="30480" y="50292"/>
                </a:lnTo>
                <a:lnTo>
                  <a:pt x="30480" y="42672"/>
                </a:lnTo>
                <a:lnTo>
                  <a:pt x="28956" y="38100"/>
                </a:lnTo>
                <a:lnTo>
                  <a:pt x="28956" y="25908"/>
                </a:lnTo>
                <a:lnTo>
                  <a:pt x="30480" y="19812"/>
                </a:lnTo>
                <a:lnTo>
                  <a:pt x="35052" y="15240"/>
                </a:lnTo>
                <a:lnTo>
                  <a:pt x="38100" y="10668"/>
                </a:lnTo>
                <a:lnTo>
                  <a:pt x="42672" y="6096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51888" y="211683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0" y="0"/>
                </a:moveTo>
                <a:lnTo>
                  <a:pt x="0" y="4572"/>
                </a:lnTo>
                <a:lnTo>
                  <a:pt x="7619" y="7620"/>
                </a:lnTo>
                <a:lnTo>
                  <a:pt x="10668" y="10668"/>
                </a:lnTo>
                <a:lnTo>
                  <a:pt x="13716" y="16764"/>
                </a:lnTo>
                <a:lnTo>
                  <a:pt x="18287" y="19812"/>
                </a:lnTo>
                <a:lnTo>
                  <a:pt x="19812" y="25908"/>
                </a:lnTo>
                <a:lnTo>
                  <a:pt x="19812" y="42672"/>
                </a:lnTo>
                <a:lnTo>
                  <a:pt x="18287" y="51816"/>
                </a:lnTo>
                <a:lnTo>
                  <a:pt x="16763" y="59436"/>
                </a:lnTo>
                <a:lnTo>
                  <a:pt x="16763" y="77724"/>
                </a:lnTo>
                <a:lnTo>
                  <a:pt x="18287" y="85344"/>
                </a:lnTo>
                <a:lnTo>
                  <a:pt x="27431" y="97536"/>
                </a:lnTo>
                <a:lnTo>
                  <a:pt x="33528" y="103632"/>
                </a:lnTo>
                <a:lnTo>
                  <a:pt x="41148" y="108204"/>
                </a:lnTo>
                <a:lnTo>
                  <a:pt x="33528" y="111252"/>
                </a:lnTo>
                <a:lnTo>
                  <a:pt x="27431" y="117348"/>
                </a:lnTo>
                <a:lnTo>
                  <a:pt x="18287" y="132588"/>
                </a:lnTo>
                <a:lnTo>
                  <a:pt x="16763" y="138684"/>
                </a:lnTo>
                <a:lnTo>
                  <a:pt x="16763" y="156972"/>
                </a:lnTo>
                <a:lnTo>
                  <a:pt x="19812" y="172212"/>
                </a:lnTo>
                <a:lnTo>
                  <a:pt x="19812" y="190500"/>
                </a:lnTo>
                <a:lnTo>
                  <a:pt x="18287" y="196596"/>
                </a:lnTo>
                <a:lnTo>
                  <a:pt x="13716" y="201168"/>
                </a:lnTo>
                <a:lnTo>
                  <a:pt x="10668" y="205740"/>
                </a:lnTo>
                <a:lnTo>
                  <a:pt x="6095" y="208788"/>
                </a:lnTo>
                <a:lnTo>
                  <a:pt x="0" y="210312"/>
                </a:lnTo>
                <a:lnTo>
                  <a:pt x="0" y="214884"/>
                </a:lnTo>
                <a:lnTo>
                  <a:pt x="31051" y="185166"/>
                </a:lnTo>
                <a:lnTo>
                  <a:pt x="33528" y="170688"/>
                </a:lnTo>
                <a:lnTo>
                  <a:pt x="33528" y="158496"/>
                </a:lnTo>
                <a:lnTo>
                  <a:pt x="32004" y="152400"/>
                </a:lnTo>
                <a:lnTo>
                  <a:pt x="30480" y="143256"/>
                </a:lnTo>
                <a:lnTo>
                  <a:pt x="28956" y="137160"/>
                </a:lnTo>
                <a:lnTo>
                  <a:pt x="28956" y="129540"/>
                </a:lnTo>
                <a:lnTo>
                  <a:pt x="30480" y="123444"/>
                </a:lnTo>
                <a:lnTo>
                  <a:pt x="36575" y="114300"/>
                </a:lnTo>
                <a:lnTo>
                  <a:pt x="42672" y="111252"/>
                </a:lnTo>
                <a:lnTo>
                  <a:pt x="48768" y="111252"/>
                </a:lnTo>
                <a:lnTo>
                  <a:pt x="48768" y="106680"/>
                </a:lnTo>
                <a:lnTo>
                  <a:pt x="41148" y="105156"/>
                </a:lnTo>
                <a:lnTo>
                  <a:pt x="36575" y="100584"/>
                </a:lnTo>
                <a:lnTo>
                  <a:pt x="30480" y="91440"/>
                </a:lnTo>
                <a:lnTo>
                  <a:pt x="28956" y="86868"/>
                </a:lnTo>
                <a:lnTo>
                  <a:pt x="28956" y="77724"/>
                </a:lnTo>
                <a:lnTo>
                  <a:pt x="32004" y="65532"/>
                </a:lnTo>
                <a:lnTo>
                  <a:pt x="32004" y="57912"/>
                </a:lnTo>
                <a:lnTo>
                  <a:pt x="33528" y="50292"/>
                </a:lnTo>
                <a:lnTo>
                  <a:pt x="33528" y="45720"/>
                </a:lnTo>
                <a:lnTo>
                  <a:pt x="18002" y="10715"/>
                </a:lnTo>
                <a:lnTo>
                  <a:pt x="6572" y="26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50235" y="215341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0" y="0"/>
                </a:moveTo>
                <a:lnTo>
                  <a:pt x="0" y="4572"/>
                </a:lnTo>
                <a:lnTo>
                  <a:pt x="7619" y="7620"/>
                </a:lnTo>
                <a:lnTo>
                  <a:pt x="12191" y="12192"/>
                </a:lnTo>
                <a:lnTo>
                  <a:pt x="18287" y="21336"/>
                </a:lnTo>
                <a:lnTo>
                  <a:pt x="21336" y="27432"/>
                </a:lnTo>
                <a:lnTo>
                  <a:pt x="24383" y="30480"/>
                </a:lnTo>
                <a:lnTo>
                  <a:pt x="32575" y="68199"/>
                </a:lnTo>
                <a:lnTo>
                  <a:pt x="33527" y="86868"/>
                </a:lnTo>
                <a:lnTo>
                  <a:pt x="33266" y="95107"/>
                </a:lnTo>
                <a:lnTo>
                  <a:pt x="24955" y="135064"/>
                </a:lnTo>
                <a:lnTo>
                  <a:pt x="18287" y="146304"/>
                </a:lnTo>
                <a:lnTo>
                  <a:pt x="15430" y="151733"/>
                </a:lnTo>
                <a:lnTo>
                  <a:pt x="11430" y="156591"/>
                </a:lnTo>
                <a:lnTo>
                  <a:pt x="6286" y="160877"/>
                </a:lnTo>
                <a:lnTo>
                  <a:pt x="0" y="164592"/>
                </a:lnTo>
                <a:lnTo>
                  <a:pt x="0" y="166116"/>
                </a:lnTo>
                <a:lnTo>
                  <a:pt x="38100" y="134112"/>
                </a:lnTo>
                <a:lnTo>
                  <a:pt x="49458" y="97464"/>
                </a:lnTo>
                <a:lnTo>
                  <a:pt x="50291" y="83820"/>
                </a:lnTo>
                <a:lnTo>
                  <a:pt x="49958" y="74461"/>
                </a:lnTo>
                <a:lnTo>
                  <a:pt x="48768" y="64960"/>
                </a:lnTo>
                <a:lnTo>
                  <a:pt x="46434" y="55745"/>
                </a:lnTo>
                <a:lnTo>
                  <a:pt x="42671" y="47244"/>
                </a:lnTo>
                <a:lnTo>
                  <a:pt x="38933" y="38385"/>
                </a:lnTo>
                <a:lnTo>
                  <a:pt x="13144" y="7048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06979" y="215341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69">
                <a:moveTo>
                  <a:pt x="48768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606"/>
                </a:lnTo>
                <a:lnTo>
                  <a:pt x="15811" y="137350"/>
                </a:lnTo>
                <a:lnTo>
                  <a:pt x="48768" y="166116"/>
                </a:lnTo>
                <a:lnTo>
                  <a:pt x="48768" y="164592"/>
                </a:lnTo>
                <a:lnTo>
                  <a:pt x="35051" y="150876"/>
                </a:lnTo>
                <a:lnTo>
                  <a:pt x="30480" y="144780"/>
                </a:lnTo>
                <a:lnTo>
                  <a:pt x="27431" y="141732"/>
                </a:lnTo>
                <a:lnTo>
                  <a:pt x="25907" y="137160"/>
                </a:lnTo>
                <a:lnTo>
                  <a:pt x="22859" y="131064"/>
                </a:lnTo>
                <a:lnTo>
                  <a:pt x="21336" y="123444"/>
                </a:lnTo>
                <a:lnTo>
                  <a:pt x="21336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335" y="90558"/>
                </a:lnTo>
                <a:lnTo>
                  <a:pt x="18287" y="80772"/>
                </a:lnTo>
                <a:lnTo>
                  <a:pt x="18549" y="72532"/>
                </a:lnTo>
                <a:lnTo>
                  <a:pt x="24955" y="32385"/>
                </a:lnTo>
                <a:lnTo>
                  <a:pt x="32003" y="19812"/>
                </a:lnTo>
                <a:lnTo>
                  <a:pt x="36575" y="12192"/>
                </a:lnTo>
                <a:lnTo>
                  <a:pt x="42671" y="7620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83307" y="215341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0668" y="12192"/>
                </a:lnTo>
                <a:lnTo>
                  <a:pt x="13716" y="16764"/>
                </a:lnTo>
                <a:lnTo>
                  <a:pt x="18287" y="21336"/>
                </a:lnTo>
                <a:lnTo>
                  <a:pt x="25908" y="36576"/>
                </a:lnTo>
                <a:lnTo>
                  <a:pt x="27431" y="42672"/>
                </a:lnTo>
                <a:lnTo>
                  <a:pt x="28956" y="51816"/>
                </a:lnTo>
                <a:lnTo>
                  <a:pt x="30956" y="59435"/>
                </a:lnTo>
                <a:lnTo>
                  <a:pt x="32385" y="68199"/>
                </a:lnTo>
                <a:lnTo>
                  <a:pt x="33242" y="77533"/>
                </a:lnTo>
                <a:lnTo>
                  <a:pt x="33528" y="86868"/>
                </a:lnTo>
                <a:lnTo>
                  <a:pt x="33242" y="95107"/>
                </a:lnTo>
                <a:lnTo>
                  <a:pt x="24193" y="135064"/>
                </a:lnTo>
                <a:lnTo>
                  <a:pt x="0" y="164592"/>
                </a:lnTo>
                <a:lnTo>
                  <a:pt x="0" y="166116"/>
                </a:lnTo>
                <a:lnTo>
                  <a:pt x="35052" y="134112"/>
                </a:lnTo>
                <a:lnTo>
                  <a:pt x="49196" y="97464"/>
                </a:lnTo>
                <a:lnTo>
                  <a:pt x="50292" y="83820"/>
                </a:lnTo>
                <a:lnTo>
                  <a:pt x="49744" y="74461"/>
                </a:lnTo>
                <a:lnTo>
                  <a:pt x="33908" y="30099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62911" y="215341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69">
                <a:moveTo>
                  <a:pt x="48768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606"/>
                </a:lnTo>
                <a:lnTo>
                  <a:pt x="15811" y="137350"/>
                </a:lnTo>
                <a:lnTo>
                  <a:pt x="48768" y="166116"/>
                </a:lnTo>
                <a:lnTo>
                  <a:pt x="48768" y="164592"/>
                </a:lnTo>
                <a:lnTo>
                  <a:pt x="42671" y="160020"/>
                </a:lnTo>
                <a:lnTo>
                  <a:pt x="39624" y="155448"/>
                </a:lnTo>
                <a:lnTo>
                  <a:pt x="35051" y="150876"/>
                </a:lnTo>
                <a:lnTo>
                  <a:pt x="30480" y="144780"/>
                </a:lnTo>
                <a:lnTo>
                  <a:pt x="27431" y="141732"/>
                </a:lnTo>
                <a:lnTo>
                  <a:pt x="25907" y="137160"/>
                </a:lnTo>
                <a:lnTo>
                  <a:pt x="22860" y="131064"/>
                </a:lnTo>
                <a:lnTo>
                  <a:pt x="21336" y="123444"/>
                </a:lnTo>
                <a:lnTo>
                  <a:pt x="16763" y="80772"/>
                </a:lnTo>
                <a:lnTo>
                  <a:pt x="17025" y="72532"/>
                </a:lnTo>
                <a:lnTo>
                  <a:pt x="24765" y="32385"/>
                </a:lnTo>
                <a:lnTo>
                  <a:pt x="32004" y="19812"/>
                </a:lnTo>
                <a:lnTo>
                  <a:pt x="36575" y="12192"/>
                </a:lnTo>
                <a:lnTo>
                  <a:pt x="41148" y="7620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77083" y="219608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9143" y="56388"/>
                </a:moveTo>
                <a:lnTo>
                  <a:pt x="6096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4572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4384" y="82296"/>
                </a:lnTo>
                <a:lnTo>
                  <a:pt x="15240" y="76200"/>
                </a:lnTo>
                <a:lnTo>
                  <a:pt x="12192" y="71627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8580" h="86994">
                <a:moveTo>
                  <a:pt x="44704" y="83820"/>
                </a:moveTo>
                <a:lnTo>
                  <a:pt x="10668" y="83820"/>
                </a:lnTo>
                <a:lnTo>
                  <a:pt x="12192" y="85344"/>
                </a:lnTo>
                <a:lnTo>
                  <a:pt x="18288" y="86868"/>
                </a:lnTo>
                <a:lnTo>
                  <a:pt x="36576" y="86868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8580" h="86994">
                <a:moveTo>
                  <a:pt x="45720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8288" y="10668"/>
                </a:lnTo>
                <a:lnTo>
                  <a:pt x="15240" y="16764"/>
                </a:lnTo>
                <a:lnTo>
                  <a:pt x="13716" y="24384"/>
                </a:lnTo>
                <a:lnTo>
                  <a:pt x="12192" y="30480"/>
                </a:lnTo>
                <a:lnTo>
                  <a:pt x="15240" y="36575"/>
                </a:lnTo>
                <a:lnTo>
                  <a:pt x="16764" y="41148"/>
                </a:lnTo>
                <a:lnTo>
                  <a:pt x="21336" y="44196"/>
                </a:lnTo>
                <a:lnTo>
                  <a:pt x="28956" y="48768"/>
                </a:lnTo>
                <a:lnTo>
                  <a:pt x="38100" y="53340"/>
                </a:lnTo>
                <a:lnTo>
                  <a:pt x="42672" y="56388"/>
                </a:lnTo>
                <a:lnTo>
                  <a:pt x="47243" y="65532"/>
                </a:lnTo>
                <a:lnTo>
                  <a:pt x="45720" y="70104"/>
                </a:lnTo>
                <a:lnTo>
                  <a:pt x="45720" y="73151"/>
                </a:lnTo>
                <a:lnTo>
                  <a:pt x="38100" y="80772"/>
                </a:lnTo>
                <a:lnTo>
                  <a:pt x="35052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6388" y="76200"/>
                </a:lnTo>
                <a:lnTo>
                  <a:pt x="60960" y="70104"/>
                </a:lnTo>
                <a:lnTo>
                  <a:pt x="62484" y="62484"/>
                </a:lnTo>
                <a:lnTo>
                  <a:pt x="62460" y="55887"/>
                </a:lnTo>
                <a:lnTo>
                  <a:pt x="60007" y="49720"/>
                </a:lnTo>
                <a:lnTo>
                  <a:pt x="54983" y="43838"/>
                </a:lnTo>
                <a:lnTo>
                  <a:pt x="47243" y="38100"/>
                </a:lnTo>
                <a:lnTo>
                  <a:pt x="36576" y="32004"/>
                </a:lnTo>
                <a:lnTo>
                  <a:pt x="32004" y="30480"/>
                </a:lnTo>
                <a:lnTo>
                  <a:pt x="27432" y="27432"/>
                </a:lnTo>
                <a:lnTo>
                  <a:pt x="25908" y="25908"/>
                </a:lnTo>
                <a:lnTo>
                  <a:pt x="24384" y="22860"/>
                </a:lnTo>
                <a:lnTo>
                  <a:pt x="24384" y="19812"/>
                </a:lnTo>
                <a:lnTo>
                  <a:pt x="25908" y="15240"/>
                </a:lnTo>
                <a:lnTo>
                  <a:pt x="25908" y="13716"/>
                </a:lnTo>
                <a:lnTo>
                  <a:pt x="27432" y="10668"/>
                </a:lnTo>
                <a:lnTo>
                  <a:pt x="30480" y="9144"/>
                </a:lnTo>
                <a:lnTo>
                  <a:pt x="35052" y="7620"/>
                </a:lnTo>
                <a:lnTo>
                  <a:pt x="38100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7912" y="3048"/>
                </a:lnTo>
                <a:lnTo>
                  <a:pt x="54864" y="3048"/>
                </a:lnTo>
                <a:lnTo>
                  <a:pt x="45720" y="0"/>
                </a:lnTo>
                <a:close/>
              </a:path>
              <a:path w="68580" h="86994">
                <a:moveTo>
                  <a:pt x="67296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9144"/>
                </a:lnTo>
                <a:lnTo>
                  <a:pt x="57912" y="13716"/>
                </a:lnTo>
                <a:lnTo>
                  <a:pt x="59436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7296" y="6096"/>
                </a:lnTo>
                <a:close/>
              </a:path>
              <a:path w="68580" h="86994">
                <a:moveTo>
                  <a:pt x="68580" y="0"/>
                </a:moveTo>
                <a:lnTo>
                  <a:pt x="65532" y="0"/>
                </a:lnTo>
                <a:lnTo>
                  <a:pt x="65532" y="1524"/>
                </a:lnTo>
                <a:lnTo>
                  <a:pt x="62484" y="4572"/>
                </a:lnTo>
                <a:lnTo>
                  <a:pt x="67617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98776" y="2159507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7056" y="117348"/>
                </a:moveTo>
                <a:lnTo>
                  <a:pt x="15240" y="117348"/>
                </a:lnTo>
                <a:lnTo>
                  <a:pt x="15240" y="121920"/>
                </a:lnTo>
                <a:lnTo>
                  <a:pt x="65531" y="121920"/>
                </a:lnTo>
                <a:lnTo>
                  <a:pt x="67056" y="117348"/>
                </a:lnTo>
                <a:close/>
              </a:path>
              <a:path w="129539" h="121919">
                <a:moveTo>
                  <a:pt x="44196" y="3048"/>
                </a:moveTo>
                <a:lnTo>
                  <a:pt x="6096" y="3048"/>
                </a:lnTo>
                <a:lnTo>
                  <a:pt x="10668" y="6096"/>
                </a:lnTo>
                <a:lnTo>
                  <a:pt x="13716" y="7620"/>
                </a:lnTo>
                <a:lnTo>
                  <a:pt x="13716" y="9144"/>
                </a:lnTo>
                <a:lnTo>
                  <a:pt x="15240" y="10668"/>
                </a:lnTo>
                <a:lnTo>
                  <a:pt x="15240" y="15240"/>
                </a:lnTo>
                <a:lnTo>
                  <a:pt x="18287" y="21336"/>
                </a:lnTo>
                <a:lnTo>
                  <a:pt x="41148" y="71627"/>
                </a:lnTo>
                <a:lnTo>
                  <a:pt x="36575" y="100584"/>
                </a:lnTo>
                <a:lnTo>
                  <a:pt x="35051" y="108203"/>
                </a:lnTo>
                <a:lnTo>
                  <a:pt x="33528" y="112775"/>
                </a:lnTo>
                <a:lnTo>
                  <a:pt x="32004" y="114300"/>
                </a:lnTo>
                <a:lnTo>
                  <a:pt x="28956" y="115824"/>
                </a:lnTo>
                <a:lnTo>
                  <a:pt x="24384" y="117348"/>
                </a:lnTo>
                <a:lnTo>
                  <a:pt x="57912" y="117348"/>
                </a:lnTo>
                <a:lnTo>
                  <a:pt x="54863" y="115824"/>
                </a:lnTo>
                <a:lnTo>
                  <a:pt x="51816" y="112775"/>
                </a:lnTo>
                <a:lnTo>
                  <a:pt x="51816" y="108203"/>
                </a:lnTo>
                <a:lnTo>
                  <a:pt x="53340" y="100584"/>
                </a:lnTo>
                <a:lnTo>
                  <a:pt x="60960" y="68580"/>
                </a:lnTo>
                <a:lnTo>
                  <a:pt x="66040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8100" y="16764"/>
                </a:lnTo>
                <a:lnTo>
                  <a:pt x="38100" y="6096"/>
                </a:lnTo>
                <a:lnTo>
                  <a:pt x="44196" y="3048"/>
                </a:lnTo>
                <a:close/>
              </a:path>
              <a:path w="129539" h="121919">
                <a:moveTo>
                  <a:pt x="123443" y="3048"/>
                </a:moveTo>
                <a:lnTo>
                  <a:pt x="94487" y="3048"/>
                </a:lnTo>
                <a:lnTo>
                  <a:pt x="96012" y="4572"/>
                </a:lnTo>
                <a:lnTo>
                  <a:pt x="96012" y="6096"/>
                </a:lnTo>
                <a:lnTo>
                  <a:pt x="97536" y="7620"/>
                </a:lnTo>
                <a:lnTo>
                  <a:pt x="97536" y="15240"/>
                </a:lnTo>
                <a:lnTo>
                  <a:pt x="94487" y="19812"/>
                </a:lnTo>
                <a:lnTo>
                  <a:pt x="88392" y="24384"/>
                </a:lnTo>
                <a:lnTo>
                  <a:pt x="57912" y="62484"/>
                </a:lnTo>
                <a:lnTo>
                  <a:pt x="66040" y="62484"/>
                </a:lnTo>
                <a:lnTo>
                  <a:pt x="99060" y="22860"/>
                </a:lnTo>
                <a:lnTo>
                  <a:pt x="103631" y="18288"/>
                </a:lnTo>
                <a:lnTo>
                  <a:pt x="106680" y="13716"/>
                </a:lnTo>
                <a:lnTo>
                  <a:pt x="112775" y="7620"/>
                </a:lnTo>
                <a:lnTo>
                  <a:pt x="117348" y="6096"/>
                </a:lnTo>
                <a:lnTo>
                  <a:pt x="123443" y="3048"/>
                </a:lnTo>
                <a:close/>
              </a:path>
              <a:path w="129539" h="121919">
                <a:moveTo>
                  <a:pt x="53340" y="0"/>
                </a:moveTo>
                <a:lnTo>
                  <a:pt x="1524" y="0"/>
                </a:lnTo>
                <a:lnTo>
                  <a:pt x="0" y="3048"/>
                </a:lnTo>
                <a:lnTo>
                  <a:pt x="53340" y="3048"/>
                </a:lnTo>
                <a:lnTo>
                  <a:pt x="53340" y="0"/>
                </a:lnTo>
                <a:close/>
              </a:path>
              <a:path w="129539" h="121919">
                <a:moveTo>
                  <a:pt x="129540" y="0"/>
                </a:moveTo>
                <a:lnTo>
                  <a:pt x="86868" y="0"/>
                </a:lnTo>
                <a:lnTo>
                  <a:pt x="86868" y="3048"/>
                </a:lnTo>
                <a:lnTo>
                  <a:pt x="129540" y="3048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33016" y="2171700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4" h="111760">
                <a:moveTo>
                  <a:pt x="27431" y="33527"/>
                </a:moveTo>
                <a:lnTo>
                  <a:pt x="13715" y="33527"/>
                </a:lnTo>
                <a:lnTo>
                  <a:pt x="1523" y="88392"/>
                </a:lnTo>
                <a:lnTo>
                  <a:pt x="0" y="94488"/>
                </a:lnTo>
                <a:lnTo>
                  <a:pt x="0" y="102107"/>
                </a:lnTo>
                <a:lnTo>
                  <a:pt x="1523" y="103631"/>
                </a:lnTo>
                <a:lnTo>
                  <a:pt x="3047" y="106679"/>
                </a:lnTo>
                <a:lnTo>
                  <a:pt x="4571" y="108203"/>
                </a:lnTo>
                <a:lnTo>
                  <a:pt x="10667" y="111251"/>
                </a:lnTo>
                <a:lnTo>
                  <a:pt x="16763" y="111251"/>
                </a:lnTo>
                <a:lnTo>
                  <a:pt x="21335" y="109727"/>
                </a:lnTo>
                <a:lnTo>
                  <a:pt x="25907" y="106679"/>
                </a:lnTo>
                <a:lnTo>
                  <a:pt x="30479" y="102107"/>
                </a:lnTo>
                <a:lnTo>
                  <a:pt x="32765" y="100583"/>
                </a:lnTo>
                <a:lnTo>
                  <a:pt x="16763" y="100583"/>
                </a:lnTo>
                <a:lnTo>
                  <a:pt x="16763" y="97535"/>
                </a:lnTo>
                <a:lnTo>
                  <a:pt x="15239" y="96011"/>
                </a:lnTo>
                <a:lnTo>
                  <a:pt x="15239" y="92964"/>
                </a:lnTo>
                <a:lnTo>
                  <a:pt x="16763" y="86868"/>
                </a:lnTo>
                <a:lnTo>
                  <a:pt x="27431" y="33527"/>
                </a:lnTo>
                <a:close/>
              </a:path>
              <a:path w="48894" h="111760">
                <a:moveTo>
                  <a:pt x="38100" y="92964"/>
                </a:moveTo>
                <a:lnTo>
                  <a:pt x="33527" y="92964"/>
                </a:lnTo>
                <a:lnTo>
                  <a:pt x="32003" y="96011"/>
                </a:lnTo>
                <a:lnTo>
                  <a:pt x="28956" y="99059"/>
                </a:lnTo>
                <a:lnTo>
                  <a:pt x="25907" y="100583"/>
                </a:lnTo>
                <a:lnTo>
                  <a:pt x="32765" y="100583"/>
                </a:lnTo>
                <a:lnTo>
                  <a:pt x="35051" y="99059"/>
                </a:lnTo>
                <a:lnTo>
                  <a:pt x="38100" y="92964"/>
                </a:lnTo>
                <a:close/>
              </a:path>
              <a:path w="48894" h="111760">
                <a:moveTo>
                  <a:pt x="35051" y="0"/>
                </a:moveTo>
                <a:lnTo>
                  <a:pt x="32003" y="0"/>
                </a:lnTo>
                <a:lnTo>
                  <a:pt x="28956" y="6096"/>
                </a:lnTo>
                <a:lnTo>
                  <a:pt x="25907" y="10668"/>
                </a:lnTo>
                <a:lnTo>
                  <a:pt x="19811" y="16764"/>
                </a:lnTo>
                <a:lnTo>
                  <a:pt x="15239" y="19811"/>
                </a:lnTo>
                <a:lnTo>
                  <a:pt x="12191" y="24383"/>
                </a:lnTo>
                <a:lnTo>
                  <a:pt x="7619" y="27431"/>
                </a:lnTo>
                <a:lnTo>
                  <a:pt x="4571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7" y="27431"/>
                </a:lnTo>
                <a:lnTo>
                  <a:pt x="28956" y="2743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63851" y="2199132"/>
            <a:ext cx="111760" cy="121920"/>
          </a:xfrm>
          <a:custGeom>
            <a:avLst/>
            <a:gdLst/>
            <a:ahLst/>
            <a:cxnLst/>
            <a:rect l="l" t="t" r="r" b="b"/>
            <a:pathLst>
              <a:path w="111760" h="121919">
                <a:moveTo>
                  <a:pt x="16764" y="103632"/>
                </a:moveTo>
                <a:lnTo>
                  <a:pt x="6096" y="103632"/>
                </a:lnTo>
                <a:lnTo>
                  <a:pt x="4572" y="105156"/>
                </a:lnTo>
                <a:lnTo>
                  <a:pt x="1524" y="106679"/>
                </a:lnTo>
                <a:lnTo>
                  <a:pt x="1524" y="109727"/>
                </a:lnTo>
                <a:lnTo>
                  <a:pt x="0" y="112775"/>
                </a:lnTo>
                <a:lnTo>
                  <a:pt x="0" y="117348"/>
                </a:lnTo>
                <a:lnTo>
                  <a:pt x="3048" y="118872"/>
                </a:lnTo>
                <a:lnTo>
                  <a:pt x="4572" y="120396"/>
                </a:lnTo>
                <a:lnTo>
                  <a:pt x="7620" y="121920"/>
                </a:lnTo>
                <a:lnTo>
                  <a:pt x="16764" y="121920"/>
                </a:lnTo>
                <a:lnTo>
                  <a:pt x="21336" y="120396"/>
                </a:lnTo>
                <a:lnTo>
                  <a:pt x="33528" y="111251"/>
                </a:lnTo>
                <a:lnTo>
                  <a:pt x="38100" y="106679"/>
                </a:lnTo>
                <a:lnTo>
                  <a:pt x="22860" y="106679"/>
                </a:lnTo>
                <a:lnTo>
                  <a:pt x="16764" y="103632"/>
                </a:lnTo>
                <a:close/>
              </a:path>
              <a:path w="111760" h="121919">
                <a:moveTo>
                  <a:pt x="59436" y="0"/>
                </a:moveTo>
                <a:lnTo>
                  <a:pt x="21336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4384" y="4572"/>
                </a:lnTo>
                <a:lnTo>
                  <a:pt x="28956" y="9144"/>
                </a:lnTo>
                <a:lnTo>
                  <a:pt x="30480" y="12192"/>
                </a:lnTo>
                <a:lnTo>
                  <a:pt x="30480" y="15240"/>
                </a:lnTo>
                <a:lnTo>
                  <a:pt x="32004" y="16764"/>
                </a:lnTo>
                <a:lnTo>
                  <a:pt x="47243" y="77724"/>
                </a:lnTo>
                <a:lnTo>
                  <a:pt x="39624" y="92964"/>
                </a:lnTo>
                <a:lnTo>
                  <a:pt x="33528" y="102108"/>
                </a:lnTo>
                <a:lnTo>
                  <a:pt x="27431" y="105156"/>
                </a:lnTo>
                <a:lnTo>
                  <a:pt x="25908" y="106679"/>
                </a:lnTo>
                <a:lnTo>
                  <a:pt x="38100" y="106679"/>
                </a:lnTo>
                <a:lnTo>
                  <a:pt x="39624" y="105156"/>
                </a:lnTo>
                <a:lnTo>
                  <a:pt x="44196" y="97536"/>
                </a:lnTo>
                <a:lnTo>
                  <a:pt x="66548" y="60960"/>
                </a:lnTo>
                <a:lnTo>
                  <a:pt x="59436" y="60960"/>
                </a:lnTo>
                <a:lnTo>
                  <a:pt x="47243" y="18288"/>
                </a:lnTo>
                <a:lnTo>
                  <a:pt x="45720" y="13716"/>
                </a:lnTo>
                <a:lnTo>
                  <a:pt x="45720" y="9144"/>
                </a:lnTo>
                <a:lnTo>
                  <a:pt x="47243" y="6096"/>
                </a:lnTo>
                <a:lnTo>
                  <a:pt x="48768" y="6096"/>
                </a:lnTo>
                <a:lnTo>
                  <a:pt x="50292" y="4572"/>
                </a:lnTo>
                <a:lnTo>
                  <a:pt x="53340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11760" h="121919">
                <a:moveTo>
                  <a:pt x="103631" y="4572"/>
                </a:moveTo>
                <a:lnTo>
                  <a:pt x="89916" y="4572"/>
                </a:lnTo>
                <a:lnTo>
                  <a:pt x="91440" y="6096"/>
                </a:lnTo>
                <a:lnTo>
                  <a:pt x="91440" y="7620"/>
                </a:lnTo>
                <a:lnTo>
                  <a:pt x="89916" y="9144"/>
                </a:lnTo>
                <a:lnTo>
                  <a:pt x="89916" y="12192"/>
                </a:lnTo>
                <a:lnTo>
                  <a:pt x="86868" y="15240"/>
                </a:lnTo>
                <a:lnTo>
                  <a:pt x="59436" y="60960"/>
                </a:lnTo>
                <a:lnTo>
                  <a:pt x="66548" y="60960"/>
                </a:lnTo>
                <a:lnTo>
                  <a:pt x="94487" y="15240"/>
                </a:lnTo>
                <a:lnTo>
                  <a:pt x="97536" y="10668"/>
                </a:lnTo>
                <a:lnTo>
                  <a:pt x="99060" y="9144"/>
                </a:lnTo>
                <a:lnTo>
                  <a:pt x="99060" y="7620"/>
                </a:lnTo>
                <a:lnTo>
                  <a:pt x="100584" y="6096"/>
                </a:lnTo>
                <a:lnTo>
                  <a:pt x="103631" y="6096"/>
                </a:lnTo>
                <a:lnTo>
                  <a:pt x="103631" y="4572"/>
                </a:lnTo>
                <a:close/>
              </a:path>
              <a:path w="111760" h="121919">
                <a:moveTo>
                  <a:pt x="108204" y="3048"/>
                </a:moveTo>
                <a:lnTo>
                  <a:pt x="88392" y="3048"/>
                </a:lnTo>
                <a:lnTo>
                  <a:pt x="88392" y="4572"/>
                </a:lnTo>
                <a:lnTo>
                  <a:pt x="105156" y="4572"/>
                </a:lnTo>
                <a:lnTo>
                  <a:pt x="108204" y="3048"/>
                </a:lnTo>
                <a:close/>
              </a:path>
              <a:path w="111760" h="121919">
                <a:moveTo>
                  <a:pt x="111252" y="0"/>
                </a:moveTo>
                <a:lnTo>
                  <a:pt x="83820" y="0"/>
                </a:lnTo>
                <a:lnTo>
                  <a:pt x="83820" y="3048"/>
                </a:lnTo>
                <a:lnTo>
                  <a:pt x="109728" y="3048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56588" y="2144267"/>
            <a:ext cx="121919" cy="1402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96795" y="2453639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60">
                <a:moveTo>
                  <a:pt x="50292" y="0"/>
                </a:moveTo>
                <a:lnTo>
                  <a:pt x="20383" y="29336"/>
                </a:lnTo>
                <a:lnTo>
                  <a:pt x="18287" y="45719"/>
                </a:lnTo>
                <a:lnTo>
                  <a:pt x="18287" y="56387"/>
                </a:lnTo>
                <a:lnTo>
                  <a:pt x="21336" y="71627"/>
                </a:lnTo>
                <a:lnTo>
                  <a:pt x="21336" y="85343"/>
                </a:lnTo>
                <a:lnTo>
                  <a:pt x="19812" y="91439"/>
                </a:lnTo>
                <a:lnTo>
                  <a:pt x="12192" y="99059"/>
                </a:lnTo>
                <a:lnTo>
                  <a:pt x="7620" y="102107"/>
                </a:lnTo>
                <a:lnTo>
                  <a:pt x="0" y="103631"/>
                </a:lnTo>
                <a:lnTo>
                  <a:pt x="0" y="109727"/>
                </a:lnTo>
                <a:lnTo>
                  <a:pt x="7620" y="111251"/>
                </a:lnTo>
                <a:lnTo>
                  <a:pt x="13716" y="114300"/>
                </a:lnTo>
                <a:lnTo>
                  <a:pt x="21336" y="121919"/>
                </a:lnTo>
                <a:lnTo>
                  <a:pt x="21336" y="141731"/>
                </a:lnTo>
                <a:lnTo>
                  <a:pt x="19812" y="150875"/>
                </a:lnTo>
                <a:lnTo>
                  <a:pt x="18287" y="158495"/>
                </a:lnTo>
                <a:lnTo>
                  <a:pt x="18395" y="170687"/>
                </a:lnTo>
                <a:lnTo>
                  <a:pt x="37528" y="208597"/>
                </a:lnTo>
                <a:lnTo>
                  <a:pt x="50292" y="213359"/>
                </a:lnTo>
                <a:lnTo>
                  <a:pt x="50292" y="208787"/>
                </a:lnTo>
                <a:lnTo>
                  <a:pt x="44196" y="208787"/>
                </a:lnTo>
                <a:lnTo>
                  <a:pt x="35052" y="199643"/>
                </a:lnTo>
                <a:lnTo>
                  <a:pt x="32004" y="193548"/>
                </a:lnTo>
                <a:lnTo>
                  <a:pt x="30480" y="187451"/>
                </a:lnTo>
                <a:lnTo>
                  <a:pt x="30480" y="170687"/>
                </a:lnTo>
                <a:lnTo>
                  <a:pt x="33528" y="155448"/>
                </a:lnTo>
                <a:lnTo>
                  <a:pt x="33528" y="138683"/>
                </a:lnTo>
                <a:lnTo>
                  <a:pt x="32004" y="131063"/>
                </a:lnTo>
                <a:lnTo>
                  <a:pt x="27431" y="123443"/>
                </a:lnTo>
                <a:lnTo>
                  <a:pt x="18287" y="111251"/>
                </a:lnTo>
                <a:lnTo>
                  <a:pt x="9143" y="106679"/>
                </a:lnTo>
                <a:lnTo>
                  <a:pt x="16764" y="102107"/>
                </a:lnTo>
                <a:lnTo>
                  <a:pt x="22860" y="96011"/>
                </a:lnTo>
                <a:lnTo>
                  <a:pt x="27431" y="89915"/>
                </a:lnTo>
                <a:lnTo>
                  <a:pt x="32004" y="82295"/>
                </a:lnTo>
                <a:lnTo>
                  <a:pt x="33528" y="74675"/>
                </a:lnTo>
                <a:lnTo>
                  <a:pt x="33528" y="56387"/>
                </a:lnTo>
                <a:lnTo>
                  <a:pt x="32004" y="48767"/>
                </a:lnTo>
                <a:lnTo>
                  <a:pt x="30480" y="42671"/>
                </a:lnTo>
                <a:lnTo>
                  <a:pt x="30480" y="25907"/>
                </a:lnTo>
                <a:lnTo>
                  <a:pt x="32004" y="19811"/>
                </a:lnTo>
                <a:lnTo>
                  <a:pt x="35052" y="13715"/>
                </a:lnTo>
                <a:lnTo>
                  <a:pt x="44196" y="4571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1511" y="2453639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60">
                <a:moveTo>
                  <a:pt x="0" y="0"/>
                </a:moveTo>
                <a:lnTo>
                  <a:pt x="0" y="3048"/>
                </a:lnTo>
                <a:lnTo>
                  <a:pt x="7619" y="6095"/>
                </a:lnTo>
                <a:lnTo>
                  <a:pt x="12192" y="9143"/>
                </a:lnTo>
                <a:lnTo>
                  <a:pt x="16763" y="15239"/>
                </a:lnTo>
                <a:lnTo>
                  <a:pt x="18287" y="19811"/>
                </a:lnTo>
                <a:lnTo>
                  <a:pt x="19812" y="25907"/>
                </a:lnTo>
                <a:lnTo>
                  <a:pt x="19812" y="42671"/>
                </a:lnTo>
                <a:lnTo>
                  <a:pt x="18287" y="48767"/>
                </a:lnTo>
                <a:lnTo>
                  <a:pt x="16763" y="57911"/>
                </a:lnTo>
                <a:lnTo>
                  <a:pt x="16763" y="74675"/>
                </a:lnTo>
                <a:lnTo>
                  <a:pt x="18287" y="83819"/>
                </a:lnTo>
                <a:lnTo>
                  <a:pt x="27431" y="96011"/>
                </a:lnTo>
                <a:lnTo>
                  <a:pt x="33527" y="102107"/>
                </a:lnTo>
                <a:lnTo>
                  <a:pt x="41148" y="106679"/>
                </a:lnTo>
                <a:lnTo>
                  <a:pt x="33527" y="111251"/>
                </a:lnTo>
                <a:lnTo>
                  <a:pt x="27431" y="117348"/>
                </a:lnTo>
                <a:lnTo>
                  <a:pt x="22860" y="123443"/>
                </a:lnTo>
                <a:lnTo>
                  <a:pt x="18287" y="131063"/>
                </a:lnTo>
                <a:lnTo>
                  <a:pt x="16763" y="138683"/>
                </a:lnTo>
                <a:lnTo>
                  <a:pt x="16763" y="156971"/>
                </a:lnTo>
                <a:lnTo>
                  <a:pt x="18287" y="163067"/>
                </a:lnTo>
                <a:lnTo>
                  <a:pt x="19812" y="170687"/>
                </a:lnTo>
                <a:lnTo>
                  <a:pt x="19812" y="187451"/>
                </a:lnTo>
                <a:lnTo>
                  <a:pt x="18287" y="195071"/>
                </a:lnTo>
                <a:lnTo>
                  <a:pt x="15239" y="199643"/>
                </a:lnTo>
                <a:lnTo>
                  <a:pt x="12192" y="205739"/>
                </a:lnTo>
                <a:lnTo>
                  <a:pt x="6095" y="208787"/>
                </a:lnTo>
                <a:lnTo>
                  <a:pt x="0" y="208787"/>
                </a:lnTo>
                <a:lnTo>
                  <a:pt x="0" y="213359"/>
                </a:lnTo>
                <a:lnTo>
                  <a:pt x="31242" y="184213"/>
                </a:lnTo>
                <a:lnTo>
                  <a:pt x="33527" y="158495"/>
                </a:lnTo>
                <a:lnTo>
                  <a:pt x="32004" y="149351"/>
                </a:lnTo>
                <a:lnTo>
                  <a:pt x="30480" y="141731"/>
                </a:lnTo>
                <a:lnTo>
                  <a:pt x="28956" y="137159"/>
                </a:lnTo>
                <a:lnTo>
                  <a:pt x="28956" y="128015"/>
                </a:lnTo>
                <a:lnTo>
                  <a:pt x="30480" y="121919"/>
                </a:lnTo>
                <a:lnTo>
                  <a:pt x="38100" y="114300"/>
                </a:lnTo>
                <a:lnTo>
                  <a:pt x="42671" y="111251"/>
                </a:lnTo>
                <a:lnTo>
                  <a:pt x="48768" y="109727"/>
                </a:lnTo>
                <a:lnTo>
                  <a:pt x="48768" y="103631"/>
                </a:lnTo>
                <a:lnTo>
                  <a:pt x="42671" y="102107"/>
                </a:lnTo>
                <a:lnTo>
                  <a:pt x="38100" y="99059"/>
                </a:lnTo>
                <a:lnTo>
                  <a:pt x="35051" y="94487"/>
                </a:lnTo>
                <a:lnTo>
                  <a:pt x="30480" y="91439"/>
                </a:lnTo>
                <a:lnTo>
                  <a:pt x="28956" y="85343"/>
                </a:lnTo>
                <a:lnTo>
                  <a:pt x="28956" y="76200"/>
                </a:lnTo>
                <a:lnTo>
                  <a:pt x="30480" y="71627"/>
                </a:lnTo>
                <a:lnTo>
                  <a:pt x="32004" y="64007"/>
                </a:lnTo>
                <a:lnTo>
                  <a:pt x="33527" y="54863"/>
                </a:lnTo>
                <a:lnTo>
                  <a:pt x="33415" y="42671"/>
                </a:lnTo>
                <a:lnTo>
                  <a:pt x="32956" y="36456"/>
                </a:lnTo>
                <a:lnTo>
                  <a:pt x="7238" y="17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70503" y="248869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6096" y="7619"/>
                </a:lnTo>
                <a:lnTo>
                  <a:pt x="10668" y="13715"/>
                </a:lnTo>
                <a:lnTo>
                  <a:pt x="18287" y="21335"/>
                </a:lnTo>
                <a:lnTo>
                  <a:pt x="21336" y="25907"/>
                </a:lnTo>
                <a:lnTo>
                  <a:pt x="22860" y="32003"/>
                </a:lnTo>
                <a:lnTo>
                  <a:pt x="25908" y="36575"/>
                </a:lnTo>
                <a:lnTo>
                  <a:pt x="27432" y="42672"/>
                </a:lnTo>
                <a:lnTo>
                  <a:pt x="28956" y="51815"/>
                </a:lnTo>
                <a:lnTo>
                  <a:pt x="30718" y="59197"/>
                </a:lnTo>
                <a:lnTo>
                  <a:pt x="31623" y="67436"/>
                </a:lnTo>
                <a:lnTo>
                  <a:pt x="31956" y="76247"/>
                </a:lnTo>
                <a:lnTo>
                  <a:pt x="32004" y="85343"/>
                </a:lnTo>
                <a:lnTo>
                  <a:pt x="31742" y="95107"/>
                </a:lnTo>
                <a:lnTo>
                  <a:pt x="24003" y="135254"/>
                </a:lnTo>
                <a:lnTo>
                  <a:pt x="16763" y="147827"/>
                </a:lnTo>
                <a:lnTo>
                  <a:pt x="13716" y="153924"/>
                </a:lnTo>
                <a:lnTo>
                  <a:pt x="7620" y="160019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1"/>
                </a:lnTo>
                <a:lnTo>
                  <a:pt x="47934" y="96607"/>
                </a:lnTo>
                <a:lnTo>
                  <a:pt x="48768" y="82296"/>
                </a:lnTo>
                <a:lnTo>
                  <a:pt x="48458" y="73390"/>
                </a:lnTo>
                <a:lnTo>
                  <a:pt x="33909" y="30098"/>
                </a:lnTo>
                <a:lnTo>
                  <a:pt x="17359" y="11572"/>
                </a:lnTo>
                <a:lnTo>
                  <a:pt x="12001" y="7619"/>
                </a:lnTo>
                <a:lnTo>
                  <a:pt x="6357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80588" y="2491739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1" y="0"/>
                </a:lnTo>
                <a:lnTo>
                  <a:pt x="22860" y="6095"/>
                </a:lnTo>
                <a:lnTo>
                  <a:pt x="1333" y="45338"/>
                </a:lnTo>
                <a:lnTo>
                  <a:pt x="0" y="64007"/>
                </a:lnTo>
                <a:lnTo>
                  <a:pt x="595" y="76033"/>
                </a:lnTo>
                <a:lnTo>
                  <a:pt x="16025" y="115562"/>
                </a:lnTo>
                <a:lnTo>
                  <a:pt x="38100" y="126491"/>
                </a:lnTo>
                <a:lnTo>
                  <a:pt x="44195" y="126491"/>
                </a:lnTo>
                <a:lnTo>
                  <a:pt x="51816" y="124967"/>
                </a:lnTo>
                <a:lnTo>
                  <a:pt x="55880" y="121919"/>
                </a:lnTo>
                <a:lnTo>
                  <a:pt x="33528" y="121919"/>
                </a:lnTo>
                <a:lnTo>
                  <a:pt x="27431" y="117348"/>
                </a:lnTo>
                <a:lnTo>
                  <a:pt x="24384" y="108203"/>
                </a:lnTo>
                <a:lnTo>
                  <a:pt x="21264" y="99631"/>
                </a:lnTo>
                <a:lnTo>
                  <a:pt x="18859" y="89915"/>
                </a:lnTo>
                <a:lnTo>
                  <a:pt x="17311" y="79057"/>
                </a:lnTo>
                <a:lnTo>
                  <a:pt x="16984" y="71889"/>
                </a:lnTo>
                <a:lnTo>
                  <a:pt x="17025" y="59054"/>
                </a:lnTo>
                <a:lnTo>
                  <a:pt x="23241" y="21145"/>
                </a:lnTo>
                <a:lnTo>
                  <a:pt x="32004" y="9143"/>
                </a:lnTo>
                <a:lnTo>
                  <a:pt x="35051" y="6095"/>
                </a:lnTo>
                <a:lnTo>
                  <a:pt x="56229" y="6095"/>
                </a:lnTo>
                <a:lnTo>
                  <a:pt x="53149" y="4000"/>
                </a:lnTo>
                <a:lnTo>
                  <a:pt x="46458" y="1071"/>
                </a:lnTo>
                <a:lnTo>
                  <a:pt x="39624" y="0"/>
                </a:lnTo>
                <a:close/>
              </a:path>
              <a:path w="79375" h="127000">
                <a:moveTo>
                  <a:pt x="56229" y="6095"/>
                </a:moveTo>
                <a:lnTo>
                  <a:pt x="42672" y="6095"/>
                </a:lnTo>
                <a:lnTo>
                  <a:pt x="48768" y="9143"/>
                </a:lnTo>
                <a:lnTo>
                  <a:pt x="51816" y="12191"/>
                </a:lnTo>
                <a:lnTo>
                  <a:pt x="60775" y="51053"/>
                </a:lnTo>
                <a:lnTo>
                  <a:pt x="60874" y="62483"/>
                </a:lnTo>
                <a:lnTo>
                  <a:pt x="60698" y="71889"/>
                </a:lnTo>
                <a:lnTo>
                  <a:pt x="53339" y="114300"/>
                </a:lnTo>
                <a:lnTo>
                  <a:pt x="48768" y="117348"/>
                </a:lnTo>
                <a:lnTo>
                  <a:pt x="45719" y="120395"/>
                </a:lnTo>
                <a:lnTo>
                  <a:pt x="42672" y="121919"/>
                </a:lnTo>
                <a:lnTo>
                  <a:pt x="55880" y="121919"/>
                </a:lnTo>
                <a:lnTo>
                  <a:pt x="77914" y="82486"/>
                </a:lnTo>
                <a:lnTo>
                  <a:pt x="79248" y="62483"/>
                </a:lnTo>
                <a:lnTo>
                  <a:pt x="78390" y="48434"/>
                </a:lnTo>
                <a:lnTo>
                  <a:pt x="75819" y="35813"/>
                </a:lnTo>
                <a:lnTo>
                  <a:pt x="71532" y="24336"/>
                </a:lnTo>
                <a:lnTo>
                  <a:pt x="65531" y="13715"/>
                </a:lnTo>
                <a:lnTo>
                  <a:pt x="59555" y="8358"/>
                </a:lnTo>
                <a:lnTo>
                  <a:pt x="5622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18104" y="24886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3527"/>
                </a:lnTo>
                <a:lnTo>
                  <a:pt x="857" y="70389"/>
                </a:lnTo>
                <a:lnTo>
                  <a:pt x="0" y="83819"/>
                </a:lnTo>
                <a:lnTo>
                  <a:pt x="523" y="92963"/>
                </a:lnTo>
                <a:lnTo>
                  <a:pt x="15049" y="137350"/>
                </a:lnTo>
                <a:lnTo>
                  <a:pt x="27431" y="150875"/>
                </a:lnTo>
                <a:lnTo>
                  <a:pt x="31676" y="155448"/>
                </a:lnTo>
                <a:lnTo>
                  <a:pt x="37147" y="159829"/>
                </a:lnTo>
                <a:lnTo>
                  <a:pt x="43505" y="163949"/>
                </a:lnTo>
                <a:lnTo>
                  <a:pt x="50291" y="167639"/>
                </a:lnTo>
                <a:lnTo>
                  <a:pt x="50291" y="164591"/>
                </a:lnTo>
                <a:lnTo>
                  <a:pt x="38084" y="155424"/>
                </a:lnTo>
                <a:lnTo>
                  <a:pt x="35051" y="150875"/>
                </a:lnTo>
                <a:lnTo>
                  <a:pt x="30479" y="146303"/>
                </a:lnTo>
                <a:lnTo>
                  <a:pt x="28956" y="141731"/>
                </a:lnTo>
                <a:lnTo>
                  <a:pt x="25907" y="135635"/>
                </a:lnTo>
                <a:lnTo>
                  <a:pt x="24383" y="131063"/>
                </a:lnTo>
                <a:lnTo>
                  <a:pt x="21335" y="124967"/>
                </a:lnTo>
                <a:lnTo>
                  <a:pt x="19812" y="115824"/>
                </a:lnTo>
                <a:lnTo>
                  <a:pt x="18692" y="107799"/>
                </a:lnTo>
                <a:lnTo>
                  <a:pt x="17716" y="99631"/>
                </a:lnTo>
                <a:lnTo>
                  <a:pt x="17025" y="91178"/>
                </a:lnTo>
                <a:lnTo>
                  <a:pt x="16763" y="82296"/>
                </a:lnTo>
                <a:lnTo>
                  <a:pt x="17049" y="73390"/>
                </a:lnTo>
                <a:lnTo>
                  <a:pt x="17906" y="64770"/>
                </a:lnTo>
                <a:lnTo>
                  <a:pt x="19335" y="56149"/>
                </a:lnTo>
                <a:lnTo>
                  <a:pt x="21335" y="47243"/>
                </a:lnTo>
                <a:lnTo>
                  <a:pt x="22979" y="39528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78251" y="248869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0" y="0"/>
                </a:moveTo>
                <a:lnTo>
                  <a:pt x="0" y="4572"/>
                </a:lnTo>
                <a:lnTo>
                  <a:pt x="4572" y="7619"/>
                </a:lnTo>
                <a:lnTo>
                  <a:pt x="18287" y="21335"/>
                </a:lnTo>
                <a:lnTo>
                  <a:pt x="21336" y="25907"/>
                </a:lnTo>
                <a:lnTo>
                  <a:pt x="24384" y="32003"/>
                </a:lnTo>
                <a:lnTo>
                  <a:pt x="24384" y="36575"/>
                </a:lnTo>
                <a:lnTo>
                  <a:pt x="25908" y="42672"/>
                </a:lnTo>
                <a:lnTo>
                  <a:pt x="32004" y="85343"/>
                </a:lnTo>
                <a:lnTo>
                  <a:pt x="31718" y="95107"/>
                </a:lnTo>
                <a:lnTo>
                  <a:pt x="30861" y="104012"/>
                </a:lnTo>
                <a:lnTo>
                  <a:pt x="29432" y="112347"/>
                </a:lnTo>
                <a:lnTo>
                  <a:pt x="27431" y="120396"/>
                </a:lnTo>
                <a:lnTo>
                  <a:pt x="26003" y="128111"/>
                </a:lnTo>
                <a:lnTo>
                  <a:pt x="0" y="164591"/>
                </a:lnTo>
                <a:lnTo>
                  <a:pt x="0" y="167639"/>
                </a:lnTo>
                <a:lnTo>
                  <a:pt x="35052" y="134111"/>
                </a:lnTo>
                <a:lnTo>
                  <a:pt x="48125" y="96607"/>
                </a:lnTo>
                <a:lnTo>
                  <a:pt x="48768" y="82296"/>
                </a:lnTo>
                <a:lnTo>
                  <a:pt x="48458" y="73390"/>
                </a:lnTo>
                <a:lnTo>
                  <a:pt x="33908" y="30098"/>
                </a:lnTo>
                <a:lnTo>
                  <a:pt x="5929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3472" y="24886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3527"/>
                </a:lnTo>
                <a:lnTo>
                  <a:pt x="857" y="70389"/>
                </a:lnTo>
                <a:lnTo>
                  <a:pt x="0" y="83819"/>
                </a:lnTo>
                <a:lnTo>
                  <a:pt x="547" y="92963"/>
                </a:lnTo>
                <a:lnTo>
                  <a:pt x="15239" y="137350"/>
                </a:lnTo>
                <a:lnTo>
                  <a:pt x="27431" y="150875"/>
                </a:lnTo>
                <a:lnTo>
                  <a:pt x="31676" y="155448"/>
                </a:lnTo>
                <a:lnTo>
                  <a:pt x="37147" y="159829"/>
                </a:lnTo>
                <a:lnTo>
                  <a:pt x="43505" y="163949"/>
                </a:lnTo>
                <a:lnTo>
                  <a:pt x="50291" y="167639"/>
                </a:lnTo>
                <a:lnTo>
                  <a:pt x="50291" y="164591"/>
                </a:lnTo>
                <a:lnTo>
                  <a:pt x="38084" y="155424"/>
                </a:lnTo>
                <a:lnTo>
                  <a:pt x="28955" y="141731"/>
                </a:lnTo>
                <a:lnTo>
                  <a:pt x="25907" y="135635"/>
                </a:lnTo>
                <a:lnTo>
                  <a:pt x="24383" y="131063"/>
                </a:lnTo>
                <a:lnTo>
                  <a:pt x="22859" y="124967"/>
                </a:lnTo>
                <a:lnTo>
                  <a:pt x="19811" y="115824"/>
                </a:lnTo>
                <a:lnTo>
                  <a:pt x="18692" y="107799"/>
                </a:lnTo>
                <a:lnTo>
                  <a:pt x="17716" y="99631"/>
                </a:lnTo>
                <a:lnTo>
                  <a:pt x="17025" y="91178"/>
                </a:lnTo>
                <a:lnTo>
                  <a:pt x="16763" y="82296"/>
                </a:lnTo>
                <a:lnTo>
                  <a:pt x="17049" y="73390"/>
                </a:lnTo>
                <a:lnTo>
                  <a:pt x="17906" y="64770"/>
                </a:lnTo>
                <a:lnTo>
                  <a:pt x="19335" y="56149"/>
                </a:lnTo>
                <a:lnTo>
                  <a:pt x="21335" y="47243"/>
                </a:lnTo>
                <a:lnTo>
                  <a:pt x="23002" y="39528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22932" y="24886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6095" y="7619"/>
                </a:lnTo>
                <a:lnTo>
                  <a:pt x="15240" y="16763"/>
                </a:lnTo>
                <a:lnTo>
                  <a:pt x="28956" y="51815"/>
                </a:lnTo>
                <a:lnTo>
                  <a:pt x="30956" y="59197"/>
                </a:lnTo>
                <a:lnTo>
                  <a:pt x="32385" y="67436"/>
                </a:lnTo>
                <a:lnTo>
                  <a:pt x="33242" y="76247"/>
                </a:lnTo>
                <a:lnTo>
                  <a:pt x="33528" y="85343"/>
                </a:lnTo>
                <a:lnTo>
                  <a:pt x="33242" y="95107"/>
                </a:lnTo>
                <a:lnTo>
                  <a:pt x="24193" y="135254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1"/>
                </a:lnTo>
                <a:lnTo>
                  <a:pt x="49434" y="96607"/>
                </a:lnTo>
                <a:lnTo>
                  <a:pt x="50292" y="82296"/>
                </a:lnTo>
                <a:lnTo>
                  <a:pt x="49744" y="73390"/>
                </a:lnTo>
                <a:lnTo>
                  <a:pt x="35051" y="30098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02535" y="248869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8" y="0"/>
                </a:moveTo>
                <a:lnTo>
                  <a:pt x="13715" y="33527"/>
                </a:lnTo>
                <a:lnTo>
                  <a:pt x="857" y="70389"/>
                </a:lnTo>
                <a:lnTo>
                  <a:pt x="0" y="83819"/>
                </a:lnTo>
                <a:lnTo>
                  <a:pt x="333" y="92963"/>
                </a:lnTo>
                <a:lnTo>
                  <a:pt x="16382" y="137350"/>
                </a:lnTo>
                <a:lnTo>
                  <a:pt x="48768" y="167639"/>
                </a:lnTo>
                <a:lnTo>
                  <a:pt x="48768" y="164591"/>
                </a:lnTo>
                <a:lnTo>
                  <a:pt x="35051" y="150875"/>
                </a:lnTo>
                <a:lnTo>
                  <a:pt x="32003" y="146303"/>
                </a:lnTo>
                <a:lnTo>
                  <a:pt x="27431" y="141731"/>
                </a:lnTo>
                <a:lnTo>
                  <a:pt x="25907" y="135635"/>
                </a:lnTo>
                <a:lnTo>
                  <a:pt x="22859" y="131063"/>
                </a:lnTo>
                <a:lnTo>
                  <a:pt x="22859" y="124967"/>
                </a:lnTo>
                <a:lnTo>
                  <a:pt x="21336" y="115824"/>
                </a:lnTo>
                <a:lnTo>
                  <a:pt x="20216" y="107799"/>
                </a:lnTo>
                <a:lnTo>
                  <a:pt x="19240" y="99631"/>
                </a:lnTo>
                <a:lnTo>
                  <a:pt x="18549" y="91178"/>
                </a:lnTo>
                <a:lnTo>
                  <a:pt x="18287" y="82296"/>
                </a:lnTo>
                <a:lnTo>
                  <a:pt x="18549" y="73390"/>
                </a:lnTo>
                <a:lnTo>
                  <a:pt x="24955" y="32384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19044" y="2534411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19">
                <a:moveTo>
                  <a:pt x="21336" y="105156"/>
                </a:moveTo>
                <a:lnTo>
                  <a:pt x="4572" y="105156"/>
                </a:lnTo>
                <a:lnTo>
                  <a:pt x="3048" y="106680"/>
                </a:lnTo>
                <a:lnTo>
                  <a:pt x="1524" y="109728"/>
                </a:lnTo>
                <a:lnTo>
                  <a:pt x="1524" y="111252"/>
                </a:lnTo>
                <a:lnTo>
                  <a:pt x="0" y="114300"/>
                </a:lnTo>
                <a:lnTo>
                  <a:pt x="1524" y="117348"/>
                </a:lnTo>
                <a:lnTo>
                  <a:pt x="3048" y="118872"/>
                </a:lnTo>
                <a:lnTo>
                  <a:pt x="4572" y="121920"/>
                </a:lnTo>
                <a:lnTo>
                  <a:pt x="15239" y="121920"/>
                </a:lnTo>
                <a:lnTo>
                  <a:pt x="21336" y="120396"/>
                </a:lnTo>
                <a:lnTo>
                  <a:pt x="33528" y="111252"/>
                </a:lnTo>
                <a:lnTo>
                  <a:pt x="36956" y="106680"/>
                </a:lnTo>
                <a:lnTo>
                  <a:pt x="22860" y="106680"/>
                </a:lnTo>
                <a:lnTo>
                  <a:pt x="21336" y="105156"/>
                </a:lnTo>
                <a:close/>
              </a:path>
              <a:path w="109855" h="121919">
                <a:moveTo>
                  <a:pt x="59436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4383" y="4572"/>
                </a:lnTo>
                <a:lnTo>
                  <a:pt x="25907" y="6096"/>
                </a:lnTo>
                <a:lnTo>
                  <a:pt x="27431" y="6096"/>
                </a:lnTo>
                <a:lnTo>
                  <a:pt x="27431" y="7620"/>
                </a:lnTo>
                <a:lnTo>
                  <a:pt x="30480" y="13716"/>
                </a:lnTo>
                <a:lnTo>
                  <a:pt x="32004" y="13716"/>
                </a:lnTo>
                <a:lnTo>
                  <a:pt x="32004" y="16764"/>
                </a:lnTo>
                <a:lnTo>
                  <a:pt x="48768" y="79248"/>
                </a:lnTo>
                <a:lnTo>
                  <a:pt x="38100" y="92964"/>
                </a:lnTo>
                <a:lnTo>
                  <a:pt x="35051" y="99060"/>
                </a:lnTo>
                <a:lnTo>
                  <a:pt x="33528" y="103632"/>
                </a:lnTo>
                <a:lnTo>
                  <a:pt x="30480" y="105156"/>
                </a:lnTo>
                <a:lnTo>
                  <a:pt x="27431" y="105156"/>
                </a:lnTo>
                <a:lnTo>
                  <a:pt x="25907" y="106680"/>
                </a:lnTo>
                <a:lnTo>
                  <a:pt x="36956" y="106680"/>
                </a:lnTo>
                <a:lnTo>
                  <a:pt x="38100" y="105156"/>
                </a:lnTo>
                <a:lnTo>
                  <a:pt x="44195" y="97536"/>
                </a:lnTo>
                <a:lnTo>
                  <a:pt x="67479" y="59436"/>
                </a:lnTo>
                <a:lnTo>
                  <a:pt x="59436" y="59436"/>
                </a:lnTo>
                <a:lnTo>
                  <a:pt x="47243" y="18288"/>
                </a:lnTo>
                <a:lnTo>
                  <a:pt x="47243" y="13716"/>
                </a:lnTo>
                <a:lnTo>
                  <a:pt x="45719" y="12192"/>
                </a:lnTo>
                <a:lnTo>
                  <a:pt x="47243" y="9144"/>
                </a:lnTo>
                <a:lnTo>
                  <a:pt x="47243" y="7620"/>
                </a:lnTo>
                <a:lnTo>
                  <a:pt x="51816" y="3048"/>
                </a:lnTo>
                <a:lnTo>
                  <a:pt x="59436" y="3048"/>
                </a:lnTo>
                <a:lnTo>
                  <a:pt x="59436" y="0"/>
                </a:lnTo>
                <a:close/>
              </a:path>
              <a:path w="109855" h="121919">
                <a:moveTo>
                  <a:pt x="13716" y="103632"/>
                </a:moveTo>
                <a:lnTo>
                  <a:pt x="9143" y="103632"/>
                </a:lnTo>
                <a:lnTo>
                  <a:pt x="7619" y="105156"/>
                </a:lnTo>
                <a:lnTo>
                  <a:pt x="16763" y="105156"/>
                </a:lnTo>
                <a:lnTo>
                  <a:pt x="13716" y="103632"/>
                </a:lnTo>
                <a:close/>
              </a:path>
              <a:path w="109855" h="121919">
                <a:moveTo>
                  <a:pt x="106680" y="3048"/>
                </a:moveTo>
                <a:lnTo>
                  <a:pt x="88392" y="3048"/>
                </a:lnTo>
                <a:lnTo>
                  <a:pt x="88392" y="4572"/>
                </a:lnTo>
                <a:lnTo>
                  <a:pt x="89916" y="4572"/>
                </a:lnTo>
                <a:lnTo>
                  <a:pt x="89916" y="10668"/>
                </a:lnTo>
                <a:lnTo>
                  <a:pt x="88392" y="13716"/>
                </a:lnTo>
                <a:lnTo>
                  <a:pt x="86868" y="13716"/>
                </a:lnTo>
                <a:lnTo>
                  <a:pt x="59436" y="59436"/>
                </a:lnTo>
                <a:lnTo>
                  <a:pt x="67479" y="59436"/>
                </a:lnTo>
                <a:lnTo>
                  <a:pt x="94487" y="15240"/>
                </a:lnTo>
                <a:lnTo>
                  <a:pt x="97536" y="12192"/>
                </a:lnTo>
                <a:lnTo>
                  <a:pt x="99060" y="9144"/>
                </a:lnTo>
                <a:lnTo>
                  <a:pt x="100583" y="9144"/>
                </a:lnTo>
                <a:lnTo>
                  <a:pt x="106680" y="3048"/>
                </a:lnTo>
                <a:close/>
              </a:path>
              <a:path w="109855" h="121919">
                <a:moveTo>
                  <a:pt x="109728" y="0"/>
                </a:moveTo>
                <a:lnTo>
                  <a:pt x="82295" y="0"/>
                </a:lnTo>
                <a:lnTo>
                  <a:pt x="82295" y="3048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05100" y="253136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7619" y="57911"/>
                </a:moveTo>
                <a:lnTo>
                  <a:pt x="6095" y="57911"/>
                </a:lnTo>
                <a:lnTo>
                  <a:pt x="0" y="85343"/>
                </a:lnTo>
                <a:lnTo>
                  <a:pt x="10668" y="85343"/>
                </a:lnTo>
                <a:lnTo>
                  <a:pt x="16763" y="86867"/>
                </a:lnTo>
                <a:lnTo>
                  <a:pt x="33527" y="86867"/>
                </a:lnTo>
                <a:lnTo>
                  <a:pt x="41148" y="85343"/>
                </a:lnTo>
                <a:lnTo>
                  <a:pt x="43687" y="83819"/>
                </a:lnTo>
                <a:lnTo>
                  <a:pt x="22860" y="83819"/>
                </a:lnTo>
                <a:lnTo>
                  <a:pt x="18287" y="80771"/>
                </a:lnTo>
                <a:lnTo>
                  <a:pt x="9143" y="71627"/>
                </a:lnTo>
                <a:lnTo>
                  <a:pt x="7619" y="65531"/>
                </a:lnTo>
                <a:lnTo>
                  <a:pt x="7619" y="57911"/>
                </a:lnTo>
                <a:close/>
              </a:path>
              <a:path w="67310" h="86994">
                <a:moveTo>
                  <a:pt x="45719" y="0"/>
                </a:moveTo>
                <a:lnTo>
                  <a:pt x="33527" y="0"/>
                </a:lnTo>
                <a:lnTo>
                  <a:pt x="28956" y="3047"/>
                </a:lnTo>
                <a:lnTo>
                  <a:pt x="16763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28955"/>
                </a:lnTo>
                <a:lnTo>
                  <a:pt x="10668" y="33527"/>
                </a:lnTo>
                <a:lnTo>
                  <a:pt x="13716" y="38100"/>
                </a:lnTo>
                <a:lnTo>
                  <a:pt x="19812" y="44195"/>
                </a:lnTo>
                <a:lnTo>
                  <a:pt x="28956" y="48767"/>
                </a:lnTo>
                <a:lnTo>
                  <a:pt x="41148" y="57911"/>
                </a:lnTo>
                <a:lnTo>
                  <a:pt x="42672" y="60959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2672" y="76200"/>
                </a:lnTo>
                <a:lnTo>
                  <a:pt x="36575" y="82295"/>
                </a:lnTo>
                <a:lnTo>
                  <a:pt x="32004" y="83819"/>
                </a:lnTo>
                <a:lnTo>
                  <a:pt x="43687" y="83819"/>
                </a:lnTo>
                <a:lnTo>
                  <a:pt x="60317" y="55697"/>
                </a:lnTo>
                <a:lnTo>
                  <a:pt x="58483" y="49339"/>
                </a:lnTo>
                <a:lnTo>
                  <a:pt x="54078" y="43838"/>
                </a:lnTo>
                <a:lnTo>
                  <a:pt x="47243" y="39624"/>
                </a:lnTo>
                <a:lnTo>
                  <a:pt x="28956" y="30479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3715"/>
                </a:lnTo>
                <a:lnTo>
                  <a:pt x="27431" y="12191"/>
                </a:lnTo>
                <a:lnTo>
                  <a:pt x="28956" y="9143"/>
                </a:lnTo>
                <a:lnTo>
                  <a:pt x="32004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414" y="3047"/>
                </a:lnTo>
                <a:lnTo>
                  <a:pt x="53339" y="3047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7310" h="86994">
                <a:moveTo>
                  <a:pt x="65772" y="6095"/>
                </a:moveTo>
                <a:lnTo>
                  <a:pt x="45719" y="6095"/>
                </a:lnTo>
                <a:lnTo>
                  <a:pt x="50292" y="7619"/>
                </a:lnTo>
                <a:lnTo>
                  <a:pt x="51816" y="10667"/>
                </a:lnTo>
                <a:lnTo>
                  <a:pt x="54863" y="13715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4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7"/>
                </a:lnTo>
                <a:lnTo>
                  <a:pt x="66414" y="3047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36876" y="2531364"/>
            <a:ext cx="68580" cy="868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26792" y="2494788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19">
                <a:moveTo>
                  <a:pt x="65531" y="118871"/>
                </a:moveTo>
                <a:lnTo>
                  <a:pt x="13715" y="118871"/>
                </a:lnTo>
                <a:lnTo>
                  <a:pt x="12191" y="121919"/>
                </a:lnTo>
                <a:lnTo>
                  <a:pt x="65531" y="121919"/>
                </a:lnTo>
                <a:lnTo>
                  <a:pt x="65531" y="118871"/>
                </a:lnTo>
                <a:close/>
              </a:path>
              <a:path w="128269" h="121919">
                <a:moveTo>
                  <a:pt x="47243" y="3047"/>
                </a:moveTo>
                <a:lnTo>
                  <a:pt x="1524" y="3047"/>
                </a:lnTo>
                <a:lnTo>
                  <a:pt x="3047" y="4571"/>
                </a:lnTo>
                <a:lnTo>
                  <a:pt x="7619" y="6095"/>
                </a:lnTo>
                <a:lnTo>
                  <a:pt x="10668" y="7619"/>
                </a:lnTo>
                <a:lnTo>
                  <a:pt x="13715" y="10667"/>
                </a:lnTo>
                <a:lnTo>
                  <a:pt x="15239" y="13715"/>
                </a:lnTo>
                <a:lnTo>
                  <a:pt x="18287" y="21335"/>
                </a:lnTo>
                <a:lnTo>
                  <a:pt x="41147" y="71627"/>
                </a:lnTo>
                <a:lnTo>
                  <a:pt x="33527" y="100583"/>
                </a:lnTo>
                <a:lnTo>
                  <a:pt x="30480" y="112775"/>
                </a:lnTo>
                <a:lnTo>
                  <a:pt x="25907" y="117347"/>
                </a:lnTo>
                <a:lnTo>
                  <a:pt x="22859" y="118871"/>
                </a:lnTo>
                <a:lnTo>
                  <a:pt x="56387" y="118871"/>
                </a:lnTo>
                <a:lnTo>
                  <a:pt x="51815" y="117347"/>
                </a:lnTo>
                <a:lnTo>
                  <a:pt x="50291" y="115823"/>
                </a:lnTo>
                <a:lnTo>
                  <a:pt x="48768" y="112775"/>
                </a:lnTo>
                <a:lnTo>
                  <a:pt x="48768" y="108203"/>
                </a:lnTo>
                <a:lnTo>
                  <a:pt x="51815" y="100583"/>
                </a:lnTo>
                <a:lnTo>
                  <a:pt x="57912" y="70103"/>
                </a:lnTo>
                <a:lnTo>
                  <a:pt x="64262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5051" y="10667"/>
                </a:lnTo>
                <a:lnTo>
                  <a:pt x="36575" y="7619"/>
                </a:lnTo>
                <a:lnTo>
                  <a:pt x="38100" y="7619"/>
                </a:lnTo>
                <a:lnTo>
                  <a:pt x="47243" y="3047"/>
                </a:lnTo>
                <a:close/>
              </a:path>
              <a:path w="128269" h="121919">
                <a:moveTo>
                  <a:pt x="112775" y="7619"/>
                </a:moveTo>
                <a:lnTo>
                  <a:pt x="96012" y="7619"/>
                </a:lnTo>
                <a:lnTo>
                  <a:pt x="96012" y="10667"/>
                </a:lnTo>
                <a:lnTo>
                  <a:pt x="94487" y="13715"/>
                </a:lnTo>
                <a:lnTo>
                  <a:pt x="92963" y="18287"/>
                </a:lnTo>
                <a:lnTo>
                  <a:pt x="88391" y="24383"/>
                </a:lnTo>
                <a:lnTo>
                  <a:pt x="56387" y="62483"/>
                </a:lnTo>
                <a:lnTo>
                  <a:pt x="64262" y="62483"/>
                </a:lnTo>
                <a:lnTo>
                  <a:pt x="96012" y="24383"/>
                </a:lnTo>
                <a:lnTo>
                  <a:pt x="112775" y="7619"/>
                </a:lnTo>
                <a:close/>
              </a:path>
              <a:path w="128269" h="121919">
                <a:moveTo>
                  <a:pt x="123443" y="3047"/>
                </a:moveTo>
                <a:lnTo>
                  <a:pt x="88391" y="3047"/>
                </a:lnTo>
                <a:lnTo>
                  <a:pt x="91439" y="4571"/>
                </a:lnTo>
                <a:lnTo>
                  <a:pt x="92963" y="4571"/>
                </a:lnTo>
                <a:lnTo>
                  <a:pt x="92963" y="6095"/>
                </a:lnTo>
                <a:lnTo>
                  <a:pt x="94487" y="6095"/>
                </a:lnTo>
                <a:lnTo>
                  <a:pt x="94487" y="7619"/>
                </a:lnTo>
                <a:lnTo>
                  <a:pt x="115824" y="7619"/>
                </a:lnTo>
                <a:lnTo>
                  <a:pt x="117347" y="6095"/>
                </a:lnTo>
                <a:lnTo>
                  <a:pt x="121919" y="4571"/>
                </a:lnTo>
                <a:lnTo>
                  <a:pt x="123443" y="3047"/>
                </a:lnTo>
                <a:close/>
              </a:path>
              <a:path w="128269" h="121919">
                <a:moveTo>
                  <a:pt x="51815" y="0"/>
                </a:moveTo>
                <a:lnTo>
                  <a:pt x="0" y="0"/>
                </a:lnTo>
                <a:lnTo>
                  <a:pt x="0" y="3047"/>
                </a:lnTo>
                <a:lnTo>
                  <a:pt x="50291" y="3047"/>
                </a:lnTo>
                <a:lnTo>
                  <a:pt x="51815" y="0"/>
                </a:lnTo>
                <a:close/>
              </a:path>
              <a:path w="128269" h="121919">
                <a:moveTo>
                  <a:pt x="128015" y="0"/>
                </a:moveTo>
                <a:lnTo>
                  <a:pt x="86868" y="0"/>
                </a:lnTo>
                <a:lnTo>
                  <a:pt x="85343" y="3047"/>
                </a:lnTo>
                <a:lnTo>
                  <a:pt x="128015" y="3047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72639" y="2506979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5">
                <a:moveTo>
                  <a:pt x="27432" y="33527"/>
                </a:moveTo>
                <a:lnTo>
                  <a:pt x="13716" y="33527"/>
                </a:lnTo>
                <a:lnTo>
                  <a:pt x="1524" y="88392"/>
                </a:lnTo>
                <a:lnTo>
                  <a:pt x="0" y="94488"/>
                </a:lnTo>
                <a:lnTo>
                  <a:pt x="0" y="102108"/>
                </a:lnTo>
                <a:lnTo>
                  <a:pt x="3048" y="108203"/>
                </a:lnTo>
                <a:lnTo>
                  <a:pt x="4572" y="109727"/>
                </a:lnTo>
                <a:lnTo>
                  <a:pt x="21336" y="109727"/>
                </a:lnTo>
                <a:lnTo>
                  <a:pt x="30480" y="103631"/>
                </a:lnTo>
                <a:lnTo>
                  <a:pt x="33527" y="100584"/>
                </a:lnTo>
                <a:lnTo>
                  <a:pt x="21336" y="100584"/>
                </a:lnTo>
                <a:lnTo>
                  <a:pt x="18287" y="99060"/>
                </a:lnTo>
                <a:lnTo>
                  <a:pt x="18287" y="97536"/>
                </a:lnTo>
                <a:lnTo>
                  <a:pt x="16764" y="96012"/>
                </a:lnTo>
                <a:lnTo>
                  <a:pt x="16764" y="91440"/>
                </a:lnTo>
                <a:lnTo>
                  <a:pt x="18287" y="86868"/>
                </a:lnTo>
                <a:lnTo>
                  <a:pt x="27432" y="33527"/>
                </a:lnTo>
                <a:close/>
              </a:path>
              <a:path w="48894" h="109855">
                <a:moveTo>
                  <a:pt x="38100" y="92964"/>
                </a:moveTo>
                <a:lnTo>
                  <a:pt x="33528" y="92964"/>
                </a:lnTo>
                <a:lnTo>
                  <a:pt x="32004" y="96012"/>
                </a:lnTo>
                <a:lnTo>
                  <a:pt x="28956" y="99060"/>
                </a:lnTo>
                <a:lnTo>
                  <a:pt x="25908" y="100584"/>
                </a:lnTo>
                <a:lnTo>
                  <a:pt x="33527" y="100584"/>
                </a:lnTo>
                <a:lnTo>
                  <a:pt x="35052" y="99060"/>
                </a:lnTo>
                <a:lnTo>
                  <a:pt x="38100" y="92964"/>
                </a:lnTo>
                <a:close/>
              </a:path>
              <a:path w="48894" h="109855">
                <a:moveTo>
                  <a:pt x="35052" y="0"/>
                </a:moveTo>
                <a:lnTo>
                  <a:pt x="32004" y="0"/>
                </a:lnTo>
                <a:lnTo>
                  <a:pt x="28956" y="6096"/>
                </a:lnTo>
                <a:lnTo>
                  <a:pt x="25908" y="10668"/>
                </a:lnTo>
                <a:lnTo>
                  <a:pt x="24384" y="13716"/>
                </a:lnTo>
                <a:lnTo>
                  <a:pt x="21336" y="18288"/>
                </a:lnTo>
                <a:lnTo>
                  <a:pt x="16764" y="19812"/>
                </a:lnTo>
                <a:lnTo>
                  <a:pt x="12192" y="22860"/>
                </a:lnTo>
                <a:lnTo>
                  <a:pt x="9143" y="27431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8" y="27431"/>
                </a:lnTo>
                <a:lnTo>
                  <a:pt x="28956" y="27431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63851" y="2534411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19">
                <a:moveTo>
                  <a:pt x="21336" y="105156"/>
                </a:moveTo>
                <a:lnTo>
                  <a:pt x="3048" y="105156"/>
                </a:lnTo>
                <a:lnTo>
                  <a:pt x="1524" y="106680"/>
                </a:lnTo>
                <a:lnTo>
                  <a:pt x="0" y="109728"/>
                </a:lnTo>
                <a:lnTo>
                  <a:pt x="0" y="117348"/>
                </a:lnTo>
                <a:lnTo>
                  <a:pt x="1524" y="118872"/>
                </a:lnTo>
                <a:lnTo>
                  <a:pt x="3048" y="121920"/>
                </a:lnTo>
                <a:lnTo>
                  <a:pt x="15240" y="121920"/>
                </a:lnTo>
                <a:lnTo>
                  <a:pt x="21336" y="120396"/>
                </a:lnTo>
                <a:lnTo>
                  <a:pt x="25908" y="115824"/>
                </a:lnTo>
                <a:lnTo>
                  <a:pt x="31122" y="112109"/>
                </a:lnTo>
                <a:lnTo>
                  <a:pt x="35623" y="107823"/>
                </a:lnTo>
                <a:lnTo>
                  <a:pt x="36615" y="106680"/>
                </a:lnTo>
                <a:lnTo>
                  <a:pt x="22860" y="106680"/>
                </a:lnTo>
                <a:lnTo>
                  <a:pt x="21336" y="105156"/>
                </a:lnTo>
                <a:close/>
              </a:path>
              <a:path w="109855" h="121919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4384" y="6096"/>
                </a:lnTo>
                <a:lnTo>
                  <a:pt x="25908" y="6096"/>
                </a:lnTo>
                <a:lnTo>
                  <a:pt x="25908" y="7620"/>
                </a:lnTo>
                <a:lnTo>
                  <a:pt x="28956" y="13716"/>
                </a:lnTo>
                <a:lnTo>
                  <a:pt x="30480" y="13716"/>
                </a:lnTo>
                <a:lnTo>
                  <a:pt x="30480" y="16764"/>
                </a:lnTo>
                <a:lnTo>
                  <a:pt x="47243" y="79248"/>
                </a:lnTo>
                <a:lnTo>
                  <a:pt x="38100" y="92964"/>
                </a:lnTo>
                <a:lnTo>
                  <a:pt x="35052" y="99060"/>
                </a:lnTo>
                <a:lnTo>
                  <a:pt x="32004" y="103632"/>
                </a:lnTo>
                <a:lnTo>
                  <a:pt x="28956" y="105156"/>
                </a:lnTo>
                <a:lnTo>
                  <a:pt x="27431" y="105156"/>
                </a:lnTo>
                <a:lnTo>
                  <a:pt x="24384" y="106680"/>
                </a:lnTo>
                <a:lnTo>
                  <a:pt x="36615" y="106680"/>
                </a:lnTo>
                <a:lnTo>
                  <a:pt x="39838" y="102965"/>
                </a:lnTo>
                <a:lnTo>
                  <a:pt x="44196" y="97536"/>
                </a:lnTo>
                <a:lnTo>
                  <a:pt x="66773" y="59436"/>
                </a:lnTo>
                <a:lnTo>
                  <a:pt x="57912" y="59436"/>
                </a:lnTo>
                <a:lnTo>
                  <a:pt x="45720" y="18288"/>
                </a:lnTo>
                <a:lnTo>
                  <a:pt x="45720" y="7620"/>
                </a:lnTo>
                <a:lnTo>
                  <a:pt x="50292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1919">
                <a:moveTo>
                  <a:pt x="13716" y="103632"/>
                </a:moveTo>
                <a:lnTo>
                  <a:pt x="7620" y="103632"/>
                </a:lnTo>
                <a:lnTo>
                  <a:pt x="6096" y="105156"/>
                </a:lnTo>
                <a:lnTo>
                  <a:pt x="16764" y="105156"/>
                </a:lnTo>
                <a:lnTo>
                  <a:pt x="13716" y="103632"/>
                </a:lnTo>
                <a:close/>
              </a:path>
              <a:path w="109855" h="121919">
                <a:moveTo>
                  <a:pt x="103631" y="4572"/>
                </a:moveTo>
                <a:lnTo>
                  <a:pt x="89916" y="4572"/>
                </a:lnTo>
                <a:lnTo>
                  <a:pt x="89916" y="10668"/>
                </a:lnTo>
                <a:lnTo>
                  <a:pt x="88392" y="13716"/>
                </a:lnTo>
                <a:lnTo>
                  <a:pt x="86868" y="13716"/>
                </a:lnTo>
                <a:lnTo>
                  <a:pt x="57912" y="59436"/>
                </a:lnTo>
                <a:lnTo>
                  <a:pt x="66773" y="59436"/>
                </a:lnTo>
                <a:lnTo>
                  <a:pt x="92964" y="15240"/>
                </a:lnTo>
                <a:lnTo>
                  <a:pt x="96012" y="12192"/>
                </a:lnTo>
                <a:lnTo>
                  <a:pt x="97536" y="9144"/>
                </a:lnTo>
                <a:lnTo>
                  <a:pt x="99060" y="9144"/>
                </a:lnTo>
                <a:lnTo>
                  <a:pt x="103631" y="4572"/>
                </a:lnTo>
                <a:close/>
              </a:path>
              <a:path w="109855" h="121919">
                <a:moveTo>
                  <a:pt x="106680" y="3048"/>
                </a:moveTo>
                <a:lnTo>
                  <a:pt x="88392" y="3048"/>
                </a:lnTo>
                <a:lnTo>
                  <a:pt x="88392" y="4572"/>
                </a:lnTo>
                <a:lnTo>
                  <a:pt x="105156" y="4572"/>
                </a:lnTo>
                <a:lnTo>
                  <a:pt x="106680" y="3048"/>
                </a:lnTo>
                <a:close/>
              </a:path>
              <a:path w="109855" h="121919">
                <a:moveTo>
                  <a:pt x="109728" y="0"/>
                </a:moveTo>
                <a:lnTo>
                  <a:pt x="83820" y="0"/>
                </a:lnTo>
                <a:lnTo>
                  <a:pt x="82296" y="3048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69692" y="2570226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82951" y="25527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82951" y="2586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961388" y="2479548"/>
            <a:ext cx="24765" cy="53340"/>
          </a:xfrm>
          <a:custGeom>
            <a:avLst/>
            <a:gdLst/>
            <a:ahLst/>
            <a:cxnLst/>
            <a:rect l="l" t="t" r="r" b="b"/>
            <a:pathLst>
              <a:path w="24764" h="53339">
                <a:moveTo>
                  <a:pt x="19812" y="0"/>
                </a:moveTo>
                <a:lnTo>
                  <a:pt x="15239" y="0"/>
                </a:lnTo>
                <a:lnTo>
                  <a:pt x="13716" y="1524"/>
                </a:lnTo>
                <a:lnTo>
                  <a:pt x="10668" y="3048"/>
                </a:lnTo>
                <a:lnTo>
                  <a:pt x="9143" y="4572"/>
                </a:lnTo>
                <a:lnTo>
                  <a:pt x="7619" y="7620"/>
                </a:lnTo>
                <a:lnTo>
                  <a:pt x="6095" y="12192"/>
                </a:lnTo>
                <a:lnTo>
                  <a:pt x="4572" y="15240"/>
                </a:lnTo>
                <a:lnTo>
                  <a:pt x="4572" y="19811"/>
                </a:lnTo>
                <a:lnTo>
                  <a:pt x="3048" y="25907"/>
                </a:lnTo>
                <a:lnTo>
                  <a:pt x="0" y="53340"/>
                </a:lnTo>
                <a:lnTo>
                  <a:pt x="4572" y="53340"/>
                </a:lnTo>
                <a:lnTo>
                  <a:pt x="16763" y="27431"/>
                </a:lnTo>
                <a:lnTo>
                  <a:pt x="19812" y="19811"/>
                </a:lnTo>
                <a:lnTo>
                  <a:pt x="22860" y="15240"/>
                </a:lnTo>
                <a:lnTo>
                  <a:pt x="24384" y="12192"/>
                </a:lnTo>
                <a:lnTo>
                  <a:pt x="24384" y="3048"/>
                </a:lnTo>
                <a:lnTo>
                  <a:pt x="22860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56588" y="2479548"/>
            <a:ext cx="121920" cy="139065"/>
          </a:xfrm>
          <a:custGeom>
            <a:avLst/>
            <a:gdLst/>
            <a:ahLst/>
            <a:cxnLst/>
            <a:rect l="l" t="t" r="r" b="b"/>
            <a:pathLst>
              <a:path w="121919" h="139064">
                <a:moveTo>
                  <a:pt x="108204" y="0"/>
                </a:moveTo>
                <a:lnTo>
                  <a:pt x="102107" y="0"/>
                </a:lnTo>
                <a:lnTo>
                  <a:pt x="93892" y="857"/>
                </a:lnTo>
                <a:lnTo>
                  <a:pt x="57340" y="28765"/>
                </a:lnTo>
                <a:lnTo>
                  <a:pt x="42672" y="92963"/>
                </a:lnTo>
                <a:lnTo>
                  <a:pt x="40386" y="101488"/>
                </a:lnTo>
                <a:lnTo>
                  <a:pt x="24384" y="123444"/>
                </a:lnTo>
                <a:lnTo>
                  <a:pt x="12192" y="123444"/>
                </a:lnTo>
                <a:lnTo>
                  <a:pt x="0" y="137159"/>
                </a:lnTo>
                <a:lnTo>
                  <a:pt x="83819" y="138683"/>
                </a:lnTo>
                <a:lnTo>
                  <a:pt x="96012" y="138683"/>
                </a:lnTo>
                <a:lnTo>
                  <a:pt x="105156" y="135635"/>
                </a:lnTo>
                <a:lnTo>
                  <a:pt x="112775" y="129540"/>
                </a:lnTo>
                <a:lnTo>
                  <a:pt x="115214" y="126492"/>
                </a:lnTo>
                <a:lnTo>
                  <a:pt x="83819" y="126492"/>
                </a:lnTo>
                <a:lnTo>
                  <a:pt x="32004" y="124968"/>
                </a:lnTo>
                <a:lnTo>
                  <a:pt x="59245" y="95440"/>
                </a:lnTo>
                <a:lnTo>
                  <a:pt x="71628" y="38100"/>
                </a:lnTo>
                <a:lnTo>
                  <a:pt x="75628" y="24979"/>
                </a:lnTo>
                <a:lnTo>
                  <a:pt x="80771" y="15430"/>
                </a:lnTo>
                <a:lnTo>
                  <a:pt x="87058" y="9596"/>
                </a:lnTo>
                <a:lnTo>
                  <a:pt x="94487" y="7620"/>
                </a:lnTo>
                <a:lnTo>
                  <a:pt x="121615" y="7620"/>
                </a:lnTo>
                <a:lnTo>
                  <a:pt x="121919" y="6096"/>
                </a:lnTo>
                <a:lnTo>
                  <a:pt x="115824" y="1524"/>
                </a:lnTo>
                <a:lnTo>
                  <a:pt x="108204" y="0"/>
                </a:lnTo>
                <a:close/>
              </a:path>
              <a:path w="121919" h="139064">
                <a:moveTo>
                  <a:pt x="120395" y="115824"/>
                </a:moveTo>
                <a:lnTo>
                  <a:pt x="112752" y="120062"/>
                </a:lnTo>
                <a:lnTo>
                  <a:pt x="103822" y="123444"/>
                </a:lnTo>
                <a:lnTo>
                  <a:pt x="94035" y="125682"/>
                </a:lnTo>
                <a:lnTo>
                  <a:pt x="83819" y="126492"/>
                </a:lnTo>
                <a:lnTo>
                  <a:pt x="115214" y="126492"/>
                </a:lnTo>
                <a:lnTo>
                  <a:pt x="118872" y="121920"/>
                </a:lnTo>
                <a:lnTo>
                  <a:pt x="120395" y="115824"/>
                </a:lnTo>
                <a:close/>
              </a:path>
              <a:path w="121919" h="139064">
                <a:moveTo>
                  <a:pt x="121615" y="7620"/>
                </a:moveTo>
                <a:lnTo>
                  <a:pt x="106680" y="7620"/>
                </a:lnTo>
                <a:lnTo>
                  <a:pt x="112775" y="13716"/>
                </a:lnTo>
                <a:lnTo>
                  <a:pt x="112775" y="28955"/>
                </a:lnTo>
                <a:lnTo>
                  <a:pt x="117348" y="28955"/>
                </a:lnTo>
                <a:lnTo>
                  <a:pt x="121615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96795" y="2811779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60">
                <a:moveTo>
                  <a:pt x="50292" y="0"/>
                </a:moveTo>
                <a:lnTo>
                  <a:pt x="20383" y="28384"/>
                </a:lnTo>
                <a:lnTo>
                  <a:pt x="18287" y="44196"/>
                </a:lnTo>
                <a:lnTo>
                  <a:pt x="18287" y="56388"/>
                </a:lnTo>
                <a:lnTo>
                  <a:pt x="19812" y="62484"/>
                </a:lnTo>
                <a:lnTo>
                  <a:pt x="21336" y="70103"/>
                </a:lnTo>
                <a:lnTo>
                  <a:pt x="21336" y="85344"/>
                </a:lnTo>
                <a:lnTo>
                  <a:pt x="19812" y="89916"/>
                </a:lnTo>
                <a:lnTo>
                  <a:pt x="16764" y="94488"/>
                </a:lnTo>
                <a:lnTo>
                  <a:pt x="12192" y="100584"/>
                </a:lnTo>
                <a:lnTo>
                  <a:pt x="7620" y="102108"/>
                </a:lnTo>
                <a:lnTo>
                  <a:pt x="0" y="103631"/>
                </a:lnTo>
                <a:lnTo>
                  <a:pt x="0" y="108203"/>
                </a:lnTo>
                <a:lnTo>
                  <a:pt x="7620" y="109727"/>
                </a:lnTo>
                <a:lnTo>
                  <a:pt x="13716" y="112775"/>
                </a:lnTo>
                <a:lnTo>
                  <a:pt x="16764" y="117348"/>
                </a:lnTo>
                <a:lnTo>
                  <a:pt x="21336" y="123444"/>
                </a:lnTo>
                <a:lnTo>
                  <a:pt x="21336" y="143255"/>
                </a:lnTo>
                <a:lnTo>
                  <a:pt x="19812" y="149351"/>
                </a:lnTo>
                <a:lnTo>
                  <a:pt x="18287" y="156972"/>
                </a:lnTo>
                <a:lnTo>
                  <a:pt x="25908" y="196596"/>
                </a:lnTo>
                <a:lnTo>
                  <a:pt x="50292" y="213360"/>
                </a:lnTo>
                <a:lnTo>
                  <a:pt x="50292" y="208788"/>
                </a:lnTo>
                <a:lnTo>
                  <a:pt x="44196" y="207264"/>
                </a:lnTo>
                <a:lnTo>
                  <a:pt x="35052" y="198120"/>
                </a:lnTo>
                <a:lnTo>
                  <a:pt x="32004" y="193548"/>
                </a:lnTo>
                <a:lnTo>
                  <a:pt x="30480" y="187451"/>
                </a:lnTo>
                <a:lnTo>
                  <a:pt x="30480" y="170688"/>
                </a:lnTo>
                <a:lnTo>
                  <a:pt x="33528" y="155448"/>
                </a:lnTo>
                <a:lnTo>
                  <a:pt x="33528" y="137160"/>
                </a:lnTo>
                <a:lnTo>
                  <a:pt x="32004" y="129540"/>
                </a:lnTo>
                <a:lnTo>
                  <a:pt x="27431" y="123444"/>
                </a:lnTo>
                <a:lnTo>
                  <a:pt x="23931" y="118014"/>
                </a:lnTo>
                <a:lnTo>
                  <a:pt x="20002" y="113156"/>
                </a:lnTo>
                <a:lnTo>
                  <a:pt x="15216" y="108870"/>
                </a:lnTo>
                <a:lnTo>
                  <a:pt x="9143" y="105155"/>
                </a:lnTo>
                <a:lnTo>
                  <a:pt x="16764" y="102108"/>
                </a:lnTo>
                <a:lnTo>
                  <a:pt x="22860" y="97536"/>
                </a:lnTo>
                <a:lnTo>
                  <a:pt x="32004" y="82296"/>
                </a:lnTo>
                <a:lnTo>
                  <a:pt x="33528" y="76200"/>
                </a:lnTo>
                <a:lnTo>
                  <a:pt x="33528" y="56388"/>
                </a:lnTo>
                <a:lnTo>
                  <a:pt x="30480" y="41148"/>
                </a:lnTo>
                <a:lnTo>
                  <a:pt x="30480" y="24384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14372" y="2811779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60">
                <a:moveTo>
                  <a:pt x="0" y="0"/>
                </a:moveTo>
                <a:lnTo>
                  <a:pt x="0" y="3048"/>
                </a:lnTo>
                <a:lnTo>
                  <a:pt x="7619" y="6096"/>
                </a:lnTo>
                <a:lnTo>
                  <a:pt x="12191" y="9144"/>
                </a:lnTo>
                <a:lnTo>
                  <a:pt x="16763" y="13716"/>
                </a:lnTo>
                <a:lnTo>
                  <a:pt x="19811" y="25908"/>
                </a:lnTo>
                <a:lnTo>
                  <a:pt x="19811" y="42672"/>
                </a:lnTo>
                <a:lnTo>
                  <a:pt x="18287" y="50292"/>
                </a:lnTo>
                <a:lnTo>
                  <a:pt x="16763" y="56388"/>
                </a:lnTo>
                <a:lnTo>
                  <a:pt x="16763" y="76200"/>
                </a:lnTo>
                <a:lnTo>
                  <a:pt x="18287" y="82296"/>
                </a:lnTo>
                <a:lnTo>
                  <a:pt x="27431" y="97536"/>
                </a:lnTo>
                <a:lnTo>
                  <a:pt x="33527" y="102108"/>
                </a:lnTo>
                <a:lnTo>
                  <a:pt x="41147" y="106679"/>
                </a:lnTo>
                <a:lnTo>
                  <a:pt x="33527" y="109727"/>
                </a:lnTo>
                <a:lnTo>
                  <a:pt x="27431" y="115824"/>
                </a:lnTo>
                <a:lnTo>
                  <a:pt x="22859" y="123444"/>
                </a:lnTo>
                <a:lnTo>
                  <a:pt x="18287" y="129540"/>
                </a:lnTo>
                <a:lnTo>
                  <a:pt x="16763" y="137160"/>
                </a:lnTo>
                <a:lnTo>
                  <a:pt x="16763" y="155448"/>
                </a:lnTo>
                <a:lnTo>
                  <a:pt x="19811" y="170688"/>
                </a:lnTo>
                <a:lnTo>
                  <a:pt x="19811" y="188975"/>
                </a:lnTo>
                <a:lnTo>
                  <a:pt x="18287" y="193548"/>
                </a:lnTo>
                <a:lnTo>
                  <a:pt x="15239" y="198120"/>
                </a:lnTo>
                <a:lnTo>
                  <a:pt x="12191" y="204216"/>
                </a:lnTo>
                <a:lnTo>
                  <a:pt x="6095" y="207264"/>
                </a:lnTo>
                <a:lnTo>
                  <a:pt x="0" y="208788"/>
                </a:lnTo>
                <a:lnTo>
                  <a:pt x="0" y="213360"/>
                </a:lnTo>
                <a:lnTo>
                  <a:pt x="31242" y="183451"/>
                </a:lnTo>
                <a:lnTo>
                  <a:pt x="33527" y="156972"/>
                </a:lnTo>
                <a:lnTo>
                  <a:pt x="32003" y="149351"/>
                </a:lnTo>
                <a:lnTo>
                  <a:pt x="28955" y="137160"/>
                </a:lnTo>
                <a:lnTo>
                  <a:pt x="28955" y="126492"/>
                </a:lnTo>
                <a:lnTo>
                  <a:pt x="30479" y="121920"/>
                </a:lnTo>
                <a:lnTo>
                  <a:pt x="35051" y="117348"/>
                </a:lnTo>
                <a:lnTo>
                  <a:pt x="38100" y="112775"/>
                </a:lnTo>
                <a:lnTo>
                  <a:pt x="42671" y="109727"/>
                </a:lnTo>
                <a:lnTo>
                  <a:pt x="48767" y="108203"/>
                </a:lnTo>
                <a:lnTo>
                  <a:pt x="48767" y="103631"/>
                </a:lnTo>
                <a:lnTo>
                  <a:pt x="42671" y="102108"/>
                </a:lnTo>
                <a:lnTo>
                  <a:pt x="38100" y="99060"/>
                </a:lnTo>
                <a:lnTo>
                  <a:pt x="35051" y="94488"/>
                </a:lnTo>
                <a:lnTo>
                  <a:pt x="30479" y="89916"/>
                </a:lnTo>
                <a:lnTo>
                  <a:pt x="28955" y="83820"/>
                </a:lnTo>
                <a:lnTo>
                  <a:pt x="28955" y="76200"/>
                </a:lnTo>
                <a:lnTo>
                  <a:pt x="30479" y="70103"/>
                </a:lnTo>
                <a:lnTo>
                  <a:pt x="32003" y="62484"/>
                </a:lnTo>
                <a:lnTo>
                  <a:pt x="33527" y="56388"/>
                </a:lnTo>
                <a:lnTo>
                  <a:pt x="33418" y="42672"/>
                </a:lnTo>
                <a:lnTo>
                  <a:pt x="32956" y="36218"/>
                </a:lnTo>
                <a:lnTo>
                  <a:pt x="7238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47159" y="284530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4572" y="9144"/>
                </a:lnTo>
                <a:lnTo>
                  <a:pt x="10667" y="13716"/>
                </a:lnTo>
                <a:lnTo>
                  <a:pt x="13715" y="18288"/>
                </a:lnTo>
                <a:lnTo>
                  <a:pt x="18287" y="22860"/>
                </a:lnTo>
                <a:lnTo>
                  <a:pt x="21336" y="27432"/>
                </a:lnTo>
                <a:lnTo>
                  <a:pt x="22860" y="32003"/>
                </a:lnTo>
                <a:lnTo>
                  <a:pt x="24384" y="38100"/>
                </a:lnTo>
                <a:lnTo>
                  <a:pt x="27431" y="44196"/>
                </a:lnTo>
                <a:lnTo>
                  <a:pt x="32003" y="88392"/>
                </a:lnTo>
                <a:lnTo>
                  <a:pt x="31718" y="96607"/>
                </a:lnTo>
                <a:lnTo>
                  <a:pt x="30861" y="104965"/>
                </a:lnTo>
                <a:lnTo>
                  <a:pt x="29432" y="113037"/>
                </a:lnTo>
                <a:lnTo>
                  <a:pt x="27431" y="120396"/>
                </a:lnTo>
                <a:lnTo>
                  <a:pt x="26003" y="128754"/>
                </a:lnTo>
                <a:lnTo>
                  <a:pt x="6095" y="160020"/>
                </a:lnTo>
                <a:lnTo>
                  <a:pt x="0" y="164592"/>
                </a:lnTo>
                <a:lnTo>
                  <a:pt x="0" y="167640"/>
                </a:lnTo>
                <a:lnTo>
                  <a:pt x="10620" y="162210"/>
                </a:lnTo>
                <a:lnTo>
                  <a:pt x="41695" y="123920"/>
                </a:lnTo>
                <a:lnTo>
                  <a:pt x="48767" y="85344"/>
                </a:lnTo>
                <a:lnTo>
                  <a:pt x="48244" y="75318"/>
                </a:lnTo>
                <a:lnTo>
                  <a:pt x="33908" y="30861"/>
                </a:lnTo>
                <a:lnTo>
                  <a:pt x="5929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57316" y="2849879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551" y="0"/>
                </a:moveTo>
                <a:lnTo>
                  <a:pt x="33455" y="0"/>
                </a:lnTo>
                <a:lnTo>
                  <a:pt x="27359" y="1524"/>
                </a:lnTo>
                <a:lnTo>
                  <a:pt x="22787" y="6096"/>
                </a:lnTo>
                <a:lnTo>
                  <a:pt x="18239" y="10072"/>
                </a:lnTo>
                <a:lnTo>
                  <a:pt x="1261" y="44576"/>
                </a:lnTo>
                <a:lnTo>
                  <a:pt x="0" y="65531"/>
                </a:lnTo>
                <a:lnTo>
                  <a:pt x="499" y="76033"/>
                </a:lnTo>
                <a:lnTo>
                  <a:pt x="15977" y="114919"/>
                </a:lnTo>
                <a:lnTo>
                  <a:pt x="39551" y="126492"/>
                </a:lnTo>
                <a:lnTo>
                  <a:pt x="44123" y="126492"/>
                </a:lnTo>
                <a:lnTo>
                  <a:pt x="50219" y="124968"/>
                </a:lnTo>
                <a:lnTo>
                  <a:pt x="57839" y="120396"/>
                </a:lnTo>
                <a:lnTo>
                  <a:pt x="31931" y="120396"/>
                </a:lnTo>
                <a:lnTo>
                  <a:pt x="27359" y="115824"/>
                </a:lnTo>
                <a:lnTo>
                  <a:pt x="18501" y="78200"/>
                </a:lnTo>
                <a:lnTo>
                  <a:pt x="18215" y="65531"/>
                </a:lnTo>
                <a:lnTo>
                  <a:pt x="18336" y="54006"/>
                </a:lnTo>
                <a:lnTo>
                  <a:pt x="28883" y="12192"/>
                </a:lnTo>
                <a:lnTo>
                  <a:pt x="31931" y="7620"/>
                </a:lnTo>
                <a:lnTo>
                  <a:pt x="34979" y="6096"/>
                </a:lnTo>
                <a:lnTo>
                  <a:pt x="56424" y="6096"/>
                </a:lnTo>
                <a:lnTo>
                  <a:pt x="53077" y="3619"/>
                </a:lnTo>
                <a:lnTo>
                  <a:pt x="46385" y="881"/>
                </a:lnTo>
                <a:lnTo>
                  <a:pt x="39551" y="0"/>
                </a:lnTo>
                <a:close/>
              </a:path>
              <a:path w="79375" h="127000">
                <a:moveTo>
                  <a:pt x="56424" y="6096"/>
                </a:moveTo>
                <a:lnTo>
                  <a:pt x="45647" y="6096"/>
                </a:lnTo>
                <a:lnTo>
                  <a:pt x="51743" y="12192"/>
                </a:lnTo>
                <a:lnTo>
                  <a:pt x="54791" y="16764"/>
                </a:lnTo>
                <a:lnTo>
                  <a:pt x="60800" y="62484"/>
                </a:lnTo>
                <a:lnTo>
                  <a:pt x="60625" y="71675"/>
                </a:lnTo>
                <a:lnTo>
                  <a:pt x="54791" y="109727"/>
                </a:lnTo>
                <a:lnTo>
                  <a:pt x="42599" y="120396"/>
                </a:lnTo>
                <a:lnTo>
                  <a:pt x="57839" y="120396"/>
                </a:lnTo>
                <a:lnTo>
                  <a:pt x="63935" y="114300"/>
                </a:lnTo>
                <a:lnTo>
                  <a:pt x="68507" y="108203"/>
                </a:lnTo>
                <a:lnTo>
                  <a:pt x="71591" y="98964"/>
                </a:lnTo>
                <a:lnTo>
                  <a:pt x="74675" y="90773"/>
                </a:lnTo>
                <a:lnTo>
                  <a:pt x="77080" y="81914"/>
                </a:lnTo>
                <a:lnTo>
                  <a:pt x="78627" y="72485"/>
                </a:lnTo>
                <a:lnTo>
                  <a:pt x="79175" y="62484"/>
                </a:lnTo>
                <a:lnTo>
                  <a:pt x="78104" y="47601"/>
                </a:lnTo>
                <a:lnTo>
                  <a:pt x="75175" y="34861"/>
                </a:lnTo>
                <a:lnTo>
                  <a:pt x="70817" y="24122"/>
                </a:lnTo>
                <a:lnTo>
                  <a:pt x="65459" y="15240"/>
                </a:lnTo>
                <a:lnTo>
                  <a:pt x="59482" y="8358"/>
                </a:lnTo>
                <a:lnTo>
                  <a:pt x="564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94759" y="284530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7" y="0"/>
                </a:moveTo>
                <a:lnTo>
                  <a:pt x="13715" y="33527"/>
                </a:lnTo>
                <a:lnTo>
                  <a:pt x="857" y="71675"/>
                </a:lnTo>
                <a:lnTo>
                  <a:pt x="0" y="85344"/>
                </a:lnTo>
                <a:lnTo>
                  <a:pt x="333" y="94487"/>
                </a:lnTo>
                <a:lnTo>
                  <a:pt x="15239" y="138303"/>
                </a:lnTo>
                <a:lnTo>
                  <a:pt x="48767" y="167640"/>
                </a:lnTo>
                <a:lnTo>
                  <a:pt x="48767" y="164592"/>
                </a:lnTo>
                <a:lnTo>
                  <a:pt x="42672" y="160020"/>
                </a:lnTo>
                <a:lnTo>
                  <a:pt x="38100" y="156972"/>
                </a:lnTo>
                <a:lnTo>
                  <a:pt x="35051" y="152400"/>
                </a:lnTo>
                <a:lnTo>
                  <a:pt x="30479" y="147827"/>
                </a:lnTo>
                <a:lnTo>
                  <a:pt x="27431" y="141732"/>
                </a:lnTo>
                <a:lnTo>
                  <a:pt x="25907" y="137160"/>
                </a:lnTo>
                <a:lnTo>
                  <a:pt x="22860" y="132588"/>
                </a:lnTo>
                <a:lnTo>
                  <a:pt x="19812" y="117348"/>
                </a:lnTo>
                <a:lnTo>
                  <a:pt x="18049" y="109085"/>
                </a:lnTo>
                <a:lnTo>
                  <a:pt x="17145" y="100393"/>
                </a:lnTo>
                <a:lnTo>
                  <a:pt x="16811" y="91416"/>
                </a:lnTo>
                <a:lnTo>
                  <a:pt x="16763" y="82296"/>
                </a:lnTo>
                <a:lnTo>
                  <a:pt x="17025" y="73390"/>
                </a:lnTo>
                <a:lnTo>
                  <a:pt x="24764" y="33909"/>
                </a:lnTo>
                <a:lnTo>
                  <a:pt x="32003" y="22860"/>
                </a:lnTo>
                <a:lnTo>
                  <a:pt x="36575" y="15240"/>
                </a:lnTo>
                <a:lnTo>
                  <a:pt x="41148" y="9144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13759" y="284530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7619" y="9144"/>
                </a:lnTo>
                <a:lnTo>
                  <a:pt x="10667" y="13716"/>
                </a:lnTo>
                <a:lnTo>
                  <a:pt x="30479" y="51816"/>
                </a:lnTo>
                <a:lnTo>
                  <a:pt x="30718" y="60745"/>
                </a:lnTo>
                <a:lnTo>
                  <a:pt x="31765" y="78605"/>
                </a:lnTo>
                <a:lnTo>
                  <a:pt x="32003" y="88392"/>
                </a:lnTo>
                <a:lnTo>
                  <a:pt x="31765" y="96607"/>
                </a:lnTo>
                <a:lnTo>
                  <a:pt x="30718" y="113037"/>
                </a:lnTo>
                <a:lnTo>
                  <a:pt x="30479" y="120396"/>
                </a:lnTo>
                <a:lnTo>
                  <a:pt x="13715" y="155448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9434" y="98774"/>
                </a:lnTo>
                <a:lnTo>
                  <a:pt x="50291" y="85344"/>
                </a:lnTo>
                <a:lnTo>
                  <a:pt x="49744" y="75318"/>
                </a:lnTo>
                <a:lnTo>
                  <a:pt x="33908" y="30861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23923" y="2849879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4" h="127000">
                <a:moveTo>
                  <a:pt x="39544" y="0"/>
                </a:moveTo>
                <a:lnTo>
                  <a:pt x="33448" y="0"/>
                </a:lnTo>
                <a:lnTo>
                  <a:pt x="28876" y="1524"/>
                </a:lnTo>
                <a:lnTo>
                  <a:pt x="3777" y="35718"/>
                </a:lnTo>
                <a:lnTo>
                  <a:pt x="0" y="62484"/>
                </a:lnTo>
                <a:lnTo>
                  <a:pt x="19" y="65531"/>
                </a:lnTo>
                <a:lnTo>
                  <a:pt x="9064" y="106679"/>
                </a:lnTo>
                <a:lnTo>
                  <a:pt x="38020" y="126492"/>
                </a:lnTo>
                <a:lnTo>
                  <a:pt x="45640" y="126492"/>
                </a:lnTo>
                <a:lnTo>
                  <a:pt x="51736" y="124968"/>
                </a:lnTo>
                <a:lnTo>
                  <a:pt x="56308" y="120396"/>
                </a:lnTo>
                <a:lnTo>
                  <a:pt x="31924" y="120396"/>
                </a:lnTo>
                <a:lnTo>
                  <a:pt x="27352" y="115824"/>
                </a:lnTo>
                <a:lnTo>
                  <a:pt x="18517" y="78200"/>
                </a:lnTo>
                <a:lnTo>
                  <a:pt x="18208" y="65531"/>
                </a:lnTo>
                <a:lnTo>
                  <a:pt x="18329" y="54006"/>
                </a:lnTo>
                <a:lnTo>
                  <a:pt x="28876" y="12192"/>
                </a:lnTo>
                <a:lnTo>
                  <a:pt x="31924" y="7620"/>
                </a:lnTo>
                <a:lnTo>
                  <a:pt x="34972" y="6096"/>
                </a:lnTo>
                <a:lnTo>
                  <a:pt x="56193" y="6096"/>
                </a:lnTo>
                <a:lnTo>
                  <a:pt x="53069" y="3619"/>
                </a:lnTo>
                <a:lnTo>
                  <a:pt x="46806" y="881"/>
                </a:lnTo>
                <a:lnTo>
                  <a:pt x="39544" y="0"/>
                </a:lnTo>
                <a:close/>
              </a:path>
              <a:path w="78104" h="127000">
                <a:moveTo>
                  <a:pt x="56193" y="6096"/>
                </a:moveTo>
                <a:lnTo>
                  <a:pt x="47164" y="6096"/>
                </a:lnTo>
                <a:lnTo>
                  <a:pt x="48688" y="9144"/>
                </a:lnTo>
                <a:lnTo>
                  <a:pt x="51736" y="12192"/>
                </a:lnTo>
                <a:lnTo>
                  <a:pt x="54784" y="16764"/>
                </a:lnTo>
                <a:lnTo>
                  <a:pt x="60785" y="62484"/>
                </a:lnTo>
                <a:lnTo>
                  <a:pt x="60594" y="71675"/>
                </a:lnTo>
                <a:lnTo>
                  <a:pt x="59737" y="83439"/>
                </a:lnTo>
                <a:lnTo>
                  <a:pt x="58308" y="93487"/>
                </a:lnTo>
                <a:lnTo>
                  <a:pt x="56308" y="102108"/>
                </a:lnTo>
                <a:lnTo>
                  <a:pt x="54784" y="109727"/>
                </a:lnTo>
                <a:lnTo>
                  <a:pt x="51736" y="112775"/>
                </a:lnTo>
                <a:lnTo>
                  <a:pt x="50212" y="115824"/>
                </a:lnTo>
                <a:lnTo>
                  <a:pt x="45640" y="118872"/>
                </a:lnTo>
                <a:lnTo>
                  <a:pt x="42592" y="120396"/>
                </a:lnTo>
                <a:lnTo>
                  <a:pt x="56308" y="120396"/>
                </a:lnTo>
                <a:lnTo>
                  <a:pt x="76501" y="81914"/>
                </a:lnTo>
                <a:lnTo>
                  <a:pt x="77644" y="62484"/>
                </a:lnTo>
                <a:lnTo>
                  <a:pt x="77025" y="47601"/>
                </a:lnTo>
                <a:lnTo>
                  <a:pt x="74977" y="34861"/>
                </a:lnTo>
                <a:lnTo>
                  <a:pt x="71214" y="24122"/>
                </a:lnTo>
                <a:lnTo>
                  <a:pt x="65452" y="15240"/>
                </a:lnTo>
                <a:lnTo>
                  <a:pt x="59046" y="8358"/>
                </a:lnTo>
                <a:lnTo>
                  <a:pt x="56193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261359" y="284530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3527"/>
                </a:lnTo>
                <a:lnTo>
                  <a:pt x="857" y="71675"/>
                </a:lnTo>
                <a:lnTo>
                  <a:pt x="0" y="85344"/>
                </a:lnTo>
                <a:lnTo>
                  <a:pt x="333" y="94487"/>
                </a:lnTo>
                <a:lnTo>
                  <a:pt x="16383" y="138303"/>
                </a:lnTo>
                <a:lnTo>
                  <a:pt x="50291" y="167640"/>
                </a:lnTo>
                <a:lnTo>
                  <a:pt x="50291" y="164592"/>
                </a:lnTo>
                <a:lnTo>
                  <a:pt x="44195" y="160020"/>
                </a:lnTo>
                <a:lnTo>
                  <a:pt x="39624" y="156972"/>
                </a:lnTo>
                <a:lnTo>
                  <a:pt x="35051" y="152400"/>
                </a:lnTo>
                <a:lnTo>
                  <a:pt x="32003" y="147827"/>
                </a:lnTo>
                <a:lnTo>
                  <a:pt x="27431" y="141732"/>
                </a:lnTo>
                <a:lnTo>
                  <a:pt x="25907" y="137160"/>
                </a:lnTo>
                <a:lnTo>
                  <a:pt x="22860" y="132588"/>
                </a:lnTo>
                <a:lnTo>
                  <a:pt x="22860" y="124968"/>
                </a:lnTo>
                <a:lnTo>
                  <a:pt x="21336" y="117348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6"/>
                </a:lnTo>
                <a:lnTo>
                  <a:pt x="18549" y="73390"/>
                </a:lnTo>
                <a:lnTo>
                  <a:pt x="24955" y="33909"/>
                </a:lnTo>
                <a:lnTo>
                  <a:pt x="32003" y="22860"/>
                </a:lnTo>
                <a:lnTo>
                  <a:pt x="35718" y="17430"/>
                </a:lnTo>
                <a:lnTo>
                  <a:pt x="40004" y="12573"/>
                </a:lnTo>
                <a:lnTo>
                  <a:pt x="44862" y="8286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63595" y="284530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6096" y="9144"/>
                </a:lnTo>
                <a:lnTo>
                  <a:pt x="10668" y="13716"/>
                </a:lnTo>
                <a:lnTo>
                  <a:pt x="13716" y="18288"/>
                </a:lnTo>
                <a:lnTo>
                  <a:pt x="18287" y="22860"/>
                </a:lnTo>
                <a:lnTo>
                  <a:pt x="24384" y="32003"/>
                </a:lnTo>
                <a:lnTo>
                  <a:pt x="31051" y="69532"/>
                </a:lnTo>
                <a:lnTo>
                  <a:pt x="32004" y="88392"/>
                </a:lnTo>
                <a:lnTo>
                  <a:pt x="31742" y="96607"/>
                </a:lnTo>
                <a:lnTo>
                  <a:pt x="24193" y="135826"/>
                </a:lnTo>
                <a:lnTo>
                  <a:pt x="0" y="164592"/>
                </a:lnTo>
                <a:lnTo>
                  <a:pt x="0" y="167640"/>
                </a:lnTo>
                <a:lnTo>
                  <a:pt x="35052" y="135636"/>
                </a:lnTo>
                <a:lnTo>
                  <a:pt x="49410" y="98774"/>
                </a:lnTo>
                <a:lnTo>
                  <a:pt x="50292" y="85344"/>
                </a:lnTo>
                <a:lnTo>
                  <a:pt x="49744" y="75318"/>
                </a:lnTo>
                <a:lnTo>
                  <a:pt x="33908" y="30861"/>
                </a:lnTo>
                <a:lnTo>
                  <a:pt x="5929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18816" y="284530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39" y="33527"/>
                </a:lnTo>
                <a:lnTo>
                  <a:pt x="881" y="71675"/>
                </a:lnTo>
                <a:lnTo>
                  <a:pt x="0" y="85344"/>
                </a:lnTo>
                <a:lnTo>
                  <a:pt x="547" y="94487"/>
                </a:lnTo>
                <a:lnTo>
                  <a:pt x="15811" y="138303"/>
                </a:lnTo>
                <a:lnTo>
                  <a:pt x="50291" y="167640"/>
                </a:lnTo>
                <a:lnTo>
                  <a:pt x="50291" y="164592"/>
                </a:lnTo>
                <a:lnTo>
                  <a:pt x="44195" y="160020"/>
                </a:lnTo>
                <a:lnTo>
                  <a:pt x="38100" y="156972"/>
                </a:lnTo>
                <a:lnTo>
                  <a:pt x="36575" y="152400"/>
                </a:lnTo>
                <a:lnTo>
                  <a:pt x="32003" y="147827"/>
                </a:lnTo>
                <a:lnTo>
                  <a:pt x="28956" y="141732"/>
                </a:lnTo>
                <a:lnTo>
                  <a:pt x="25907" y="137160"/>
                </a:lnTo>
                <a:lnTo>
                  <a:pt x="24383" y="132588"/>
                </a:lnTo>
                <a:lnTo>
                  <a:pt x="21335" y="117348"/>
                </a:lnTo>
                <a:lnTo>
                  <a:pt x="19335" y="109085"/>
                </a:lnTo>
                <a:lnTo>
                  <a:pt x="17906" y="100393"/>
                </a:lnTo>
                <a:lnTo>
                  <a:pt x="17049" y="91416"/>
                </a:lnTo>
                <a:lnTo>
                  <a:pt x="16763" y="82296"/>
                </a:lnTo>
                <a:lnTo>
                  <a:pt x="17049" y="73390"/>
                </a:lnTo>
                <a:lnTo>
                  <a:pt x="26098" y="33909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145792" y="284530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12191" y="13716"/>
                </a:lnTo>
                <a:lnTo>
                  <a:pt x="24383" y="32003"/>
                </a:lnTo>
                <a:lnTo>
                  <a:pt x="27431" y="44196"/>
                </a:lnTo>
                <a:lnTo>
                  <a:pt x="28956" y="51816"/>
                </a:lnTo>
                <a:lnTo>
                  <a:pt x="30956" y="60745"/>
                </a:lnTo>
                <a:lnTo>
                  <a:pt x="32384" y="69532"/>
                </a:lnTo>
                <a:lnTo>
                  <a:pt x="33242" y="78605"/>
                </a:lnTo>
                <a:lnTo>
                  <a:pt x="33527" y="88392"/>
                </a:lnTo>
                <a:lnTo>
                  <a:pt x="33242" y="96607"/>
                </a:lnTo>
                <a:lnTo>
                  <a:pt x="24193" y="135826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9434" y="98774"/>
                </a:lnTo>
                <a:lnTo>
                  <a:pt x="50291" y="85344"/>
                </a:lnTo>
                <a:lnTo>
                  <a:pt x="49744" y="75318"/>
                </a:lnTo>
                <a:lnTo>
                  <a:pt x="35051" y="30861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025395" y="284530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8" y="0"/>
                </a:moveTo>
                <a:lnTo>
                  <a:pt x="13716" y="33527"/>
                </a:lnTo>
                <a:lnTo>
                  <a:pt x="857" y="71675"/>
                </a:lnTo>
                <a:lnTo>
                  <a:pt x="0" y="85344"/>
                </a:lnTo>
                <a:lnTo>
                  <a:pt x="333" y="94487"/>
                </a:lnTo>
                <a:lnTo>
                  <a:pt x="15811" y="138303"/>
                </a:lnTo>
                <a:lnTo>
                  <a:pt x="48768" y="167640"/>
                </a:lnTo>
                <a:lnTo>
                  <a:pt x="48768" y="164592"/>
                </a:lnTo>
                <a:lnTo>
                  <a:pt x="44196" y="160020"/>
                </a:lnTo>
                <a:lnTo>
                  <a:pt x="39624" y="156972"/>
                </a:lnTo>
                <a:lnTo>
                  <a:pt x="30480" y="147827"/>
                </a:lnTo>
                <a:lnTo>
                  <a:pt x="27431" y="141732"/>
                </a:lnTo>
                <a:lnTo>
                  <a:pt x="25908" y="137160"/>
                </a:lnTo>
                <a:lnTo>
                  <a:pt x="22860" y="132588"/>
                </a:lnTo>
                <a:lnTo>
                  <a:pt x="22860" y="124968"/>
                </a:lnTo>
                <a:lnTo>
                  <a:pt x="21336" y="117348"/>
                </a:lnTo>
                <a:lnTo>
                  <a:pt x="19573" y="109085"/>
                </a:lnTo>
                <a:lnTo>
                  <a:pt x="18668" y="100393"/>
                </a:lnTo>
                <a:lnTo>
                  <a:pt x="18335" y="91416"/>
                </a:lnTo>
                <a:lnTo>
                  <a:pt x="18287" y="82296"/>
                </a:lnTo>
                <a:lnTo>
                  <a:pt x="18549" y="73390"/>
                </a:lnTo>
                <a:lnTo>
                  <a:pt x="24955" y="33909"/>
                </a:lnTo>
                <a:lnTo>
                  <a:pt x="32004" y="22860"/>
                </a:lnTo>
                <a:lnTo>
                  <a:pt x="36576" y="15240"/>
                </a:lnTo>
                <a:lnTo>
                  <a:pt x="42672" y="9144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37460" y="2822448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19" h="68580">
                <a:moveTo>
                  <a:pt x="38607" y="6096"/>
                </a:moveTo>
                <a:lnTo>
                  <a:pt x="22859" y="6096"/>
                </a:lnTo>
                <a:lnTo>
                  <a:pt x="25907" y="7620"/>
                </a:lnTo>
                <a:lnTo>
                  <a:pt x="32003" y="13716"/>
                </a:lnTo>
                <a:lnTo>
                  <a:pt x="33527" y="16763"/>
                </a:lnTo>
                <a:lnTo>
                  <a:pt x="33527" y="27431"/>
                </a:lnTo>
                <a:lnTo>
                  <a:pt x="30479" y="33527"/>
                </a:lnTo>
                <a:lnTo>
                  <a:pt x="25907" y="41148"/>
                </a:lnTo>
                <a:lnTo>
                  <a:pt x="21002" y="46267"/>
                </a:lnTo>
                <a:lnTo>
                  <a:pt x="15239" y="52387"/>
                </a:lnTo>
                <a:lnTo>
                  <a:pt x="8256" y="59435"/>
                </a:lnTo>
                <a:lnTo>
                  <a:pt x="0" y="67055"/>
                </a:lnTo>
                <a:lnTo>
                  <a:pt x="0" y="68579"/>
                </a:lnTo>
                <a:lnTo>
                  <a:pt x="39623" y="68579"/>
                </a:lnTo>
                <a:lnTo>
                  <a:pt x="43010" y="60959"/>
                </a:lnTo>
                <a:lnTo>
                  <a:pt x="12191" y="60959"/>
                </a:lnTo>
                <a:lnTo>
                  <a:pt x="13769" y="59364"/>
                </a:lnTo>
                <a:lnTo>
                  <a:pt x="18287" y="53340"/>
                </a:lnTo>
                <a:lnTo>
                  <a:pt x="27431" y="45720"/>
                </a:lnTo>
                <a:lnTo>
                  <a:pt x="33527" y="38100"/>
                </a:lnTo>
                <a:lnTo>
                  <a:pt x="36575" y="32003"/>
                </a:lnTo>
                <a:lnTo>
                  <a:pt x="39623" y="22859"/>
                </a:lnTo>
                <a:lnTo>
                  <a:pt x="41147" y="21335"/>
                </a:lnTo>
                <a:lnTo>
                  <a:pt x="41147" y="12192"/>
                </a:lnTo>
                <a:lnTo>
                  <a:pt x="39623" y="7620"/>
                </a:lnTo>
                <a:lnTo>
                  <a:pt x="38607" y="6096"/>
                </a:lnTo>
                <a:close/>
              </a:path>
              <a:path w="45719" h="68580">
                <a:moveTo>
                  <a:pt x="45719" y="54863"/>
                </a:moveTo>
                <a:lnTo>
                  <a:pt x="42671" y="54863"/>
                </a:lnTo>
                <a:lnTo>
                  <a:pt x="42671" y="56387"/>
                </a:lnTo>
                <a:lnTo>
                  <a:pt x="39623" y="59435"/>
                </a:lnTo>
                <a:lnTo>
                  <a:pt x="38100" y="59435"/>
                </a:lnTo>
                <a:lnTo>
                  <a:pt x="38100" y="60959"/>
                </a:lnTo>
                <a:lnTo>
                  <a:pt x="43010" y="60959"/>
                </a:lnTo>
                <a:lnTo>
                  <a:pt x="45719" y="54863"/>
                </a:lnTo>
                <a:close/>
              </a:path>
              <a:path w="45719" h="68580">
                <a:moveTo>
                  <a:pt x="32003" y="0"/>
                </a:moveTo>
                <a:lnTo>
                  <a:pt x="12191" y="0"/>
                </a:lnTo>
                <a:lnTo>
                  <a:pt x="6095" y="6096"/>
                </a:lnTo>
                <a:lnTo>
                  <a:pt x="3047" y="12192"/>
                </a:lnTo>
                <a:lnTo>
                  <a:pt x="1523" y="18287"/>
                </a:lnTo>
                <a:lnTo>
                  <a:pt x="4571" y="18287"/>
                </a:lnTo>
                <a:lnTo>
                  <a:pt x="7619" y="12192"/>
                </a:lnTo>
                <a:lnTo>
                  <a:pt x="10667" y="9144"/>
                </a:lnTo>
                <a:lnTo>
                  <a:pt x="13715" y="7620"/>
                </a:lnTo>
                <a:lnTo>
                  <a:pt x="15239" y="6096"/>
                </a:lnTo>
                <a:lnTo>
                  <a:pt x="38607" y="6096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656076" y="2891027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4" h="123825">
                <a:moveTo>
                  <a:pt x="16763" y="105155"/>
                </a:moveTo>
                <a:lnTo>
                  <a:pt x="6096" y="105155"/>
                </a:lnTo>
                <a:lnTo>
                  <a:pt x="4572" y="106679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7348"/>
                </a:lnTo>
                <a:lnTo>
                  <a:pt x="4572" y="121920"/>
                </a:lnTo>
                <a:lnTo>
                  <a:pt x="7620" y="123444"/>
                </a:lnTo>
                <a:lnTo>
                  <a:pt x="16763" y="123444"/>
                </a:lnTo>
                <a:lnTo>
                  <a:pt x="19812" y="120396"/>
                </a:lnTo>
                <a:lnTo>
                  <a:pt x="27432" y="115824"/>
                </a:lnTo>
                <a:lnTo>
                  <a:pt x="33527" y="112775"/>
                </a:lnTo>
                <a:lnTo>
                  <a:pt x="38100" y="108203"/>
                </a:lnTo>
                <a:lnTo>
                  <a:pt x="21336" y="108203"/>
                </a:lnTo>
                <a:lnTo>
                  <a:pt x="18287" y="106679"/>
                </a:lnTo>
                <a:lnTo>
                  <a:pt x="16763" y="105155"/>
                </a:lnTo>
                <a:close/>
              </a:path>
              <a:path w="109854" h="123825">
                <a:moveTo>
                  <a:pt x="59436" y="0"/>
                </a:moveTo>
                <a:lnTo>
                  <a:pt x="19812" y="0"/>
                </a:lnTo>
                <a:lnTo>
                  <a:pt x="18287" y="3048"/>
                </a:lnTo>
                <a:lnTo>
                  <a:pt x="24384" y="6096"/>
                </a:lnTo>
                <a:lnTo>
                  <a:pt x="27432" y="9144"/>
                </a:lnTo>
                <a:lnTo>
                  <a:pt x="27432" y="10668"/>
                </a:lnTo>
                <a:lnTo>
                  <a:pt x="30479" y="16764"/>
                </a:lnTo>
                <a:lnTo>
                  <a:pt x="30479" y="18288"/>
                </a:lnTo>
                <a:lnTo>
                  <a:pt x="47244" y="79248"/>
                </a:lnTo>
                <a:lnTo>
                  <a:pt x="39624" y="94488"/>
                </a:lnTo>
                <a:lnTo>
                  <a:pt x="35051" y="99060"/>
                </a:lnTo>
                <a:lnTo>
                  <a:pt x="32003" y="103631"/>
                </a:lnTo>
                <a:lnTo>
                  <a:pt x="30479" y="105155"/>
                </a:lnTo>
                <a:lnTo>
                  <a:pt x="24384" y="108203"/>
                </a:lnTo>
                <a:lnTo>
                  <a:pt x="38100" y="108203"/>
                </a:lnTo>
                <a:lnTo>
                  <a:pt x="39624" y="106679"/>
                </a:lnTo>
                <a:lnTo>
                  <a:pt x="42672" y="99060"/>
                </a:lnTo>
                <a:lnTo>
                  <a:pt x="65701" y="62483"/>
                </a:lnTo>
                <a:lnTo>
                  <a:pt x="59436" y="62483"/>
                </a:lnTo>
                <a:lnTo>
                  <a:pt x="47244" y="19812"/>
                </a:lnTo>
                <a:lnTo>
                  <a:pt x="45720" y="16764"/>
                </a:lnTo>
                <a:lnTo>
                  <a:pt x="45720" y="7620"/>
                </a:lnTo>
                <a:lnTo>
                  <a:pt x="47244" y="6096"/>
                </a:lnTo>
                <a:lnTo>
                  <a:pt x="48768" y="6096"/>
                </a:lnTo>
                <a:lnTo>
                  <a:pt x="50291" y="4572"/>
                </a:lnTo>
                <a:lnTo>
                  <a:pt x="53339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09854" h="123825">
                <a:moveTo>
                  <a:pt x="103632" y="4572"/>
                </a:moveTo>
                <a:lnTo>
                  <a:pt x="88391" y="4572"/>
                </a:lnTo>
                <a:lnTo>
                  <a:pt x="88391" y="6096"/>
                </a:lnTo>
                <a:lnTo>
                  <a:pt x="89915" y="6096"/>
                </a:lnTo>
                <a:lnTo>
                  <a:pt x="89915" y="7620"/>
                </a:lnTo>
                <a:lnTo>
                  <a:pt x="88391" y="9144"/>
                </a:lnTo>
                <a:lnTo>
                  <a:pt x="88391" y="10668"/>
                </a:lnTo>
                <a:lnTo>
                  <a:pt x="85344" y="16764"/>
                </a:lnTo>
                <a:lnTo>
                  <a:pt x="59436" y="62483"/>
                </a:lnTo>
                <a:lnTo>
                  <a:pt x="65701" y="62483"/>
                </a:lnTo>
                <a:lnTo>
                  <a:pt x="94487" y="16764"/>
                </a:lnTo>
                <a:lnTo>
                  <a:pt x="96012" y="12192"/>
                </a:lnTo>
                <a:lnTo>
                  <a:pt x="103632" y="4572"/>
                </a:lnTo>
                <a:close/>
              </a:path>
              <a:path w="109854" h="123825">
                <a:moveTo>
                  <a:pt x="109727" y="0"/>
                </a:moveTo>
                <a:lnTo>
                  <a:pt x="83820" y="0"/>
                </a:lnTo>
                <a:lnTo>
                  <a:pt x="82296" y="3048"/>
                </a:lnTo>
                <a:lnTo>
                  <a:pt x="85344" y="3048"/>
                </a:lnTo>
                <a:lnTo>
                  <a:pt x="85344" y="4572"/>
                </a:lnTo>
                <a:lnTo>
                  <a:pt x="108203" y="4572"/>
                </a:lnTo>
                <a:lnTo>
                  <a:pt x="108203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01339" y="2889504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4704" y="83820"/>
                </a:moveTo>
                <a:lnTo>
                  <a:pt x="9143" y="83820"/>
                </a:lnTo>
                <a:lnTo>
                  <a:pt x="12192" y="85344"/>
                </a:lnTo>
                <a:lnTo>
                  <a:pt x="18287" y="86868"/>
                </a:lnTo>
                <a:lnTo>
                  <a:pt x="22860" y="88392"/>
                </a:lnTo>
                <a:lnTo>
                  <a:pt x="35052" y="88392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8580" h="88900">
                <a:moveTo>
                  <a:pt x="9143" y="56388"/>
                </a:moveTo>
                <a:lnTo>
                  <a:pt x="6096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4572" y="85344"/>
                </a:lnTo>
                <a:lnTo>
                  <a:pt x="4572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2860" y="82296"/>
                </a:lnTo>
                <a:lnTo>
                  <a:pt x="10668" y="70103"/>
                </a:lnTo>
                <a:lnTo>
                  <a:pt x="9143" y="65531"/>
                </a:lnTo>
                <a:lnTo>
                  <a:pt x="9143" y="56388"/>
                </a:lnTo>
                <a:close/>
              </a:path>
              <a:path w="68580" h="88900">
                <a:moveTo>
                  <a:pt x="45720" y="0"/>
                </a:moveTo>
                <a:lnTo>
                  <a:pt x="35052" y="0"/>
                </a:lnTo>
                <a:lnTo>
                  <a:pt x="28956" y="1524"/>
                </a:lnTo>
                <a:lnTo>
                  <a:pt x="22860" y="6096"/>
                </a:lnTo>
                <a:lnTo>
                  <a:pt x="18287" y="10668"/>
                </a:lnTo>
                <a:lnTo>
                  <a:pt x="15240" y="16764"/>
                </a:lnTo>
                <a:lnTo>
                  <a:pt x="13716" y="24384"/>
                </a:lnTo>
                <a:lnTo>
                  <a:pt x="12192" y="28955"/>
                </a:lnTo>
                <a:lnTo>
                  <a:pt x="12192" y="33527"/>
                </a:lnTo>
                <a:lnTo>
                  <a:pt x="13716" y="36575"/>
                </a:lnTo>
                <a:lnTo>
                  <a:pt x="16764" y="41148"/>
                </a:lnTo>
                <a:lnTo>
                  <a:pt x="21336" y="44196"/>
                </a:lnTo>
                <a:lnTo>
                  <a:pt x="28956" y="47244"/>
                </a:lnTo>
                <a:lnTo>
                  <a:pt x="36576" y="51816"/>
                </a:lnTo>
                <a:lnTo>
                  <a:pt x="42672" y="56388"/>
                </a:lnTo>
                <a:lnTo>
                  <a:pt x="45720" y="62484"/>
                </a:lnTo>
                <a:lnTo>
                  <a:pt x="45720" y="73151"/>
                </a:lnTo>
                <a:lnTo>
                  <a:pt x="44196" y="76200"/>
                </a:lnTo>
                <a:lnTo>
                  <a:pt x="41148" y="77724"/>
                </a:lnTo>
                <a:lnTo>
                  <a:pt x="38100" y="80772"/>
                </a:lnTo>
                <a:lnTo>
                  <a:pt x="33528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9436" y="70103"/>
                </a:lnTo>
                <a:lnTo>
                  <a:pt x="60960" y="62484"/>
                </a:lnTo>
                <a:lnTo>
                  <a:pt x="61817" y="55268"/>
                </a:lnTo>
                <a:lnTo>
                  <a:pt x="59817" y="49339"/>
                </a:lnTo>
                <a:lnTo>
                  <a:pt x="54959" y="44267"/>
                </a:lnTo>
                <a:lnTo>
                  <a:pt x="47243" y="39624"/>
                </a:lnTo>
                <a:lnTo>
                  <a:pt x="36576" y="32003"/>
                </a:lnTo>
                <a:lnTo>
                  <a:pt x="30480" y="28955"/>
                </a:lnTo>
                <a:lnTo>
                  <a:pt x="24384" y="22860"/>
                </a:lnTo>
                <a:lnTo>
                  <a:pt x="24384" y="16764"/>
                </a:lnTo>
                <a:lnTo>
                  <a:pt x="27432" y="10668"/>
                </a:lnTo>
                <a:lnTo>
                  <a:pt x="30480" y="7620"/>
                </a:lnTo>
                <a:lnTo>
                  <a:pt x="33528" y="6096"/>
                </a:lnTo>
                <a:lnTo>
                  <a:pt x="38100" y="4572"/>
                </a:lnTo>
                <a:lnTo>
                  <a:pt x="67563" y="4572"/>
                </a:lnTo>
                <a:lnTo>
                  <a:pt x="67902" y="3048"/>
                </a:lnTo>
                <a:lnTo>
                  <a:pt x="59436" y="3048"/>
                </a:lnTo>
                <a:lnTo>
                  <a:pt x="57912" y="1524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8580" h="88900">
                <a:moveTo>
                  <a:pt x="67563" y="4572"/>
                </a:moveTo>
                <a:lnTo>
                  <a:pt x="45720" y="4572"/>
                </a:lnTo>
                <a:lnTo>
                  <a:pt x="50292" y="6096"/>
                </a:lnTo>
                <a:lnTo>
                  <a:pt x="53340" y="9144"/>
                </a:lnTo>
                <a:lnTo>
                  <a:pt x="56387" y="13716"/>
                </a:lnTo>
                <a:lnTo>
                  <a:pt x="59436" y="19812"/>
                </a:lnTo>
                <a:lnTo>
                  <a:pt x="59436" y="27431"/>
                </a:lnTo>
                <a:lnTo>
                  <a:pt x="62484" y="27431"/>
                </a:lnTo>
                <a:lnTo>
                  <a:pt x="67563" y="4572"/>
                </a:lnTo>
                <a:close/>
              </a:path>
              <a:path w="68580" h="88900">
                <a:moveTo>
                  <a:pt x="68580" y="0"/>
                </a:moveTo>
                <a:lnTo>
                  <a:pt x="65532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162300" y="2891027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4" h="123825">
                <a:moveTo>
                  <a:pt x="16763" y="105155"/>
                </a:moveTo>
                <a:lnTo>
                  <a:pt x="7619" y="105155"/>
                </a:lnTo>
                <a:lnTo>
                  <a:pt x="4572" y="106679"/>
                </a:lnTo>
                <a:lnTo>
                  <a:pt x="3048" y="108203"/>
                </a:lnTo>
                <a:lnTo>
                  <a:pt x="1524" y="111251"/>
                </a:lnTo>
                <a:lnTo>
                  <a:pt x="1524" y="114300"/>
                </a:lnTo>
                <a:lnTo>
                  <a:pt x="0" y="114300"/>
                </a:lnTo>
                <a:lnTo>
                  <a:pt x="1524" y="117348"/>
                </a:lnTo>
                <a:lnTo>
                  <a:pt x="3048" y="118872"/>
                </a:lnTo>
                <a:lnTo>
                  <a:pt x="4572" y="121920"/>
                </a:lnTo>
                <a:lnTo>
                  <a:pt x="7619" y="123444"/>
                </a:lnTo>
                <a:lnTo>
                  <a:pt x="15239" y="123444"/>
                </a:lnTo>
                <a:lnTo>
                  <a:pt x="21336" y="120396"/>
                </a:lnTo>
                <a:lnTo>
                  <a:pt x="27431" y="115824"/>
                </a:lnTo>
                <a:lnTo>
                  <a:pt x="33527" y="112775"/>
                </a:lnTo>
                <a:lnTo>
                  <a:pt x="36956" y="108203"/>
                </a:lnTo>
                <a:lnTo>
                  <a:pt x="21336" y="108203"/>
                </a:lnTo>
                <a:lnTo>
                  <a:pt x="19812" y="106679"/>
                </a:lnTo>
                <a:lnTo>
                  <a:pt x="16763" y="105155"/>
                </a:lnTo>
                <a:close/>
              </a:path>
              <a:path w="109854" h="123825">
                <a:moveTo>
                  <a:pt x="48768" y="6096"/>
                </a:moveTo>
                <a:lnTo>
                  <a:pt x="25907" y="6096"/>
                </a:lnTo>
                <a:lnTo>
                  <a:pt x="27431" y="7620"/>
                </a:lnTo>
                <a:lnTo>
                  <a:pt x="27431" y="9144"/>
                </a:lnTo>
                <a:lnTo>
                  <a:pt x="28956" y="10668"/>
                </a:lnTo>
                <a:lnTo>
                  <a:pt x="30480" y="13716"/>
                </a:lnTo>
                <a:lnTo>
                  <a:pt x="30480" y="18288"/>
                </a:lnTo>
                <a:lnTo>
                  <a:pt x="48768" y="79248"/>
                </a:lnTo>
                <a:lnTo>
                  <a:pt x="38100" y="94488"/>
                </a:lnTo>
                <a:lnTo>
                  <a:pt x="32004" y="103631"/>
                </a:lnTo>
                <a:lnTo>
                  <a:pt x="28956" y="106679"/>
                </a:lnTo>
                <a:lnTo>
                  <a:pt x="25907" y="108203"/>
                </a:lnTo>
                <a:lnTo>
                  <a:pt x="36956" y="108203"/>
                </a:lnTo>
                <a:lnTo>
                  <a:pt x="38100" y="106679"/>
                </a:lnTo>
                <a:lnTo>
                  <a:pt x="44195" y="99060"/>
                </a:lnTo>
                <a:lnTo>
                  <a:pt x="66548" y="62483"/>
                </a:lnTo>
                <a:lnTo>
                  <a:pt x="57912" y="62483"/>
                </a:lnTo>
                <a:lnTo>
                  <a:pt x="47243" y="19812"/>
                </a:lnTo>
                <a:lnTo>
                  <a:pt x="47243" y="7620"/>
                </a:lnTo>
                <a:lnTo>
                  <a:pt x="48768" y="6096"/>
                </a:lnTo>
                <a:close/>
              </a:path>
              <a:path w="109854" h="123825">
                <a:moveTo>
                  <a:pt x="103632" y="4572"/>
                </a:moveTo>
                <a:lnTo>
                  <a:pt x="89915" y="4572"/>
                </a:lnTo>
                <a:lnTo>
                  <a:pt x="89915" y="10668"/>
                </a:lnTo>
                <a:lnTo>
                  <a:pt x="86868" y="16764"/>
                </a:lnTo>
                <a:lnTo>
                  <a:pt x="57912" y="62483"/>
                </a:lnTo>
                <a:lnTo>
                  <a:pt x="66548" y="62483"/>
                </a:lnTo>
                <a:lnTo>
                  <a:pt x="94487" y="16764"/>
                </a:lnTo>
                <a:lnTo>
                  <a:pt x="97536" y="12192"/>
                </a:lnTo>
                <a:lnTo>
                  <a:pt x="99060" y="10668"/>
                </a:lnTo>
                <a:lnTo>
                  <a:pt x="99060" y="9144"/>
                </a:lnTo>
                <a:lnTo>
                  <a:pt x="103632" y="4572"/>
                </a:lnTo>
                <a:close/>
              </a:path>
              <a:path w="109854" h="123825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4383" y="6096"/>
                </a:lnTo>
                <a:lnTo>
                  <a:pt x="50292" y="6096"/>
                </a:lnTo>
                <a:lnTo>
                  <a:pt x="53339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4" h="123825">
                <a:moveTo>
                  <a:pt x="109727" y="0"/>
                </a:moveTo>
                <a:lnTo>
                  <a:pt x="83819" y="0"/>
                </a:lnTo>
                <a:lnTo>
                  <a:pt x="82295" y="3048"/>
                </a:lnTo>
                <a:lnTo>
                  <a:pt x="85343" y="3048"/>
                </a:lnTo>
                <a:lnTo>
                  <a:pt x="86868" y="4572"/>
                </a:lnTo>
                <a:lnTo>
                  <a:pt x="106679" y="4572"/>
                </a:lnTo>
                <a:lnTo>
                  <a:pt x="109727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90444" y="2889504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7" y="83820"/>
                </a:moveTo>
                <a:lnTo>
                  <a:pt x="9143" y="83820"/>
                </a:lnTo>
                <a:lnTo>
                  <a:pt x="12192" y="85344"/>
                </a:lnTo>
                <a:lnTo>
                  <a:pt x="16763" y="86868"/>
                </a:lnTo>
                <a:lnTo>
                  <a:pt x="22860" y="88392"/>
                </a:lnTo>
                <a:lnTo>
                  <a:pt x="35051" y="88392"/>
                </a:lnTo>
                <a:lnTo>
                  <a:pt x="41148" y="85344"/>
                </a:lnTo>
                <a:lnTo>
                  <a:pt x="43687" y="83820"/>
                </a:lnTo>
                <a:close/>
              </a:path>
              <a:path w="67310" h="88900">
                <a:moveTo>
                  <a:pt x="9143" y="56388"/>
                </a:moveTo>
                <a:lnTo>
                  <a:pt x="6095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6095" y="83820"/>
                </a:lnTo>
                <a:lnTo>
                  <a:pt x="43687" y="83820"/>
                </a:lnTo>
                <a:lnTo>
                  <a:pt x="46228" y="82296"/>
                </a:lnTo>
                <a:lnTo>
                  <a:pt x="22860" y="82296"/>
                </a:lnTo>
                <a:lnTo>
                  <a:pt x="18287" y="79248"/>
                </a:lnTo>
                <a:lnTo>
                  <a:pt x="13716" y="74675"/>
                </a:lnTo>
                <a:lnTo>
                  <a:pt x="10668" y="70103"/>
                </a:lnTo>
                <a:lnTo>
                  <a:pt x="9143" y="65531"/>
                </a:lnTo>
                <a:lnTo>
                  <a:pt x="9143" y="56388"/>
                </a:lnTo>
                <a:close/>
              </a:path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8956" y="1524"/>
                </a:lnTo>
                <a:lnTo>
                  <a:pt x="16763" y="10668"/>
                </a:lnTo>
                <a:lnTo>
                  <a:pt x="13716" y="16764"/>
                </a:lnTo>
                <a:lnTo>
                  <a:pt x="12192" y="24384"/>
                </a:lnTo>
                <a:lnTo>
                  <a:pt x="12192" y="33527"/>
                </a:lnTo>
                <a:lnTo>
                  <a:pt x="13716" y="36575"/>
                </a:lnTo>
                <a:lnTo>
                  <a:pt x="15239" y="41148"/>
                </a:lnTo>
                <a:lnTo>
                  <a:pt x="19812" y="44196"/>
                </a:lnTo>
                <a:lnTo>
                  <a:pt x="28956" y="47244"/>
                </a:lnTo>
                <a:lnTo>
                  <a:pt x="41148" y="56388"/>
                </a:lnTo>
                <a:lnTo>
                  <a:pt x="42672" y="59436"/>
                </a:lnTo>
                <a:lnTo>
                  <a:pt x="45719" y="62484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2" y="76200"/>
                </a:lnTo>
                <a:lnTo>
                  <a:pt x="39624" y="77724"/>
                </a:lnTo>
                <a:lnTo>
                  <a:pt x="36575" y="80772"/>
                </a:lnTo>
                <a:lnTo>
                  <a:pt x="33528" y="82296"/>
                </a:lnTo>
                <a:lnTo>
                  <a:pt x="46228" y="82296"/>
                </a:lnTo>
                <a:lnTo>
                  <a:pt x="48768" y="80772"/>
                </a:lnTo>
                <a:lnTo>
                  <a:pt x="54863" y="74675"/>
                </a:lnTo>
                <a:lnTo>
                  <a:pt x="57912" y="70103"/>
                </a:lnTo>
                <a:lnTo>
                  <a:pt x="59436" y="62484"/>
                </a:lnTo>
                <a:lnTo>
                  <a:pt x="60317" y="55268"/>
                </a:lnTo>
                <a:lnTo>
                  <a:pt x="58483" y="49339"/>
                </a:lnTo>
                <a:lnTo>
                  <a:pt x="54078" y="44267"/>
                </a:lnTo>
                <a:lnTo>
                  <a:pt x="47243" y="39624"/>
                </a:lnTo>
                <a:lnTo>
                  <a:pt x="35051" y="32003"/>
                </a:lnTo>
                <a:lnTo>
                  <a:pt x="30480" y="28955"/>
                </a:lnTo>
                <a:lnTo>
                  <a:pt x="24383" y="22860"/>
                </a:lnTo>
                <a:lnTo>
                  <a:pt x="24383" y="16764"/>
                </a:lnTo>
                <a:lnTo>
                  <a:pt x="27431" y="10668"/>
                </a:lnTo>
                <a:lnTo>
                  <a:pt x="30480" y="7620"/>
                </a:lnTo>
                <a:lnTo>
                  <a:pt x="36575" y="4572"/>
                </a:lnTo>
                <a:lnTo>
                  <a:pt x="66039" y="4572"/>
                </a:lnTo>
                <a:lnTo>
                  <a:pt x="66378" y="3048"/>
                </a:lnTo>
                <a:lnTo>
                  <a:pt x="57912" y="3048"/>
                </a:lnTo>
                <a:lnTo>
                  <a:pt x="57912" y="1524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7310" h="88900">
                <a:moveTo>
                  <a:pt x="66039" y="4572"/>
                </a:moveTo>
                <a:lnTo>
                  <a:pt x="47243" y="4572"/>
                </a:lnTo>
                <a:lnTo>
                  <a:pt x="51816" y="6096"/>
                </a:lnTo>
                <a:lnTo>
                  <a:pt x="54863" y="9144"/>
                </a:lnTo>
                <a:lnTo>
                  <a:pt x="57912" y="13716"/>
                </a:lnTo>
                <a:lnTo>
                  <a:pt x="57912" y="27431"/>
                </a:lnTo>
                <a:lnTo>
                  <a:pt x="60960" y="27431"/>
                </a:lnTo>
                <a:lnTo>
                  <a:pt x="66039" y="4572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0960" y="1524"/>
                </a:lnTo>
                <a:lnTo>
                  <a:pt x="60960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612135" y="2851404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5531" y="118872"/>
                </a:moveTo>
                <a:lnTo>
                  <a:pt x="13715" y="118872"/>
                </a:lnTo>
                <a:lnTo>
                  <a:pt x="12191" y="123444"/>
                </a:lnTo>
                <a:lnTo>
                  <a:pt x="65531" y="123444"/>
                </a:lnTo>
                <a:lnTo>
                  <a:pt x="65531" y="118872"/>
                </a:lnTo>
                <a:close/>
              </a:path>
              <a:path w="129539" h="123825">
                <a:moveTo>
                  <a:pt x="44195" y="4572"/>
                </a:moveTo>
                <a:lnTo>
                  <a:pt x="6095" y="4572"/>
                </a:lnTo>
                <a:lnTo>
                  <a:pt x="7619" y="7620"/>
                </a:lnTo>
                <a:lnTo>
                  <a:pt x="10668" y="9144"/>
                </a:lnTo>
                <a:lnTo>
                  <a:pt x="13715" y="12192"/>
                </a:lnTo>
                <a:lnTo>
                  <a:pt x="15239" y="16764"/>
                </a:lnTo>
                <a:lnTo>
                  <a:pt x="18287" y="21336"/>
                </a:lnTo>
                <a:lnTo>
                  <a:pt x="41147" y="73151"/>
                </a:lnTo>
                <a:lnTo>
                  <a:pt x="35051" y="102107"/>
                </a:lnTo>
                <a:lnTo>
                  <a:pt x="33527" y="108203"/>
                </a:lnTo>
                <a:lnTo>
                  <a:pt x="30480" y="112775"/>
                </a:lnTo>
                <a:lnTo>
                  <a:pt x="30480" y="114300"/>
                </a:lnTo>
                <a:lnTo>
                  <a:pt x="27431" y="117348"/>
                </a:lnTo>
                <a:lnTo>
                  <a:pt x="24383" y="118872"/>
                </a:lnTo>
                <a:lnTo>
                  <a:pt x="53339" y="118872"/>
                </a:lnTo>
                <a:lnTo>
                  <a:pt x="50291" y="112775"/>
                </a:lnTo>
                <a:lnTo>
                  <a:pt x="51815" y="108203"/>
                </a:lnTo>
                <a:lnTo>
                  <a:pt x="53339" y="102107"/>
                </a:lnTo>
                <a:lnTo>
                  <a:pt x="57912" y="71627"/>
                </a:lnTo>
                <a:lnTo>
                  <a:pt x="65876" y="62484"/>
                </a:lnTo>
                <a:lnTo>
                  <a:pt x="56387" y="62484"/>
                </a:lnTo>
                <a:lnTo>
                  <a:pt x="39624" y="22860"/>
                </a:lnTo>
                <a:lnTo>
                  <a:pt x="36575" y="16764"/>
                </a:lnTo>
                <a:lnTo>
                  <a:pt x="35051" y="15240"/>
                </a:lnTo>
                <a:lnTo>
                  <a:pt x="36575" y="12192"/>
                </a:lnTo>
                <a:lnTo>
                  <a:pt x="36575" y="9144"/>
                </a:lnTo>
                <a:lnTo>
                  <a:pt x="38100" y="7620"/>
                </a:lnTo>
                <a:lnTo>
                  <a:pt x="44195" y="4572"/>
                </a:lnTo>
                <a:close/>
              </a:path>
              <a:path w="129539" h="123825">
                <a:moveTo>
                  <a:pt x="121919" y="4572"/>
                </a:moveTo>
                <a:lnTo>
                  <a:pt x="92963" y="4572"/>
                </a:lnTo>
                <a:lnTo>
                  <a:pt x="96012" y="7620"/>
                </a:lnTo>
                <a:lnTo>
                  <a:pt x="96012" y="9144"/>
                </a:lnTo>
                <a:lnTo>
                  <a:pt x="97536" y="10668"/>
                </a:lnTo>
                <a:lnTo>
                  <a:pt x="97536" y="13716"/>
                </a:lnTo>
                <a:lnTo>
                  <a:pt x="96012" y="16764"/>
                </a:lnTo>
                <a:lnTo>
                  <a:pt x="92963" y="19812"/>
                </a:lnTo>
                <a:lnTo>
                  <a:pt x="88391" y="25907"/>
                </a:lnTo>
                <a:lnTo>
                  <a:pt x="56387" y="62484"/>
                </a:lnTo>
                <a:lnTo>
                  <a:pt x="65876" y="62484"/>
                </a:lnTo>
                <a:lnTo>
                  <a:pt x="99059" y="24384"/>
                </a:lnTo>
                <a:lnTo>
                  <a:pt x="102107" y="18288"/>
                </a:lnTo>
                <a:lnTo>
                  <a:pt x="106680" y="15240"/>
                </a:lnTo>
                <a:lnTo>
                  <a:pt x="112775" y="9144"/>
                </a:lnTo>
                <a:lnTo>
                  <a:pt x="121919" y="4572"/>
                </a:lnTo>
                <a:close/>
              </a:path>
              <a:path w="129539" h="123825">
                <a:moveTo>
                  <a:pt x="53339" y="0"/>
                </a:moveTo>
                <a:lnTo>
                  <a:pt x="1524" y="0"/>
                </a:lnTo>
                <a:lnTo>
                  <a:pt x="0" y="4572"/>
                </a:lnTo>
                <a:lnTo>
                  <a:pt x="53339" y="4572"/>
                </a:lnTo>
                <a:lnTo>
                  <a:pt x="53339" y="0"/>
                </a:lnTo>
                <a:close/>
              </a:path>
              <a:path w="129539" h="123825">
                <a:moveTo>
                  <a:pt x="129539" y="0"/>
                </a:moveTo>
                <a:lnTo>
                  <a:pt x="86868" y="0"/>
                </a:lnTo>
                <a:lnTo>
                  <a:pt x="85343" y="4572"/>
                </a:lnTo>
                <a:lnTo>
                  <a:pt x="128015" y="4572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59735" y="2889504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4195" y="83820"/>
                </a:moveTo>
                <a:lnTo>
                  <a:pt x="9143" y="83820"/>
                </a:lnTo>
                <a:lnTo>
                  <a:pt x="10668" y="85344"/>
                </a:lnTo>
                <a:lnTo>
                  <a:pt x="18287" y="86868"/>
                </a:lnTo>
                <a:lnTo>
                  <a:pt x="22859" y="88392"/>
                </a:lnTo>
                <a:lnTo>
                  <a:pt x="35051" y="88392"/>
                </a:lnTo>
                <a:lnTo>
                  <a:pt x="42671" y="85344"/>
                </a:lnTo>
                <a:lnTo>
                  <a:pt x="44195" y="83820"/>
                </a:lnTo>
                <a:close/>
              </a:path>
              <a:path w="68580" h="88900">
                <a:moveTo>
                  <a:pt x="9143" y="56388"/>
                </a:moveTo>
                <a:lnTo>
                  <a:pt x="6095" y="56388"/>
                </a:lnTo>
                <a:lnTo>
                  <a:pt x="0" y="86868"/>
                </a:lnTo>
                <a:lnTo>
                  <a:pt x="1524" y="86868"/>
                </a:lnTo>
                <a:lnTo>
                  <a:pt x="4571" y="83820"/>
                </a:lnTo>
                <a:lnTo>
                  <a:pt x="44195" y="83820"/>
                </a:lnTo>
                <a:lnTo>
                  <a:pt x="45719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5239" y="74675"/>
                </a:lnTo>
                <a:lnTo>
                  <a:pt x="10668" y="70103"/>
                </a:lnTo>
                <a:lnTo>
                  <a:pt x="9143" y="65531"/>
                </a:lnTo>
                <a:lnTo>
                  <a:pt x="9143" y="56388"/>
                </a:lnTo>
                <a:close/>
              </a:path>
              <a:path w="68580" h="88900">
                <a:moveTo>
                  <a:pt x="45719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2859" y="6096"/>
                </a:lnTo>
                <a:lnTo>
                  <a:pt x="18287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2191" y="33527"/>
                </a:lnTo>
                <a:lnTo>
                  <a:pt x="13715" y="36575"/>
                </a:lnTo>
                <a:lnTo>
                  <a:pt x="16763" y="41148"/>
                </a:lnTo>
                <a:lnTo>
                  <a:pt x="21336" y="44196"/>
                </a:lnTo>
                <a:lnTo>
                  <a:pt x="36575" y="51816"/>
                </a:lnTo>
                <a:lnTo>
                  <a:pt x="44195" y="59436"/>
                </a:lnTo>
                <a:lnTo>
                  <a:pt x="45719" y="62484"/>
                </a:lnTo>
                <a:lnTo>
                  <a:pt x="45719" y="73151"/>
                </a:lnTo>
                <a:lnTo>
                  <a:pt x="44195" y="76200"/>
                </a:lnTo>
                <a:lnTo>
                  <a:pt x="41147" y="77724"/>
                </a:lnTo>
                <a:lnTo>
                  <a:pt x="36575" y="80772"/>
                </a:lnTo>
                <a:lnTo>
                  <a:pt x="33527" y="82296"/>
                </a:lnTo>
                <a:lnTo>
                  <a:pt x="45719" y="82296"/>
                </a:lnTo>
                <a:lnTo>
                  <a:pt x="47243" y="80772"/>
                </a:lnTo>
                <a:lnTo>
                  <a:pt x="54863" y="74675"/>
                </a:lnTo>
                <a:lnTo>
                  <a:pt x="59436" y="70103"/>
                </a:lnTo>
                <a:lnTo>
                  <a:pt x="60959" y="62484"/>
                </a:lnTo>
                <a:lnTo>
                  <a:pt x="60959" y="55268"/>
                </a:lnTo>
                <a:lnTo>
                  <a:pt x="58673" y="49339"/>
                </a:lnTo>
                <a:lnTo>
                  <a:pt x="54101" y="44267"/>
                </a:lnTo>
                <a:lnTo>
                  <a:pt x="47243" y="39624"/>
                </a:lnTo>
                <a:lnTo>
                  <a:pt x="35051" y="32003"/>
                </a:lnTo>
                <a:lnTo>
                  <a:pt x="30480" y="28955"/>
                </a:lnTo>
                <a:lnTo>
                  <a:pt x="24383" y="22860"/>
                </a:lnTo>
                <a:lnTo>
                  <a:pt x="22859" y="19812"/>
                </a:lnTo>
                <a:lnTo>
                  <a:pt x="24383" y="16764"/>
                </a:lnTo>
                <a:lnTo>
                  <a:pt x="24383" y="13716"/>
                </a:lnTo>
                <a:lnTo>
                  <a:pt x="30480" y="7620"/>
                </a:lnTo>
                <a:lnTo>
                  <a:pt x="36575" y="4572"/>
                </a:lnTo>
                <a:lnTo>
                  <a:pt x="67563" y="4572"/>
                </a:lnTo>
                <a:lnTo>
                  <a:pt x="67902" y="3048"/>
                </a:lnTo>
                <a:lnTo>
                  <a:pt x="59436" y="3048"/>
                </a:lnTo>
                <a:lnTo>
                  <a:pt x="56387" y="1524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8580" h="88900">
                <a:moveTo>
                  <a:pt x="67563" y="4572"/>
                </a:moveTo>
                <a:lnTo>
                  <a:pt x="45719" y="4572"/>
                </a:lnTo>
                <a:lnTo>
                  <a:pt x="50291" y="6096"/>
                </a:lnTo>
                <a:lnTo>
                  <a:pt x="53339" y="9144"/>
                </a:lnTo>
                <a:lnTo>
                  <a:pt x="56387" y="13716"/>
                </a:lnTo>
                <a:lnTo>
                  <a:pt x="57912" y="19812"/>
                </a:lnTo>
                <a:lnTo>
                  <a:pt x="59436" y="27431"/>
                </a:lnTo>
                <a:lnTo>
                  <a:pt x="62483" y="27431"/>
                </a:lnTo>
                <a:lnTo>
                  <a:pt x="67563" y="4572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095500" y="2865120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4" h="111760">
                <a:moveTo>
                  <a:pt x="28956" y="32003"/>
                </a:moveTo>
                <a:lnTo>
                  <a:pt x="15239" y="32003"/>
                </a:lnTo>
                <a:lnTo>
                  <a:pt x="1524" y="88391"/>
                </a:lnTo>
                <a:lnTo>
                  <a:pt x="1524" y="94487"/>
                </a:lnTo>
                <a:lnTo>
                  <a:pt x="0" y="99059"/>
                </a:lnTo>
                <a:lnTo>
                  <a:pt x="1524" y="102107"/>
                </a:lnTo>
                <a:lnTo>
                  <a:pt x="1524" y="105155"/>
                </a:lnTo>
                <a:lnTo>
                  <a:pt x="3048" y="106679"/>
                </a:lnTo>
                <a:lnTo>
                  <a:pt x="9143" y="109727"/>
                </a:lnTo>
                <a:lnTo>
                  <a:pt x="10668" y="111251"/>
                </a:lnTo>
                <a:lnTo>
                  <a:pt x="18287" y="111251"/>
                </a:lnTo>
                <a:lnTo>
                  <a:pt x="21336" y="109727"/>
                </a:lnTo>
                <a:lnTo>
                  <a:pt x="30480" y="103631"/>
                </a:lnTo>
                <a:lnTo>
                  <a:pt x="33908" y="99059"/>
                </a:lnTo>
                <a:lnTo>
                  <a:pt x="19812" y="99059"/>
                </a:lnTo>
                <a:lnTo>
                  <a:pt x="18287" y="96011"/>
                </a:lnTo>
                <a:lnTo>
                  <a:pt x="16763" y="94487"/>
                </a:lnTo>
                <a:lnTo>
                  <a:pt x="16763" y="92963"/>
                </a:lnTo>
                <a:lnTo>
                  <a:pt x="18287" y="86868"/>
                </a:lnTo>
                <a:lnTo>
                  <a:pt x="28956" y="32003"/>
                </a:lnTo>
                <a:close/>
              </a:path>
              <a:path w="48894" h="111760">
                <a:moveTo>
                  <a:pt x="38100" y="92963"/>
                </a:moveTo>
                <a:lnTo>
                  <a:pt x="35051" y="92963"/>
                </a:lnTo>
                <a:lnTo>
                  <a:pt x="32004" y="96011"/>
                </a:lnTo>
                <a:lnTo>
                  <a:pt x="28956" y="97535"/>
                </a:lnTo>
                <a:lnTo>
                  <a:pt x="27431" y="99059"/>
                </a:lnTo>
                <a:lnTo>
                  <a:pt x="33908" y="99059"/>
                </a:lnTo>
                <a:lnTo>
                  <a:pt x="35051" y="97535"/>
                </a:lnTo>
                <a:lnTo>
                  <a:pt x="38100" y="92963"/>
                </a:lnTo>
                <a:close/>
              </a:path>
              <a:path w="48894" h="111760">
                <a:moveTo>
                  <a:pt x="36575" y="0"/>
                </a:moveTo>
                <a:lnTo>
                  <a:pt x="33527" y="0"/>
                </a:lnTo>
                <a:lnTo>
                  <a:pt x="28956" y="4572"/>
                </a:lnTo>
                <a:lnTo>
                  <a:pt x="25907" y="9144"/>
                </a:lnTo>
                <a:lnTo>
                  <a:pt x="24383" y="12191"/>
                </a:lnTo>
                <a:lnTo>
                  <a:pt x="18287" y="21335"/>
                </a:lnTo>
                <a:lnTo>
                  <a:pt x="13716" y="24383"/>
                </a:lnTo>
                <a:lnTo>
                  <a:pt x="4572" y="27431"/>
                </a:lnTo>
                <a:lnTo>
                  <a:pt x="1524" y="28955"/>
                </a:lnTo>
                <a:lnTo>
                  <a:pt x="0" y="32003"/>
                </a:lnTo>
                <a:lnTo>
                  <a:pt x="47243" y="32003"/>
                </a:lnTo>
                <a:lnTo>
                  <a:pt x="48768" y="25907"/>
                </a:lnTo>
                <a:lnTo>
                  <a:pt x="30480" y="2590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63851" y="2891027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5" h="123825">
                <a:moveTo>
                  <a:pt x="16764" y="105155"/>
                </a:moveTo>
                <a:lnTo>
                  <a:pt x="6096" y="105155"/>
                </a:lnTo>
                <a:lnTo>
                  <a:pt x="3048" y="106679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7348"/>
                </a:lnTo>
                <a:lnTo>
                  <a:pt x="1524" y="118872"/>
                </a:lnTo>
                <a:lnTo>
                  <a:pt x="3048" y="121920"/>
                </a:lnTo>
                <a:lnTo>
                  <a:pt x="6096" y="123444"/>
                </a:lnTo>
                <a:lnTo>
                  <a:pt x="15240" y="123444"/>
                </a:lnTo>
                <a:lnTo>
                  <a:pt x="21336" y="120396"/>
                </a:lnTo>
                <a:lnTo>
                  <a:pt x="25908" y="115824"/>
                </a:lnTo>
                <a:lnTo>
                  <a:pt x="33528" y="112775"/>
                </a:lnTo>
                <a:lnTo>
                  <a:pt x="36956" y="108203"/>
                </a:lnTo>
                <a:lnTo>
                  <a:pt x="21336" y="108203"/>
                </a:lnTo>
                <a:lnTo>
                  <a:pt x="19812" y="106679"/>
                </a:lnTo>
                <a:lnTo>
                  <a:pt x="16764" y="105155"/>
                </a:lnTo>
                <a:close/>
              </a:path>
              <a:path w="109855" h="123825">
                <a:moveTo>
                  <a:pt x="47243" y="6096"/>
                </a:moveTo>
                <a:lnTo>
                  <a:pt x="24384" y="6096"/>
                </a:lnTo>
                <a:lnTo>
                  <a:pt x="25908" y="7620"/>
                </a:lnTo>
                <a:lnTo>
                  <a:pt x="25908" y="9144"/>
                </a:lnTo>
                <a:lnTo>
                  <a:pt x="27431" y="10668"/>
                </a:lnTo>
                <a:lnTo>
                  <a:pt x="30480" y="16764"/>
                </a:lnTo>
                <a:lnTo>
                  <a:pt x="30480" y="18288"/>
                </a:lnTo>
                <a:lnTo>
                  <a:pt x="47243" y="79248"/>
                </a:lnTo>
                <a:lnTo>
                  <a:pt x="38100" y="94488"/>
                </a:lnTo>
                <a:lnTo>
                  <a:pt x="32004" y="103631"/>
                </a:lnTo>
                <a:lnTo>
                  <a:pt x="28956" y="105155"/>
                </a:lnTo>
                <a:lnTo>
                  <a:pt x="27431" y="106679"/>
                </a:lnTo>
                <a:lnTo>
                  <a:pt x="24384" y="108203"/>
                </a:lnTo>
                <a:lnTo>
                  <a:pt x="36956" y="108203"/>
                </a:lnTo>
                <a:lnTo>
                  <a:pt x="38100" y="106679"/>
                </a:lnTo>
                <a:lnTo>
                  <a:pt x="44196" y="99060"/>
                </a:lnTo>
                <a:lnTo>
                  <a:pt x="65870" y="62483"/>
                </a:lnTo>
                <a:lnTo>
                  <a:pt x="57912" y="62483"/>
                </a:lnTo>
                <a:lnTo>
                  <a:pt x="45720" y="19812"/>
                </a:lnTo>
                <a:lnTo>
                  <a:pt x="45720" y="7620"/>
                </a:lnTo>
                <a:lnTo>
                  <a:pt x="47243" y="6096"/>
                </a:lnTo>
                <a:close/>
              </a:path>
              <a:path w="109855" h="123825">
                <a:moveTo>
                  <a:pt x="103631" y="4572"/>
                </a:moveTo>
                <a:lnTo>
                  <a:pt x="89916" y="4572"/>
                </a:lnTo>
                <a:lnTo>
                  <a:pt x="89916" y="10668"/>
                </a:lnTo>
                <a:lnTo>
                  <a:pt x="86868" y="16764"/>
                </a:lnTo>
                <a:lnTo>
                  <a:pt x="57912" y="62483"/>
                </a:lnTo>
                <a:lnTo>
                  <a:pt x="65870" y="62483"/>
                </a:lnTo>
                <a:lnTo>
                  <a:pt x="92964" y="16764"/>
                </a:lnTo>
                <a:lnTo>
                  <a:pt x="96012" y="12192"/>
                </a:lnTo>
                <a:lnTo>
                  <a:pt x="103631" y="4572"/>
                </a:lnTo>
                <a:close/>
              </a:path>
              <a:path w="109855" h="123825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2860" y="6096"/>
                </a:lnTo>
                <a:lnTo>
                  <a:pt x="48768" y="6096"/>
                </a:lnTo>
                <a:lnTo>
                  <a:pt x="51816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3825">
                <a:moveTo>
                  <a:pt x="109728" y="0"/>
                </a:moveTo>
                <a:lnTo>
                  <a:pt x="82296" y="0"/>
                </a:lnTo>
                <a:lnTo>
                  <a:pt x="82296" y="3048"/>
                </a:lnTo>
                <a:lnTo>
                  <a:pt x="85343" y="3048"/>
                </a:lnTo>
                <a:lnTo>
                  <a:pt x="86868" y="4572"/>
                </a:lnTo>
                <a:lnTo>
                  <a:pt x="106680" y="4572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755135" y="283921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18287" y="0"/>
                </a:moveTo>
                <a:lnTo>
                  <a:pt x="13715" y="0"/>
                </a:lnTo>
                <a:lnTo>
                  <a:pt x="10667" y="1524"/>
                </a:lnTo>
                <a:lnTo>
                  <a:pt x="6096" y="6096"/>
                </a:lnTo>
                <a:lnTo>
                  <a:pt x="4572" y="10668"/>
                </a:lnTo>
                <a:lnTo>
                  <a:pt x="4572" y="12192"/>
                </a:lnTo>
                <a:lnTo>
                  <a:pt x="3048" y="18288"/>
                </a:lnTo>
                <a:lnTo>
                  <a:pt x="3048" y="25908"/>
                </a:lnTo>
                <a:lnTo>
                  <a:pt x="0" y="51816"/>
                </a:lnTo>
                <a:lnTo>
                  <a:pt x="4572" y="51816"/>
                </a:lnTo>
                <a:lnTo>
                  <a:pt x="15239" y="25908"/>
                </a:lnTo>
                <a:lnTo>
                  <a:pt x="19812" y="18288"/>
                </a:lnTo>
                <a:lnTo>
                  <a:pt x="21336" y="12192"/>
                </a:lnTo>
                <a:lnTo>
                  <a:pt x="22860" y="10668"/>
                </a:lnTo>
                <a:lnTo>
                  <a:pt x="22860" y="9144"/>
                </a:lnTo>
                <a:lnTo>
                  <a:pt x="24384" y="7620"/>
                </a:lnTo>
                <a:lnTo>
                  <a:pt x="24384" y="4572"/>
                </a:lnTo>
                <a:lnTo>
                  <a:pt x="21336" y="1524"/>
                </a:lnTo>
                <a:lnTo>
                  <a:pt x="19812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08247" y="292684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956560" y="292684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307335" y="291007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07335" y="294360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985772" y="283921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18287" y="0"/>
                </a:moveTo>
                <a:lnTo>
                  <a:pt x="15239" y="0"/>
                </a:lnTo>
                <a:lnTo>
                  <a:pt x="12191" y="1524"/>
                </a:lnTo>
                <a:lnTo>
                  <a:pt x="10667" y="3048"/>
                </a:lnTo>
                <a:lnTo>
                  <a:pt x="7619" y="4572"/>
                </a:lnTo>
                <a:lnTo>
                  <a:pt x="6095" y="6096"/>
                </a:lnTo>
                <a:lnTo>
                  <a:pt x="4571" y="10668"/>
                </a:lnTo>
                <a:lnTo>
                  <a:pt x="4571" y="12192"/>
                </a:lnTo>
                <a:lnTo>
                  <a:pt x="3047" y="18288"/>
                </a:lnTo>
                <a:lnTo>
                  <a:pt x="3047" y="25908"/>
                </a:lnTo>
                <a:lnTo>
                  <a:pt x="0" y="51816"/>
                </a:lnTo>
                <a:lnTo>
                  <a:pt x="4571" y="51816"/>
                </a:lnTo>
                <a:lnTo>
                  <a:pt x="16763" y="25908"/>
                </a:lnTo>
                <a:lnTo>
                  <a:pt x="19811" y="18288"/>
                </a:lnTo>
                <a:lnTo>
                  <a:pt x="21335" y="12192"/>
                </a:lnTo>
                <a:lnTo>
                  <a:pt x="22859" y="10668"/>
                </a:lnTo>
                <a:lnTo>
                  <a:pt x="22859" y="9144"/>
                </a:lnTo>
                <a:lnTo>
                  <a:pt x="24383" y="7620"/>
                </a:lnTo>
                <a:lnTo>
                  <a:pt x="24383" y="4572"/>
                </a:lnTo>
                <a:lnTo>
                  <a:pt x="21335" y="1524"/>
                </a:lnTo>
                <a:lnTo>
                  <a:pt x="19811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61388" y="283921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19812" y="0"/>
                </a:moveTo>
                <a:lnTo>
                  <a:pt x="15239" y="0"/>
                </a:lnTo>
                <a:lnTo>
                  <a:pt x="13716" y="1524"/>
                </a:lnTo>
                <a:lnTo>
                  <a:pt x="10668" y="3048"/>
                </a:lnTo>
                <a:lnTo>
                  <a:pt x="7619" y="6096"/>
                </a:lnTo>
                <a:lnTo>
                  <a:pt x="6095" y="10668"/>
                </a:lnTo>
                <a:lnTo>
                  <a:pt x="4572" y="12192"/>
                </a:lnTo>
                <a:lnTo>
                  <a:pt x="4572" y="18288"/>
                </a:lnTo>
                <a:lnTo>
                  <a:pt x="3048" y="25908"/>
                </a:lnTo>
                <a:lnTo>
                  <a:pt x="0" y="51816"/>
                </a:lnTo>
                <a:lnTo>
                  <a:pt x="4572" y="51816"/>
                </a:lnTo>
                <a:lnTo>
                  <a:pt x="16763" y="25908"/>
                </a:lnTo>
                <a:lnTo>
                  <a:pt x="19812" y="18288"/>
                </a:lnTo>
                <a:lnTo>
                  <a:pt x="22860" y="12192"/>
                </a:lnTo>
                <a:lnTo>
                  <a:pt x="22860" y="10668"/>
                </a:lnTo>
                <a:lnTo>
                  <a:pt x="24384" y="9144"/>
                </a:lnTo>
                <a:lnTo>
                  <a:pt x="24384" y="3048"/>
                </a:lnTo>
                <a:lnTo>
                  <a:pt x="22860" y="1524"/>
                </a:lnTo>
                <a:lnTo>
                  <a:pt x="21336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656588" y="2837688"/>
            <a:ext cx="121920" cy="140335"/>
          </a:xfrm>
          <a:custGeom>
            <a:avLst/>
            <a:gdLst/>
            <a:ahLst/>
            <a:cxnLst/>
            <a:rect l="l" t="t" r="r" b="b"/>
            <a:pathLst>
              <a:path w="121919" h="140335">
                <a:moveTo>
                  <a:pt x="108204" y="0"/>
                </a:moveTo>
                <a:lnTo>
                  <a:pt x="102107" y="0"/>
                </a:lnTo>
                <a:lnTo>
                  <a:pt x="93892" y="833"/>
                </a:lnTo>
                <a:lnTo>
                  <a:pt x="57340" y="28575"/>
                </a:lnTo>
                <a:lnTo>
                  <a:pt x="42672" y="92963"/>
                </a:lnTo>
                <a:lnTo>
                  <a:pt x="40386" y="101274"/>
                </a:lnTo>
                <a:lnTo>
                  <a:pt x="38100" y="108013"/>
                </a:lnTo>
                <a:lnTo>
                  <a:pt x="35813" y="113323"/>
                </a:lnTo>
                <a:lnTo>
                  <a:pt x="33528" y="117347"/>
                </a:lnTo>
                <a:lnTo>
                  <a:pt x="28956" y="121919"/>
                </a:lnTo>
                <a:lnTo>
                  <a:pt x="12192" y="121919"/>
                </a:lnTo>
                <a:lnTo>
                  <a:pt x="0" y="137159"/>
                </a:lnTo>
                <a:lnTo>
                  <a:pt x="83819" y="140207"/>
                </a:lnTo>
                <a:lnTo>
                  <a:pt x="91439" y="140207"/>
                </a:lnTo>
                <a:lnTo>
                  <a:pt x="100584" y="137159"/>
                </a:lnTo>
                <a:lnTo>
                  <a:pt x="105156" y="134111"/>
                </a:lnTo>
                <a:lnTo>
                  <a:pt x="111251" y="129539"/>
                </a:lnTo>
                <a:lnTo>
                  <a:pt x="115824" y="124967"/>
                </a:lnTo>
                <a:lnTo>
                  <a:pt x="83819" y="124967"/>
                </a:lnTo>
                <a:lnTo>
                  <a:pt x="32004" y="123443"/>
                </a:lnTo>
                <a:lnTo>
                  <a:pt x="59245" y="94487"/>
                </a:lnTo>
                <a:lnTo>
                  <a:pt x="71628" y="36575"/>
                </a:lnTo>
                <a:lnTo>
                  <a:pt x="74985" y="23693"/>
                </a:lnTo>
                <a:lnTo>
                  <a:pt x="80200" y="14668"/>
                </a:lnTo>
                <a:lnTo>
                  <a:pt x="86844" y="9358"/>
                </a:lnTo>
                <a:lnTo>
                  <a:pt x="94487" y="7619"/>
                </a:lnTo>
                <a:lnTo>
                  <a:pt x="121615" y="7619"/>
                </a:lnTo>
                <a:lnTo>
                  <a:pt x="121919" y="6095"/>
                </a:lnTo>
                <a:lnTo>
                  <a:pt x="115824" y="3047"/>
                </a:lnTo>
                <a:lnTo>
                  <a:pt x="108204" y="0"/>
                </a:lnTo>
                <a:close/>
              </a:path>
              <a:path w="121919" h="140335">
                <a:moveTo>
                  <a:pt x="120395" y="115823"/>
                </a:moveTo>
                <a:lnTo>
                  <a:pt x="112752" y="119824"/>
                </a:lnTo>
                <a:lnTo>
                  <a:pt x="103822" y="122681"/>
                </a:lnTo>
                <a:lnTo>
                  <a:pt x="94035" y="124396"/>
                </a:lnTo>
                <a:lnTo>
                  <a:pt x="83819" y="124967"/>
                </a:lnTo>
                <a:lnTo>
                  <a:pt x="115824" y="124967"/>
                </a:lnTo>
                <a:lnTo>
                  <a:pt x="118872" y="121919"/>
                </a:lnTo>
                <a:lnTo>
                  <a:pt x="120395" y="115823"/>
                </a:lnTo>
                <a:close/>
              </a:path>
              <a:path w="121919" h="140335">
                <a:moveTo>
                  <a:pt x="121615" y="7619"/>
                </a:moveTo>
                <a:lnTo>
                  <a:pt x="106680" y="7619"/>
                </a:lnTo>
                <a:lnTo>
                  <a:pt x="112775" y="12191"/>
                </a:lnTo>
                <a:lnTo>
                  <a:pt x="112775" y="28955"/>
                </a:lnTo>
                <a:lnTo>
                  <a:pt x="117348" y="28955"/>
                </a:lnTo>
                <a:lnTo>
                  <a:pt x="121615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98320" y="3168395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60">
                <a:moveTo>
                  <a:pt x="50292" y="0"/>
                </a:moveTo>
                <a:lnTo>
                  <a:pt x="19049" y="29908"/>
                </a:lnTo>
                <a:lnTo>
                  <a:pt x="16763" y="44196"/>
                </a:lnTo>
                <a:lnTo>
                  <a:pt x="16763" y="50292"/>
                </a:lnTo>
                <a:lnTo>
                  <a:pt x="18287" y="56387"/>
                </a:lnTo>
                <a:lnTo>
                  <a:pt x="19812" y="65531"/>
                </a:lnTo>
                <a:lnTo>
                  <a:pt x="19812" y="91439"/>
                </a:lnTo>
                <a:lnTo>
                  <a:pt x="15240" y="96011"/>
                </a:lnTo>
                <a:lnTo>
                  <a:pt x="12192" y="100583"/>
                </a:lnTo>
                <a:lnTo>
                  <a:pt x="6096" y="103631"/>
                </a:lnTo>
                <a:lnTo>
                  <a:pt x="0" y="105155"/>
                </a:lnTo>
                <a:lnTo>
                  <a:pt x="0" y="109727"/>
                </a:lnTo>
                <a:lnTo>
                  <a:pt x="7619" y="111251"/>
                </a:lnTo>
                <a:lnTo>
                  <a:pt x="12192" y="114300"/>
                </a:lnTo>
                <a:lnTo>
                  <a:pt x="16763" y="118872"/>
                </a:lnTo>
                <a:lnTo>
                  <a:pt x="19812" y="123444"/>
                </a:lnTo>
                <a:lnTo>
                  <a:pt x="19812" y="150875"/>
                </a:lnTo>
                <a:lnTo>
                  <a:pt x="18287" y="158496"/>
                </a:lnTo>
                <a:lnTo>
                  <a:pt x="16763" y="164592"/>
                </a:lnTo>
                <a:lnTo>
                  <a:pt x="16865" y="170687"/>
                </a:lnTo>
                <a:lnTo>
                  <a:pt x="36957" y="208787"/>
                </a:lnTo>
                <a:lnTo>
                  <a:pt x="50292" y="213359"/>
                </a:lnTo>
                <a:lnTo>
                  <a:pt x="50292" y="210311"/>
                </a:lnTo>
                <a:lnTo>
                  <a:pt x="42672" y="207263"/>
                </a:lnTo>
                <a:lnTo>
                  <a:pt x="38100" y="204215"/>
                </a:lnTo>
                <a:lnTo>
                  <a:pt x="35052" y="199644"/>
                </a:lnTo>
                <a:lnTo>
                  <a:pt x="30480" y="193548"/>
                </a:lnTo>
                <a:lnTo>
                  <a:pt x="28956" y="187451"/>
                </a:lnTo>
                <a:lnTo>
                  <a:pt x="29060" y="177784"/>
                </a:lnTo>
                <a:lnTo>
                  <a:pt x="30480" y="170687"/>
                </a:lnTo>
                <a:lnTo>
                  <a:pt x="30480" y="163068"/>
                </a:lnTo>
                <a:lnTo>
                  <a:pt x="33528" y="150875"/>
                </a:lnTo>
                <a:lnTo>
                  <a:pt x="33528" y="137159"/>
                </a:lnTo>
                <a:lnTo>
                  <a:pt x="7619" y="108203"/>
                </a:lnTo>
                <a:lnTo>
                  <a:pt x="13692" y="104489"/>
                </a:lnTo>
                <a:lnTo>
                  <a:pt x="18478" y="100202"/>
                </a:lnTo>
                <a:lnTo>
                  <a:pt x="22407" y="95345"/>
                </a:lnTo>
                <a:lnTo>
                  <a:pt x="25907" y="89915"/>
                </a:lnTo>
                <a:lnTo>
                  <a:pt x="30480" y="83820"/>
                </a:lnTo>
                <a:lnTo>
                  <a:pt x="33528" y="76200"/>
                </a:lnTo>
                <a:lnTo>
                  <a:pt x="33528" y="64007"/>
                </a:lnTo>
                <a:lnTo>
                  <a:pt x="32004" y="57911"/>
                </a:lnTo>
                <a:lnTo>
                  <a:pt x="30480" y="50292"/>
                </a:lnTo>
                <a:lnTo>
                  <a:pt x="30480" y="44196"/>
                </a:lnTo>
                <a:lnTo>
                  <a:pt x="28956" y="38100"/>
                </a:lnTo>
                <a:lnTo>
                  <a:pt x="28956" y="25907"/>
                </a:lnTo>
                <a:lnTo>
                  <a:pt x="30480" y="21335"/>
                </a:lnTo>
                <a:lnTo>
                  <a:pt x="35052" y="15239"/>
                </a:lnTo>
                <a:lnTo>
                  <a:pt x="38100" y="10668"/>
                </a:lnTo>
                <a:lnTo>
                  <a:pt x="42672" y="6096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237232" y="3168395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60">
                <a:moveTo>
                  <a:pt x="0" y="0"/>
                </a:moveTo>
                <a:lnTo>
                  <a:pt x="0" y="4572"/>
                </a:lnTo>
                <a:lnTo>
                  <a:pt x="7619" y="6096"/>
                </a:lnTo>
                <a:lnTo>
                  <a:pt x="13716" y="10668"/>
                </a:lnTo>
                <a:lnTo>
                  <a:pt x="16763" y="16763"/>
                </a:lnTo>
                <a:lnTo>
                  <a:pt x="18287" y="21335"/>
                </a:lnTo>
                <a:lnTo>
                  <a:pt x="21336" y="25907"/>
                </a:lnTo>
                <a:lnTo>
                  <a:pt x="21336" y="38100"/>
                </a:lnTo>
                <a:lnTo>
                  <a:pt x="18287" y="50292"/>
                </a:lnTo>
                <a:lnTo>
                  <a:pt x="16763" y="57911"/>
                </a:lnTo>
                <a:lnTo>
                  <a:pt x="16763" y="76200"/>
                </a:lnTo>
                <a:lnTo>
                  <a:pt x="18287" y="83820"/>
                </a:lnTo>
                <a:lnTo>
                  <a:pt x="22860" y="89915"/>
                </a:lnTo>
                <a:lnTo>
                  <a:pt x="26812" y="95345"/>
                </a:lnTo>
                <a:lnTo>
                  <a:pt x="31622" y="100202"/>
                </a:lnTo>
                <a:lnTo>
                  <a:pt x="37004" y="104489"/>
                </a:lnTo>
                <a:lnTo>
                  <a:pt x="42672" y="108203"/>
                </a:lnTo>
                <a:lnTo>
                  <a:pt x="35051" y="112775"/>
                </a:lnTo>
                <a:lnTo>
                  <a:pt x="27431" y="115824"/>
                </a:lnTo>
                <a:lnTo>
                  <a:pt x="24384" y="123444"/>
                </a:lnTo>
                <a:lnTo>
                  <a:pt x="19812" y="131063"/>
                </a:lnTo>
                <a:lnTo>
                  <a:pt x="16763" y="137159"/>
                </a:lnTo>
                <a:lnTo>
                  <a:pt x="16763" y="150875"/>
                </a:lnTo>
                <a:lnTo>
                  <a:pt x="18287" y="156972"/>
                </a:lnTo>
                <a:lnTo>
                  <a:pt x="18287" y="164592"/>
                </a:lnTo>
                <a:lnTo>
                  <a:pt x="19812" y="172211"/>
                </a:lnTo>
                <a:lnTo>
                  <a:pt x="21336" y="178307"/>
                </a:lnTo>
                <a:lnTo>
                  <a:pt x="21336" y="188975"/>
                </a:lnTo>
                <a:lnTo>
                  <a:pt x="18287" y="195072"/>
                </a:lnTo>
                <a:lnTo>
                  <a:pt x="16763" y="199644"/>
                </a:lnTo>
                <a:lnTo>
                  <a:pt x="12192" y="204215"/>
                </a:lnTo>
                <a:lnTo>
                  <a:pt x="7619" y="207263"/>
                </a:lnTo>
                <a:lnTo>
                  <a:pt x="0" y="208787"/>
                </a:lnTo>
                <a:lnTo>
                  <a:pt x="0" y="213359"/>
                </a:lnTo>
                <a:lnTo>
                  <a:pt x="32004" y="184975"/>
                </a:lnTo>
                <a:lnTo>
                  <a:pt x="35051" y="169163"/>
                </a:lnTo>
                <a:lnTo>
                  <a:pt x="35051" y="163068"/>
                </a:lnTo>
                <a:lnTo>
                  <a:pt x="33528" y="158496"/>
                </a:lnTo>
                <a:lnTo>
                  <a:pt x="30480" y="143255"/>
                </a:lnTo>
                <a:lnTo>
                  <a:pt x="30480" y="128015"/>
                </a:lnTo>
                <a:lnTo>
                  <a:pt x="32004" y="123444"/>
                </a:lnTo>
                <a:lnTo>
                  <a:pt x="35051" y="118872"/>
                </a:lnTo>
                <a:lnTo>
                  <a:pt x="39624" y="112775"/>
                </a:lnTo>
                <a:lnTo>
                  <a:pt x="42672" y="111251"/>
                </a:lnTo>
                <a:lnTo>
                  <a:pt x="50292" y="109727"/>
                </a:lnTo>
                <a:lnTo>
                  <a:pt x="50292" y="105155"/>
                </a:lnTo>
                <a:lnTo>
                  <a:pt x="42672" y="103631"/>
                </a:lnTo>
                <a:lnTo>
                  <a:pt x="38100" y="100583"/>
                </a:lnTo>
                <a:lnTo>
                  <a:pt x="35051" y="96011"/>
                </a:lnTo>
                <a:lnTo>
                  <a:pt x="30480" y="86868"/>
                </a:lnTo>
                <a:lnTo>
                  <a:pt x="30480" y="70103"/>
                </a:lnTo>
                <a:lnTo>
                  <a:pt x="32004" y="64007"/>
                </a:lnTo>
                <a:lnTo>
                  <a:pt x="33528" y="56387"/>
                </a:lnTo>
                <a:lnTo>
                  <a:pt x="33528" y="44196"/>
                </a:lnTo>
                <a:lnTo>
                  <a:pt x="32956" y="37123"/>
                </a:lnTo>
                <a:lnTo>
                  <a:pt x="7453" y="19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669535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6096" y="7620"/>
                </a:lnTo>
                <a:lnTo>
                  <a:pt x="10667" y="10668"/>
                </a:lnTo>
                <a:lnTo>
                  <a:pt x="13715" y="16763"/>
                </a:lnTo>
                <a:lnTo>
                  <a:pt x="28955" y="51816"/>
                </a:lnTo>
                <a:lnTo>
                  <a:pt x="30956" y="59197"/>
                </a:lnTo>
                <a:lnTo>
                  <a:pt x="32385" y="67436"/>
                </a:lnTo>
                <a:lnTo>
                  <a:pt x="33242" y="76247"/>
                </a:lnTo>
                <a:lnTo>
                  <a:pt x="33527" y="85344"/>
                </a:lnTo>
                <a:lnTo>
                  <a:pt x="33242" y="94249"/>
                </a:lnTo>
                <a:lnTo>
                  <a:pt x="24764" y="134493"/>
                </a:lnTo>
                <a:lnTo>
                  <a:pt x="12191" y="152400"/>
                </a:lnTo>
                <a:lnTo>
                  <a:pt x="7619" y="158496"/>
                </a:lnTo>
                <a:lnTo>
                  <a:pt x="0" y="163068"/>
                </a:lnTo>
                <a:lnTo>
                  <a:pt x="0" y="167639"/>
                </a:lnTo>
                <a:lnTo>
                  <a:pt x="35051" y="134111"/>
                </a:lnTo>
                <a:lnTo>
                  <a:pt x="49410" y="95964"/>
                </a:lnTo>
                <a:lnTo>
                  <a:pt x="50291" y="82296"/>
                </a:lnTo>
                <a:lnTo>
                  <a:pt x="49744" y="73151"/>
                </a:lnTo>
                <a:lnTo>
                  <a:pt x="34480" y="29336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79620" y="3208020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4" h="127000">
                <a:moveTo>
                  <a:pt x="39624" y="0"/>
                </a:moveTo>
                <a:lnTo>
                  <a:pt x="33527" y="0"/>
                </a:lnTo>
                <a:lnTo>
                  <a:pt x="28955" y="1524"/>
                </a:lnTo>
                <a:lnTo>
                  <a:pt x="3214" y="35718"/>
                </a:lnTo>
                <a:lnTo>
                  <a:pt x="0" y="64007"/>
                </a:lnTo>
                <a:lnTo>
                  <a:pt x="571" y="75366"/>
                </a:lnTo>
                <a:lnTo>
                  <a:pt x="15408" y="114300"/>
                </a:lnTo>
                <a:lnTo>
                  <a:pt x="38100" y="126491"/>
                </a:lnTo>
                <a:lnTo>
                  <a:pt x="44195" y="126491"/>
                </a:lnTo>
                <a:lnTo>
                  <a:pt x="50291" y="123444"/>
                </a:lnTo>
                <a:lnTo>
                  <a:pt x="54355" y="120396"/>
                </a:lnTo>
                <a:lnTo>
                  <a:pt x="32003" y="120396"/>
                </a:lnTo>
                <a:lnTo>
                  <a:pt x="27431" y="115824"/>
                </a:lnTo>
                <a:lnTo>
                  <a:pt x="24383" y="106679"/>
                </a:lnTo>
                <a:lnTo>
                  <a:pt x="21264" y="98131"/>
                </a:lnTo>
                <a:lnTo>
                  <a:pt x="18859" y="88582"/>
                </a:lnTo>
                <a:lnTo>
                  <a:pt x="17311" y="78176"/>
                </a:lnTo>
                <a:lnTo>
                  <a:pt x="16958" y="71008"/>
                </a:lnTo>
                <a:lnTo>
                  <a:pt x="17066" y="57911"/>
                </a:lnTo>
                <a:lnTo>
                  <a:pt x="24383" y="16763"/>
                </a:lnTo>
                <a:lnTo>
                  <a:pt x="35051" y="4572"/>
                </a:lnTo>
                <a:lnTo>
                  <a:pt x="53955" y="4572"/>
                </a:lnTo>
                <a:lnTo>
                  <a:pt x="52387" y="3428"/>
                </a:lnTo>
                <a:lnTo>
                  <a:pt x="46220" y="857"/>
                </a:lnTo>
                <a:lnTo>
                  <a:pt x="39624" y="0"/>
                </a:lnTo>
                <a:close/>
              </a:path>
              <a:path w="78104" h="127000">
                <a:moveTo>
                  <a:pt x="53955" y="4572"/>
                </a:moveTo>
                <a:lnTo>
                  <a:pt x="42671" y="4572"/>
                </a:lnTo>
                <a:lnTo>
                  <a:pt x="48767" y="7620"/>
                </a:lnTo>
                <a:lnTo>
                  <a:pt x="51815" y="10668"/>
                </a:lnTo>
                <a:lnTo>
                  <a:pt x="54863" y="16763"/>
                </a:lnTo>
                <a:lnTo>
                  <a:pt x="56387" y="24383"/>
                </a:lnTo>
                <a:lnTo>
                  <a:pt x="58388" y="30908"/>
                </a:lnTo>
                <a:lnTo>
                  <a:pt x="59816" y="38862"/>
                </a:lnTo>
                <a:lnTo>
                  <a:pt x="60674" y="47958"/>
                </a:lnTo>
                <a:lnTo>
                  <a:pt x="60741" y="50291"/>
                </a:lnTo>
                <a:lnTo>
                  <a:pt x="60860" y="62483"/>
                </a:lnTo>
                <a:lnTo>
                  <a:pt x="60674" y="71008"/>
                </a:lnTo>
                <a:lnTo>
                  <a:pt x="59816" y="82676"/>
                </a:lnTo>
                <a:lnTo>
                  <a:pt x="58388" y="92630"/>
                </a:lnTo>
                <a:lnTo>
                  <a:pt x="56387" y="100583"/>
                </a:lnTo>
                <a:lnTo>
                  <a:pt x="54863" y="108203"/>
                </a:lnTo>
                <a:lnTo>
                  <a:pt x="53339" y="114300"/>
                </a:lnTo>
                <a:lnTo>
                  <a:pt x="48767" y="117348"/>
                </a:lnTo>
                <a:lnTo>
                  <a:pt x="42671" y="120396"/>
                </a:lnTo>
                <a:lnTo>
                  <a:pt x="54355" y="120396"/>
                </a:lnTo>
                <a:lnTo>
                  <a:pt x="56387" y="118872"/>
                </a:lnTo>
                <a:lnTo>
                  <a:pt x="60936" y="115752"/>
                </a:lnTo>
                <a:lnTo>
                  <a:pt x="65341" y="111061"/>
                </a:lnTo>
                <a:lnTo>
                  <a:pt x="77652" y="71818"/>
                </a:lnTo>
                <a:lnTo>
                  <a:pt x="77724" y="62483"/>
                </a:lnTo>
                <a:lnTo>
                  <a:pt x="77081" y="48220"/>
                </a:lnTo>
                <a:lnTo>
                  <a:pt x="74866" y="35242"/>
                </a:lnTo>
                <a:lnTo>
                  <a:pt x="70651" y="23693"/>
                </a:lnTo>
                <a:lnTo>
                  <a:pt x="64007" y="13715"/>
                </a:lnTo>
                <a:lnTo>
                  <a:pt x="58269" y="7715"/>
                </a:lnTo>
                <a:lnTo>
                  <a:pt x="5395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18659" y="3204972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47243" y="0"/>
                </a:moveTo>
                <a:lnTo>
                  <a:pt x="12191" y="32003"/>
                </a:lnTo>
                <a:lnTo>
                  <a:pt x="619" y="68865"/>
                </a:lnTo>
                <a:lnTo>
                  <a:pt x="0" y="82296"/>
                </a:lnTo>
                <a:lnTo>
                  <a:pt x="285" y="92321"/>
                </a:lnTo>
                <a:lnTo>
                  <a:pt x="13906" y="136016"/>
                </a:lnTo>
                <a:lnTo>
                  <a:pt x="41528" y="163282"/>
                </a:lnTo>
                <a:lnTo>
                  <a:pt x="47243" y="167639"/>
                </a:lnTo>
                <a:lnTo>
                  <a:pt x="47243" y="163068"/>
                </a:lnTo>
                <a:lnTo>
                  <a:pt x="28955" y="144779"/>
                </a:lnTo>
                <a:lnTo>
                  <a:pt x="25907" y="140207"/>
                </a:lnTo>
                <a:lnTo>
                  <a:pt x="24384" y="135635"/>
                </a:lnTo>
                <a:lnTo>
                  <a:pt x="21336" y="123444"/>
                </a:lnTo>
                <a:lnTo>
                  <a:pt x="19812" y="115824"/>
                </a:lnTo>
                <a:lnTo>
                  <a:pt x="18049" y="107775"/>
                </a:lnTo>
                <a:lnTo>
                  <a:pt x="17145" y="99440"/>
                </a:lnTo>
                <a:lnTo>
                  <a:pt x="16878" y="92321"/>
                </a:lnTo>
                <a:lnTo>
                  <a:pt x="16917" y="68865"/>
                </a:lnTo>
                <a:lnTo>
                  <a:pt x="26670" y="25598"/>
                </a:lnTo>
                <a:lnTo>
                  <a:pt x="30479" y="19811"/>
                </a:lnTo>
                <a:lnTo>
                  <a:pt x="35051" y="12192"/>
                </a:lnTo>
                <a:lnTo>
                  <a:pt x="47243" y="3048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13276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6096" y="7620"/>
                </a:lnTo>
                <a:lnTo>
                  <a:pt x="12191" y="10668"/>
                </a:lnTo>
                <a:lnTo>
                  <a:pt x="15239" y="16763"/>
                </a:lnTo>
                <a:lnTo>
                  <a:pt x="21336" y="25907"/>
                </a:lnTo>
                <a:lnTo>
                  <a:pt x="22860" y="30479"/>
                </a:lnTo>
                <a:lnTo>
                  <a:pt x="25908" y="35051"/>
                </a:lnTo>
                <a:lnTo>
                  <a:pt x="27432" y="42672"/>
                </a:lnTo>
                <a:lnTo>
                  <a:pt x="28956" y="51816"/>
                </a:lnTo>
                <a:lnTo>
                  <a:pt x="30718" y="59197"/>
                </a:lnTo>
                <a:lnTo>
                  <a:pt x="31622" y="67436"/>
                </a:lnTo>
                <a:lnTo>
                  <a:pt x="31839" y="73151"/>
                </a:lnTo>
                <a:lnTo>
                  <a:pt x="31890" y="95964"/>
                </a:lnTo>
                <a:lnTo>
                  <a:pt x="31622" y="102869"/>
                </a:lnTo>
                <a:lnTo>
                  <a:pt x="21455" y="140970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220" y="95964"/>
                </a:lnTo>
                <a:lnTo>
                  <a:pt x="50291" y="82296"/>
                </a:lnTo>
                <a:lnTo>
                  <a:pt x="49744" y="73151"/>
                </a:lnTo>
                <a:lnTo>
                  <a:pt x="34480" y="29336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23359" y="3208020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1" y="0"/>
                </a:lnTo>
                <a:lnTo>
                  <a:pt x="28955" y="1524"/>
                </a:lnTo>
                <a:lnTo>
                  <a:pt x="3214" y="35718"/>
                </a:lnTo>
                <a:lnTo>
                  <a:pt x="0" y="64007"/>
                </a:lnTo>
                <a:lnTo>
                  <a:pt x="595" y="75366"/>
                </a:lnTo>
                <a:lnTo>
                  <a:pt x="16049" y="114300"/>
                </a:lnTo>
                <a:lnTo>
                  <a:pt x="38100" y="126491"/>
                </a:lnTo>
                <a:lnTo>
                  <a:pt x="44195" y="126491"/>
                </a:lnTo>
                <a:lnTo>
                  <a:pt x="50291" y="123444"/>
                </a:lnTo>
                <a:lnTo>
                  <a:pt x="55372" y="120396"/>
                </a:lnTo>
                <a:lnTo>
                  <a:pt x="32003" y="120396"/>
                </a:lnTo>
                <a:lnTo>
                  <a:pt x="27431" y="115824"/>
                </a:lnTo>
                <a:lnTo>
                  <a:pt x="17287" y="78176"/>
                </a:lnTo>
                <a:lnTo>
                  <a:pt x="16950" y="71008"/>
                </a:lnTo>
                <a:lnTo>
                  <a:pt x="17066" y="57911"/>
                </a:lnTo>
                <a:lnTo>
                  <a:pt x="24384" y="16763"/>
                </a:lnTo>
                <a:lnTo>
                  <a:pt x="36575" y="4572"/>
                </a:lnTo>
                <a:lnTo>
                  <a:pt x="54546" y="4572"/>
                </a:lnTo>
                <a:lnTo>
                  <a:pt x="52959" y="3428"/>
                </a:lnTo>
                <a:lnTo>
                  <a:pt x="46434" y="857"/>
                </a:lnTo>
                <a:lnTo>
                  <a:pt x="39624" y="0"/>
                </a:lnTo>
                <a:close/>
              </a:path>
              <a:path w="79375" h="127000">
                <a:moveTo>
                  <a:pt x="54546" y="4572"/>
                </a:moveTo>
                <a:lnTo>
                  <a:pt x="42672" y="4572"/>
                </a:lnTo>
                <a:lnTo>
                  <a:pt x="48767" y="7620"/>
                </a:lnTo>
                <a:lnTo>
                  <a:pt x="51815" y="10668"/>
                </a:lnTo>
                <a:lnTo>
                  <a:pt x="60912" y="71008"/>
                </a:lnTo>
                <a:lnTo>
                  <a:pt x="60579" y="82676"/>
                </a:lnTo>
                <a:lnTo>
                  <a:pt x="59674" y="92630"/>
                </a:lnTo>
                <a:lnTo>
                  <a:pt x="57912" y="100583"/>
                </a:lnTo>
                <a:lnTo>
                  <a:pt x="54863" y="108203"/>
                </a:lnTo>
                <a:lnTo>
                  <a:pt x="53339" y="114300"/>
                </a:lnTo>
                <a:lnTo>
                  <a:pt x="48767" y="117348"/>
                </a:lnTo>
                <a:lnTo>
                  <a:pt x="45719" y="118872"/>
                </a:lnTo>
                <a:lnTo>
                  <a:pt x="41148" y="120396"/>
                </a:lnTo>
                <a:lnTo>
                  <a:pt x="55372" y="120396"/>
                </a:lnTo>
                <a:lnTo>
                  <a:pt x="77343" y="81152"/>
                </a:lnTo>
                <a:lnTo>
                  <a:pt x="79248" y="62483"/>
                </a:lnTo>
                <a:lnTo>
                  <a:pt x="78366" y="48220"/>
                </a:lnTo>
                <a:lnTo>
                  <a:pt x="75628" y="35242"/>
                </a:lnTo>
                <a:lnTo>
                  <a:pt x="70889" y="23693"/>
                </a:lnTo>
                <a:lnTo>
                  <a:pt x="64007" y="13715"/>
                </a:lnTo>
                <a:lnTo>
                  <a:pt x="58912" y="7715"/>
                </a:lnTo>
                <a:lnTo>
                  <a:pt x="54546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960876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2003"/>
                </a:lnTo>
                <a:lnTo>
                  <a:pt x="1071" y="68865"/>
                </a:lnTo>
                <a:lnTo>
                  <a:pt x="0" y="82296"/>
                </a:lnTo>
                <a:lnTo>
                  <a:pt x="547" y="92321"/>
                </a:lnTo>
                <a:lnTo>
                  <a:pt x="15811" y="136016"/>
                </a:lnTo>
                <a:lnTo>
                  <a:pt x="27432" y="149351"/>
                </a:lnTo>
                <a:lnTo>
                  <a:pt x="31646" y="154566"/>
                </a:lnTo>
                <a:lnTo>
                  <a:pt x="37147" y="159067"/>
                </a:lnTo>
                <a:lnTo>
                  <a:pt x="43505" y="163282"/>
                </a:lnTo>
                <a:lnTo>
                  <a:pt x="50291" y="167639"/>
                </a:lnTo>
                <a:lnTo>
                  <a:pt x="50291" y="163068"/>
                </a:lnTo>
                <a:lnTo>
                  <a:pt x="38100" y="153924"/>
                </a:lnTo>
                <a:lnTo>
                  <a:pt x="28956" y="140207"/>
                </a:lnTo>
                <a:lnTo>
                  <a:pt x="27432" y="135635"/>
                </a:lnTo>
                <a:lnTo>
                  <a:pt x="24384" y="129539"/>
                </a:lnTo>
                <a:lnTo>
                  <a:pt x="22860" y="123444"/>
                </a:lnTo>
                <a:lnTo>
                  <a:pt x="21336" y="115824"/>
                </a:lnTo>
                <a:lnTo>
                  <a:pt x="19573" y="107775"/>
                </a:lnTo>
                <a:lnTo>
                  <a:pt x="18669" y="99440"/>
                </a:lnTo>
                <a:lnTo>
                  <a:pt x="18402" y="92321"/>
                </a:lnTo>
                <a:lnTo>
                  <a:pt x="18441" y="68865"/>
                </a:lnTo>
                <a:lnTo>
                  <a:pt x="18668" y="62864"/>
                </a:lnTo>
                <a:lnTo>
                  <a:pt x="28836" y="25598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521964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6096" y="7620"/>
                </a:lnTo>
                <a:lnTo>
                  <a:pt x="12191" y="10668"/>
                </a:lnTo>
                <a:lnTo>
                  <a:pt x="13715" y="16763"/>
                </a:lnTo>
                <a:lnTo>
                  <a:pt x="28956" y="51816"/>
                </a:lnTo>
                <a:lnTo>
                  <a:pt x="30956" y="59197"/>
                </a:lnTo>
                <a:lnTo>
                  <a:pt x="32385" y="67436"/>
                </a:lnTo>
                <a:lnTo>
                  <a:pt x="33242" y="76247"/>
                </a:lnTo>
                <a:lnTo>
                  <a:pt x="33527" y="85344"/>
                </a:lnTo>
                <a:lnTo>
                  <a:pt x="33242" y="94249"/>
                </a:lnTo>
                <a:lnTo>
                  <a:pt x="24193" y="134493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220" y="95964"/>
                </a:lnTo>
                <a:lnTo>
                  <a:pt x="50291" y="82296"/>
                </a:lnTo>
                <a:lnTo>
                  <a:pt x="49744" y="73151"/>
                </a:lnTo>
                <a:lnTo>
                  <a:pt x="33908" y="29336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432047" y="3208020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1" y="0"/>
                </a:lnTo>
                <a:lnTo>
                  <a:pt x="28955" y="1524"/>
                </a:lnTo>
                <a:lnTo>
                  <a:pt x="4500" y="35718"/>
                </a:lnTo>
                <a:lnTo>
                  <a:pt x="0" y="64007"/>
                </a:lnTo>
                <a:lnTo>
                  <a:pt x="809" y="75366"/>
                </a:lnTo>
                <a:lnTo>
                  <a:pt x="16692" y="114300"/>
                </a:lnTo>
                <a:lnTo>
                  <a:pt x="38100" y="126491"/>
                </a:lnTo>
                <a:lnTo>
                  <a:pt x="45719" y="126491"/>
                </a:lnTo>
                <a:lnTo>
                  <a:pt x="51815" y="123444"/>
                </a:lnTo>
                <a:lnTo>
                  <a:pt x="55879" y="120396"/>
                </a:lnTo>
                <a:lnTo>
                  <a:pt x="33527" y="120396"/>
                </a:lnTo>
                <a:lnTo>
                  <a:pt x="27431" y="115824"/>
                </a:lnTo>
                <a:lnTo>
                  <a:pt x="21502" y="98131"/>
                </a:lnTo>
                <a:lnTo>
                  <a:pt x="19621" y="88582"/>
                </a:lnTo>
                <a:lnTo>
                  <a:pt x="18597" y="78176"/>
                </a:lnTo>
                <a:lnTo>
                  <a:pt x="18398" y="71008"/>
                </a:lnTo>
                <a:lnTo>
                  <a:pt x="18478" y="50291"/>
                </a:lnTo>
                <a:lnTo>
                  <a:pt x="28955" y="10668"/>
                </a:lnTo>
                <a:lnTo>
                  <a:pt x="33527" y="7620"/>
                </a:lnTo>
                <a:lnTo>
                  <a:pt x="35051" y="4572"/>
                </a:lnTo>
                <a:lnTo>
                  <a:pt x="55333" y="4572"/>
                </a:lnTo>
                <a:lnTo>
                  <a:pt x="53721" y="3428"/>
                </a:lnTo>
                <a:lnTo>
                  <a:pt x="47101" y="857"/>
                </a:lnTo>
                <a:lnTo>
                  <a:pt x="39624" y="0"/>
                </a:lnTo>
                <a:close/>
              </a:path>
              <a:path w="79375" h="127000">
                <a:moveTo>
                  <a:pt x="55333" y="4572"/>
                </a:moveTo>
                <a:lnTo>
                  <a:pt x="42672" y="4572"/>
                </a:lnTo>
                <a:lnTo>
                  <a:pt x="47243" y="6096"/>
                </a:lnTo>
                <a:lnTo>
                  <a:pt x="48767" y="7620"/>
                </a:lnTo>
                <a:lnTo>
                  <a:pt x="60698" y="47958"/>
                </a:lnTo>
                <a:lnTo>
                  <a:pt x="60868" y="62483"/>
                </a:lnTo>
                <a:lnTo>
                  <a:pt x="60777" y="67055"/>
                </a:lnTo>
                <a:lnTo>
                  <a:pt x="56387" y="108203"/>
                </a:lnTo>
                <a:lnTo>
                  <a:pt x="45719" y="118872"/>
                </a:lnTo>
                <a:lnTo>
                  <a:pt x="42672" y="120396"/>
                </a:lnTo>
                <a:lnTo>
                  <a:pt x="55879" y="120396"/>
                </a:lnTo>
                <a:lnTo>
                  <a:pt x="57912" y="118872"/>
                </a:lnTo>
                <a:lnTo>
                  <a:pt x="62222" y="115752"/>
                </a:lnTo>
                <a:lnTo>
                  <a:pt x="78938" y="71818"/>
                </a:lnTo>
                <a:lnTo>
                  <a:pt x="79248" y="62483"/>
                </a:lnTo>
                <a:lnTo>
                  <a:pt x="78390" y="48220"/>
                </a:lnTo>
                <a:lnTo>
                  <a:pt x="75819" y="35242"/>
                </a:lnTo>
                <a:lnTo>
                  <a:pt x="71532" y="23693"/>
                </a:lnTo>
                <a:lnTo>
                  <a:pt x="65531" y="13715"/>
                </a:lnTo>
                <a:lnTo>
                  <a:pt x="59769" y="7715"/>
                </a:lnTo>
                <a:lnTo>
                  <a:pt x="5533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369564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2003"/>
                </a:lnTo>
                <a:lnTo>
                  <a:pt x="1071" y="68865"/>
                </a:lnTo>
                <a:lnTo>
                  <a:pt x="0" y="82296"/>
                </a:lnTo>
                <a:lnTo>
                  <a:pt x="523" y="92321"/>
                </a:lnTo>
                <a:lnTo>
                  <a:pt x="15620" y="136016"/>
                </a:lnTo>
                <a:lnTo>
                  <a:pt x="27432" y="149351"/>
                </a:lnTo>
                <a:lnTo>
                  <a:pt x="31646" y="154566"/>
                </a:lnTo>
                <a:lnTo>
                  <a:pt x="37147" y="159067"/>
                </a:lnTo>
                <a:lnTo>
                  <a:pt x="43505" y="163282"/>
                </a:lnTo>
                <a:lnTo>
                  <a:pt x="50291" y="167639"/>
                </a:lnTo>
                <a:lnTo>
                  <a:pt x="50291" y="163068"/>
                </a:lnTo>
                <a:lnTo>
                  <a:pt x="38100" y="153924"/>
                </a:lnTo>
                <a:lnTo>
                  <a:pt x="35051" y="149351"/>
                </a:lnTo>
                <a:lnTo>
                  <a:pt x="30480" y="144779"/>
                </a:lnTo>
                <a:lnTo>
                  <a:pt x="27432" y="135635"/>
                </a:lnTo>
                <a:lnTo>
                  <a:pt x="24384" y="129539"/>
                </a:lnTo>
                <a:lnTo>
                  <a:pt x="22860" y="123444"/>
                </a:lnTo>
                <a:lnTo>
                  <a:pt x="21336" y="115824"/>
                </a:lnTo>
                <a:lnTo>
                  <a:pt x="19573" y="107775"/>
                </a:lnTo>
                <a:lnTo>
                  <a:pt x="18669" y="99440"/>
                </a:lnTo>
                <a:lnTo>
                  <a:pt x="18402" y="92321"/>
                </a:lnTo>
                <a:lnTo>
                  <a:pt x="18441" y="68865"/>
                </a:lnTo>
                <a:lnTo>
                  <a:pt x="28194" y="25598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880360" y="320497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0667" y="10668"/>
                </a:lnTo>
                <a:lnTo>
                  <a:pt x="13715" y="16763"/>
                </a:lnTo>
                <a:lnTo>
                  <a:pt x="18287" y="21335"/>
                </a:lnTo>
                <a:lnTo>
                  <a:pt x="21335" y="25907"/>
                </a:lnTo>
                <a:lnTo>
                  <a:pt x="22859" y="30479"/>
                </a:lnTo>
                <a:lnTo>
                  <a:pt x="25907" y="35051"/>
                </a:lnTo>
                <a:lnTo>
                  <a:pt x="31742" y="76247"/>
                </a:lnTo>
                <a:lnTo>
                  <a:pt x="32003" y="85344"/>
                </a:lnTo>
                <a:lnTo>
                  <a:pt x="31742" y="94249"/>
                </a:lnTo>
                <a:lnTo>
                  <a:pt x="24002" y="134493"/>
                </a:lnTo>
                <a:lnTo>
                  <a:pt x="16763" y="146303"/>
                </a:lnTo>
                <a:lnTo>
                  <a:pt x="13715" y="152400"/>
                </a:lnTo>
                <a:lnTo>
                  <a:pt x="7619" y="158496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7934" y="95964"/>
                </a:lnTo>
                <a:lnTo>
                  <a:pt x="48767" y="82296"/>
                </a:lnTo>
                <a:lnTo>
                  <a:pt x="48434" y="73151"/>
                </a:lnTo>
                <a:lnTo>
                  <a:pt x="33146" y="29336"/>
                </a:lnTo>
                <a:lnTo>
                  <a:pt x="6357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735579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39" y="32003"/>
                </a:lnTo>
                <a:lnTo>
                  <a:pt x="1095" y="68865"/>
                </a:lnTo>
                <a:lnTo>
                  <a:pt x="0" y="82296"/>
                </a:lnTo>
                <a:lnTo>
                  <a:pt x="547" y="92321"/>
                </a:lnTo>
                <a:lnTo>
                  <a:pt x="16954" y="136016"/>
                </a:lnTo>
                <a:lnTo>
                  <a:pt x="44362" y="163282"/>
                </a:lnTo>
                <a:lnTo>
                  <a:pt x="50292" y="167639"/>
                </a:lnTo>
                <a:lnTo>
                  <a:pt x="50292" y="163068"/>
                </a:lnTo>
                <a:lnTo>
                  <a:pt x="44195" y="158496"/>
                </a:lnTo>
                <a:lnTo>
                  <a:pt x="39624" y="153924"/>
                </a:lnTo>
                <a:lnTo>
                  <a:pt x="36575" y="149351"/>
                </a:lnTo>
                <a:lnTo>
                  <a:pt x="32003" y="144779"/>
                </a:lnTo>
                <a:lnTo>
                  <a:pt x="25907" y="135635"/>
                </a:lnTo>
                <a:lnTo>
                  <a:pt x="18549" y="90535"/>
                </a:lnTo>
                <a:lnTo>
                  <a:pt x="18287" y="80772"/>
                </a:lnTo>
                <a:lnTo>
                  <a:pt x="18549" y="71675"/>
                </a:lnTo>
                <a:lnTo>
                  <a:pt x="26098" y="31813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68651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7620" y="7620"/>
                </a:lnTo>
                <a:lnTo>
                  <a:pt x="12192" y="10668"/>
                </a:lnTo>
                <a:lnTo>
                  <a:pt x="16764" y="16763"/>
                </a:lnTo>
                <a:lnTo>
                  <a:pt x="18287" y="21335"/>
                </a:lnTo>
                <a:lnTo>
                  <a:pt x="27431" y="35051"/>
                </a:lnTo>
                <a:lnTo>
                  <a:pt x="33266" y="76247"/>
                </a:lnTo>
                <a:lnTo>
                  <a:pt x="33528" y="85344"/>
                </a:lnTo>
                <a:lnTo>
                  <a:pt x="33266" y="94249"/>
                </a:lnTo>
                <a:lnTo>
                  <a:pt x="24955" y="134493"/>
                </a:lnTo>
                <a:lnTo>
                  <a:pt x="18287" y="146303"/>
                </a:lnTo>
                <a:lnTo>
                  <a:pt x="15240" y="152400"/>
                </a:lnTo>
                <a:lnTo>
                  <a:pt x="9143" y="158496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434" y="95964"/>
                </a:lnTo>
                <a:lnTo>
                  <a:pt x="50292" y="82296"/>
                </a:lnTo>
                <a:lnTo>
                  <a:pt x="49744" y="73151"/>
                </a:lnTo>
                <a:lnTo>
                  <a:pt x="35051" y="29336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048255" y="320497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39" y="32003"/>
                </a:lnTo>
                <a:lnTo>
                  <a:pt x="881" y="68865"/>
                </a:lnTo>
                <a:lnTo>
                  <a:pt x="0" y="82296"/>
                </a:lnTo>
                <a:lnTo>
                  <a:pt x="547" y="92321"/>
                </a:lnTo>
                <a:lnTo>
                  <a:pt x="16383" y="136016"/>
                </a:lnTo>
                <a:lnTo>
                  <a:pt x="43719" y="163282"/>
                </a:lnTo>
                <a:lnTo>
                  <a:pt x="50292" y="167639"/>
                </a:lnTo>
                <a:lnTo>
                  <a:pt x="50292" y="163068"/>
                </a:lnTo>
                <a:lnTo>
                  <a:pt x="44195" y="158496"/>
                </a:lnTo>
                <a:lnTo>
                  <a:pt x="35051" y="149351"/>
                </a:lnTo>
                <a:lnTo>
                  <a:pt x="20216" y="107775"/>
                </a:lnTo>
                <a:lnTo>
                  <a:pt x="18287" y="80772"/>
                </a:lnTo>
                <a:lnTo>
                  <a:pt x="18573" y="71675"/>
                </a:lnTo>
                <a:lnTo>
                  <a:pt x="19431" y="62864"/>
                </a:lnTo>
                <a:lnTo>
                  <a:pt x="20859" y="54625"/>
                </a:lnTo>
                <a:lnTo>
                  <a:pt x="22860" y="47244"/>
                </a:lnTo>
                <a:lnTo>
                  <a:pt x="23645" y="38885"/>
                </a:lnTo>
                <a:lnTo>
                  <a:pt x="44195" y="7620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95827" y="3180588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19" h="68580">
                <a:moveTo>
                  <a:pt x="39624" y="7619"/>
                </a:moveTo>
                <a:lnTo>
                  <a:pt x="22860" y="7619"/>
                </a:lnTo>
                <a:lnTo>
                  <a:pt x="28956" y="10667"/>
                </a:lnTo>
                <a:lnTo>
                  <a:pt x="32004" y="13715"/>
                </a:lnTo>
                <a:lnTo>
                  <a:pt x="33528" y="16763"/>
                </a:lnTo>
                <a:lnTo>
                  <a:pt x="33528" y="27431"/>
                </a:lnTo>
                <a:lnTo>
                  <a:pt x="9106" y="59435"/>
                </a:lnTo>
                <a:lnTo>
                  <a:pt x="0" y="67055"/>
                </a:lnTo>
                <a:lnTo>
                  <a:pt x="0" y="68579"/>
                </a:lnTo>
                <a:lnTo>
                  <a:pt x="42672" y="68579"/>
                </a:lnTo>
                <a:lnTo>
                  <a:pt x="44365" y="60959"/>
                </a:lnTo>
                <a:lnTo>
                  <a:pt x="12192" y="60959"/>
                </a:lnTo>
                <a:lnTo>
                  <a:pt x="13716" y="59435"/>
                </a:lnTo>
                <a:lnTo>
                  <a:pt x="39624" y="27431"/>
                </a:lnTo>
                <a:lnTo>
                  <a:pt x="42672" y="24383"/>
                </a:lnTo>
                <a:lnTo>
                  <a:pt x="42672" y="12191"/>
                </a:lnTo>
                <a:lnTo>
                  <a:pt x="41148" y="9143"/>
                </a:lnTo>
                <a:lnTo>
                  <a:pt x="39624" y="7619"/>
                </a:lnTo>
                <a:close/>
              </a:path>
              <a:path w="45719" h="68580">
                <a:moveTo>
                  <a:pt x="45720" y="54863"/>
                </a:moveTo>
                <a:lnTo>
                  <a:pt x="44196" y="54863"/>
                </a:lnTo>
                <a:lnTo>
                  <a:pt x="42672" y="56387"/>
                </a:lnTo>
                <a:lnTo>
                  <a:pt x="42672" y="59435"/>
                </a:lnTo>
                <a:lnTo>
                  <a:pt x="41148" y="59435"/>
                </a:lnTo>
                <a:lnTo>
                  <a:pt x="39624" y="60959"/>
                </a:lnTo>
                <a:lnTo>
                  <a:pt x="44365" y="60959"/>
                </a:lnTo>
                <a:lnTo>
                  <a:pt x="45720" y="54863"/>
                </a:lnTo>
                <a:close/>
              </a:path>
              <a:path w="45719" h="68580">
                <a:moveTo>
                  <a:pt x="27432" y="0"/>
                </a:moveTo>
                <a:lnTo>
                  <a:pt x="18288" y="0"/>
                </a:lnTo>
                <a:lnTo>
                  <a:pt x="13716" y="1523"/>
                </a:lnTo>
                <a:lnTo>
                  <a:pt x="9144" y="4571"/>
                </a:lnTo>
                <a:lnTo>
                  <a:pt x="6096" y="7619"/>
                </a:lnTo>
                <a:lnTo>
                  <a:pt x="3048" y="12191"/>
                </a:lnTo>
                <a:lnTo>
                  <a:pt x="3048" y="18287"/>
                </a:lnTo>
                <a:lnTo>
                  <a:pt x="4572" y="18287"/>
                </a:lnTo>
                <a:lnTo>
                  <a:pt x="6096" y="13715"/>
                </a:lnTo>
                <a:lnTo>
                  <a:pt x="7620" y="10667"/>
                </a:lnTo>
                <a:lnTo>
                  <a:pt x="10668" y="9143"/>
                </a:lnTo>
                <a:lnTo>
                  <a:pt x="13716" y="9143"/>
                </a:lnTo>
                <a:lnTo>
                  <a:pt x="16764" y="7619"/>
                </a:lnTo>
                <a:lnTo>
                  <a:pt x="39624" y="7619"/>
                </a:lnTo>
                <a:lnTo>
                  <a:pt x="33528" y="1523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558795" y="3180588"/>
            <a:ext cx="40005" cy="70485"/>
          </a:xfrm>
          <a:custGeom>
            <a:avLst/>
            <a:gdLst/>
            <a:ahLst/>
            <a:cxnLst/>
            <a:rect l="l" t="t" r="r" b="b"/>
            <a:pathLst>
              <a:path w="40005" h="70485">
                <a:moveTo>
                  <a:pt x="7620" y="60959"/>
                </a:moveTo>
                <a:lnTo>
                  <a:pt x="3048" y="60959"/>
                </a:lnTo>
                <a:lnTo>
                  <a:pt x="0" y="64007"/>
                </a:lnTo>
                <a:lnTo>
                  <a:pt x="0" y="65531"/>
                </a:lnTo>
                <a:lnTo>
                  <a:pt x="4572" y="70103"/>
                </a:lnTo>
                <a:lnTo>
                  <a:pt x="21336" y="70103"/>
                </a:lnTo>
                <a:lnTo>
                  <a:pt x="28956" y="67055"/>
                </a:lnTo>
                <a:lnTo>
                  <a:pt x="30480" y="65531"/>
                </a:lnTo>
                <a:lnTo>
                  <a:pt x="15240" y="65531"/>
                </a:lnTo>
                <a:lnTo>
                  <a:pt x="12192" y="62483"/>
                </a:lnTo>
                <a:lnTo>
                  <a:pt x="9143" y="62483"/>
                </a:lnTo>
                <a:lnTo>
                  <a:pt x="7620" y="60959"/>
                </a:lnTo>
                <a:close/>
              </a:path>
              <a:path w="40005" h="70485">
                <a:moveTo>
                  <a:pt x="35052" y="6095"/>
                </a:moveTo>
                <a:lnTo>
                  <a:pt x="19812" y="6095"/>
                </a:lnTo>
                <a:lnTo>
                  <a:pt x="22860" y="7619"/>
                </a:lnTo>
                <a:lnTo>
                  <a:pt x="24384" y="9143"/>
                </a:lnTo>
                <a:lnTo>
                  <a:pt x="27431" y="10667"/>
                </a:lnTo>
                <a:lnTo>
                  <a:pt x="27431" y="22859"/>
                </a:lnTo>
                <a:lnTo>
                  <a:pt x="25908" y="25907"/>
                </a:lnTo>
                <a:lnTo>
                  <a:pt x="19812" y="32003"/>
                </a:lnTo>
                <a:lnTo>
                  <a:pt x="15240" y="32003"/>
                </a:lnTo>
                <a:lnTo>
                  <a:pt x="13716" y="33527"/>
                </a:lnTo>
                <a:lnTo>
                  <a:pt x="13716" y="35051"/>
                </a:lnTo>
                <a:lnTo>
                  <a:pt x="18287" y="35051"/>
                </a:lnTo>
                <a:lnTo>
                  <a:pt x="24384" y="38100"/>
                </a:lnTo>
                <a:lnTo>
                  <a:pt x="25908" y="38100"/>
                </a:lnTo>
                <a:lnTo>
                  <a:pt x="30480" y="42671"/>
                </a:lnTo>
                <a:lnTo>
                  <a:pt x="30480" y="44195"/>
                </a:lnTo>
                <a:lnTo>
                  <a:pt x="32004" y="47243"/>
                </a:lnTo>
                <a:lnTo>
                  <a:pt x="32004" y="59435"/>
                </a:lnTo>
                <a:lnTo>
                  <a:pt x="28956" y="60959"/>
                </a:lnTo>
                <a:lnTo>
                  <a:pt x="25908" y="64007"/>
                </a:lnTo>
                <a:lnTo>
                  <a:pt x="22860" y="65531"/>
                </a:lnTo>
                <a:lnTo>
                  <a:pt x="30480" y="65531"/>
                </a:lnTo>
                <a:lnTo>
                  <a:pt x="35052" y="60959"/>
                </a:lnTo>
                <a:lnTo>
                  <a:pt x="38100" y="56387"/>
                </a:lnTo>
                <a:lnTo>
                  <a:pt x="39624" y="53339"/>
                </a:lnTo>
                <a:lnTo>
                  <a:pt x="39624" y="42671"/>
                </a:lnTo>
                <a:lnTo>
                  <a:pt x="38100" y="38100"/>
                </a:lnTo>
                <a:lnTo>
                  <a:pt x="35052" y="32003"/>
                </a:lnTo>
                <a:lnTo>
                  <a:pt x="32004" y="30479"/>
                </a:lnTo>
                <a:lnTo>
                  <a:pt x="27431" y="28955"/>
                </a:lnTo>
                <a:lnTo>
                  <a:pt x="33528" y="22859"/>
                </a:lnTo>
                <a:lnTo>
                  <a:pt x="36576" y="18287"/>
                </a:lnTo>
                <a:lnTo>
                  <a:pt x="36576" y="7619"/>
                </a:lnTo>
                <a:lnTo>
                  <a:pt x="35052" y="6095"/>
                </a:lnTo>
                <a:close/>
              </a:path>
              <a:path w="40005" h="70485">
                <a:moveTo>
                  <a:pt x="25908" y="0"/>
                </a:moveTo>
                <a:lnTo>
                  <a:pt x="12192" y="0"/>
                </a:lnTo>
                <a:lnTo>
                  <a:pt x="6096" y="6095"/>
                </a:lnTo>
                <a:lnTo>
                  <a:pt x="4572" y="9143"/>
                </a:lnTo>
                <a:lnTo>
                  <a:pt x="1524" y="13715"/>
                </a:lnTo>
                <a:lnTo>
                  <a:pt x="3048" y="13715"/>
                </a:lnTo>
                <a:lnTo>
                  <a:pt x="7620" y="9143"/>
                </a:lnTo>
                <a:lnTo>
                  <a:pt x="12192" y="6095"/>
                </a:lnTo>
                <a:lnTo>
                  <a:pt x="35052" y="6095"/>
                </a:lnTo>
                <a:lnTo>
                  <a:pt x="30480" y="1523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355591" y="3250692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4" h="121920">
                <a:moveTo>
                  <a:pt x="15240" y="102107"/>
                </a:moveTo>
                <a:lnTo>
                  <a:pt x="6096" y="102107"/>
                </a:lnTo>
                <a:lnTo>
                  <a:pt x="4572" y="105155"/>
                </a:lnTo>
                <a:lnTo>
                  <a:pt x="1524" y="108203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5824"/>
                </a:lnTo>
                <a:lnTo>
                  <a:pt x="3048" y="118872"/>
                </a:lnTo>
                <a:lnTo>
                  <a:pt x="6096" y="121919"/>
                </a:lnTo>
                <a:lnTo>
                  <a:pt x="15240" y="121919"/>
                </a:lnTo>
                <a:lnTo>
                  <a:pt x="27432" y="115824"/>
                </a:lnTo>
                <a:lnTo>
                  <a:pt x="32004" y="111251"/>
                </a:lnTo>
                <a:lnTo>
                  <a:pt x="36880" y="105155"/>
                </a:lnTo>
                <a:lnTo>
                  <a:pt x="21336" y="105155"/>
                </a:lnTo>
                <a:lnTo>
                  <a:pt x="19812" y="103631"/>
                </a:lnTo>
                <a:lnTo>
                  <a:pt x="15240" y="102107"/>
                </a:lnTo>
                <a:close/>
              </a:path>
              <a:path w="109854" h="121920">
                <a:moveTo>
                  <a:pt x="50292" y="3048"/>
                </a:moveTo>
                <a:lnTo>
                  <a:pt x="22860" y="3048"/>
                </a:lnTo>
                <a:lnTo>
                  <a:pt x="27432" y="7619"/>
                </a:lnTo>
                <a:lnTo>
                  <a:pt x="27432" y="9143"/>
                </a:lnTo>
                <a:lnTo>
                  <a:pt x="28956" y="10667"/>
                </a:lnTo>
                <a:lnTo>
                  <a:pt x="28956" y="13715"/>
                </a:lnTo>
                <a:lnTo>
                  <a:pt x="30480" y="15239"/>
                </a:lnTo>
                <a:lnTo>
                  <a:pt x="47244" y="77724"/>
                </a:lnTo>
                <a:lnTo>
                  <a:pt x="38100" y="92963"/>
                </a:lnTo>
                <a:lnTo>
                  <a:pt x="35052" y="99059"/>
                </a:lnTo>
                <a:lnTo>
                  <a:pt x="28956" y="102107"/>
                </a:lnTo>
                <a:lnTo>
                  <a:pt x="27432" y="105155"/>
                </a:lnTo>
                <a:lnTo>
                  <a:pt x="36880" y="105155"/>
                </a:lnTo>
                <a:lnTo>
                  <a:pt x="38100" y="103631"/>
                </a:lnTo>
                <a:lnTo>
                  <a:pt x="44196" y="97535"/>
                </a:lnTo>
                <a:lnTo>
                  <a:pt x="67056" y="59435"/>
                </a:lnTo>
                <a:lnTo>
                  <a:pt x="57912" y="59435"/>
                </a:lnTo>
                <a:lnTo>
                  <a:pt x="47244" y="18287"/>
                </a:lnTo>
                <a:lnTo>
                  <a:pt x="45720" y="13715"/>
                </a:lnTo>
                <a:lnTo>
                  <a:pt x="45720" y="10667"/>
                </a:lnTo>
                <a:lnTo>
                  <a:pt x="47244" y="7619"/>
                </a:lnTo>
                <a:lnTo>
                  <a:pt x="47244" y="6096"/>
                </a:lnTo>
                <a:lnTo>
                  <a:pt x="50292" y="4572"/>
                </a:lnTo>
                <a:lnTo>
                  <a:pt x="50292" y="3048"/>
                </a:lnTo>
                <a:close/>
              </a:path>
              <a:path w="109854" h="121920">
                <a:moveTo>
                  <a:pt x="102108" y="4572"/>
                </a:moveTo>
                <a:lnTo>
                  <a:pt x="89916" y="4572"/>
                </a:lnTo>
                <a:lnTo>
                  <a:pt x="89916" y="7619"/>
                </a:lnTo>
                <a:lnTo>
                  <a:pt x="88392" y="9143"/>
                </a:lnTo>
                <a:lnTo>
                  <a:pt x="88392" y="10667"/>
                </a:lnTo>
                <a:lnTo>
                  <a:pt x="86868" y="13715"/>
                </a:lnTo>
                <a:lnTo>
                  <a:pt x="57912" y="59435"/>
                </a:lnTo>
                <a:lnTo>
                  <a:pt x="67056" y="59435"/>
                </a:lnTo>
                <a:lnTo>
                  <a:pt x="94487" y="13715"/>
                </a:lnTo>
                <a:lnTo>
                  <a:pt x="97536" y="7619"/>
                </a:lnTo>
                <a:lnTo>
                  <a:pt x="100584" y="6096"/>
                </a:lnTo>
                <a:lnTo>
                  <a:pt x="102108" y="4572"/>
                </a:lnTo>
                <a:close/>
              </a:path>
              <a:path w="109854" h="121920">
                <a:moveTo>
                  <a:pt x="105156" y="3048"/>
                </a:moveTo>
                <a:lnTo>
                  <a:pt x="86868" y="3048"/>
                </a:lnTo>
                <a:lnTo>
                  <a:pt x="88392" y="4572"/>
                </a:lnTo>
                <a:lnTo>
                  <a:pt x="103632" y="4572"/>
                </a:lnTo>
                <a:lnTo>
                  <a:pt x="105156" y="3048"/>
                </a:lnTo>
                <a:close/>
              </a:path>
              <a:path w="109854" h="121920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56387" y="3048"/>
                </a:lnTo>
                <a:lnTo>
                  <a:pt x="57912" y="0"/>
                </a:lnTo>
                <a:close/>
              </a:path>
              <a:path w="109854" h="121920">
                <a:moveTo>
                  <a:pt x="109728" y="0"/>
                </a:moveTo>
                <a:lnTo>
                  <a:pt x="82296" y="0"/>
                </a:lnTo>
                <a:lnTo>
                  <a:pt x="82296" y="3048"/>
                </a:lnTo>
                <a:lnTo>
                  <a:pt x="108204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22191" y="3250692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4" h="121920">
                <a:moveTo>
                  <a:pt x="15240" y="102107"/>
                </a:moveTo>
                <a:lnTo>
                  <a:pt x="6096" y="102107"/>
                </a:lnTo>
                <a:lnTo>
                  <a:pt x="4572" y="105155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5824"/>
                </a:lnTo>
                <a:lnTo>
                  <a:pt x="4572" y="120396"/>
                </a:lnTo>
                <a:lnTo>
                  <a:pt x="7620" y="121919"/>
                </a:lnTo>
                <a:lnTo>
                  <a:pt x="15240" y="121919"/>
                </a:lnTo>
                <a:lnTo>
                  <a:pt x="27432" y="115824"/>
                </a:lnTo>
                <a:lnTo>
                  <a:pt x="33528" y="111251"/>
                </a:lnTo>
                <a:lnTo>
                  <a:pt x="37185" y="105155"/>
                </a:lnTo>
                <a:lnTo>
                  <a:pt x="21336" y="105155"/>
                </a:lnTo>
                <a:lnTo>
                  <a:pt x="15240" y="102107"/>
                </a:lnTo>
                <a:close/>
              </a:path>
              <a:path w="109854" h="121920">
                <a:moveTo>
                  <a:pt x="50292" y="3048"/>
                </a:moveTo>
                <a:lnTo>
                  <a:pt x="21336" y="3048"/>
                </a:lnTo>
                <a:lnTo>
                  <a:pt x="24384" y="4572"/>
                </a:lnTo>
                <a:lnTo>
                  <a:pt x="30480" y="10667"/>
                </a:lnTo>
                <a:lnTo>
                  <a:pt x="30480" y="13715"/>
                </a:lnTo>
                <a:lnTo>
                  <a:pt x="32004" y="15239"/>
                </a:lnTo>
                <a:lnTo>
                  <a:pt x="47244" y="77724"/>
                </a:lnTo>
                <a:lnTo>
                  <a:pt x="38100" y="92963"/>
                </a:lnTo>
                <a:lnTo>
                  <a:pt x="35052" y="99059"/>
                </a:lnTo>
                <a:lnTo>
                  <a:pt x="33528" y="100583"/>
                </a:lnTo>
                <a:lnTo>
                  <a:pt x="30480" y="102107"/>
                </a:lnTo>
                <a:lnTo>
                  <a:pt x="27432" y="105155"/>
                </a:lnTo>
                <a:lnTo>
                  <a:pt x="37185" y="105155"/>
                </a:lnTo>
                <a:lnTo>
                  <a:pt x="38100" y="103631"/>
                </a:lnTo>
                <a:lnTo>
                  <a:pt x="42672" y="97535"/>
                </a:lnTo>
                <a:lnTo>
                  <a:pt x="66224" y="59435"/>
                </a:lnTo>
                <a:lnTo>
                  <a:pt x="57912" y="59435"/>
                </a:lnTo>
                <a:lnTo>
                  <a:pt x="47244" y="18287"/>
                </a:lnTo>
                <a:lnTo>
                  <a:pt x="45720" y="13715"/>
                </a:lnTo>
                <a:lnTo>
                  <a:pt x="45720" y="7619"/>
                </a:lnTo>
                <a:lnTo>
                  <a:pt x="47244" y="7619"/>
                </a:lnTo>
                <a:lnTo>
                  <a:pt x="47244" y="6096"/>
                </a:lnTo>
                <a:lnTo>
                  <a:pt x="50292" y="3048"/>
                </a:lnTo>
                <a:close/>
              </a:path>
              <a:path w="109854" h="121920">
                <a:moveTo>
                  <a:pt x="103632" y="3048"/>
                </a:moveTo>
                <a:lnTo>
                  <a:pt x="86868" y="3048"/>
                </a:lnTo>
                <a:lnTo>
                  <a:pt x="89916" y="6096"/>
                </a:lnTo>
                <a:lnTo>
                  <a:pt x="89916" y="7619"/>
                </a:lnTo>
                <a:lnTo>
                  <a:pt x="86868" y="10667"/>
                </a:lnTo>
                <a:lnTo>
                  <a:pt x="85344" y="13715"/>
                </a:lnTo>
                <a:lnTo>
                  <a:pt x="57912" y="59435"/>
                </a:lnTo>
                <a:lnTo>
                  <a:pt x="66224" y="59435"/>
                </a:lnTo>
                <a:lnTo>
                  <a:pt x="94487" y="13715"/>
                </a:lnTo>
                <a:lnTo>
                  <a:pt x="96012" y="10667"/>
                </a:lnTo>
                <a:lnTo>
                  <a:pt x="103632" y="3048"/>
                </a:lnTo>
                <a:close/>
              </a:path>
              <a:path w="109854" h="121920">
                <a:moveTo>
                  <a:pt x="57912" y="0"/>
                </a:moveTo>
                <a:lnTo>
                  <a:pt x="19812" y="0"/>
                </a:lnTo>
                <a:lnTo>
                  <a:pt x="18287" y="3048"/>
                </a:lnTo>
                <a:lnTo>
                  <a:pt x="56387" y="3048"/>
                </a:lnTo>
                <a:lnTo>
                  <a:pt x="57912" y="0"/>
                </a:lnTo>
                <a:close/>
              </a:path>
              <a:path w="109854" h="121920">
                <a:moveTo>
                  <a:pt x="109728" y="0"/>
                </a:moveTo>
                <a:lnTo>
                  <a:pt x="82296" y="0"/>
                </a:lnTo>
                <a:lnTo>
                  <a:pt x="80772" y="3048"/>
                </a:lnTo>
                <a:lnTo>
                  <a:pt x="108204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761232" y="324764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7619" y="82296"/>
                </a:lnTo>
                <a:lnTo>
                  <a:pt x="9143" y="83820"/>
                </a:lnTo>
                <a:lnTo>
                  <a:pt x="10667" y="83820"/>
                </a:lnTo>
                <a:lnTo>
                  <a:pt x="22859" y="86867"/>
                </a:lnTo>
                <a:lnTo>
                  <a:pt x="35051" y="86867"/>
                </a:lnTo>
                <a:lnTo>
                  <a:pt x="41147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7619" y="56387"/>
                </a:moveTo>
                <a:lnTo>
                  <a:pt x="4571" y="56387"/>
                </a:lnTo>
                <a:lnTo>
                  <a:pt x="0" y="85344"/>
                </a:lnTo>
                <a:lnTo>
                  <a:pt x="3047" y="85344"/>
                </a:lnTo>
                <a:lnTo>
                  <a:pt x="3047" y="83820"/>
                </a:lnTo>
                <a:lnTo>
                  <a:pt x="4571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3715" y="76200"/>
                </a:lnTo>
                <a:lnTo>
                  <a:pt x="10667" y="71627"/>
                </a:lnTo>
                <a:lnTo>
                  <a:pt x="7619" y="64007"/>
                </a:lnTo>
                <a:lnTo>
                  <a:pt x="7619" y="56387"/>
                </a:lnTo>
                <a:close/>
              </a:path>
              <a:path w="67310" h="86995">
                <a:moveTo>
                  <a:pt x="48767" y="0"/>
                </a:moveTo>
                <a:lnTo>
                  <a:pt x="35051" y="0"/>
                </a:lnTo>
                <a:lnTo>
                  <a:pt x="27431" y="1524"/>
                </a:lnTo>
                <a:lnTo>
                  <a:pt x="22859" y="7620"/>
                </a:lnTo>
                <a:lnTo>
                  <a:pt x="16763" y="10667"/>
                </a:lnTo>
                <a:lnTo>
                  <a:pt x="13715" y="16763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5051"/>
                </a:lnTo>
                <a:lnTo>
                  <a:pt x="15239" y="39624"/>
                </a:lnTo>
                <a:lnTo>
                  <a:pt x="27431" y="48767"/>
                </a:lnTo>
                <a:lnTo>
                  <a:pt x="36575" y="53339"/>
                </a:lnTo>
                <a:lnTo>
                  <a:pt x="41147" y="56387"/>
                </a:lnTo>
                <a:lnTo>
                  <a:pt x="44195" y="57911"/>
                </a:lnTo>
                <a:lnTo>
                  <a:pt x="45719" y="60959"/>
                </a:lnTo>
                <a:lnTo>
                  <a:pt x="47243" y="65531"/>
                </a:lnTo>
                <a:lnTo>
                  <a:pt x="45719" y="68579"/>
                </a:lnTo>
                <a:lnTo>
                  <a:pt x="45719" y="73151"/>
                </a:lnTo>
                <a:lnTo>
                  <a:pt x="39623" y="79248"/>
                </a:lnTo>
                <a:lnTo>
                  <a:pt x="36575" y="79248"/>
                </a:lnTo>
                <a:lnTo>
                  <a:pt x="32003" y="80772"/>
                </a:lnTo>
                <a:lnTo>
                  <a:pt x="46227" y="80772"/>
                </a:lnTo>
                <a:lnTo>
                  <a:pt x="48767" y="79248"/>
                </a:lnTo>
                <a:lnTo>
                  <a:pt x="54863" y="76200"/>
                </a:lnTo>
                <a:lnTo>
                  <a:pt x="57912" y="70103"/>
                </a:lnTo>
                <a:lnTo>
                  <a:pt x="60959" y="60959"/>
                </a:lnTo>
                <a:lnTo>
                  <a:pt x="60960" y="55030"/>
                </a:lnTo>
                <a:lnTo>
                  <a:pt x="58674" y="48958"/>
                </a:lnTo>
                <a:lnTo>
                  <a:pt x="54101" y="43172"/>
                </a:lnTo>
                <a:lnTo>
                  <a:pt x="47243" y="38100"/>
                </a:lnTo>
                <a:lnTo>
                  <a:pt x="35051" y="32003"/>
                </a:lnTo>
                <a:lnTo>
                  <a:pt x="28955" y="30479"/>
                </a:lnTo>
                <a:lnTo>
                  <a:pt x="25907" y="27431"/>
                </a:lnTo>
                <a:lnTo>
                  <a:pt x="25907" y="24383"/>
                </a:lnTo>
                <a:lnTo>
                  <a:pt x="24383" y="21335"/>
                </a:lnTo>
                <a:lnTo>
                  <a:pt x="24383" y="15239"/>
                </a:lnTo>
                <a:lnTo>
                  <a:pt x="25907" y="12191"/>
                </a:lnTo>
                <a:lnTo>
                  <a:pt x="25907" y="10667"/>
                </a:lnTo>
                <a:lnTo>
                  <a:pt x="28955" y="9144"/>
                </a:lnTo>
                <a:lnTo>
                  <a:pt x="32003" y="6096"/>
                </a:lnTo>
                <a:lnTo>
                  <a:pt x="65701" y="6096"/>
                </a:lnTo>
                <a:lnTo>
                  <a:pt x="66378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7" y="0"/>
                </a:lnTo>
                <a:close/>
              </a:path>
              <a:path w="67310" h="86995">
                <a:moveTo>
                  <a:pt x="65701" y="6096"/>
                </a:moveTo>
                <a:lnTo>
                  <a:pt x="47243" y="6096"/>
                </a:lnTo>
                <a:lnTo>
                  <a:pt x="50291" y="7620"/>
                </a:lnTo>
                <a:lnTo>
                  <a:pt x="53339" y="10667"/>
                </a:lnTo>
                <a:lnTo>
                  <a:pt x="56387" y="12191"/>
                </a:lnTo>
                <a:lnTo>
                  <a:pt x="57912" y="18287"/>
                </a:lnTo>
                <a:lnTo>
                  <a:pt x="57912" y="27431"/>
                </a:lnTo>
                <a:lnTo>
                  <a:pt x="60959" y="27431"/>
                </a:lnTo>
                <a:lnTo>
                  <a:pt x="65701" y="6096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6378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72028" y="3250692"/>
            <a:ext cx="108585" cy="121920"/>
          </a:xfrm>
          <a:custGeom>
            <a:avLst/>
            <a:gdLst/>
            <a:ahLst/>
            <a:cxnLst/>
            <a:rect l="l" t="t" r="r" b="b"/>
            <a:pathLst>
              <a:path w="108585" h="121920">
                <a:moveTo>
                  <a:pt x="15239" y="102107"/>
                </a:moveTo>
                <a:lnTo>
                  <a:pt x="6096" y="102107"/>
                </a:lnTo>
                <a:lnTo>
                  <a:pt x="4572" y="105155"/>
                </a:lnTo>
                <a:lnTo>
                  <a:pt x="1524" y="106679"/>
                </a:lnTo>
                <a:lnTo>
                  <a:pt x="0" y="108203"/>
                </a:lnTo>
                <a:lnTo>
                  <a:pt x="0" y="115824"/>
                </a:lnTo>
                <a:lnTo>
                  <a:pt x="1524" y="118872"/>
                </a:lnTo>
                <a:lnTo>
                  <a:pt x="7620" y="121919"/>
                </a:lnTo>
                <a:lnTo>
                  <a:pt x="13716" y="121919"/>
                </a:lnTo>
                <a:lnTo>
                  <a:pt x="25908" y="115824"/>
                </a:lnTo>
                <a:lnTo>
                  <a:pt x="33527" y="111251"/>
                </a:lnTo>
                <a:lnTo>
                  <a:pt x="37185" y="105155"/>
                </a:lnTo>
                <a:lnTo>
                  <a:pt x="21336" y="105155"/>
                </a:lnTo>
                <a:lnTo>
                  <a:pt x="15239" y="102107"/>
                </a:lnTo>
                <a:close/>
              </a:path>
              <a:path w="108585" h="121920">
                <a:moveTo>
                  <a:pt x="50292" y="3048"/>
                </a:moveTo>
                <a:lnTo>
                  <a:pt x="21336" y="3048"/>
                </a:lnTo>
                <a:lnTo>
                  <a:pt x="24384" y="6096"/>
                </a:lnTo>
                <a:lnTo>
                  <a:pt x="25908" y="6096"/>
                </a:lnTo>
                <a:lnTo>
                  <a:pt x="27432" y="7619"/>
                </a:lnTo>
                <a:lnTo>
                  <a:pt x="27432" y="9143"/>
                </a:lnTo>
                <a:lnTo>
                  <a:pt x="28956" y="10667"/>
                </a:lnTo>
                <a:lnTo>
                  <a:pt x="30480" y="13715"/>
                </a:lnTo>
                <a:lnTo>
                  <a:pt x="30480" y="15239"/>
                </a:lnTo>
                <a:lnTo>
                  <a:pt x="47244" y="77724"/>
                </a:lnTo>
                <a:lnTo>
                  <a:pt x="38100" y="92963"/>
                </a:lnTo>
                <a:lnTo>
                  <a:pt x="35051" y="99059"/>
                </a:lnTo>
                <a:lnTo>
                  <a:pt x="32004" y="100583"/>
                </a:lnTo>
                <a:lnTo>
                  <a:pt x="27432" y="105155"/>
                </a:lnTo>
                <a:lnTo>
                  <a:pt x="37185" y="105155"/>
                </a:lnTo>
                <a:lnTo>
                  <a:pt x="38100" y="103631"/>
                </a:lnTo>
                <a:lnTo>
                  <a:pt x="42672" y="97535"/>
                </a:lnTo>
                <a:lnTo>
                  <a:pt x="66224" y="59435"/>
                </a:lnTo>
                <a:lnTo>
                  <a:pt x="57912" y="59435"/>
                </a:lnTo>
                <a:lnTo>
                  <a:pt x="47244" y="18287"/>
                </a:lnTo>
                <a:lnTo>
                  <a:pt x="45720" y="13715"/>
                </a:lnTo>
                <a:lnTo>
                  <a:pt x="45720" y="7619"/>
                </a:lnTo>
                <a:lnTo>
                  <a:pt x="50292" y="3048"/>
                </a:lnTo>
                <a:close/>
              </a:path>
              <a:path w="108585" h="121920">
                <a:moveTo>
                  <a:pt x="102108" y="4572"/>
                </a:moveTo>
                <a:lnTo>
                  <a:pt x="88392" y="4572"/>
                </a:lnTo>
                <a:lnTo>
                  <a:pt x="88392" y="9143"/>
                </a:lnTo>
                <a:lnTo>
                  <a:pt x="86868" y="10667"/>
                </a:lnTo>
                <a:lnTo>
                  <a:pt x="85344" y="13715"/>
                </a:lnTo>
                <a:lnTo>
                  <a:pt x="57912" y="59435"/>
                </a:lnTo>
                <a:lnTo>
                  <a:pt x="66224" y="59435"/>
                </a:lnTo>
                <a:lnTo>
                  <a:pt x="94487" y="13715"/>
                </a:lnTo>
                <a:lnTo>
                  <a:pt x="97536" y="7619"/>
                </a:lnTo>
                <a:lnTo>
                  <a:pt x="99060" y="7619"/>
                </a:lnTo>
                <a:lnTo>
                  <a:pt x="102108" y="4572"/>
                </a:lnTo>
                <a:close/>
              </a:path>
              <a:path w="108585" h="121920">
                <a:moveTo>
                  <a:pt x="103632" y="3048"/>
                </a:moveTo>
                <a:lnTo>
                  <a:pt x="86868" y="3048"/>
                </a:lnTo>
                <a:lnTo>
                  <a:pt x="86868" y="4572"/>
                </a:lnTo>
                <a:lnTo>
                  <a:pt x="103632" y="4572"/>
                </a:lnTo>
                <a:lnTo>
                  <a:pt x="103632" y="3048"/>
                </a:lnTo>
                <a:close/>
              </a:path>
              <a:path w="108585" h="121920">
                <a:moveTo>
                  <a:pt x="57912" y="0"/>
                </a:moveTo>
                <a:lnTo>
                  <a:pt x="19812" y="0"/>
                </a:lnTo>
                <a:lnTo>
                  <a:pt x="18287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8585" h="121920">
                <a:moveTo>
                  <a:pt x="108204" y="0"/>
                </a:moveTo>
                <a:lnTo>
                  <a:pt x="82296" y="0"/>
                </a:lnTo>
                <a:lnTo>
                  <a:pt x="80772" y="3048"/>
                </a:lnTo>
                <a:lnTo>
                  <a:pt x="108204" y="3048"/>
                </a:lnTo>
                <a:lnTo>
                  <a:pt x="108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119627" y="324764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6096" y="82296"/>
                </a:lnTo>
                <a:lnTo>
                  <a:pt x="7620" y="83820"/>
                </a:lnTo>
                <a:lnTo>
                  <a:pt x="10668" y="83820"/>
                </a:lnTo>
                <a:lnTo>
                  <a:pt x="22860" y="86867"/>
                </a:lnTo>
                <a:lnTo>
                  <a:pt x="33528" y="86867"/>
                </a:lnTo>
                <a:lnTo>
                  <a:pt x="41148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7620" y="56387"/>
                </a:moveTo>
                <a:lnTo>
                  <a:pt x="4572" y="56387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572" y="82296"/>
                </a:lnTo>
                <a:lnTo>
                  <a:pt x="43687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8" y="79248"/>
                </a:lnTo>
                <a:lnTo>
                  <a:pt x="13716" y="76200"/>
                </a:lnTo>
                <a:lnTo>
                  <a:pt x="9144" y="71627"/>
                </a:lnTo>
                <a:lnTo>
                  <a:pt x="7620" y="64007"/>
                </a:lnTo>
                <a:lnTo>
                  <a:pt x="7620" y="56387"/>
                </a:lnTo>
                <a:close/>
              </a:path>
              <a:path w="67310" h="86995">
                <a:moveTo>
                  <a:pt x="50292" y="0"/>
                </a:moveTo>
                <a:lnTo>
                  <a:pt x="33528" y="0"/>
                </a:lnTo>
                <a:lnTo>
                  <a:pt x="27432" y="1524"/>
                </a:lnTo>
                <a:lnTo>
                  <a:pt x="22860" y="7620"/>
                </a:lnTo>
                <a:lnTo>
                  <a:pt x="16764" y="10667"/>
                </a:lnTo>
                <a:lnTo>
                  <a:pt x="13716" y="16763"/>
                </a:lnTo>
                <a:lnTo>
                  <a:pt x="10668" y="28955"/>
                </a:lnTo>
                <a:lnTo>
                  <a:pt x="10668" y="33527"/>
                </a:lnTo>
                <a:lnTo>
                  <a:pt x="13716" y="35051"/>
                </a:lnTo>
                <a:lnTo>
                  <a:pt x="15240" y="39624"/>
                </a:lnTo>
                <a:lnTo>
                  <a:pt x="19812" y="44196"/>
                </a:lnTo>
                <a:lnTo>
                  <a:pt x="35052" y="53339"/>
                </a:lnTo>
                <a:lnTo>
                  <a:pt x="41148" y="56387"/>
                </a:lnTo>
                <a:lnTo>
                  <a:pt x="45720" y="60959"/>
                </a:lnTo>
                <a:lnTo>
                  <a:pt x="47244" y="65531"/>
                </a:lnTo>
                <a:lnTo>
                  <a:pt x="45720" y="68579"/>
                </a:lnTo>
                <a:lnTo>
                  <a:pt x="44196" y="73151"/>
                </a:lnTo>
                <a:lnTo>
                  <a:pt x="42672" y="76200"/>
                </a:lnTo>
                <a:lnTo>
                  <a:pt x="39624" y="79248"/>
                </a:lnTo>
                <a:lnTo>
                  <a:pt x="36576" y="79248"/>
                </a:lnTo>
                <a:lnTo>
                  <a:pt x="32004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3340" y="76200"/>
                </a:lnTo>
                <a:lnTo>
                  <a:pt x="57912" y="70103"/>
                </a:lnTo>
                <a:lnTo>
                  <a:pt x="59436" y="60959"/>
                </a:lnTo>
                <a:lnTo>
                  <a:pt x="60317" y="55030"/>
                </a:lnTo>
                <a:lnTo>
                  <a:pt x="58483" y="48958"/>
                </a:lnTo>
                <a:lnTo>
                  <a:pt x="54078" y="43172"/>
                </a:lnTo>
                <a:lnTo>
                  <a:pt x="47244" y="38100"/>
                </a:lnTo>
                <a:lnTo>
                  <a:pt x="35052" y="32003"/>
                </a:lnTo>
                <a:lnTo>
                  <a:pt x="28956" y="30479"/>
                </a:lnTo>
                <a:lnTo>
                  <a:pt x="24384" y="21335"/>
                </a:lnTo>
                <a:lnTo>
                  <a:pt x="24384" y="15239"/>
                </a:lnTo>
                <a:lnTo>
                  <a:pt x="25908" y="12191"/>
                </a:lnTo>
                <a:lnTo>
                  <a:pt x="32004" y="6096"/>
                </a:lnTo>
                <a:lnTo>
                  <a:pt x="65701" y="6096"/>
                </a:lnTo>
                <a:lnTo>
                  <a:pt x="66378" y="3048"/>
                </a:lnTo>
                <a:lnTo>
                  <a:pt x="56388" y="3048"/>
                </a:lnTo>
                <a:lnTo>
                  <a:pt x="50292" y="0"/>
                </a:lnTo>
                <a:close/>
              </a:path>
              <a:path w="67310" h="86995">
                <a:moveTo>
                  <a:pt x="65701" y="6096"/>
                </a:moveTo>
                <a:lnTo>
                  <a:pt x="45720" y="6096"/>
                </a:lnTo>
                <a:lnTo>
                  <a:pt x="50292" y="7620"/>
                </a:lnTo>
                <a:lnTo>
                  <a:pt x="51816" y="10667"/>
                </a:lnTo>
                <a:lnTo>
                  <a:pt x="54864" y="12191"/>
                </a:lnTo>
                <a:lnTo>
                  <a:pt x="57912" y="18287"/>
                </a:lnTo>
                <a:lnTo>
                  <a:pt x="57912" y="27431"/>
                </a:lnTo>
                <a:lnTo>
                  <a:pt x="60960" y="27431"/>
                </a:lnTo>
                <a:lnTo>
                  <a:pt x="65701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0960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807207" y="324764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8287" y="85344"/>
                </a:lnTo>
                <a:lnTo>
                  <a:pt x="22860" y="86867"/>
                </a:lnTo>
                <a:lnTo>
                  <a:pt x="35052" y="86867"/>
                </a:lnTo>
                <a:lnTo>
                  <a:pt x="41148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9143" y="56387"/>
                </a:moveTo>
                <a:lnTo>
                  <a:pt x="6096" y="56387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3687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5240" y="76200"/>
                </a:lnTo>
                <a:lnTo>
                  <a:pt x="12192" y="71627"/>
                </a:lnTo>
                <a:lnTo>
                  <a:pt x="9143" y="64007"/>
                </a:lnTo>
                <a:lnTo>
                  <a:pt x="9143" y="56387"/>
                </a:lnTo>
                <a:close/>
              </a:path>
              <a:path w="67310" h="86995">
                <a:moveTo>
                  <a:pt x="50292" y="0"/>
                </a:moveTo>
                <a:lnTo>
                  <a:pt x="36575" y="0"/>
                </a:lnTo>
                <a:lnTo>
                  <a:pt x="28956" y="1524"/>
                </a:lnTo>
                <a:lnTo>
                  <a:pt x="22860" y="7620"/>
                </a:lnTo>
                <a:lnTo>
                  <a:pt x="18287" y="10667"/>
                </a:lnTo>
                <a:lnTo>
                  <a:pt x="15240" y="16763"/>
                </a:lnTo>
                <a:lnTo>
                  <a:pt x="12192" y="28955"/>
                </a:lnTo>
                <a:lnTo>
                  <a:pt x="12192" y="33527"/>
                </a:lnTo>
                <a:lnTo>
                  <a:pt x="15240" y="35051"/>
                </a:lnTo>
                <a:lnTo>
                  <a:pt x="16764" y="39624"/>
                </a:lnTo>
                <a:lnTo>
                  <a:pt x="21336" y="44196"/>
                </a:lnTo>
                <a:lnTo>
                  <a:pt x="36575" y="53339"/>
                </a:lnTo>
                <a:lnTo>
                  <a:pt x="41148" y="56387"/>
                </a:lnTo>
                <a:lnTo>
                  <a:pt x="44196" y="57911"/>
                </a:lnTo>
                <a:lnTo>
                  <a:pt x="45719" y="60959"/>
                </a:lnTo>
                <a:lnTo>
                  <a:pt x="47243" y="65531"/>
                </a:lnTo>
                <a:lnTo>
                  <a:pt x="45719" y="68579"/>
                </a:lnTo>
                <a:lnTo>
                  <a:pt x="45719" y="73151"/>
                </a:lnTo>
                <a:lnTo>
                  <a:pt x="42672" y="76200"/>
                </a:lnTo>
                <a:lnTo>
                  <a:pt x="41148" y="79248"/>
                </a:lnTo>
                <a:lnTo>
                  <a:pt x="38100" y="79248"/>
                </a:lnTo>
                <a:lnTo>
                  <a:pt x="33528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0959"/>
                </a:lnTo>
                <a:lnTo>
                  <a:pt x="61817" y="55030"/>
                </a:lnTo>
                <a:lnTo>
                  <a:pt x="59817" y="48958"/>
                </a:lnTo>
                <a:lnTo>
                  <a:pt x="54959" y="43172"/>
                </a:lnTo>
                <a:lnTo>
                  <a:pt x="47243" y="38100"/>
                </a:lnTo>
                <a:lnTo>
                  <a:pt x="36575" y="32003"/>
                </a:lnTo>
                <a:lnTo>
                  <a:pt x="30480" y="30479"/>
                </a:lnTo>
                <a:lnTo>
                  <a:pt x="27431" y="27431"/>
                </a:lnTo>
                <a:lnTo>
                  <a:pt x="24384" y="21335"/>
                </a:lnTo>
                <a:lnTo>
                  <a:pt x="24384" y="15239"/>
                </a:lnTo>
                <a:lnTo>
                  <a:pt x="25908" y="12191"/>
                </a:lnTo>
                <a:lnTo>
                  <a:pt x="27431" y="10667"/>
                </a:lnTo>
                <a:lnTo>
                  <a:pt x="30480" y="9144"/>
                </a:lnTo>
                <a:lnTo>
                  <a:pt x="33528" y="6096"/>
                </a:lnTo>
                <a:lnTo>
                  <a:pt x="66039" y="6096"/>
                </a:lnTo>
                <a:lnTo>
                  <a:pt x="66548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7310" h="86995">
                <a:moveTo>
                  <a:pt x="66039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10667"/>
                </a:lnTo>
                <a:lnTo>
                  <a:pt x="57912" y="12191"/>
                </a:lnTo>
                <a:lnTo>
                  <a:pt x="59436" y="18287"/>
                </a:lnTo>
                <a:lnTo>
                  <a:pt x="59436" y="27431"/>
                </a:lnTo>
                <a:lnTo>
                  <a:pt x="62484" y="27431"/>
                </a:lnTo>
                <a:lnTo>
                  <a:pt x="66039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8"/>
                </a:lnTo>
                <a:lnTo>
                  <a:pt x="6654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628900" y="3211067"/>
            <a:ext cx="128270" cy="120650"/>
          </a:xfrm>
          <a:custGeom>
            <a:avLst/>
            <a:gdLst/>
            <a:ahLst/>
            <a:cxnLst/>
            <a:rect l="l" t="t" r="r" b="b"/>
            <a:pathLst>
              <a:path w="128269" h="120650">
                <a:moveTo>
                  <a:pt x="65531" y="117348"/>
                </a:moveTo>
                <a:lnTo>
                  <a:pt x="13716" y="117348"/>
                </a:lnTo>
                <a:lnTo>
                  <a:pt x="13716" y="120396"/>
                </a:lnTo>
                <a:lnTo>
                  <a:pt x="64007" y="120396"/>
                </a:lnTo>
                <a:lnTo>
                  <a:pt x="65531" y="117348"/>
                </a:lnTo>
                <a:close/>
              </a:path>
              <a:path w="128269" h="120650">
                <a:moveTo>
                  <a:pt x="45719" y="1524"/>
                </a:moveTo>
                <a:lnTo>
                  <a:pt x="3048" y="1524"/>
                </a:lnTo>
                <a:lnTo>
                  <a:pt x="4572" y="3048"/>
                </a:lnTo>
                <a:lnTo>
                  <a:pt x="9143" y="4572"/>
                </a:lnTo>
                <a:lnTo>
                  <a:pt x="13716" y="9143"/>
                </a:lnTo>
                <a:lnTo>
                  <a:pt x="13716" y="10667"/>
                </a:lnTo>
                <a:lnTo>
                  <a:pt x="18287" y="19811"/>
                </a:lnTo>
                <a:lnTo>
                  <a:pt x="39624" y="70103"/>
                </a:lnTo>
                <a:lnTo>
                  <a:pt x="32004" y="111251"/>
                </a:lnTo>
                <a:lnTo>
                  <a:pt x="22860" y="117348"/>
                </a:lnTo>
                <a:lnTo>
                  <a:pt x="56387" y="117348"/>
                </a:lnTo>
                <a:lnTo>
                  <a:pt x="53339" y="115824"/>
                </a:lnTo>
                <a:lnTo>
                  <a:pt x="50292" y="112775"/>
                </a:lnTo>
                <a:lnTo>
                  <a:pt x="50292" y="106679"/>
                </a:lnTo>
                <a:lnTo>
                  <a:pt x="51816" y="99059"/>
                </a:lnTo>
                <a:lnTo>
                  <a:pt x="59436" y="70103"/>
                </a:lnTo>
                <a:lnTo>
                  <a:pt x="67056" y="60959"/>
                </a:lnTo>
                <a:lnTo>
                  <a:pt x="56387" y="60959"/>
                </a:lnTo>
                <a:lnTo>
                  <a:pt x="38100" y="22859"/>
                </a:lnTo>
                <a:lnTo>
                  <a:pt x="36575" y="16763"/>
                </a:lnTo>
                <a:lnTo>
                  <a:pt x="36575" y="7620"/>
                </a:lnTo>
                <a:lnTo>
                  <a:pt x="38100" y="4572"/>
                </a:lnTo>
                <a:lnTo>
                  <a:pt x="41148" y="4572"/>
                </a:lnTo>
                <a:lnTo>
                  <a:pt x="42672" y="3048"/>
                </a:lnTo>
                <a:lnTo>
                  <a:pt x="45719" y="1524"/>
                </a:lnTo>
                <a:close/>
              </a:path>
              <a:path w="128269" h="120650">
                <a:moveTo>
                  <a:pt x="124968" y="1524"/>
                </a:moveTo>
                <a:lnTo>
                  <a:pt x="91439" y="1524"/>
                </a:lnTo>
                <a:lnTo>
                  <a:pt x="96012" y="6096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2" y="24383"/>
                </a:lnTo>
                <a:lnTo>
                  <a:pt x="56387" y="60959"/>
                </a:lnTo>
                <a:lnTo>
                  <a:pt x="67056" y="60959"/>
                </a:lnTo>
                <a:lnTo>
                  <a:pt x="97536" y="24383"/>
                </a:lnTo>
                <a:lnTo>
                  <a:pt x="102107" y="16763"/>
                </a:lnTo>
                <a:lnTo>
                  <a:pt x="111251" y="7620"/>
                </a:lnTo>
                <a:lnTo>
                  <a:pt x="115824" y="6096"/>
                </a:lnTo>
                <a:lnTo>
                  <a:pt x="124968" y="1524"/>
                </a:lnTo>
                <a:close/>
              </a:path>
              <a:path w="128269" h="120650">
                <a:moveTo>
                  <a:pt x="53339" y="0"/>
                </a:moveTo>
                <a:lnTo>
                  <a:pt x="0" y="0"/>
                </a:lnTo>
                <a:lnTo>
                  <a:pt x="0" y="1524"/>
                </a:lnTo>
                <a:lnTo>
                  <a:pt x="51816" y="1524"/>
                </a:lnTo>
                <a:lnTo>
                  <a:pt x="53339" y="0"/>
                </a:lnTo>
                <a:close/>
              </a:path>
              <a:path w="128269" h="120650">
                <a:moveTo>
                  <a:pt x="128016" y="0"/>
                </a:moveTo>
                <a:lnTo>
                  <a:pt x="85343" y="0"/>
                </a:lnTo>
                <a:lnTo>
                  <a:pt x="85343" y="1524"/>
                </a:lnTo>
                <a:lnTo>
                  <a:pt x="128016" y="1524"/>
                </a:lnTo>
                <a:lnTo>
                  <a:pt x="128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482595" y="3247644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4" y="82296"/>
                </a:moveTo>
                <a:lnTo>
                  <a:pt x="7620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8287" y="85344"/>
                </a:lnTo>
                <a:lnTo>
                  <a:pt x="22860" y="86867"/>
                </a:lnTo>
                <a:lnTo>
                  <a:pt x="35052" y="86867"/>
                </a:lnTo>
                <a:lnTo>
                  <a:pt x="42672" y="83820"/>
                </a:lnTo>
                <a:lnTo>
                  <a:pt x="44704" y="82296"/>
                </a:lnTo>
                <a:close/>
              </a:path>
              <a:path w="68580" h="86995">
                <a:moveTo>
                  <a:pt x="9143" y="56387"/>
                </a:moveTo>
                <a:lnTo>
                  <a:pt x="6096" y="56387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4704" y="82296"/>
                </a:lnTo>
                <a:lnTo>
                  <a:pt x="46736" y="80772"/>
                </a:lnTo>
                <a:lnTo>
                  <a:pt x="22860" y="80772"/>
                </a:lnTo>
                <a:lnTo>
                  <a:pt x="19812" y="79248"/>
                </a:lnTo>
                <a:lnTo>
                  <a:pt x="15240" y="76200"/>
                </a:lnTo>
                <a:lnTo>
                  <a:pt x="12192" y="71627"/>
                </a:lnTo>
                <a:lnTo>
                  <a:pt x="9143" y="64007"/>
                </a:lnTo>
                <a:lnTo>
                  <a:pt x="9143" y="56387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28956" y="1524"/>
                </a:lnTo>
                <a:lnTo>
                  <a:pt x="22860" y="7620"/>
                </a:lnTo>
                <a:lnTo>
                  <a:pt x="18287" y="10667"/>
                </a:lnTo>
                <a:lnTo>
                  <a:pt x="15240" y="16763"/>
                </a:lnTo>
                <a:lnTo>
                  <a:pt x="12192" y="28955"/>
                </a:lnTo>
                <a:lnTo>
                  <a:pt x="12192" y="33527"/>
                </a:lnTo>
                <a:lnTo>
                  <a:pt x="15240" y="35051"/>
                </a:lnTo>
                <a:lnTo>
                  <a:pt x="16764" y="39624"/>
                </a:lnTo>
                <a:lnTo>
                  <a:pt x="28956" y="48767"/>
                </a:lnTo>
                <a:lnTo>
                  <a:pt x="36576" y="53339"/>
                </a:lnTo>
                <a:lnTo>
                  <a:pt x="45720" y="57911"/>
                </a:lnTo>
                <a:lnTo>
                  <a:pt x="45720" y="60959"/>
                </a:lnTo>
                <a:lnTo>
                  <a:pt x="47243" y="65531"/>
                </a:lnTo>
                <a:lnTo>
                  <a:pt x="45720" y="68579"/>
                </a:lnTo>
                <a:lnTo>
                  <a:pt x="45720" y="73151"/>
                </a:lnTo>
                <a:lnTo>
                  <a:pt x="44196" y="76200"/>
                </a:lnTo>
                <a:lnTo>
                  <a:pt x="41148" y="79248"/>
                </a:lnTo>
                <a:lnTo>
                  <a:pt x="38100" y="79248"/>
                </a:lnTo>
                <a:lnTo>
                  <a:pt x="33528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4864" y="76200"/>
                </a:lnTo>
                <a:lnTo>
                  <a:pt x="59436" y="70103"/>
                </a:lnTo>
                <a:lnTo>
                  <a:pt x="60960" y="60959"/>
                </a:lnTo>
                <a:lnTo>
                  <a:pt x="61817" y="55030"/>
                </a:lnTo>
                <a:lnTo>
                  <a:pt x="59817" y="48958"/>
                </a:lnTo>
                <a:lnTo>
                  <a:pt x="54959" y="43172"/>
                </a:lnTo>
                <a:lnTo>
                  <a:pt x="47243" y="38100"/>
                </a:lnTo>
                <a:lnTo>
                  <a:pt x="36576" y="32003"/>
                </a:lnTo>
                <a:lnTo>
                  <a:pt x="30480" y="30479"/>
                </a:lnTo>
                <a:lnTo>
                  <a:pt x="27431" y="27431"/>
                </a:lnTo>
                <a:lnTo>
                  <a:pt x="24384" y="21335"/>
                </a:lnTo>
                <a:lnTo>
                  <a:pt x="24384" y="15239"/>
                </a:lnTo>
                <a:lnTo>
                  <a:pt x="25908" y="12191"/>
                </a:lnTo>
                <a:lnTo>
                  <a:pt x="27431" y="10667"/>
                </a:lnTo>
                <a:lnTo>
                  <a:pt x="30480" y="9144"/>
                </a:lnTo>
                <a:lnTo>
                  <a:pt x="33528" y="6096"/>
                </a:lnTo>
                <a:lnTo>
                  <a:pt x="67225" y="6096"/>
                </a:lnTo>
                <a:lnTo>
                  <a:pt x="67902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225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10667"/>
                </a:lnTo>
                <a:lnTo>
                  <a:pt x="57912" y="12191"/>
                </a:lnTo>
                <a:lnTo>
                  <a:pt x="59436" y="18287"/>
                </a:lnTo>
                <a:lnTo>
                  <a:pt x="59436" y="27431"/>
                </a:lnTo>
                <a:lnTo>
                  <a:pt x="62484" y="27431"/>
                </a:lnTo>
                <a:lnTo>
                  <a:pt x="67225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2484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119883" y="3223260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4">
                <a:moveTo>
                  <a:pt x="27432" y="33528"/>
                </a:moveTo>
                <a:lnTo>
                  <a:pt x="13716" y="33528"/>
                </a:lnTo>
                <a:lnTo>
                  <a:pt x="1524" y="88392"/>
                </a:lnTo>
                <a:lnTo>
                  <a:pt x="0" y="94488"/>
                </a:lnTo>
                <a:lnTo>
                  <a:pt x="0" y="102108"/>
                </a:lnTo>
                <a:lnTo>
                  <a:pt x="4572" y="106680"/>
                </a:lnTo>
                <a:lnTo>
                  <a:pt x="10668" y="109728"/>
                </a:lnTo>
                <a:lnTo>
                  <a:pt x="18288" y="109728"/>
                </a:lnTo>
                <a:lnTo>
                  <a:pt x="21336" y="108204"/>
                </a:lnTo>
                <a:lnTo>
                  <a:pt x="25908" y="105156"/>
                </a:lnTo>
                <a:lnTo>
                  <a:pt x="30480" y="103632"/>
                </a:lnTo>
                <a:lnTo>
                  <a:pt x="33528" y="100584"/>
                </a:lnTo>
                <a:lnTo>
                  <a:pt x="19812" y="100584"/>
                </a:lnTo>
                <a:lnTo>
                  <a:pt x="18288" y="99060"/>
                </a:lnTo>
                <a:lnTo>
                  <a:pt x="18288" y="97536"/>
                </a:lnTo>
                <a:lnTo>
                  <a:pt x="16764" y="94488"/>
                </a:lnTo>
                <a:lnTo>
                  <a:pt x="16764" y="91440"/>
                </a:lnTo>
                <a:lnTo>
                  <a:pt x="18288" y="85344"/>
                </a:lnTo>
                <a:lnTo>
                  <a:pt x="27432" y="33528"/>
                </a:lnTo>
                <a:close/>
              </a:path>
              <a:path w="48894" h="109854">
                <a:moveTo>
                  <a:pt x="38100" y="92964"/>
                </a:moveTo>
                <a:lnTo>
                  <a:pt x="33528" y="92964"/>
                </a:lnTo>
                <a:lnTo>
                  <a:pt x="32004" y="94488"/>
                </a:lnTo>
                <a:lnTo>
                  <a:pt x="30480" y="97536"/>
                </a:lnTo>
                <a:lnTo>
                  <a:pt x="28956" y="97536"/>
                </a:lnTo>
                <a:lnTo>
                  <a:pt x="25908" y="99060"/>
                </a:lnTo>
                <a:lnTo>
                  <a:pt x="24384" y="100584"/>
                </a:lnTo>
                <a:lnTo>
                  <a:pt x="33528" y="100584"/>
                </a:lnTo>
                <a:lnTo>
                  <a:pt x="35052" y="99060"/>
                </a:lnTo>
                <a:lnTo>
                  <a:pt x="38100" y="92964"/>
                </a:lnTo>
                <a:close/>
              </a:path>
              <a:path w="48894" h="109854">
                <a:moveTo>
                  <a:pt x="35052" y="0"/>
                </a:moveTo>
                <a:lnTo>
                  <a:pt x="32004" y="0"/>
                </a:lnTo>
                <a:lnTo>
                  <a:pt x="28956" y="6096"/>
                </a:lnTo>
                <a:lnTo>
                  <a:pt x="25908" y="10668"/>
                </a:lnTo>
                <a:lnTo>
                  <a:pt x="24384" y="12192"/>
                </a:lnTo>
                <a:lnTo>
                  <a:pt x="19812" y="15240"/>
                </a:lnTo>
                <a:lnTo>
                  <a:pt x="16764" y="19812"/>
                </a:lnTo>
                <a:lnTo>
                  <a:pt x="12192" y="22860"/>
                </a:lnTo>
                <a:lnTo>
                  <a:pt x="9143" y="25908"/>
                </a:lnTo>
                <a:lnTo>
                  <a:pt x="4572" y="28956"/>
                </a:lnTo>
                <a:lnTo>
                  <a:pt x="0" y="30480"/>
                </a:lnTo>
                <a:lnTo>
                  <a:pt x="0" y="33528"/>
                </a:lnTo>
                <a:lnTo>
                  <a:pt x="47243" y="33528"/>
                </a:lnTo>
                <a:lnTo>
                  <a:pt x="48768" y="27432"/>
                </a:lnTo>
                <a:lnTo>
                  <a:pt x="28956" y="27432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863851" y="3250692"/>
            <a:ext cx="111760" cy="121920"/>
          </a:xfrm>
          <a:custGeom>
            <a:avLst/>
            <a:gdLst/>
            <a:ahLst/>
            <a:cxnLst/>
            <a:rect l="l" t="t" r="r" b="b"/>
            <a:pathLst>
              <a:path w="111760" h="121920">
                <a:moveTo>
                  <a:pt x="16764" y="102107"/>
                </a:moveTo>
                <a:lnTo>
                  <a:pt x="6096" y="102107"/>
                </a:lnTo>
                <a:lnTo>
                  <a:pt x="4572" y="105155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5824"/>
                </a:lnTo>
                <a:lnTo>
                  <a:pt x="4572" y="120396"/>
                </a:lnTo>
                <a:lnTo>
                  <a:pt x="7620" y="121919"/>
                </a:lnTo>
                <a:lnTo>
                  <a:pt x="16764" y="121919"/>
                </a:lnTo>
                <a:lnTo>
                  <a:pt x="22860" y="118872"/>
                </a:lnTo>
                <a:lnTo>
                  <a:pt x="27431" y="115824"/>
                </a:lnTo>
                <a:lnTo>
                  <a:pt x="33528" y="111251"/>
                </a:lnTo>
                <a:lnTo>
                  <a:pt x="38404" y="105155"/>
                </a:lnTo>
                <a:lnTo>
                  <a:pt x="22860" y="105155"/>
                </a:lnTo>
                <a:lnTo>
                  <a:pt x="16764" y="102107"/>
                </a:lnTo>
                <a:close/>
              </a:path>
              <a:path w="111760" h="121920">
                <a:moveTo>
                  <a:pt x="50292" y="3048"/>
                </a:moveTo>
                <a:lnTo>
                  <a:pt x="22860" y="3048"/>
                </a:lnTo>
                <a:lnTo>
                  <a:pt x="30480" y="10667"/>
                </a:lnTo>
                <a:lnTo>
                  <a:pt x="30480" y="13715"/>
                </a:lnTo>
                <a:lnTo>
                  <a:pt x="32004" y="15239"/>
                </a:lnTo>
                <a:lnTo>
                  <a:pt x="47243" y="77724"/>
                </a:lnTo>
                <a:lnTo>
                  <a:pt x="36575" y="99059"/>
                </a:lnTo>
                <a:lnTo>
                  <a:pt x="30480" y="102107"/>
                </a:lnTo>
                <a:lnTo>
                  <a:pt x="27431" y="105155"/>
                </a:lnTo>
                <a:lnTo>
                  <a:pt x="38404" y="105155"/>
                </a:lnTo>
                <a:lnTo>
                  <a:pt x="39624" y="103631"/>
                </a:lnTo>
                <a:lnTo>
                  <a:pt x="44196" y="97535"/>
                </a:lnTo>
                <a:lnTo>
                  <a:pt x="67056" y="59435"/>
                </a:lnTo>
                <a:lnTo>
                  <a:pt x="59436" y="59435"/>
                </a:lnTo>
                <a:lnTo>
                  <a:pt x="47243" y="18287"/>
                </a:lnTo>
                <a:lnTo>
                  <a:pt x="45720" y="13715"/>
                </a:lnTo>
                <a:lnTo>
                  <a:pt x="45720" y="7619"/>
                </a:lnTo>
                <a:lnTo>
                  <a:pt x="47243" y="7619"/>
                </a:lnTo>
                <a:lnTo>
                  <a:pt x="47243" y="6096"/>
                </a:lnTo>
                <a:lnTo>
                  <a:pt x="50292" y="3048"/>
                </a:lnTo>
                <a:close/>
              </a:path>
              <a:path w="111760" h="121920">
                <a:moveTo>
                  <a:pt x="105156" y="3048"/>
                </a:moveTo>
                <a:lnTo>
                  <a:pt x="88392" y="3048"/>
                </a:lnTo>
                <a:lnTo>
                  <a:pt x="91440" y="6096"/>
                </a:lnTo>
                <a:lnTo>
                  <a:pt x="91440" y="7619"/>
                </a:lnTo>
                <a:lnTo>
                  <a:pt x="89916" y="9143"/>
                </a:lnTo>
                <a:lnTo>
                  <a:pt x="89916" y="10667"/>
                </a:lnTo>
                <a:lnTo>
                  <a:pt x="86868" y="13715"/>
                </a:lnTo>
                <a:lnTo>
                  <a:pt x="59436" y="59435"/>
                </a:lnTo>
                <a:lnTo>
                  <a:pt x="67056" y="59435"/>
                </a:lnTo>
                <a:lnTo>
                  <a:pt x="94487" y="13715"/>
                </a:lnTo>
                <a:lnTo>
                  <a:pt x="97536" y="10667"/>
                </a:lnTo>
                <a:lnTo>
                  <a:pt x="99060" y="7619"/>
                </a:lnTo>
                <a:lnTo>
                  <a:pt x="102108" y="4572"/>
                </a:lnTo>
                <a:lnTo>
                  <a:pt x="103631" y="4572"/>
                </a:lnTo>
                <a:lnTo>
                  <a:pt x="105156" y="3048"/>
                </a:lnTo>
                <a:close/>
              </a:path>
              <a:path w="111760" h="121920">
                <a:moveTo>
                  <a:pt x="59436" y="0"/>
                </a:moveTo>
                <a:lnTo>
                  <a:pt x="21336" y="0"/>
                </a:lnTo>
                <a:lnTo>
                  <a:pt x="19812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11760" h="121920">
                <a:moveTo>
                  <a:pt x="111252" y="0"/>
                </a:moveTo>
                <a:lnTo>
                  <a:pt x="83820" y="0"/>
                </a:lnTo>
                <a:lnTo>
                  <a:pt x="82296" y="3048"/>
                </a:lnTo>
                <a:lnTo>
                  <a:pt x="109728" y="3048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75988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6" y="0"/>
                </a:moveTo>
                <a:lnTo>
                  <a:pt x="13715" y="0"/>
                </a:lnTo>
                <a:lnTo>
                  <a:pt x="10667" y="1524"/>
                </a:lnTo>
                <a:lnTo>
                  <a:pt x="9144" y="4572"/>
                </a:lnTo>
                <a:lnTo>
                  <a:pt x="7620" y="6096"/>
                </a:lnTo>
                <a:lnTo>
                  <a:pt x="6096" y="10668"/>
                </a:lnTo>
                <a:lnTo>
                  <a:pt x="4572" y="13716"/>
                </a:lnTo>
                <a:lnTo>
                  <a:pt x="4572" y="18288"/>
                </a:lnTo>
                <a:lnTo>
                  <a:pt x="3048" y="25907"/>
                </a:lnTo>
                <a:lnTo>
                  <a:pt x="0" y="51816"/>
                </a:lnTo>
                <a:lnTo>
                  <a:pt x="4572" y="51816"/>
                </a:lnTo>
                <a:lnTo>
                  <a:pt x="18287" y="25907"/>
                </a:lnTo>
                <a:lnTo>
                  <a:pt x="21336" y="16764"/>
                </a:lnTo>
                <a:lnTo>
                  <a:pt x="22860" y="13716"/>
                </a:lnTo>
                <a:lnTo>
                  <a:pt x="22860" y="10668"/>
                </a:lnTo>
                <a:lnTo>
                  <a:pt x="24384" y="9144"/>
                </a:lnTo>
                <a:lnTo>
                  <a:pt x="24384" y="4572"/>
                </a:lnTo>
                <a:lnTo>
                  <a:pt x="22860" y="3048"/>
                </a:lnTo>
                <a:lnTo>
                  <a:pt x="22860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453128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6" y="0"/>
                </a:moveTo>
                <a:lnTo>
                  <a:pt x="13716" y="0"/>
                </a:lnTo>
                <a:lnTo>
                  <a:pt x="10668" y="1524"/>
                </a:lnTo>
                <a:lnTo>
                  <a:pt x="9144" y="4572"/>
                </a:lnTo>
                <a:lnTo>
                  <a:pt x="7620" y="6096"/>
                </a:lnTo>
                <a:lnTo>
                  <a:pt x="6096" y="10668"/>
                </a:lnTo>
                <a:lnTo>
                  <a:pt x="4572" y="13716"/>
                </a:lnTo>
                <a:lnTo>
                  <a:pt x="4572" y="18288"/>
                </a:lnTo>
                <a:lnTo>
                  <a:pt x="3048" y="25907"/>
                </a:lnTo>
                <a:lnTo>
                  <a:pt x="0" y="51816"/>
                </a:lnTo>
                <a:lnTo>
                  <a:pt x="4572" y="51816"/>
                </a:lnTo>
                <a:lnTo>
                  <a:pt x="18287" y="25907"/>
                </a:lnTo>
                <a:lnTo>
                  <a:pt x="21336" y="16764"/>
                </a:lnTo>
                <a:lnTo>
                  <a:pt x="22860" y="13716"/>
                </a:lnTo>
                <a:lnTo>
                  <a:pt x="22860" y="10668"/>
                </a:lnTo>
                <a:lnTo>
                  <a:pt x="24384" y="9144"/>
                </a:lnTo>
                <a:lnTo>
                  <a:pt x="24384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206240" y="328345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921252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6" y="0"/>
                </a:moveTo>
                <a:lnTo>
                  <a:pt x="10668" y="0"/>
                </a:lnTo>
                <a:lnTo>
                  <a:pt x="9144" y="1524"/>
                </a:lnTo>
                <a:lnTo>
                  <a:pt x="7620" y="4572"/>
                </a:lnTo>
                <a:lnTo>
                  <a:pt x="4572" y="6096"/>
                </a:lnTo>
                <a:lnTo>
                  <a:pt x="4572" y="10668"/>
                </a:lnTo>
                <a:lnTo>
                  <a:pt x="3048" y="13716"/>
                </a:lnTo>
                <a:lnTo>
                  <a:pt x="3048" y="25907"/>
                </a:lnTo>
                <a:lnTo>
                  <a:pt x="0" y="51816"/>
                </a:lnTo>
                <a:lnTo>
                  <a:pt x="3048" y="51816"/>
                </a:lnTo>
                <a:lnTo>
                  <a:pt x="15239" y="25907"/>
                </a:lnTo>
                <a:lnTo>
                  <a:pt x="19812" y="16764"/>
                </a:lnTo>
                <a:lnTo>
                  <a:pt x="22860" y="13716"/>
                </a:lnTo>
                <a:lnTo>
                  <a:pt x="22860" y="10668"/>
                </a:lnTo>
                <a:lnTo>
                  <a:pt x="24384" y="9144"/>
                </a:lnTo>
                <a:lnTo>
                  <a:pt x="24384" y="4572"/>
                </a:lnTo>
                <a:lnTo>
                  <a:pt x="21336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16452" y="328345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74848" y="328345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330195" y="3267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330195" y="330174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008632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6" y="0"/>
                </a:moveTo>
                <a:lnTo>
                  <a:pt x="13716" y="0"/>
                </a:lnTo>
                <a:lnTo>
                  <a:pt x="10668" y="1524"/>
                </a:lnTo>
                <a:lnTo>
                  <a:pt x="9143" y="4572"/>
                </a:lnTo>
                <a:lnTo>
                  <a:pt x="7619" y="6096"/>
                </a:lnTo>
                <a:lnTo>
                  <a:pt x="6095" y="10668"/>
                </a:lnTo>
                <a:lnTo>
                  <a:pt x="6095" y="13716"/>
                </a:lnTo>
                <a:lnTo>
                  <a:pt x="4572" y="18288"/>
                </a:lnTo>
                <a:lnTo>
                  <a:pt x="3048" y="25907"/>
                </a:lnTo>
                <a:lnTo>
                  <a:pt x="0" y="51816"/>
                </a:lnTo>
                <a:lnTo>
                  <a:pt x="4572" y="51816"/>
                </a:lnTo>
                <a:lnTo>
                  <a:pt x="16763" y="25907"/>
                </a:lnTo>
                <a:lnTo>
                  <a:pt x="24384" y="10668"/>
                </a:lnTo>
                <a:lnTo>
                  <a:pt x="24384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985772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5" y="0"/>
                </a:moveTo>
                <a:lnTo>
                  <a:pt x="12191" y="0"/>
                </a:lnTo>
                <a:lnTo>
                  <a:pt x="10667" y="1524"/>
                </a:lnTo>
                <a:lnTo>
                  <a:pt x="9143" y="4572"/>
                </a:lnTo>
                <a:lnTo>
                  <a:pt x="6095" y="6096"/>
                </a:lnTo>
                <a:lnTo>
                  <a:pt x="6095" y="10668"/>
                </a:lnTo>
                <a:lnTo>
                  <a:pt x="4571" y="13716"/>
                </a:lnTo>
                <a:lnTo>
                  <a:pt x="4571" y="18288"/>
                </a:lnTo>
                <a:lnTo>
                  <a:pt x="3047" y="25907"/>
                </a:lnTo>
                <a:lnTo>
                  <a:pt x="0" y="51816"/>
                </a:lnTo>
                <a:lnTo>
                  <a:pt x="4571" y="51816"/>
                </a:lnTo>
                <a:lnTo>
                  <a:pt x="16763" y="25907"/>
                </a:lnTo>
                <a:lnTo>
                  <a:pt x="19811" y="16764"/>
                </a:lnTo>
                <a:lnTo>
                  <a:pt x="22859" y="13716"/>
                </a:lnTo>
                <a:lnTo>
                  <a:pt x="22859" y="10668"/>
                </a:lnTo>
                <a:lnTo>
                  <a:pt x="24383" y="9144"/>
                </a:lnTo>
                <a:lnTo>
                  <a:pt x="24383" y="4572"/>
                </a:lnTo>
                <a:lnTo>
                  <a:pt x="21335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962911" y="319735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69">
                <a:moveTo>
                  <a:pt x="21336" y="0"/>
                </a:moveTo>
                <a:lnTo>
                  <a:pt x="12192" y="0"/>
                </a:lnTo>
                <a:lnTo>
                  <a:pt x="10668" y="1524"/>
                </a:lnTo>
                <a:lnTo>
                  <a:pt x="9143" y="4572"/>
                </a:lnTo>
                <a:lnTo>
                  <a:pt x="6095" y="6096"/>
                </a:lnTo>
                <a:lnTo>
                  <a:pt x="6095" y="10668"/>
                </a:lnTo>
                <a:lnTo>
                  <a:pt x="4571" y="13716"/>
                </a:lnTo>
                <a:lnTo>
                  <a:pt x="4571" y="18288"/>
                </a:lnTo>
                <a:lnTo>
                  <a:pt x="3048" y="25907"/>
                </a:lnTo>
                <a:lnTo>
                  <a:pt x="0" y="51816"/>
                </a:lnTo>
                <a:lnTo>
                  <a:pt x="4571" y="51816"/>
                </a:lnTo>
                <a:lnTo>
                  <a:pt x="16763" y="25907"/>
                </a:lnTo>
                <a:lnTo>
                  <a:pt x="19812" y="16764"/>
                </a:lnTo>
                <a:lnTo>
                  <a:pt x="22860" y="13716"/>
                </a:lnTo>
                <a:lnTo>
                  <a:pt x="22860" y="10668"/>
                </a:lnTo>
                <a:lnTo>
                  <a:pt x="24383" y="9144"/>
                </a:lnTo>
                <a:lnTo>
                  <a:pt x="24383" y="4572"/>
                </a:lnTo>
                <a:lnTo>
                  <a:pt x="21336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656588" y="3195827"/>
            <a:ext cx="121919" cy="1386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10411" y="3538728"/>
            <a:ext cx="599694" cy="1402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333500" y="3808476"/>
            <a:ext cx="4223004" cy="1478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018032" y="4101084"/>
            <a:ext cx="166115" cy="1447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07335" y="4104132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4">
                <a:moveTo>
                  <a:pt x="27431" y="32003"/>
                </a:moveTo>
                <a:lnTo>
                  <a:pt x="13715" y="32003"/>
                </a:lnTo>
                <a:lnTo>
                  <a:pt x="1524" y="88391"/>
                </a:lnTo>
                <a:lnTo>
                  <a:pt x="0" y="92963"/>
                </a:lnTo>
                <a:lnTo>
                  <a:pt x="0" y="103631"/>
                </a:lnTo>
                <a:lnTo>
                  <a:pt x="1524" y="106679"/>
                </a:lnTo>
                <a:lnTo>
                  <a:pt x="7619" y="109727"/>
                </a:lnTo>
                <a:lnTo>
                  <a:pt x="15239" y="109727"/>
                </a:lnTo>
                <a:lnTo>
                  <a:pt x="19812" y="108203"/>
                </a:lnTo>
                <a:lnTo>
                  <a:pt x="24383" y="105155"/>
                </a:lnTo>
                <a:lnTo>
                  <a:pt x="30480" y="102107"/>
                </a:lnTo>
                <a:lnTo>
                  <a:pt x="32512" y="99059"/>
                </a:lnTo>
                <a:lnTo>
                  <a:pt x="18287" y="99059"/>
                </a:lnTo>
                <a:lnTo>
                  <a:pt x="15239" y="96012"/>
                </a:lnTo>
                <a:lnTo>
                  <a:pt x="15239" y="85343"/>
                </a:lnTo>
                <a:lnTo>
                  <a:pt x="27431" y="32003"/>
                </a:lnTo>
                <a:close/>
              </a:path>
              <a:path w="48894" h="109854">
                <a:moveTo>
                  <a:pt x="38100" y="92963"/>
                </a:moveTo>
                <a:lnTo>
                  <a:pt x="33527" y="92963"/>
                </a:lnTo>
                <a:lnTo>
                  <a:pt x="30480" y="96012"/>
                </a:lnTo>
                <a:lnTo>
                  <a:pt x="27431" y="97535"/>
                </a:lnTo>
                <a:lnTo>
                  <a:pt x="25907" y="99059"/>
                </a:lnTo>
                <a:lnTo>
                  <a:pt x="32512" y="99059"/>
                </a:lnTo>
                <a:lnTo>
                  <a:pt x="33527" y="97535"/>
                </a:lnTo>
                <a:lnTo>
                  <a:pt x="38100" y="92963"/>
                </a:lnTo>
                <a:close/>
              </a:path>
              <a:path w="48894" h="109854">
                <a:moveTo>
                  <a:pt x="35051" y="0"/>
                </a:moveTo>
                <a:lnTo>
                  <a:pt x="32003" y="0"/>
                </a:lnTo>
                <a:lnTo>
                  <a:pt x="27431" y="4571"/>
                </a:lnTo>
                <a:lnTo>
                  <a:pt x="25907" y="9143"/>
                </a:lnTo>
                <a:lnTo>
                  <a:pt x="22859" y="10667"/>
                </a:lnTo>
                <a:lnTo>
                  <a:pt x="19812" y="15239"/>
                </a:lnTo>
                <a:lnTo>
                  <a:pt x="12191" y="22859"/>
                </a:lnTo>
                <a:lnTo>
                  <a:pt x="7619" y="24383"/>
                </a:lnTo>
                <a:lnTo>
                  <a:pt x="4571" y="27431"/>
                </a:lnTo>
                <a:lnTo>
                  <a:pt x="0" y="28955"/>
                </a:lnTo>
                <a:lnTo>
                  <a:pt x="0" y="32003"/>
                </a:lnTo>
                <a:lnTo>
                  <a:pt x="47243" y="32003"/>
                </a:lnTo>
                <a:lnTo>
                  <a:pt x="48768" y="25907"/>
                </a:lnTo>
                <a:lnTo>
                  <a:pt x="28956" y="2590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020823" y="4130040"/>
            <a:ext cx="109727" cy="1219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703832" y="4130040"/>
            <a:ext cx="108585" cy="121920"/>
          </a:xfrm>
          <a:custGeom>
            <a:avLst/>
            <a:gdLst/>
            <a:ahLst/>
            <a:cxnLst/>
            <a:rect l="l" t="t" r="r" b="b"/>
            <a:pathLst>
              <a:path w="108585" h="121920">
                <a:moveTo>
                  <a:pt x="12192" y="103632"/>
                </a:moveTo>
                <a:lnTo>
                  <a:pt x="7619" y="103632"/>
                </a:lnTo>
                <a:lnTo>
                  <a:pt x="4572" y="105156"/>
                </a:lnTo>
                <a:lnTo>
                  <a:pt x="3048" y="106680"/>
                </a:lnTo>
                <a:lnTo>
                  <a:pt x="0" y="108204"/>
                </a:lnTo>
                <a:lnTo>
                  <a:pt x="0" y="118872"/>
                </a:lnTo>
                <a:lnTo>
                  <a:pt x="6095" y="121920"/>
                </a:lnTo>
                <a:lnTo>
                  <a:pt x="13716" y="121920"/>
                </a:lnTo>
                <a:lnTo>
                  <a:pt x="19812" y="120396"/>
                </a:lnTo>
                <a:lnTo>
                  <a:pt x="24384" y="115824"/>
                </a:lnTo>
                <a:lnTo>
                  <a:pt x="29813" y="112966"/>
                </a:lnTo>
                <a:lnTo>
                  <a:pt x="34670" y="108965"/>
                </a:lnTo>
                <a:lnTo>
                  <a:pt x="35305" y="108204"/>
                </a:lnTo>
                <a:lnTo>
                  <a:pt x="22860" y="108204"/>
                </a:lnTo>
                <a:lnTo>
                  <a:pt x="21336" y="106680"/>
                </a:lnTo>
                <a:lnTo>
                  <a:pt x="18287" y="106680"/>
                </a:lnTo>
                <a:lnTo>
                  <a:pt x="12192" y="103632"/>
                </a:lnTo>
                <a:close/>
              </a:path>
              <a:path w="108585" h="121920">
                <a:moveTo>
                  <a:pt x="48768" y="3048"/>
                </a:moveTo>
                <a:lnTo>
                  <a:pt x="21336" y="3048"/>
                </a:lnTo>
                <a:lnTo>
                  <a:pt x="22860" y="4572"/>
                </a:lnTo>
                <a:lnTo>
                  <a:pt x="22860" y="6096"/>
                </a:lnTo>
                <a:lnTo>
                  <a:pt x="24384" y="6096"/>
                </a:lnTo>
                <a:lnTo>
                  <a:pt x="24384" y="7620"/>
                </a:lnTo>
                <a:lnTo>
                  <a:pt x="27431" y="13715"/>
                </a:lnTo>
                <a:lnTo>
                  <a:pt x="28956" y="15239"/>
                </a:lnTo>
                <a:lnTo>
                  <a:pt x="28956" y="18287"/>
                </a:lnTo>
                <a:lnTo>
                  <a:pt x="45719" y="79248"/>
                </a:lnTo>
                <a:lnTo>
                  <a:pt x="38100" y="92963"/>
                </a:lnTo>
                <a:lnTo>
                  <a:pt x="33528" y="99060"/>
                </a:lnTo>
                <a:lnTo>
                  <a:pt x="30480" y="102108"/>
                </a:lnTo>
                <a:lnTo>
                  <a:pt x="28956" y="105156"/>
                </a:lnTo>
                <a:lnTo>
                  <a:pt x="22860" y="108204"/>
                </a:lnTo>
                <a:lnTo>
                  <a:pt x="35305" y="108204"/>
                </a:lnTo>
                <a:lnTo>
                  <a:pt x="38957" y="103822"/>
                </a:lnTo>
                <a:lnTo>
                  <a:pt x="42672" y="97536"/>
                </a:lnTo>
                <a:lnTo>
                  <a:pt x="65445" y="60960"/>
                </a:lnTo>
                <a:lnTo>
                  <a:pt x="57912" y="60960"/>
                </a:lnTo>
                <a:lnTo>
                  <a:pt x="45719" y="19812"/>
                </a:lnTo>
                <a:lnTo>
                  <a:pt x="45719" y="6096"/>
                </a:lnTo>
                <a:lnTo>
                  <a:pt x="48768" y="3048"/>
                </a:lnTo>
                <a:close/>
              </a:path>
              <a:path w="108585" h="121920">
                <a:moveTo>
                  <a:pt x="103631" y="3048"/>
                </a:moveTo>
                <a:lnTo>
                  <a:pt x="86868" y="3048"/>
                </a:lnTo>
                <a:lnTo>
                  <a:pt x="88392" y="4572"/>
                </a:lnTo>
                <a:lnTo>
                  <a:pt x="88392" y="10668"/>
                </a:lnTo>
                <a:lnTo>
                  <a:pt x="86868" y="13715"/>
                </a:lnTo>
                <a:lnTo>
                  <a:pt x="85343" y="15239"/>
                </a:lnTo>
                <a:lnTo>
                  <a:pt x="57912" y="60960"/>
                </a:lnTo>
                <a:lnTo>
                  <a:pt x="65445" y="60960"/>
                </a:lnTo>
                <a:lnTo>
                  <a:pt x="92963" y="16763"/>
                </a:lnTo>
                <a:lnTo>
                  <a:pt x="94487" y="12192"/>
                </a:lnTo>
                <a:lnTo>
                  <a:pt x="96012" y="9144"/>
                </a:lnTo>
                <a:lnTo>
                  <a:pt x="97536" y="9144"/>
                </a:lnTo>
                <a:lnTo>
                  <a:pt x="99060" y="6096"/>
                </a:lnTo>
                <a:lnTo>
                  <a:pt x="100584" y="4572"/>
                </a:lnTo>
                <a:lnTo>
                  <a:pt x="102107" y="4572"/>
                </a:lnTo>
                <a:lnTo>
                  <a:pt x="103631" y="3048"/>
                </a:lnTo>
                <a:close/>
              </a:path>
              <a:path w="108585" h="121920">
                <a:moveTo>
                  <a:pt x="56387" y="0"/>
                </a:moveTo>
                <a:lnTo>
                  <a:pt x="18287" y="0"/>
                </a:lnTo>
                <a:lnTo>
                  <a:pt x="18287" y="3048"/>
                </a:lnTo>
                <a:lnTo>
                  <a:pt x="56387" y="3048"/>
                </a:lnTo>
                <a:lnTo>
                  <a:pt x="56387" y="0"/>
                </a:lnTo>
                <a:close/>
              </a:path>
              <a:path w="108585" h="121920">
                <a:moveTo>
                  <a:pt x="108204" y="0"/>
                </a:moveTo>
                <a:lnTo>
                  <a:pt x="82295" y="0"/>
                </a:lnTo>
                <a:lnTo>
                  <a:pt x="80772" y="3048"/>
                </a:lnTo>
                <a:lnTo>
                  <a:pt x="108204" y="3048"/>
                </a:lnTo>
                <a:lnTo>
                  <a:pt x="108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267967" y="4130040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13715" y="103632"/>
                </a:moveTo>
                <a:lnTo>
                  <a:pt x="7619" y="103632"/>
                </a:lnTo>
                <a:lnTo>
                  <a:pt x="4571" y="105156"/>
                </a:lnTo>
                <a:lnTo>
                  <a:pt x="1523" y="108204"/>
                </a:lnTo>
                <a:lnTo>
                  <a:pt x="1523" y="109727"/>
                </a:lnTo>
                <a:lnTo>
                  <a:pt x="0" y="112775"/>
                </a:lnTo>
                <a:lnTo>
                  <a:pt x="0" y="114300"/>
                </a:lnTo>
                <a:lnTo>
                  <a:pt x="1523" y="117348"/>
                </a:lnTo>
                <a:lnTo>
                  <a:pt x="1523" y="118872"/>
                </a:lnTo>
                <a:lnTo>
                  <a:pt x="3047" y="120396"/>
                </a:lnTo>
                <a:lnTo>
                  <a:pt x="6095" y="121920"/>
                </a:lnTo>
                <a:lnTo>
                  <a:pt x="15240" y="121920"/>
                </a:lnTo>
                <a:lnTo>
                  <a:pt x="21335" y="120396"/>
                </a:lnTo>
                <a:lnTo>
                  <a:pt x="25907" y="115824"/>
                </a:lnTo>
                <a:lnTo>
                  <a:pt x="30479" y="112966"/>
                </a:lnTo>
                <a:lnTo>
                  <a:pt x="35051" y="108965"/>
                </a:lnTo>
                <a:lnTo>
                  <a:pt x="35729" y="108204"/>
                </a:lnTo>
                <a:lnTo>
                  <a:pt x="22859" y="108204"/>
                </a:lnTo>
                <a:lnTo>
                  <a:pt x="21335" y="106680"/>
                </a:lnTo>
                <a:lnTo>
                  <a:pt x="19812" y="106680"/>
                </a:lnTo>
                <a:lnTo>
                  <a:pt x="15240" y="105156"/>
                </a:lnTo>
                <a:lnTo>
                  <a:pt x="13715" y="103632"/>
                </a:lnTo>
                <a:close/>
              </a:path>
              <a:path w="109855" h="121920">
                <a:moveTo>
                  <a:pt x="50291" y="3048"/>
                </a:moveTo>
                <a:lnTo>
                  <a:pt x="22859" y="3048"/>
                </a:lnTo>
                <a:lnTo>
                  <a:pt x="24384" y="4572"/>
                </a:lnTo>
                <a:lnTo>
                  <a:pt x="24384" y="6096"/>
                </a:lnTo>
                <a:lnTo>
                  <a:pt x="25907" y="7620"/>
                </a:lnTo>
                <a:lnTo>
                  <a:pt x="28956" y="13715"/>
                </a:lnTo>
                <a:lnTo>
                  <a:pt x="28956" y="15239"/>
                </a:lnTo>
                <a:lnTo>
                  <a:pt x="30479" y="18287"/>
                </a:lnTo>
                <a:lnTo>
                  <a:pt x="47243" y="79248"/>
                </a:lnTo>
                <a:lnTo>
                  <a:pt x="38100" y="92963"/>
                </a:lnTo>
                <a:lnTo>
                  <a:pt x="35051" y="99060"/>
                </a:lnTo>
                <a:lnTo>
                  <a:pt x="28956" y="105156"/>
                </a:lnTo>
                <a:lnTo>
                  <a:pt x="25907" y="106680"/>
                </a:lnTo>
                <a:lnTo>
                  <a:pt x="24384" y="108204"/>
                </a:lnTo>
                <a:lnTo>
                  <a:pt x="35729" y="108204"/>
                </a:lnTo>
                <a:lnTo>
                  <a:pt x="39623" y="103822"/>
                </a:lnTo>
                <a:lnTo>
                  <a:pt x="44195" y="97536"/>
                </a:lnTo>
                <a:lnTo>
                  <a:pt x="66279" y="60960"/>
                </a:lnTo>
                <a:lnTo>
                  <a:pt x="57912" y="60960"/>
                </a:lnTo>
                <a:lnTo>
                  <a:pt x="47243" y="19812"/>
                </a:lnTo>
                <a:lnTo>
                  <a:pt x="45719" y="15239"/>
                </a:lnTo>
                <a:lnTo>
                  <a:pt x="45719" y="12192"/>
                </a:lnTo>
                <a:lnTo>
                  <a:pt x="47243" y="9144"/>
                </a:lnTo>
                <a:lnTo>
                  <a:pt x="47243" y="6096"/>
                </a:lnTo>
                <a:lnTo>
                  <a:pt x="50291" y="3048"/>
                </a:lnTo>
                <a:close/>
              </a:path>
              <a:path w="109855" h="121920">
                <a:moveTo>
                  <a:pt x="102107" y="4572"/>
                </a:moveTo>
                <a:lnTo>
                  <a:pt x="89915" y="4572"/>
                </a:lnTo>
                <a:lnTo>
                  <a:pt x="89915" y="7620"/>
                </a:lnTo>
                <a:lnTo>
                  <a:pt x="88391" y="10668"/>
                </a:lnTo>
                <a:lnTo>
                  <a:pt x="88391" y="13715"/>
                </a:lnTo>
                <a:lnTo>
                  <a:pt x="86868" y="15239"/>
                </a:lnTo>
                <a:lnTo>
                  <a:pt x="57912" y="60960"/>
                </a:lnTo>
                <a:lnTo>
                  <a:pt x="66279" y="60960"/>
                </a:lnTo>
                <a:lnTo>
                  <a:pt x="92963" y="16763"/>
                </a:lnTo>
                <a:lnTo>
                  <a:pt x="96012" y="12192"/>
                </a:lnTo>
                <a:lnTo>
                  <a:pt x="97535" y="9144"/>
                </a:lnTo>
                <a:lnTo>
                  <a:pt x="102107" y="4572"/>
                </a:lnTo>
                <a:close/>
              </a:path>
              <a:path w="109855" h="121920">
                <a:moveTo>
                  <a:pt x="105156" y="3048"/>
                </a:moveTo>
                <a:lnTo>
                  <a:pt x="86868" y="3048"/>
                </a:lnTo>
                <a:lnTo>
                  <a:pt x="88391" y="4572"/>
                </a:lnTo>
                <a:lnTo>
                  <a:pt x="103631" y="4572"/>
                </a:lnTo>
                <a:lnTo>
                  <a:pt x="105156" y="3048"/>
                </a:lnTo>
                <a:close/>
              </a:path>
              <a:path w="109855" h="121920">
                <a:moveTo>
                  <a:pt x="57912" y="0"/>
                </a:moveTo>
                <a:lnTo>
                  <a:pt x="19812" y="0"/>
                </a:lnTo>
                <a:lnTo>
                  <a:pt x="18287" y="3048"/>
                </a:lnTo>
                <a:lnTo>
                  <a:pt x="56387" y="3048"/>
                </a:lnTo>
                <a:lnTo>
                  <a:pt x="57912" y="0"/>
                </a:lnTo>
                <a:close/>
              </a:path>
              <a:path w="109855" h="121920">
                <a:moveTo>
                  <a:pt x="109728" y="0"/>
                </a:moveTo>
                <a:lnTo>
                  <a:pt x="82295" y="0"/>
                </a:lnTo>
                <a:lnTo>
                  <a:pt x="82295" y="3048"/>
                </a:lnTo>
                <a:lnTo>
                  <a:pt x="108203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154935" y="41483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154935" y="4181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911095" y="416966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868423" y="41650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911095" y="4117847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801367" y="4078223"/>
            <a:ext cx="22860" cy="52069"/>
          </a:xfrm>
          <a:custGeom>
            <a:avLst/>
            <a:gdLst/>
            <a:ahLst/>
            <a:cxnLst/>
            <a:rect l="l" t="t" r="r" b="b"/>
            <a:pathLst>
              <a:path w="22860" h="52070">
                <a:moveTo>
                  <a:pt x="19812" y="0"/>
                </a:moveTo>
                <a:lnTo>
                  <a:pt x="12192" y="0"/>
                </a:lnTo>
                <a:lnTo>
                  <a:pt x="6095" y="6096"/>
                </a:lnTo>
                <a:lnTo>
                  <a:pt x="4571" y="9143"/>
                </a:lnTo>
                <a:lnTo>
                  <a:pt x="4571" y="12191"/>
                </a:lnTo>
                <a:lnTo>
                  <a:pt x="3048" y="18287"/>
                </a:lnTo>
                <a:lnTo>
                  <a:pt x="3048" y="25908"/>
                </a:lnTo>
                <a:lnTo>
                  <a:pt x="0" y="51815"/>
                </a:lnTo>
                <a:lnTo>
                  <a:pt x="3048" y="51815"/>
                </a:lnTo>
                <a:lnTo>
                  <a:pt x="16763" y="25908"/>
                </a:lnTo>
                <a:lnTo>
                  <a:pt x="19812" y="18287"/>
                </a:lnTo>
                <a:lnTo>
                  <a:pt x="21336" y="12191"/>
                </a:lnTo>
                <a:lnTo>
                  <a:pt x="22859" y="9143"/>
                </a:lnTo>
                <a:lnTo>
                  <a:pt x="22859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499616" y="416966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456944" y="41650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499616" y="4117847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389888" y="4078223"/>
            <a:ext cx="22860" cy="52069"/>
          </a:xfrm>
          <a:custGeom>
            <a:avLst/>
            <a:gdLst/>
            <a:ahLst/>
            <a:cxnLst/>
            <a:rect l="l" t="t" r="r" b="b"/>
            <a:pathLst>
              <a:path w="22859" h="52070">
                <a:moveTo>
                  <a:pt x="19812" y="0"/>
                </a:moveTo>
                <a:lnTo>
                  <a:pt x="12192" y="0"/>
                </a:lnTo>
                <a:lnTo>
                  <a:pt x="6096" y="6096"/>
                </a:lnTo>
                <a:lnTo>
                  <a:pt x="4571" y="9143"/>
                </a:lnTo>
                <a:lnTo>
                  <a:pt x="4571" y="12191"/>
                </a:lnTo>
                <a:lnTo>
                  <a:pt x="3048" y="18287"/>
                </a:lnTo>
                <a:lnTo>
                  <a:pt x="3048" y="25908"/>
                </a:lnTo>
                <a:lnTo>
                  <a:pt x="0" y="51815"/>
                </a:lnTo>
                <a:lnTo>
                  <a:pt x="3048" y="51815"/>
                </a:lnTo>
                <a:lnTo>
                  <a:pt x="16764" y="25908"/>
                </a:lnTo>
                <a:lnTo>
                  <a:pt x="19812" y="18287"/>
                </a:lnTo>
                <a:lnTo>
                  <a:pt x="21336" y="12191"/>
                </a:lnTo>
                <a:lnTo>
                  <a:pt x="22859" y="9143"/>
                </a:lnTo>
                <a:lnTo>
                  <a:pt x="22859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365503" y="4078223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5" h="52070">
                <a:moveTo>
                  <a:pt x="21336" y="0"/>
                </a:moveTo>
                <a:lnTo>
                  <a:pt x="13715" y="0"/>
                </a:lnTo>
                <a:lnTo>
                  <a:pt x="10668" y="1524"/>
                </a:lnTo>
                <a:lnTo>
                  <a:pt x="9143" y="4572"/>
                </a:lnTo>
                <a:lnTo>
                  <a:pt x="7620" y="6096"/>
                </a:lnTo>
                <a:lnTo>
                  <a:pt x="4571" y="12191"/>
                </a:lnTo>
                <a:lnTo>
                  <a:pt x="4571" y="18287"/>
                </a:lnTo>
                <a:lnTo>
                  <a:pt x="3048" y="25908"/>
                </a:lnTo>
                <a:lnTo>
                  <a:pt x="0" y="51815"/>
                </a:lnTo>
                <a:lnTo>
                  <a:pt x="4571" y="51815"/>
                </a:lnTo>
                <a:lnTo>
                  <a:pt x="18287" y="25908"/>
                </a:lnTo>
                <a:lnTo>
                  <a:pt x="19812" y="18287"/>
                </a:lnTo>
                <a:lnTo>
                  <a:pt x="22859" y="12191"/>
                </a:lnTo>
                <a:lnTo>
                  <a:pt x="22859" y="9143"/>
                </a:lnTo>
                <a:lnTo>
                  <a:pt x="24384" y="7620"/>
                </a:lnTo>
                <a:lnTo>
                  <a:pt x="24384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595627" y="4087367"/>
            <a:ext cx="80772" cy="1249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414016" y="4101084"/>
            <a:ext cx="284988" cy="114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383279" y="4197096"/>
            <a:ext cx="24765" cy="43180"/>
          </a:xfrm>
          <a:custGeom>
            <a:avLst/>
            <a:gdLst/>
            <a:ahLst/>
            <a:cxnLst/>
            <a:rect l="l" t="t" r="r" b="b"/>
            <a:pathLst>
              <a:path w="24764" h="43179">
                <a:moveTo>
                  <a:pt x="24384" y="15239"/>
                </a:moveTo>
                <a:lnTo>
                  <a:pt x="15240" y="15239"/>
                </a:lnTo>
                <a:lnTo>
                  <a:pt x="16764" y="16763"/>
                </a:lnTo>
                <a:lnTo>
                  <a:pt x="16764" y="22859"/>
                </a:lnTo>
                <a:lnTo>
                  <a:pt x="15240" y="25907"/>
                </a:lnTo>
                <a:lnTo>
                  <a:pt x="13716" y="30479"/>
                </a:lnTo>
                <a:lnTo>
                  <a:pt x="10668" y="33527"/>
                </a:lnTo>
                <a:lnTo>
                  <a:pt x="6096" y="36575"/>
                </a:lnTo>
                <a:lnTo>
                  <a:pt x="0" y="39624"/>
                </a:lnTo>
                <a:lnTo>
                  <a:pt x="0" y="42671"/>
                </a:lnTo>
                <a:lnTo>
                  <a:pt x="9144" y="39624"/>
                </a:lnTo>
                <a:lnTo>
                  <a:pt x="15240" y="36575"/>
                </a:lnTo>
                <a:lnTo>
                  <a:pt x="18287" y="30479"/>
                </a:lnTo>
                <a:lnTo>
                  <a:pt x="21336" y="25907"/>
                </a:lnTo>
                <a:lnTo>
                  <a:pt x="24384" y="22859"/>
                </a:lnTo>
                <a:lnTo>
                  <a:pt x="24384" y="15239"/>
                </a:lnTo>
                <a:close/>
              </a:path>
              <a:path w="24764" h="43179">
                <a:moveTo>
                  <a:pt x="16764" y="0"/>
                </a:moveTo>
                <a:lnTo>
                  <a:pt x="6096" y="0"/>
                </a:lnTo>
                <a:lnTo>
                  <a:pt x="3048" y="1524"/>
                </a:lnTo>
                <a:lnTo>
                  <a:pt x="1524" y="3048"/>
                </a:lnTo>
                <a:lnTo>
                  <a:pt x="0" y="6095"/>
                </a:lnTo>
                <a:lnTo>
                  <a:pt x="0" y="12191"/>
                </a:lnTo>
                <a:lnTo>
                  <a:pt x="6096" y="18287"/>
                </a:lnTo>
                <a:lnTo>
                  <a:pt x="12192" y="18287"/>
                </a:lnTo>
                <a:lnTo>
                  <a:pt x="12192" y="16763"/>
                </a:lnTo>
                <a:lnTo>
                  <a:pt x="15240" y="16763"/>
                </a:lnTo>
                <a:lnTo>
                  <a:pt x="15240" y="15239"/>
                </a:lnTo>
                <a:lnTo>
                  <a:pt x="24384" y="15239"/>
                </a:lnTo>
                <a:lnTo>
                  <a:pt x="24384" y="10667"/>
                </a:lnTo>
                <a:lnTo>
                  <a:pt x="22860" y="7619"/>
                </a:lnTo>
                <a:lnTo>
                  <a:pt x="19812" y="3048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462528" y="4101084"/>
            <a:ext cx="227075" cy="1143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275076" y="4087367"/>
            <a:ext cx="79248" cy="1280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28188" y="40843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4572" y="7619"/>
                </a:lnTo>
                <a:lnTo>
                  <a:pt x="10685" y="12215"/>
                </a:lnTo>
                <a:lnTo>
                  <a:pt x="15239" y="18287"/>
                </a:lnTo>
                <a:lnTo>
                  <a:pt x="30075" y="59864"/>
                </a:lnTo>
                <a:lnTo>
                  <a:pt x="32004" y="86867"/>
                </a:lnTo>
                <a:lnTo>
                  <a:pt x="31718" y="95107"/>
                </a:lnTo>
                <a:lnTo>
                  <a:pt x="30861" y="103631"/>
                </a:lnTo>
                <a:lnTo>
                  <a:pt x="29432" y="112156"/>
                </a:lnTo>
                <a:lnTo>
                  <a:pt x="27431" y="120395"/>
                </a:lnTo>
                <a:lnTo>
                  <a:pt x="26003" y="128754"/>
                </a:lnTo>
                <a:lnTo>
                  <a:pt x="6095" y="160019"/>
                </a:lnTo>
                <a:lnTo>
                  <a:pt x="0" y="164591"/>
                </a:lnTo>
                <a:lnTo>
                  <a:pt x="0" y="167639"/>
                </a:lnTo>
                <a:lnTo>
                  <a:pt x="10620" y="161567"/>
                </a:lnTo>
                <a:lnTo>
                  <a:pt x="41933" y="123039"/>
                </a:lnTo>
                <a:lnTo>
                  <a:pt x="50292" y="83819"/>
                </a:lnTo>
                <a:lnTo>
                  <a:pt x="49744" y="74009"/>
                </a:lnTo>
                <a:lnTo>
                  <a:pt x="33908" y="30098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938357" y="4087367"/>
            <a:ext cx="78105" cy="128270"/>
          </a:xfrm>
          <a:custGeom>
            <a:avLst/>
            <a:gdLst/>
            <a:ahLst/>
            <a:cxnLst/>
            <a:rect l="l" t="t" r="r" b="b"/>
            <a:pathLst>
              <a:path w="78105" h="128270">
                <a:moveTo>
                  <a:pt x="39538" y="0"/>
                </a:moveTo>
                <a:lnTo>
                  <a:pt x="33442" y="0"/>
                </a:lnTo>
                <a:lnTo>
                  <a:pt x="27346" y="3048"/>
                </a:lnTo>
                <a:lnTo>
                  <a:pt x="2485" y="37004"/>
                </a:lnTo>
                <a:lnTo>
                  <a:pt x="0" y="67056"/>
                </a:lnTo>
                <a:lnTo>
                  <a:pt x="271" y="76676"/>
                </a:lnTo>
                <a:lnTo>
                  <a:pt x="15082" y="115800"/>
                </a:lnTo>
                <a:lnTo>
                  <a:pt x="38014" y="128016"/>
                </a:lnTo>
                <a:lnTo>
                  <a:pt x="44110" y="128016"/>
                </a:lnTo>
                <a:lnTo>
                  <a:pt x="50206" y="124968"/>
                </a:lnTo>
                <a:lnTo>
                  <a:pt x="54270" y="121920"/>
                </a:lnTo>
                <a:lnTo>
                  <a:pt x="31918" y="121920"/>
                </a:lnTo>
                <a:lnTo>
                  <a:pt x="25822" y="117348"/>
                </a:lnTo>
                <a:lnTo>
                  <a:pt x="24298" y="108204"/>
                </a:lnTo>
                <a:lnTo>
                  <a:pt x="21178" y="99631"/>
                </a:lnTo>
                <a:lnTo>
                  <a:pt x="18773" y="89916"/>
                </a:lnTo>
                <a:lnTo>
                  <a:pt x="17225" y="79057"/>
                </a:lnTo>
                <a:lnTo>
                  <a:pt x="16678" y="67056"/>
                </a:lnTo>
                <a:lnTo>
                  <a:pt x="16939" y="59078"/>
                </a:lnTo>
                <a:lnTo>
                  <a:pt x="25083" y="16859"/>
                </a:lnTo>
                <a:lnTo>
                  <a:pt x="34966" y="6096"/>
                </a:lnTo>
                <a:lnTo>
                  <a:pt x="55417" y="6096"/>
                </a:lnTo>
                <a:lnTo>
                  <a:pt x="51920" y="3619"/>
                </a:lnTo>
                <a:lnTo>
                  <a:pt x="45514" y="881"/>
                </a:lnTo>
                <a:lnTo>
                  <a:pt x="39538" y="0"/>
                </a:lnTo>
                <a:close/>
              </a:path>
              <a:path w="78105" h="128270">
                <a:moveTo>
                  <a:pt x="55417" y="6096"/>
                </a:moveTo>
                <a:lnTo>
                  <a:pt x="42586" y="6096"/>
                </a:lnTo>
                <a:lnTo>
                  <a:pt x="45634" y="7620"/>
                </a:lnTo>
                <a:lnTo>
                  <a:pt x="50206" y="12192"/>
                </a:lnTo>
                <a:lnTo>
                  <a:pt x="60653" y="51244"/>
                </a:lnTo>
                <a:lnTo>
                  <a:pt x="60772" y="64008"/>
                </a:lnTo>
                <a:lnTo>
                  <a:pt x="60588" y="72342"/>
                </a:lnTo>
                <a:lnTo>
                  <a:pt x="51730" y="114300"/>
                </a:lnTo>
                <a:lnTo>
                  <a:pt x="42586" y="121920"/>
                </a:lnTo>
                <a:lnTo>
                  <a:pt x="54270" y="121920"/>
                </a:lnTo>
                <a:lnTo>
                  <a:pt x="56302" y="120396"/>
                </a:lnTo>
                <a:lnTo>
                  <a:pt x="61469" y="116633"/>
                </a:lnTo>
                <a:lnTo>
                  <a:pt x="65636" y="112014"/>
                </a:lnTo>
                <a:lnTo>
                  <a:pt x="77328" y="73771"/>
                </a:lnTo>
                <a:lnTo>
                  <a:pt x="77638" y="64008"/>
                </a:lnTo>
                <a:lnTo>
                  <a:pt x="76791" y="48815"/>
                </a:lnTo>
                <a:lnTo>
                  <a:pt x="74399" y="35623"/>
                </a:lnTo>
                <a:lnTo>
                  <a:pt x="70565" y="24360"/>
                </a:lnTo>
                <a:lnTo>
                  <a:pt x="65446" y="15240"/>
                </a:lnTo>
                <a:lnTo>
                  <a:pt x="58611" y="8358"/>
                </a:lnTo>
                <a:lnTo>
                  <a:pt x="5541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874264" y="40843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40" y="33527"/>
                </a:lnTo>
                <a:lnTo>
                  <a:pt x="881" y="70175"/>
                </a:lnTo>
                <a:lnTo>
                  <a:pt x="0" y="83819"/>
                </a:lnTo>
                <a:lnTo>
                  <a:pt x="547" y="93178"/>
                </a:lnTo>
                <a:lnTo>
                  <a:pt x="16383" y="137540"/>
                </a:lnTo>
                <a:lnTo>
                  <a:pt x="50292" y="167639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5447"/>
                </a:lnTo>
                <a:lnTo>
                  <a:pt x="36575" y="150875"/>
                </a:lnTo>
                <a:lnTo>
                  <a:pt x="32004" y="146303"/>
                </a:lnTo>
                <a:lnTo>
                  <a:pt x="28956" y="141731"/>
                </a:lnTo>
                <a:lnTo>
                  <a:pt x="24384" y="132587"/>
                </a:lnTo>
                <a:lnTo>
                  <a:pt x="22860" y="124967"/>
                </a:lnTo>
                <a:lnTo>
                  <a:pt x="19812" y="115824"/>
                </a:lnTo>
                <a:lnTo>
                  <a:pt x="19573" y="108442"/>
                </a:lnTo>
                <a:lnTo>
                  <a:pt x="19050" y="100202"/>
                </a:lnTo>
                <a:lnTo>
                  <a:pt x="18526" y="91392"/>
                </a:lnTo>
                <a:lnTo>
                  <a:pt x="21336" y="47243"/>
                </a:lnTo>
                <a:lnTo>
                  <a:pt x="40576" y="11049"/>
                </a:lnTo>
                <a:lnTo>
                  <a:pt x="50292" y="304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130295" y="41483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130295" y="4181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776727" y="4130040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13716" y="103632"/>
                </a:moveTo>
                <a:lnTo>
                  <a:pt x="7620" y="103632"/>
                </a:lnTo>
                <a:lnTo>
                  <a:pt x="6096" y="105156"/>
                </a:lnTo>
                <a:lnTo>
                  <a:pt x="3048" y="106680"/>
                </a:lnTo>
                <a:lnTo>
                  <a:pt x="3048" y="108204"/>
                </a:lnTo>
                <a:lnTo>
                  <a:pt x="1524" y="109727"/>
                </a:lnTo>
                <a:lnTo>
                  <a:pt x="1524" y="112775"/>
                </a:lnTo>
                <a:lnTo>
                  <a:pt x="0" y="114300"/>
                </a:lnTo>
                <a:lnTo>
                  <a:pt x="1524" y="117348"/>
                </a:lnTo>
                <a:lnTo>
                  <a:pt x="3048" y="118872"/>
                </a:lnTo>
                <a:lnTo>
                  <a:pt x="3048" y="120396"/>
                </a:lnTo>
                <a:lnTo>
                  <a:pt x="6096" y="121920"/>
                </a:lnTo>
                <a:lnTo>
                  <a:pt x="15240" y="121920"/>
                </a:lnTo>
                <a:lnTo>
                  <a:pt x="21336" y="120396"/>
                </a:lnTo>
                <a:lnTo>
                  <a:pt x="25908" y="115824"/>
                </a:lnTo>
                <a:lnTo>
                  <a:pt x="31122" y="112966"/>
                </a:lnTo>
                <a:lnTo>
                  <a:pt x="35623" y="108965"/>
                </a:lnTo>
                <a:lnTo>
                  <a:pt x="36247" y="108204"/>
                </a:lnTo>
                <a:lnTo>
                  <a:pt x="22860" y="108204"/>
                </a:lnTo>
                <a:lnTo>
                  <a:pt x="21336" y="106680"/>
                </a:lnTo>
                <a:lnTo>
                  <a:pt x="19812" y="106680"/>
                </a:lnTo>
                <a:lnTo>
                  <a:pt x="13716" y="103632"/>
                </a:lnTo>
                <a:close/>
              </a:path>
              <a:path w="109855" h="121920">
                <a:moveTo>
                  <a:pt x="50292" y="3048"/>
                </a:moveTo>
                <a:lnTo>
                  <a:pt x="22860" y="3048"/>
                </a:lnTo>
                <a:lnTo>
                  <a:pt x="25908" y="6096"/>
                </a:lnTo>
                <a:lnTo>
                  <a:pt x="25908" y="7620"/>
                </a:lnTo>
                <a:lnTo>
                  <a:pt x="28956" y="13715"/>
                </a:lnTo>
                <a:lnTo>
                  <a:pt x="30480" y="15239"/>
                </a:lnTo>
                <a:lnTo>
                  <a:pt x="30480" y="18287"/>
                </a:lnTo>
                <a:lnTo>
                  <a:pt x="48768" y="79248"/>
                </a:lnTo>
                <a:lnTo>
                  <a:pt x="38100" y="92963"/>
                </a:lnTo>
                <a:lnTo>
                  <a:pt x="35052" y="99060"/>
                </a:lnTo>
                <a:lnTo>
                  <a:pt x="25908" y="108204"/>
                </a:lnTo>
                <a:lnTo>
                  <a:pt x="36247" y="108204"/>
                </a:lnTo>
                <a:lnTo>
                  <a:pt x="39838" y="103822"/>
                </a:lnTo>
                <a:lnTo>
                  <a:pt x="44196" y="97536"/>
                </a:lnTo>
                <a:lnTo>
                  <a:pt x="66969" y="60960"/>
                </a:lnTo>
                <a:lnTo>
                  <a:pt x="57912" y="60960"/>
                </a:lnTo>
                <a:lnTo>
                  <a:pt x="47244" y="19812"/>
                </a:lnTo>
                <a:lnTo>
                  <a:pt x="47244" y="15239"/>
                </a:lnTo>
                <a:lnTo>
                  <a:pt x="45720" y="12192"/>
                </a:lnTo>
                <a:lnTo>
                  <a:pt x="47244" y="9144"/>
                </a:lnTo>
                <a:lnTo>
                  <a:pt x="47244" y="7620"/>
                </a:lnTo>
                <a:lnTo>
                  <a:pt x="48768" y="6096"/>
                </a:lnTo>
                <a:lnTo>
                  <a:pt x="48768" y="4572"/>
                </a:lnTo>
                <a:lnTo>
                  <a:pt x="50292" y="3048"/>
                </a:lnTo>
                <a:close/>
              </a:path>
              <a:path w="109855" h="121920">
                <a:moveTo>
                  <a:pt x="102108" y="4572"/>
                </a:moveTo>
                <a:lnTo>
                  <a:pt x="89916" y="4572"/>
                </a:lnTo>
                <a:lnTo>
                  <a:pt x="89916" y="10668"/>
                </a:lnTo>
                <a:lnTo>
                  <a:pt x="88392" y="13715"/>
                </a:lnTo>
                <a:lnTo>
                  <a:pt x="86868" y="15239"/>
                </a:lnTo>
                <a:lnTo>
                  <a:pt x="57912" y="60960"/>
                </a:lnTo>
                <a:lnTo>
                  <a:pt x="66969" y="60960"/>
                </a:lnTo>
                <a:lnTo>
                  <a:pt x="94488" y="16763"/>
                </a:lnTo>
                <a:lnTo>
                  <a:pt x="96012" y="12192"/>
                </a:lnTo>
                <a:lnTo>
                  <a:pt x="97536" y="9144"/>
                </a:lnTo>
                <a:lnTo>
                  <a:pt x="99060" y="9144"/>
                </a:lnTo>
                <a:lnTo>
                  <a:pt x="100584" y="6096"/>
                </a:lnTo>
                <a:lnTo>
                  <a:pt x="102108" y="4572"/>
                </a:lnTo>
                <a:close/>
              </a:path>
              <a:path w="109855" h="121920">
                <a:moveTo>
                  <a:pt x="105156" y="3048"/>
                </a:moveTo>
                <a:lnTo>
                  <a:pt x="88392" y="3048"/>
                </a:lnTo>
                <a:lnTo>
                  <a:pt x="88392" y="4572"/>
                </a:lnTo>
                <a:lnTo>
                  <a:pt x="103632" y="4572"/>
                </a:lnTo>
                <a:lnTo>
                  <a:pt x="105156" y="3048"/>
                </a:lnTo>
                <a:close/>
              </a:path>
              <a:path w="109855" h="121920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1920">
                <a:moveTo>
                  <a:pt x="109728" y="0"/>
                </a:moveTo>
                <a:lnTo>
                  <a:pt x="82296" y="0"/>
                </a:lnTo>
                <a:lnTo>
                  <a:pt x="82296" y="3048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300728" y="4087367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5" h="125095">
                <a:moveTo>
                  <a:pt x="33527" y="15240"/>
                </a:moveTo>
                <a:lnTo>
                  <a:pt x="13716" y="15240"/>
                </a:lnTo>
                <a:lnTo>
                  <a:pt x="13716" y="16764"/>
                </a:lnTo>
                <a:lnTo>
                  <a:pt x="15239" y="18287"/>
                </a:lnTo>
                <a:lnTo>
                  <a:pt x="16763" y="18287"/>
                </a:lnTo>
                <a:lnTo>
                  <a:pt x="16763" y="22860"/>
                </a:lnTo>
                <a:lnTo>
                  <a:pt x="18287" y="28956"/>
                </a:lnTo>
                <a:lnTo>
                  <a:pt x="18287" y="109728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39" y="118872"/>
                </a:lnTo>
                <a:lnTo>
                  <a:pt x="12192" y="121920"/>
                </a:lnTo>
                <a:lnTo>
                  <a:pt x="38100" y="121920"/>
                </a:lnTo>
                <a:lnTo>
                  <a:pt x="36575" y="120396"/>
                </a:lnTo>
                <a:lnTo>
                  <a:pt x="36575" y="118872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5240"/>
                </a:lnTo>
                <a:close/>
              </a:path>
              <a:path w="48895" h="125095">
                <a:moveTo>
                  <a:pt x="33527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8287"/>
                </a:lnTo>
                <a:lnTo>
                  <a:pt x="6096" y="16764"/>
                </a:lnTo>
                <a:lnTo>
                  <a:pt x="9144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056888" y="408432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3047"/>
                </a:lnTo>
                <a:lnTo>
                  <a:pt x="9161" y="12215"/>
                </a:lnTo>
                <a:lnTo>
                  <a:pt x="13715" y="18287"/>
                </a:lnTo>
                <a:lnTo>
                  <a:pt x="18287" y="21335"/>
                </a:lnTo>
                <a:lnTo>
                  <a:pt x="21336" y="25907"/>
                </a:lnTo>
                <a:lnTo>
                  <a:pt x="22860" y="32003"/>
                </a:lnTo>
                <a:lnTo>
                  <a:pt x="25908" y="36575"/>
                </a:lnTo>
                <a:lnTo>
                  <a:pt x="27432" y="44195"/>
                </a:lnTo>
                <a:lnTo>
                  <a:pt x="27432" y="51815"/>
                </a:lnTo>
                <a:lnTo>
                  <a:pt x="28551" y="59864"/>
                </a:lnTo>
                <a:lnTo>
                  <a:pt x="29527" y="68198"/>
                </a:lnTo>
                <a:lnTo>
                  <a:pt x="30218" y="77104"/>
                </a:lnTo>
                <a:lnTo>
                  <a:pt x="30479" y="86867"/>
                </a:lnTo>
                <a:lnTo>
                  <a:pt x="30218" y="95107"/>
                </a:lnTo>
                <a:lnTo>
                  <a:pt x="23812" y="135826"/>
                </a:lnTo>
                <a:lnTo>
                  <a:pt x="16763" y="147827"/>
                </a:lnTo>
                <a:lnTo>
                  <a:pt x="12191" y="155447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5635"/>
                </a:lnTo>
                <a:lnTo>
                  <a:pt x="47910" y="97274"/>
                </a:lnTo>
                <a:lnTo>
                  <a:pt x="48767" y="83819"/>
                </a:lnTo>
                <a:lnTo>
                  <a:pt x="48434" y="74009"/>
                </a:lnTo>
                <a:lnTo>
                  <a:pt x="32385" y="30098"/>
                </a:lnTo>
                <a:lnTo>
                  <a:pt x="5691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965447" y="4087367"/>
            <a:ext cx="79375" cy="128270"/>
          </a:xfrm>
          <a:custGeom>
            <a:avLst/>
            <a:gdLst/>
            <a:ahLst/>
            <a:cxnLst/>
            <a:rect l="l" t="t" r="r" b="b"/>
            <a:pathLst>
              <a:path w="79375" h="128270">
                <a:moveTo>
                  <a:pt x="39624" y="0"/>
                </a:moveTo>
                <a:lnTo>
                  <a:pt x="33527" y="0"/>
                </a:lnTo>
                <a:lnTo>
                  <a:pt x="27431" y="3048"/>
                </a:lnTo>
                <a:lnTo>
                  <a:pt x="24384" y="6096"/>
                </a:lnTo>
                <a:lnTo>
                  <a:pt x="18954" y="10739"/>
                </a:lnTo>
                <a:lnTo>
                  <a:pt x="1904" y="45338"/>
                </a:lnTo>
                <a:lnTo>
                  <a:pt x="0" y="64008"/>
                </a:lnTo>
                <a:lnTo>
                  <a:pt x="785" y="76676"/>
                </a:lnTo>
                <a:lnTo>
                  <a:pt x="16049" y="115800"/>
                </a:lnTo>
                <a:lnTo>
                  <a:pt x="39624" y="128016"/>
                </a:lnTo>
                <a:lnTo>
                  <a:pt x="45719" y="128016"/>
                </a:lnTo>
                <a:lnTo>
                  <a:pt x="50291" y="124968"/>
                </a:lnTo>
                <a:lnTo>
                  <a:pt x="54355" y="121920"/>
                </a:lnTo>
                <a:lnTo>
                  <a:pt x="32003" y="121920"/>
                </a:lnTo>
                <a:lnTo>
                  <a:pt x="27431" y="117348"/>
                </a:lnTo>
                <a:lnTo>
                  <a:pt x="21502" y="99631"/>
                </a:lnTo>
                <a:lnTo>
                  <a:pt x="19621" y="89916"/>
                </a:lnTo>
                <a:lnTo>
                  <a:pt x="18597" y="79057"/>
                </a:lnTo>
                <a:lnTo>
                  <a:pt x="18287" y="67056"/>
                </a:lnTo>
                <a:lnTo>
                  <a:pt x="18414" y="54244"/>
                </a:lnTo>
                <a:lnTo>
                  <a:pt x="26669" y="16859"/>
                </a:lnTo>
                <a:lnTo>
                  <a:pt x="35051" y="6096"/>
                </a:lnTo>
                <a:lnTo>
                  <a:pt x="56881" y="6096"/>
                </a:lnTo>
                <a:lnTo>
                  <a:pt x="53721" y="3619"/>
                </a:lnTo>
                <a:lnTo>
                  <a:pt x="47101" y="881"/>
                </a:lnTo>
                <a:lnTo>
                  <a:pt x="39624" y="0"/>
                </a:lnTo>
                <a:close/>
              </a:path>
              <a:path w="79375" h="128270">
                <a:moveTo>
                  <a:pt x="56881" y="6096"/>
                </a:moveTo>
                <a:lnTo>
                  <a:pt x="44196" y="6096"/>
                </a:lnTo>
                <a:lnTo>
                  <a:pt x="47243" y="7620"/>
                </a:lnTo>
                <a:lnTo>
                  <a:pt x="51815" y="12192"/>
                </a:lnTo>
                <a:lnTo>
                  <a:pt x="54863" y="18287"/>
                </a:lnTo>
                <a:lnTo>
                  <a:pt x="56387" y="24384"/>
                </a:lnTo>
                <a:lnTo>
                  <a:pt x="58388" y="31575"/>
                </a:lnTo>
                <a:lnTo>
                  <a:pt x="59817" y="39624"/>
                </a:lnTo>
                <a:lnTo>
                  <a:pt x="60674" y="48815"/>
                </a:lnTo>
                <a:lnTo>
                  <a:pt x="60739" y="51244"/>
                </a:lnTo>
                <a:lnTo>
                  <a:pt x="60858" y="64008"/>
                </a:lnTo>
                <a:lnTo>
                  <a:pt x="60674" y="72342"/>
                </a:lnTo>
                <a:lnTo>
                  <a:pt x="51815" y="114300"/>
                </a:lnTo>
                <a:lnTo>
                  <a:pt x="50291" y="117348"/>
                </a:lnTo>
                <a:lnTo>
                  <a:pt x="45719" y="120396"/>
                </a:lnTo>
                <a:lnTo>
                  <a:pt x="42672" y="121920"/>
                </a:lnTo>
                <a:lnTo>
                  <a:pt x="54355" y="121920"/>
                </a:lnTo>
                <a:lnTo>
                  <a:pt x="56387" y="120396"/>
                </a:lnTo>
                <a:lnTo>
                  <a:pt x="61793" y="116633"/>
                </a:lnTo>
                <a:lnTo>
                  <a:pt x="66484" y="112014"/>
                </a:lnTo>
                <a:lnTo>
                  <a:pt x="78724" y="73771"/>
                </a:lnTo>
                <a:lnTo>
                  <a:pt x="79248" y="64008"/>
                </a:lnTo>
                <a:lnTo>
                  <a:pt x="78160" y="48815"/>
                </a:lnTo>
                <a:lnTo>
                  <a:pt x="75247" y="35623"/>
                </a:lnTo>
                <a:lnTo>
                  <a:pt x="70889" y="24360"/>
                </a:lnTo>
                <a:lnTo>
                  <a:pt x="65531" y="15240"/>
                </a:lnTo>
                <a:lnTo>
                  <a:pt x="59769" y="8358"/>
                </a:lnTo>
                <a:lnTo>
                  <a:pt x="56881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902964" y="40843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39457" y="5667"/>
                </a:lnTo>
                <a:lnTo>
                  <a:pt x="29908" y="13335"/>
                </a:lnTo>
                <a:lnTo>
                  <a:pt x="21788" y="22717"/>
                </a:lnTo>
                <a:lnTo>
                  <a:pt x="15239" y="33527"/>
                </a:lnTo>
                <a:lnTo>
                  <a:pt x="8358" y="44600"/>
                </a:lnTo>
                <a:lnTo>
                  <a:pt x="3619" y="56959"/>
                </a:lnTo>
                <a:lnTo>
                  <a:pt x="881" y="70175"/>
                </a:lnTo>
                <a:lnTo>
                  <a:pt x="0" y="83819"/>
                </a:lnTo>
                <a:lnTo>
                  <a:pt x="547" y="93178"/>
                </a:lnTo>
                <a:lnTo>
                  <a:pt x="16383" y="137540"/>
                </a:lnTo>
                <a:lnTo>
                  <a:pt x="43719" y="164187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19"/>
                </a:lnTo>
                <a:lnTo>
                  <a:pt x="35051" y="150875"/>
                </a:lnTo>
                <a:lnTo>
                  <a:pt x="28956" y="141731"/>
                </a:lnTo>
                <a:lnTo>
                  <a:pt x="24384" y="132587"/>
                </a:lnTo>
                <a:lnTo>
                  <a:pt x="21336" y="124967"/>
                </a:lnTo>
                <a:lnTo>
                  <a:pt x="21336" y="115824"/>
                </a:lnTo>
                <a:lnTo>
                  <a:pt x="20216" y="108442"/>
                </a:lnTo>
                <a:lnTo>
                  <a:pt x="19240" y="100202"/>
                </a:lnTo>
                <a:lnTo>
                  <a:pt x="18549" y="91392"/>
                </a:lnTo>
                <a:lnTo>
                  <a:pt x="18287" y="82295"/>
                </a:lnTo>
                <a:lnTo>
                  <a:pt x="18549" y="72747"/>
                </a:lnTo>
                <a:lnTo>
                  <a:pt x="25527" y="32575"/>
                </a:lnTo>
                <a:lnTo>
                  <a:pt x="50291" y="3047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157471" y="41483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157471" y="4181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863340" y="4078223"/>
            <a:ext cx="24765" cy="50800"/>
          </a:xfrm>
          <a:custGeom>
            <a:avLst/>
            <a:gdLst/>
            <a:ahLst/>
            <a:cxnLst/>
            <a:rect l="l" t="t" r="r" b="b"/>
            <a:pathLst>
              <a:path w="24764" h="50800">
                <a:moveTo>
                  <a:pt x="19812" y="0"/>
                </a:moveTo>
                <a:lnTo>
                  <a:pt x="12192" y="0"/>
                </a:lnTo>
                <a:lnTo>
                  <a:pt x="7620" y="4572"/>
                </a:lnTo>
                <a:lnTo>
                  <a:pt x="6096" y="4572"/>
                </a:lnTo>
                <a:lnTo>
                  <a:pt x="4572" y="9143"/>
                </a:lnTo>
                <a:lnTo>
                  <a:pt x="4572" y="12191"/>
                </a:lnTo>
                <a:lnTo>
                  <a:pt x="3048" y="18287"/>
                </a:lnTo>
                <a:lnTo>
                  <a:pt x="3048" y="25908"/>
                </a:lnTo>
                <a:lnTo>
                  <a:pt x="0" y="50291"/>
                </a:lnTo>
                <a:lnTo>
                  <a:pt x="4572" y="50291"/>
                </a:lnTo>
                <a:lnTo>
                  <a:pt x="15239" y="25908"/>
                </a:lnTo>
                <a:lnTo>
                  <a:pt x="19812" y="16763"/>
                </a:lnTo>
                <a:lnTo>
                  <a:pt x="21336" y="12191"/>
                </a:lnTo>
                <a:lnTo>
                  <a:pt x="22860" y="9143"/>
                </a:lnTo>
                <a:lnTo>
                  <a:pt x="22860" y="7620"/>
                </a:lnTo>
                <a:lnTo>
                  <a:pt x="24384" y="6096"/>
                </a:lnTo>
                <a:lnTo>
                  <a:pt x="24384" y="4572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764279" y="4130040"/>
            <a:ext cx="111760" cy="121920"/>
          </a:xfrm>
          <a:custGeom>
            <a:avLst/>
            <a:gdLst/>
            <a:ahLst/>
            <a:cxnLst/>
            <a:rect l="l" t="t" r="r" b="b"/>
            <a:pathLst>
              <a:path w="111760" h="121920">
                <a:moveTo>
                  <a:pt x="13716" y="103632"/>
                </a:moveTo>
                <a:lnTo>
                  <a:pt x="9144" y="103632"/>
                </a:lnTo>
                <a:lnTo>
                  <a:pt x="6096" y="105156"/>
                </a:lnTo>
                <a:lnTo>
                  <a:pt x="4572" y="106680"/>
                </a:lnTo>
                <a:lnTo>
                  <a:pt x="1524" y="108204"/>
                </a:lnTo>
                <a:lnTo>
                  <a:pt x="0" y="109727"/>
                </a:lnTo>
                <a:lnTo>
                  <a:pt x="0" y="117348"/>
                </a:lnTo>
                <a:lnTo>
                  <a:pt x="1524" y="118872"/>
                </a:lnTo>
                <a:lnTo>
                  <a:pt x="7620" y="121920"/>
                </a:lnTo>
                <a:lnTo>
                  <a:pt x="16764" y="121920"/>
                </a:lnTo>
                <a:lnTo>
                  <a:pt x="21336" y="120396"/>
                </a:lnTo>
                <a:lnTo>
                  <a:pt x="27432" y="115824"/>
                </a:lnTo>
                <a:lnTo>
                  <a:pt x="33528" y="112775"/>
                </a:lnTo>
                <a:lnTo>
                  <a:pt x="38100" y="108204"/>
                </a:lnTo>
                <a:lnTo>
                  <a:pt x="22860" y="108204"/>
                </a:lnTo>
                <a:lnTo>
                  <a:pt x="22860" y="106680"/>
                </a:lnTo>
                <a:lnTo>
                  <a:pt x="19812" y="106680"/>
                </a:lnTo>
                <a:lnTo>
                  <a:pt x="13716" y="103632"/>
                </a:lnTo>
                <a:close/>
              </a:path>
              <a:path w="111760" h="121920">
                <a:moveTo>
                  <a:pt x="50292" y="3048"/>
                </a:moveTo>
                <a:lnTo>
                  <a:pt x="22860" y="3048"/>
                </a:lnTo>
                <a:lnTo>
                  <a:pt x="24384" y="4572"/>
                </a:lnTo>
                <a:lnTo>
                  <a:pt x="24384" y="6096"/>
                </a:lnTo>
                <a:lnTo>
                  <a:pt x="25908" y="6096"/>
                </a:lnTo>
                <a:lnTo>
                  <a:pt x="27432" y="7620"/>
                </a:lnTo>
                <a:lnTo>
                  <a:pt x="27432" y="10668"/>
                </a:lnTo>
                <a:lnTo>
                  <a:pt x="28956" y="13715"/>
                </a:lnTo>
                <a:lnTo>
                  <a:pt x="30480" y="15239"/>
                </a:lnTo>
                <a:lnTo>
                  <a:pt x="30480" y="18287"/>
                </a:lnTo>
                <a:lnTo>
                  <a:pt x="47244" y="79248"/>
                </a:lnTo>
                <a:lnTo>
                  <a:pt x="39624" y="92963"/>
                </a:lnTo>
                <a:lnTo>
                  <a:pt x="35052" y="99060"/>
                </a:lnTo>
                <a:lnTo>
                  <a:pt x="32004" y="102108"/>
                </a:lnTo>
                <a:lnTo>
                  <a:pt x="30480" y="105156"/>
                </a:lnTo>
                <a:lnTo>
                  <a:pt x="24384" y="108204"/>
                </a:lnTo>
                <a:lnTo>
                  <a:pt x="38100" y="108204"/>
                </a:lnTo>
                <a:lnTo>
                  <a:pt x="39624" y="106680"/>
                </a:lnTo>
                <a:lnTo>
                  <a:pt x="44196" y="97536"/>
                </a:lnTo>
                <a:lnTo>
                  <a:pt x="66969" y="60960"/>
                </a:lnTo>
                <a:lnTo>
                  <a:pt x="59436" y="60960"/>
                </a:lnTo>
                <a:lnTo>
                  <a:pt x="47244" y="19812"/>
                </a:lnTo>
                <a:lnTo>
                  <a:pt x="45720" y="15239"/>
                </a:lnTo>
                <a:lnTo>
                  <a:pt x="45720" y="7620"/>
                </a:lnTo>
                <a:lnTo>
                  <a:pt x="50292" y="3048"/>
                </a:lnTo>
                <a:close/>
              </a:path>
              <a:path w="111760" h="121920">
                <a:moveTo>
                  <a:pt x="105156" y="3048"/>
                </a:moveTo>
                <a:lnTo>
                  <a:pt x="88392" y="3048"/>
                </a:lnTo>
                <a:lnTo>
                  <a:pt x="91440" y="6096"/>
                </a:lnTo>
                <a:lnTo>
                  <a:pt x="89916" y="7620"/>
                </a:lnTo>
                <a:lnTo>
                  <a:pt x="89916" y="10668"/>
                </a:lnTo>
                <a:lnTo>
                  <a:pt x="88392" y="13715"/>
                </a:lnTo>
                <a:lnTo>
                  <a:pt x="86868" y="15239"/>
                </a:lnTo>
                <a:lnTo>
                  <a:pt x="59436" y="60960"/>
                </a:lnTo>
                <a:lnTo>
                  <a:pt x="66969" y="60960"/>
                </a:lnTo>
                <a:lnTo>
                  <a:pt x="94487" y="16763"/>
                </a:lnTo>
                <a:lnTo>
                  <a:pt x="96012" y="12192"/>
                </a:lnTo>
                <a:lnTo>
                  <a:pt x="97536" y="9144"/>
                </a:lnTo>
                <a:lnTo>
                  <a:pt x="99060" y="9144"/>
                </a:lnTo>
                <a:lnTo>
                  <a:pt x="100584" y="6096"/>
                </a:lnTo>
                <a:lnTo>
                  <a:pt x="102108" y="4572"/>
                </a:lnTo>
                <a:lnTo>
                  <a:pt x="103632" y="4572"/>
                </a:lnTo>
                <a:lnTo>
                  <a:pt x="105156" y="3048"/>
                </a:lnTo>
                <a:close/>
              </a:path>
              <a:path w="111760" h="121920">
                <a:moveTo>
                  <a:pt x="59436" y="0"/>
                </a:moveTo>
                <a:lnTo>
                  <a:pt x="21336" y="0"/>
                </a:lnTo>
                <a:lnTo>
                  <a:pt x="19812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11760" h="121920">
                <a:moveTo>
                  <a:pt x="111252" y="0"/>
                </a:moveTo>
                <a:lnTo>
                  <a:pt x="83820" y="0"/>
                </a:lnTo>
                <a:lnTo>
                  <a:pt x="82296" y="3048"/>
                </a:lnTo>
                <a:lnTo>
                  <a:pt x="109728" y="3048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018032" y="4424171"/>
            <a:ext cx="176784" cy="1447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871472" y="4410455"/>
            <a:ext cx="83819" cy="1249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726692" y="447217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726692" y="45049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485900" y="4494276"/>
            <a:ext cx="9525" cy="41275"/>
          </a:xfrm>
          <a:custGeom>
            <a:avLst/>
            <a:gdLst/>
            <a:ahLst/>
            <a:cxnLst/>
            <a:rect l="l" t="t" r="r" b="b"/>
            <a:pathLst>
              <a:path w="9525" h="41275">
                <a:moveTo>
                  <a:pt x="9143" y="0"/>
                </a:moveTo>
                <a:lnTo>
                  <a:pt x="0" y="0"/>
                </a:lnTo>
                <a:lnTo>
                  <a:pt x="0" y="41148"/>
                </a:lnTo>
                <a:lnTo>
                  <a:pt x="9143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443227" y="448894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485900" y="444093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374647" y="4401311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5" h="52070">
                <a:moveTo>
                  <a:pt x="24384" y="1524"/>
                </a:moveTo>
                <a:lnTo>
                  <a:pt x="9143" y="1524"/>
                </a:lnTo>
                <a:lnTo>
                  <a:pt x="9143" y="3048"/>
                </a:lnTo>
                <a:lnTo>
                  <a:pt x="4571" y="12191"/>
                </a:lnTo>
                <a:lnTo>
                  <a:pt x="4571" y="18287"/>
                </a:lnTo>
                <a:lnTo>
                  <a:pt x="3048" y="24384"/>
                </a:lnTo>
                <a:lnTo>
                  <a:pt x="0" y="51815"/>
                </a:lnTo>
                <a:lnTo>
                  <a:pt x="4571" y="51815"/>
                </a:lnTo>
                <a:lnTo>
                  <a:pt x="16764" y="24384"/>
                </a:lnTo>
                <a:lnTo>
                  <a:pt x="22860" y="12191"/>
                </a:lnTo>
                <a:lnTo>
                  <a:pt x="24384" y="10667"/>
                </a:lnTo>
                <a:lnTo>
                  <a:pt x="24384" y="1524"/>
                </a:lnTo>
                <a:close/>
              </a:path>
              <a:path w="24765" h="52070">
                <a:moveTo>
                  <a:pt x="21336" y="0"/>
                </a:moveTo>
                <a:lnTo>
                  <a:pt x="13715" y="0"/>
                </a:lnTo>
                <a:lnTo>
                  <a:pt x="12192" y="1524"/>
                </a:lnTo>
                <a:lnTo>
                  <a:pt x="22860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592580" y="4453128"/>
            <a:ext cx="85343" cy="12192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275588" y="4453128"/>
            <a:ext cx="85725" cy="121920"/>
          </a:xfrm>
          <a:custGeom>
            <a:avLst/>
            <a:gdLst/>
            <a:ahLst/>
            <a:cxnLst/>
            <a:rect l="l" t="t" r="r" b="b"/>
            <a:pathLst>
              <a:path w="85725" h="121920">
                <a:moveTo>
                  <a:pt x="15240" y="103632"/>
                </a:moveTo>
                <a:lnTo>
                  <a:pt x="9143" y="103632"/>
                </a:lnTo>
                <a:lnTo>
                  <a:pt x="7620" y="105156"/>
                </a:lnTo>
                <a:lnTo>
                  <a:pt x="4571" y="106680"/>
                </a:lnTo>
                <a:lnTo>
                  <a:pt x="1524" y="109727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7348"/>
                </a:lnTo>
                <a:lnTo>
                  <a:pt x="4571" y="120396"/>
                </a:lnTo>
                <a:lnTo>
                  <a:pt x="7620" y="121920"/>
                </a:lnTo>
                <a:lnTo>
                  <a:pt x="16764" y="121920"/>
                </a:lnTo>
                <a:lnTo>
                  <a:pt x="21336" y="120396"/>
                </a:lnTo>
                <a:lnTo>
                  <a:pt x="37591" y="108204"/>
                </a:lnTo>
                <a:lnTo>
                  <a:pt x="22859" y="108204"/>
                </a:lnTo>
                <a:lnTo>
                  <a:pt x="21336" y="106680"/>
                </a:lnTo>
                <a:lnTo>
                  <a:pt x="19812" y="106680"/>
                </a:lnTo>
                <a:lnTo>
                  <a:pt x="16764" y="105156"/>
                </a:lnTo>
                <a:lnTo>
                  <a:pt x="15240" y="103632"/>
                </a:lnTo>
                <a:close/>
              </a:path>
              <a:path w="85725" h="121920">
                <a:moveTo>
                  <a:pt x="50292" y="4572"/>
                </a:moveTo>
                <a:lnTo>
                  <a:pt x="24384" y="4572"/>
                </a:lnTo>
                <a:lnTo>
                  <a:pt x="25908" y="6096"/>
                </a:lnTo>
                <a:lnTo>
                  <a:pt x="27431" y="6096"/>
                </a:lnTo>
                <a:lnTo>
                  <a:pt x="27431" y="7620"/>
                </a:lnTo>
                <a:lnTo>
                  <a:pt x="30480" y="13716"/>
                </a:lnTo>
                <a:lnTo>
                  <a:pt x="32003" y="15239"/>
                </a:lnTo>
                <a:lnTo>
                  <a:pt x="32003" y="18287"/>
                </a:lnTo>
                <a:lnTo>
                  <a:pt x="48768" y="79248"/>
                </a:lnTo>
                <a:lnTo>
                  <a:pt x="39624" y="92963"/>
                </a:lnTo>
                <a:lnTo>
                  <a:pt x="36575" y="99060"/>
                </a:lnTo>
                <a:lnTo>
                  <a:pt x="28956" y="106680"/>
                </a:lnTo>
                <a:lnTo>
                  <a:pt x="25908" y="108204"/>
                </a:lnTo>
                <a:lnTo>
                  <a:pt x="37591" y="108204"/>
                </a:lnTo>
                <a:lnTo>
                  <a:pt x="39624" y="106680"/>
                </a:lnTo>
                <a:lnTo>
                  <a:pt x="44196" y="97536"/>
                </a:lnTo>
                <a:lnTo>
                  <a:pt x="66969" y="60960"/>
                </a:lnTo>
                <a:lnTo>
                  <a:pt x="59436" y="60960"/>
                </a:lnTo>
                <a:lnTo>
                  <a:pt x="47243" y="18287"/>
                </a:lnTo>
                <a:lnTo>
                  <a:pt x="47243" y="15239"/>
                </a:lnTo>
                <a:lnTo>
                  <a:pt x="45720" y="12192"/>
                </a:lnTo>
                <a:lnTo>
                  <a:pt x="47243" y="9144"/>
                </a:lnTo>
                <a:lnTo>
                  <a:pt x="47243" y="7620"/>
                </a:lnTo>
                <a:lnTo>
                  <a:pt x="50292" y="4572"/>
                </a:lnTo>
                <a:close/>
              </a:path>
              <a:path w="85725" h="121920">
                <a:moveTo>
                  <a:pt x="85343" y="17779"/>
                </a:moveTo>
                <a:lnTo>
                  <a:pt x="59436" y="60960"/>
                </a:lnTo>
                <a:lnTo>
                  <a:pt x="66969" y="60960"/>
                </a:lnTo>
                <a:lnTo>
                  <a:pt x="85343" y="31449"/>
                </a:lnTo>
                <a:lnTo>
                  <a:pt x="85343" y="17779"/>
                </a:lnTo>
                <a:close/>
              </a:path>
              <a:path w="85725" h="121920">
                <a:moveTo>
                  <a:pt x="59436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59" y="4572"/>
                </a:lnTo>
                <a:lnTo>
                  <a:pt x="51815" y="4572"/>
                </a:lnTo>
                <a:lnTo>
                  <a:pt x="53340" y="3048"/>
                </a:lnTo>
                <a:lnTo>
                  <a:pt x="59436" y="3048"/>
                </a:lnTo>
                <a:lnTo>
                  <a:pt x="59436" y="0"/>
                </a:lnTo>
                <a:close/>
              </a:path>
              <a:path w="85725" h="121920">
                <a:moveTo>
                  <a:pt x="85343" y="0"/>
                </a:moveTo>
                <a:lnTo>
                  <a:pt x="83820" y="0"/>
                </a:lnTo>
                <a:lnTo>
                  <a:pt x="83820" y="3048"/>
                </a:lnTo>
                <a:lnTo>
                  <a:pt x="85343" y="3048"/>
                </a:lnTo>
                <a:lnTo>
                  <a:pt x="85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020823" y="4424171"/>
            <a:ext cx="283463" cy="1143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880360" y="4410455"/>
            <a:ext cx="79247" cy="12801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633472" y="440740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6095" y="9143"/>
                </a:lnTo>
                <a:lnTo>
                  <a:pt x="18287" y="21336"/>
                </a:lnTo>
                <a:lnTo>
                  <a:pt x="21335" y="27431"/>
                </a:lnTo>
                <a:lnTo>
                  <a:pt x="24383" y="32003"/>
                </a:lnTo>
                <a:lnTo>
                  <a:pt x="25907" y="36575"/>
                </a:lnTo>
                <a:lnTo>
                  <a:pt x="31897" y="97250"/>
                </a:lnTo>
                <a:lnTo>
                  <a:pt x="31622" y="104203"/>
                </a:lnTo>
                <a:lnTo>
                  <a:pt x="30718" y="112371"/>
                </a:lnTo>
                <a:lnTo>
                  <a:pt x="28955" y="120395"/>
                </a:lnTo>
                <a:lnTo>
                  <a:pt x="27289" y="128754"/>
                </a:lnTo>
                <a:lnTo>
                  <a:pt x="0" y="164591"/>
                </a:lnTo>
                <a:lnTo>
                  <a:pt x="0" y="167639"/>
                </a:lnTo>
                <a:lnTo>
                  <a:pt x="10834" y="161543"/>
                </a:lnTo>
                <a:lnTo>
                  <a:pt x="20383" y="154304"/>
                </a:lnTo>
                <a:lnTo>
                  <a:pt x="28503" y="145351"/>
                </a:lnTo>
                <a:lnTo>
                  <a:pt x="35051" y="134112"/>
                </a:lnTo>
                <a:lnTo>
                  <a:pt x="41933" y="122396"/>
                </a:lnTo>
                <a:lnTo>
                  <a:pt x="46672" y="110108"/>
                </a:lnTo>
                <a:lnTo>
                  <a:pt x="49410" y="97250"/>
                </a:lnTo>
                <a:lnTo>
                  <a:pt x="50291" y="83819"/>
                </a:lnTo>
                <a:lnTo>
                  <a:pt x="49744" y="74033"/>
                </a:lnTo>
                <a:lnTo>
                  <a:pt x="34480" y="30289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543555" y="4410455"/>
            <a:ext cx="78105" cy="128270"/>
          </a:xfrm>
          <a:custGeom>
            <a:avLst/>
            <a:gdLst/>
            <a:ahLst/>
            <a:cxnLst/>
            <a:rect l="l" t="t" r="r" b="b"/>
            <a:pathLst>
              <a:path w="78105" h="128270">
                <a:moveTo>
                  <a:pt x="39624" y="0"/>
                </a:moveTo>
                <a:lnTo>
                  <a:pt x="33527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7454" y="11382"/>
                </a:lnTo>
                <a:lnTo>
                  <a:pt x="309" y="54673"/>
                </a:lnTo>
                <a:lnTo>
                  <a:pt x="0" y="64008"/>
                </a:lnTo>
                <a:lnTo>
                  <a:pt x="571" y="76676"/>
                </a:lnTo>
                <a:lnTo>
                  <a:pt x="15382" y="115800"/>
                </a:lnTo>
                <a:lnTo>
                  <a:pt x="38100" y="128016"/>
                </a:lnTo>
                <a:lnTo>
                  <a:pt x="44195" y="128016"/>
                </a:lnTo>
                <a:lnTo>
                  <a:pt x="51816" y="124968"/>
                </a:lnTo>
                <a:lnTo>
                  <a:pt x="54863" y="121920"/>
                </a:lnTo>
                <a:lnTo>
                  <a:pt x="32004" y="121920"/>
                </a:lnTo>
                <a:lnTo>
                  <a:pt x="27431" y="117348"/>
                </a:lnTo>
                <a:lnTo>
                  <a:pt x="24383" y="108204"/>
                </a:lnTo>
                <a:lnTo>
                  <a:pt x="21264" y="99631"/>
                </a:lnTo>
                <a:lnTo>
                  <a:pt x="18859" y="89916"/>
                </a:lnTo>
                <a:lnTo>
                  <a:pt x="17311" y="79057"/>
                </a:lnTo>
                <a:lnTo>
                  <a:pt x="16763" y="67056"/>
                </a:lnTo>
                <a:lnTo>
                  <a:pt x="17050" y="59436"/>
                </a:lnTo>
                <a:lnTo>
                  <a:pt x="23241" y="21526"/>
                </a:lnTo>
                <a:lnTo>
                  <a:pt x="28956" y="12192"/>
                </a:lnTo>
                <a:lnTo>
                  <a:pt x="30480" y="9144"/>
                </a:lnTo>
                <a:lnTo>
                  <a:pt x="35051" y="7620"/>
                </a:lnTo>
                <a:lnTo>
                  <a:pt x="56580" y="7620"/>
                </a:lnTo>
                <a:lnTo>
                  <a:pt x="52387" y="4191"/>
                </a:lnTo>
                <a:lnTo>
                  <a:pt x="46220" y="1095"/>
                </a:lnTo>
                <a:lnTo>
                  <a:pt x="39624" y="0"/>
                </a:lnTo>
                <a:close/>
              </a:path>
              <a:path w="78105" h="128270">
                <a:moveTo>
                  <a:pt x="56580" y="7620"/>
                </a:moveTo>
                <a:lnTo>
                  <a:pt x="45719" y="7620"/>
                </a:lnTo>
                <a:lnTo>
                  <a:pt x="51816" y="13716"/>
                </a:lnTo>
                <a:lnTo>
                  <a:pt x="53339" y="16764"/>
                </a:lnTo>
                <a:lnTo>
                  <a:pt x="60823" y="54673"/>
                </a:lnTo>
                <a:lnTo>
                  <a:pt x="60892" y="62484"/>
                </a:lnTo>
                <a:lnTo>
                  <a:pt x="60674" y="72342"/>
                </a:lnTo>
                <a:lnTo>
                  <a:pt x="59817" y="83820"/>
                </a:lnTo>
                <a:lnTo>
                  <a:pt x="58388" y="94154"/>
                </a:lnTo>
                <a:lnTo>
                  <a:pt x="56387" y="103632"/>
                </a:lnTo>
                <a:lnTo>
                  <a:pt x="54863" y="108204"/>
                </a:lnTo>
                <a:lnTo>
                  <a:pt x="53339" y="114300"/>
                </a:lnTo>
                <a:lnTo>
                  <a:pt x="48768" y="117348"/>
                </a:lnTo>
                <a:lnTo>
                  <a:pt x="45719" y="120396"/>
                </a:lnTo>
                <a:lnTo>
                  <a:pt x="42671" y="121920"/>
                </a:lnTo>
                <a:lnTo>
                  <a:pt x="54863" y="121920"/>
                </a:lnTo>
                <a:lnTo>
                  <a:pt x="56387" y="120396"/>
                </a:lnTo>
                <a:lnTo>
                  <a:pt x="60936" y="116419"/>
                </a:lnTo>
                <a:lnTo>
                  <a:pt x="77438" y="73128"/>
                </a:lnTo>
                <a:lnTo>
                  <a:pt x="77601" y="67056"/>
                </a:lnTo>
                <a:lnTo>
                  <a:pt x="77584" y="59436"/>
                </a:lnTo>
                <a:lnTo>
                  <a:pt x="64007" y="15240"/>
                </a:lnTo>
                <a:lnTo>
                  <a:pt x="58269" y="9001"/>
                </a:lnTo>
                <a:lnTo>
                  <a:pt x="5658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481072" y="440740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7" y="0"/>
                </a:moveTo>
                <a:lnTo>
                  <a:pt x="13715" y="33527"/>
                </a:lnTo>
                <a:lnTo>
                  <a:pt x="642" y="71032"/>
                </a:lnTo>
                <a:lnTo>
                  <a:pt x="0" y="85343"/>
                </a:lnTo>
                <a:lnTo>
                  <a:pt x="309" y="93821"/>
                </a:lnTo>
                <a:lnTo>
                  <a:pt x="14858" y="137540"/>
                </a:lnTo>
                <a:lnTo>
                  <a:pt x="42838" y="163972"/>
                </a:lnTo>
                <a:lnTo>
                  <a:pt x="48767" y="167639"/>
                </a:lnTo>
                <a:lnTo>
                  <a:pt x="48767" y="164591"/>
                </a:lnTo>
                <a:lnTo>
                  <a:pt x="44195" y="160019"/>
                </a:lnTo>
                <a:lnTo>
                  <a:pt x="38100" y="155447"/>
                </a:lnTo>
                <a:lnTo>
                  <a:pt x="35051" y="150875"/>
                </a:lnTo>
                <a:lnTo>
                  <a:pt x="30479" y="146303"/>
                </a:lnTo>
                <a:lnTo>
                  <a:pt x="27431" y="141731"/>
                </a:lnTo>
                <a:lnTo>
                  <a:pt x="24383" y="135636"/>
                </a:lnTo>
                <a:lnTo>
                  <a:pt x="24383" y="132587"/>
                </a:lnTo>
                <a:lnTo>
                  <a:pt x="21335" y="124967"/>
                </a:lnTo>
                <a:lnTo>
                  <a:pt x="16763" y="82295"/>
                </a:lnTo>
                <a:lnTo>
                  <a:pt x="17049" y="73390"/>
                </a:lnTo>
                <a:lnTo>
                  <a:pt x="17906" y="64769"/>
                </a:lnTo>
                <a:lnTo>
                  <a:pt x="19335" y="56149"/>
                </a:lnTo>
                <a:lnTo>
                  <a:pt x="21335" y="47243"/>
                </a:lnTo>
                <a:lnTo>
                  <a:pt x="22764" y="40171"/>
                </a:lnTo>
                <a:lnTo>
                  <a:pt x="42671" y="9143"/>
                </a:lnTo>
                <a:lnTo>
                  <a:pt x="48767" y="4571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735579" y="447217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735579" y="45049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382011" y="4453128"/>
            <a:ext cx="85725" cy="121920"/>
          </a:xfrm>
          <a:custGeom>
            <a:avLst/>
            <a:gdLst/>
            <a:ahLst/>
            <a:cxnLst/>
            <a:rect l="l" t="t" r="r" b="b"/>
            <a:pathLst>
              <a:path w="85725" h="121920">
                <a:moveTo>
                  <a:pt x="13715" y="103632"/>
                </a:moveTo>
                <a:lnTo>
                  <a:pt x="9143" y="103632"/>
                </a:lnTo>
                <a:lnTo>
                  <a:pt x="7619" y="105156"/>
                </a:lnTo>
                <a:lnTo>
                  <a:pt x="4571" y="106680"/>
                </a:lnTo>
                <a:lnTo>
                  <a:pt x="1524" y="109727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7348"/>
                </a:lnTo>
                <a:lnTo>
                  <a:pt x="3048" y="118872"/>
                </a:lnTo>
                <a:lnTo>
                  <a:pt x="6095" y="120396"/>
                </a:lnTo>
                <a:lnTo>
                  <a:pt x="7619" y="121920"/>
                </a:lnTo>
                <a:lnTo>
                  <a:pt x="15239" y="121920"/>
                </a:lnTo>
                <a:lnTo>
                  <a:pt x="21336" y="120396"/>
                </a:lnTo>
                <a:lnTo>
                  <a:pt x="33527" y="111251"/>
                </a:lnTo>
                <a:lnTo>
                  <a:pt x="36575" y="108204"/>
                </a:lnTo>
                <a:lnTo>
                  <a:pt x="22860" y="108204"/>
                </a:lnTo>
                <a:lnTo>
                  <a:pt x="21336" y="106680"/>
                </a:lnTo>
                <a:lnTo>
                  <a:pt x="19812" y="106680"/>
                </a:lnTo>
                <a:lnTo>
                  <a:pt x="13715" y="103632"/>
                </a:lnTo>
                <a:close/>
              </a:path>
              <a:path w="85725" h="121920">
                <a:moveTo>
                  <a:pt x="50292" y="4572"/>
                </a:moveTo>
                <a:lnTo>
                  <a:pt x="24383" y="4572"/>
                </a:lnTo>
                <a:lnTo>
                  <a:pt x="25907" y="6096"/>
                </a:lnTo>
                <a:lnTo>
                  <a:pt x="27431" y="6096"/>
                </a:lnTo>
                <a:lnTo>
                  <a:pt x="27431" y="7620"/>
                </a:lnTo>
                <a:lnTo>
                  <a:pt x="30480" y="13716"/>
                </a:lnTo>
                <a:lnTo>
                  <a:pt x="32004" y="15239"/>
                </a:lnTo>
                <a:lnTo>
                  <a:pt x="32004" y="18287"/>
                </a:lnTo>
                <a:lnTo>
                  <a:pt x="48768" y="79248"/>
                </a:lnTo>
                <a:lnTo>
                  <a:pt x="38100" y="92963"/>
                </a:lnTo>
                <a:lnTo>
                  <a:pt x="35051" y="99060"/>
                </a:lnTo>
                <a:lnTo>
                  <a:pt x="32004" y="102108"/>
                </a:lnTo>
                <a:lnTo>
                  <a:pt x="30480" y="105156"/>
                </a:lnTo>
                <a:lnTo>
                  <a:pt x="28956" y="106680"/>
                </a:lnTo>
                <a:lnTo>
                  <a:pt x="25907" y="108204"/>
                </a:lnTo>
                <a:lnTo>
                  <a:pt x="36575" y="108204"/>
                </a:lnTo>
                <a:lnTo>
                  <a:pt x="38100" y="106680"/>
                </a:lnTo>
                <a:lnTo>
                  <a:pt x="44195" y="97536"/>
                </a:lnTo>
                <a:lnTo>
                  <a:pt x="66969" y="60960"/>
                </a:lnTo>
                <a:lnTo>
                  <a:pt x="57912" y="60960"/>
                </a:lnTo>
                <a:lnTo>
                  <a:pt x="47243" y="18287"/>
                </a:lnTo>
                <a:lnTo>
                  <a:pt x="47243" y="15239"/>
                </a:lnTo>
                <a:lnTo>
                  <a:pt x="45719" y="12192"/>
                </a:lnTo>
                <a:lnTo>
                  <a:pt x="47243" y="9144"/>
                </a:lnTo>
                <a:lnTo>
                  <a:pt x="47243" y="7620"/>
                </a:lnTo>
                <a:lnTo>
                  <a:pt x="50292" y="4572"/>
                </a:lnTo>
                <a:close/>
              </a:path>
              <a:path w="85725" h="121920">
                <a:moveTo>
                  <a:pt x="85343" y="17646"/>
                </a:moveTo>
                <a:lnTo>
                  <a:pt x="57912" y="60960"/>
                </a:lnTo>
                <a:lnTo>
                  <a:pt x="66969" y="60960"/>
                </a:lnTo>
                <a:lnTo>
                  <a:pt x="85343" y="31449"/>
                </a:lnTo>
                <a:lnTo>
                  <a:pt x="85343" y="17646"/>
                </a:lnTo>
                <a:close/>
              </a:path>
              <a:path w="85725" h="121920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51815" y="4572"/>
                </a:lnTo>
                <a:lnTo>
                  <a:pt x="53339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85725" h="121920">
                <a:moveTo>
                  <a:pt x="85343" y="0"/>
                </a:moveTo>
                <a:lnTo>
                  <a:pt x="82295" y="0"/>
                </a:lnTo>
                <a:lnTo>
                  <a:pt x="82295" y="3048"/>
                </a:lnTo>
                <a:lnTo>
                  <a:pt x="85343" y="3048"/>
                </a:lnTo>
                <a:lnTo>
                  <a:pt x="85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018032" y="4747259"/>
            <a:ext cx="166115" cy="14630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199132" y="47304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6095" y="9143"/>
                </a:lnTo>
                <a:lnTo>
                  <a:pt x="9143" y="13715"/>
                </a:lnTo>
                <a:lnTo>
                  <a:pt x="13716" y="16763"/>
                </a:lnTo>
                <a:lnTo>
                  <a:pt x="18287" y="22859"/>
                </a:lnTo>
                <a:lnTo>
                  <a:pt x="21336" y="27431"/>
                </a:lnTo>
                <a:lnTo>
                  <a:pt x="22860" y="32003"/>
                </a:lnTo>
                <a:lnTo>
                  <a:pt x="25907" y="38100"/>
                </a:lnTo>
                <a:lnTo>
                  <a:pt x="27431" y="42671"/>
                </a:lnTo>
                <a:lnTo>
                  <a:pt x="28956" y="51815"/>
                </a:lnTo>
                <a:lnTo>
                  <a:pt x="30718" y="60078"/>
                </a:lnTo>
                <a:lnTo>
                  <a:pt x="31623" y="68770"/>
                </a:lnTo>
                <a:lnTo>
                  <a:pt x="31866" y="75318"/>
                </a:lnTo>
                <a:lnTo>
                  <a:pt x="31956" y="95773"/>
                </a:lnTo>
                <a:lnTo>
                  <a:pt x="31623" y="104393"/>
                </a:lnTo>
                <a:lnTo>
                  <a:pt x="20812" y="142493"/>
                </a:lnTo>
                <a:lnTo>
                  <a:pt x="16763" y="147827"/>
                </a:lnTo>
                <a:lnTo>
                  <a:pt x="7619" y="160019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2"/>
                </a:lnTo>
                <a:lnTo>
                  <a:pt x="50292" y="85343"/>
                </a:lnTo>
                <a:lnTo>
                  <a:pt x="49744" y="75318"/>
                </a:lnTo>
                <a:lnTo>
                  <a:pt x="33908" y="31432"/>
                </a:lnTo>
                <a:lnTo>
                  <a:pt x="6357" y="4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863851" y="4730496"/>
            <a:ext cx="262128" cy="1676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148839" y="4748784"/>
            <a:ext cx="48895" cy="113030"/>
          </a:xfrm>
          <a:custGeom>
            <a:avLst/>
            <a:gdLst/>
            <a:ahLst/>
            <a:cxnLst/>
            <a:rect l="l" t="t" r="r" b="b"/>
            <a:pathLst>
              <a:path w="48894" h="113029">
                <a:moveTo>
                  <a:pt x="27432" y="35051"/>
                </a:moveTo>
                <a:lnTo>
                  <a:pt x="13716" y="35051"/>
                </a:lnTo>
                <a:lnTo>
                  <a:pt x="1524" y="89915"/>
                </a:lnTo>
                <a:lnTo>
                  <a:pt x="0" y="96012"/>
                </a:lnTo>
                <a:lnTo>
                  <a:pt x="0" y="103631"/>
                </a:lnTo>
                <a:lnTo>
                  <a:pt x="1524" y="106679"/>
                </a:lnTo>
                <a:lnTo>
                  <a:pt x="4572" y="109727"/>
                </a:lnTo>
                <a:lnTo>
                  <a:pt x="10668" y="112775"/>
                </a:lnTo>
                <a:lnTo>
                  <a:pt x="15240" y="112775"/>
                </a:lnTo>
                <a:lnTo>
                  <a:pt x="19812" y="111251"/>
                </a:lnTo>
                <a:lnTo>
                  <a:pt x="25908" y="108203"/>
                </a:lnTo>
                <a:lnTo>
                  <a:pt x="30480" y="105155"/>
                </a:lnTo>
                <a:lnTo>
                  <a:pt x="32512" y="102107"/>
                </a:lnTo>
                <a:lnTo>
                  <a:pt x="18287" y="102107"/>
                </a:lnTo>
                <a:lnTo>
                  <a:pt x="15240" y="99060"/>
                </a:lnTo>
                <a:lnTo>
                  <a:pt x="15240" y="88391"/>
                </a:lnTo>
                <a:lnTo>
                  <a:pt x="27432" y="35051"/>
                </a:lnTo>
                <a:close/>
              </a:path>
              <a:path w="48894" h="113029">
                <a:moveTo>
                  <a:pt x="36576" y="92963"/>
                </a:moveTo>
                <a:lnTo>
                  <a:pt x="33528" y="92963"/>
                </a:lnTo>
                <a:lnTo>
                  <a:pt x="32004" y="96012"/>
                </a:lnTo>
                <a:lnTo>
                  <a:pt x="30480" y="97536"/>
                </a:lnTo>
                <a:lnTo>
                  <a:pt x="27432" y="99060"/>
                </a:lnTo>
                <a:lnTo>
                  <a:pt x="24384" y="102107"/>
                </a:lnTo>
                <a:lnTo>
                  <a:pt x="32512" y="102107"/>
                </a:lnTo>
                <a:lnTo>
                  <a:pt x="33528" y="100583"/>
                </a:lnTo>
                <a:lnTo>
                  <a:pt x="36576" y="92963"/>
                </a:lnTo>
                <a:close/>
              </a:path>
              <a:path w="48894" h="113029">
                <a:moveTo>
                  <a:pt x="35052" y="0"/>
                </a:moveTo>
                <a:lnTo>
                  <a:pt x="32004" y="0"/>
                </a:lnTo>
                <a:lnTo>
                  <a:pt x="28956" y="7619"/>
                </a:lnTo>
                <a:lnTo>
                  <a:pt x="22860" y="13715"/>
                </a:lnTo>
                <a:lnTo>
                  <a:pt x="19812" y="18287"/>
                </a:lnTo>
                <a:lnTo>
                  <a:pt x="15240" y="21336"/>
                </a:lnTo>
                <a:lnTo>
                  <a:pt x="12192" y="24383"/>
                </a:lnTo>
                <a:lnTo>
                  <a:pt x="7620" y="27431"/>
                </a:lnTo>
                <a:lnTo>
                  <a:pt x="4572" y="30479"/>
                </a:lnTo>
                <a:lnTo>
                  <a:pt x="0" y="32003"/>
                </a:lnTo>
                <a:lnTo>
                  <a:pt x="0" y="35051"/>
                </a:lnTo>
                <a:lnTo>
                  <a:pt x="47243" y="35051"/>
                </a:lnTo>
                <a:lnTo>
                  <a:pt x="48768" y="27431"/>
                </a:lnTo>
                <a:lnTo>
                  <a:pt x="28956" y="27431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584960" y="4776215"/>
            <a:ext cx="109728" cy="12344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267967" y="4776215"/>
            <a:ext cx="108585" cy="123825"/>
          </a:xfrm>
          <a:custGeom>
            <a:avLst/>
            <a:gdLst/>
            <a:ahLst/>
            <a:cxnLst/>
            <a:rect l="l" t="t" r="r" b="b"/>
            <a:pathLst>
              <a:path w="108584" h="123825">
                <a:moveTo>
                  <a:pt x="15240" y="105156"/>
                </a:moveTo>
                <a:lnTo>
                  <a:pt x="4571" y="105156"/>
                </a:lnTo>
                <a:lnTo>
                  <a:pt x="0" y="109728"/>
                </a:lnTo>
                <a:lnTo>
                  <a:pt x="0" y="117348"/>
                </a:lnTo>
                <a:lnTo>
                  <a:pt x="1523" y="120396"/>
                </a:lnTo>
                <a:lnTo>
                  <a:pt x="3047" y="121920"/>
                </a:lnTo>
                <a:lnTo>
                  <a:pt x="6095" y="123444"/>
                </a:lnTo>
                <a:lnTo>
                  <a:pt x="13715" y="123444"/>
                </a:lnTo>
                <a:lnTo>
                  <a:pt x="19812" y="120396"/>
                </a:lnTo>
                <a:lnTo>
                  <a:pt x="24384" y="115824"/>
                </a:lnTo>
                <a:lnTo>
                  <a:pt x="32003" y="112775"/>
                </a:lnTo>
                <a:lnTo>
                  <a:pt x="36575" y="108204"/>
                </a:lnTo>
                <a:lnTo>
                  <a:pt x="21335" y="108204"/>
                </a:lnTo>
                <a:lnTo>
                  <a:pt x="15240" y="105156"/>
                </a:lnTo>
                <a:close/>
              </a:path>
              <a:path w="108584" h="123825">
                <a:moveTo>
                  <a:pt x="48768" y="4572"/>
                </a:moveTo>
                <a:lnTo>
                  <a:pt x="21335" y="4572"/>
                </a:lnTo>
                <a:lnTo>
                  <a:pt x="22859" y="6096"/>
                </a:lnTo>
                <a:lnTo>
                  <a:pt x="24384" y="6096"/>
                </a:lnTo>
                <a:lnTo>
                  <a:pt x="24384" y="9144"/>
                </a:lnTo>
                <a:lnTo>
                  <a:pt x="25907" y="10668"/>
                </a:lnTo>
                <a:lnTo>
                  <a:pt x="28956" y="16763"/>
                </a:lnTo>
                <a:lnTo>
                  <a:pt x="47243" y="80772"/>
                </a:lnTo>
                <a:lnTo>
                  <a:pt x="38100" y="94487"/>
                </a:lnTo>
                <a:lnTo>
                  <a:pt x="33528" y="99060"/>
                </a:lnTo>
                <a:lnTo>
                  <a:pt x="30479" y="103632"/>
                </a:lnTo>
                <a:lnTo>
                  <a:pt x="25907" y="108204"/>
                </a:lnTo>
                <a:lnTo>
                  <a:pt x="36575" y="108204"/>
                </a:lnTo>
                <a:lnTo>
                  <a:pt x="38100" y="106680"/>
                </a:lnTo>
                <a:lnTo>
                  <a:pt x="42671" y="99060"/>
                </a:lnTo>
                <a:lnTo>
                  <a:pt x="65023" y="62484"/>
                </a:lnTo>
                <a:lnTo>
                  <a:pt x="57912" y="62484"/>
                </a:lnTo>
                <a:lnTo>
                  <a:pt x="47243" y="19812"/>
                </a:lnTo>
                <a:lnTo>
                  <a:pt x="45719" y="16763"/>
                </a:lnTo>
                <a:lnTo>
                  <a:pt x="45719" y="9144"/>
                </a:lnTo>
                <a:lnTo>
                  <a:pt x="47243" y="7620"/>
                </a:lnTo>
                <a:lnTo>
                  <a:pt x="47243" y="6096"/>
                </a:lnTo>
                <a:lnTo>
                  <a:pt x="48768" y="4572"/>
                </a:lnTo>
                <a:close/>
              </a:path>
              <a:path w="108584" h="123825">
                <a:moveTo>
                  <a:pt x="103631" y="4572"/>
                </a:moveTo>
                <a:lnTo>
                  <a:pt x="88391" y="4572"/>
                </a:lnTo>
                <a:lnTo>
                  <a:pt x="88391" y="10668"/>
                </a:lnTo>
                <a:lnTo>
                  <a:pt x="85343" y="16763"/>
                </a:lnTo>
                <a:lnTo>
                  <a:pt x="57912" y="62484"/>
                </a:lnTo>
                <a:lnTo>
                  <a:pt x="65023" y="62484"/>
                </a:lnTo>
                <a:lnTo>
                  <a:pt x="92963" y="16763"/>
                </a:lnTo>
                <a:lnTo>
                  <a:pt x="96012" y="10668"/>
                </a:lnTo>
                <a:lnTo>
                  <a:pt x="100584" y="6096"/>
                </a:lnTo>
                <a:lnTo>
                  <a:pt x="102107" y="6096"/>
                </a:lnTo>
                <a:lnTo>
                  <a:pt x="103631" y="4572"/>
                </a:lnTo>
                <a:close/>
              </a:path>
              <a:path w="108584" h="123825">
                <a:moveTo>
                  <a:pt x="56387" y="0"/>
                </a:moveTo>
                <a:lnTo>
                  <a:pt x="18287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6387" y="0"/>
                </a:lnTo>
                <a:close/>
              </a:path>
              <a:path w="108584" h="123825">
                <a:moveTo>
                  <a:pt x="108203" y="0"/>
                </a:moveTo>
                <a:lnTo>
                  <a:pt x="82295" y="0"/>
                </a:lnTo>
                <a:lnTo>
                  <a:pt x="80772" y="4572"/>
                </a:lnTo>
                <a:lnTo>
                  <a:pt x="108203" y="4572"/>
                </a:lnTo>
                <a:lnTo>
                  <a:pt x="108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719072" y="479526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719072" y="48295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475232" y="4815840"/>
            <a:ext cx="10795" cy="44450"/>
          </a:xfrm>
          <a:custGeom>
            <a:avLst/>
            <a:gdLst/>
            <a:ahLst/>
            <a:cxnLst/>
            <a:rect l="l" t="t" r="r" b="b"/>
            <a:pathLst>
              <a:path w="10794" h="44450">
                <a:moveTo>
                  <a:pt x="10668" y="0"/>
                </a:moveTo>
                <a:lnTo>
                  <a:pt x="0" y="0"/>
                </a:lnTo>
                <a:lnTo>
                  <a:pt x="0" y="44196"/>
                </a:lnTo>
                <a:lnTo>
                  <a:pt x="10668" y="44196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432560" y="4812029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475232" y="4765547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365503" y="4724400"/>
            <a:ext cx="22860" cy="52069"/>
          </a:xfrm>
          <a:custGeom>
            <a:avLst/>
            <a:gdLst/>
            <a:ahLst/>
            <a:cxnLst/>
            <a:rect l="l" t="t" r="r" b="b"/>
            <a:pathLst>
              <a:path w="22859" h="52070">
                <a:moveTo>
                  <a:pt x="19812" y="0"/>
                </a:moveTo>
                <a:lnTo>
                  <a:pt x="12192" y="0"/>
                </a:lnTo>
                <a:lnTo>
                  <a:pt x="10668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4571" y="10667"/>
                </a:lnTo>
                <a:lnTo>
                  <a:pt x="4571" y="13715"/>
                </a:lnTo>
                <a:lnTo>
                  <a:pt x="3048" y="18287"/>
                </a:lnTo>
                <a:lnTo>
                  <a:pt x="3048" y="24384"/>
                </a:lnTo>
                <a:lnTo>
                  <a:pt x="0" y="51815"/>
                </a:lnTo>
                <a:lnTo>
                  <a:pt x="3048" y="51815"/>
                </a:lnTo>
                <a:lnTo>
                  <a:pt x="16764" y="25908"/>
                </a:lnTo>
                <a:lnTo>
                  <a:pt x="19812" y="18287"/>
                </a:lnTo>
                <a:lnTo>
                  <a:pt x="21336" y="13715"/>
                </a:lnTo>
                <a:lnTo>
                  <a:pt x="22859" y="10667"/>
                </a:lnTo>
                <a:lnTo>
                  <a:pt x="22859" y="1524"/>
                </a:lnTo>
                <a:lnTo>
                  <a:pt x="21336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22576" y="4747259"/>
            <a:ext cx="283463" cy="1143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180588" y="4735067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33528" y="13716"/>
                </a:moveTo>
                <a:lnTo>
                  <a:pt x="12192" y="13716"/>
                </a:lnTo>
                <a:lnTo>
                  <a:pt x="13716" y="15240"/>
                </a:lnTo>
                <a:lnTo>
                  <a:pt x="15239" y="15240"/>
                </a:lnTo>
                <a:lnTo>
                  <a:pt x="15239" y="16764"/>
                </a:lnTo>
                <a:lnTo>
                  <a:pt x="16763" y="19812"/>
                </a:lnTo>
                <a:lnTo>
                  <a:pt x="16763" y="115824"/>
                </a:lnTo>
                <a:lnTo>
                  <a:pt x="12192" y="120396"/>
                </a:lnTo>
                <a:lnTo>
                  <a:pt x="7619" y="121920"/>
                </a:ln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lnTo>
                  <a:pt x="42672" y="120396"/>
                </a:lnTo>
                <a:lnTo>
                  <a:pt x="36575" y="120396"/>
                </a:lnTo>
                <a:lnTo>
                  <a:pt x="35051" y="118872"/>
                </a:lnTo>
                <a:lnTo>
                  <a:pt x="35051" y="117348"/>
                </a:lnTo>
                <a:lnTo>
                  <a:pt x="33528" y="115824"/>
                </a:lnTo>
                <a:lnTo>
                  <a:pt x="33528" y="13716"/>
                </a:lnTo>
                <a:close/>
              </a:path>
              <a:path w="47625" h="125095">
                <a:moveTo>
                  <a:pt x="33528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5" y="15240"/>
                </a:lnTo>
                <a:lnTo>
                  <a:pt x="9143" y="13716"/>
                </a:lnTo>
                <a:lnTo>
                  <a:pt x="33528" y="1371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935223" y="47304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6095" y="9143"/>
                </a:lnTo>
                <a:lnTo>
                  <a:pt x="10668" y="13715"/>
                </a:lnTo>
                <a:lnTo>
                  <a:pt x="15239" y="16763"/>
                </a:lnTo>
                <a:lnTo>
                  <a:pt x="18287" y="22859"/>
                </a:lnTo>
                <a:lnTo>
                  <a:pt x="24383" y="32003"/>
                </a:lnTo>
                <a:lnTo>
                  <a:pt x="25907" y="38100"/>
                </a:lnTo>
                <a:lnTo>
                  <a:pt x="27431" y="42671"/>
                </a:lnTo>
                <a:lnTo>
                  <a:pt x="28956" y="51815"/>
                </a:lnTo>
                <a:lnTo>
                  <a:pt x="30075" y="60078"/>
                </a:lnTo>
                <a:lnTo>
                  <a:pt x="31051" y="68770"/>
                </a:lnTo>
                <a:lnTo>
                  <a:pt x="31742" y="77747"/>
                </a:lnTo>
                <a:lnTo>
                  <a:pt x="32003" y="86867"/>
                </a:lnTo>
                <a:lnTo>
                  <a:pt x="31742" y="95773"/>
                </a:lnTo>
                <a:lnTo>
                  <a:pt x="24764" y="136016"/>
                </a:lnTo>
                <a:lnTo>
                  <a:pt x="0" y="164591"/>
                </a:lnTo>
                <a:lnTo>
                  <a:pt x="0" y="167639"/>
                </a:lnTo>
                <a:lnTo>
                  <a:pt x="10834" y="162186"/>
                </a:lnTo>
                <a:lnTo>
                  <a:pt x="20383" y="154876"/>
                </a:lnTo>
                <a:lnTo>
                  <a:pt x="28503" y="145565"/>
                </a:lnTo>
                <a:lnTo>
                  <a:pt x="35051" y="134112"/>
                </a:lnTo>
                <a:lnTo>
                  <a:pt x="41933" y="123277"/>
                </a:lnTo>
                <a:lnTo>
                  <a:pt x="46672" y="111442"/>
                </a:lnTo>
                <a:lnTo>
                  <a:pt x="49410" y="98750"/>
                </a:lnTo>
                <a:lnTo>
                  <a:pt x="50292" y="85343"/>
                </a:lnTo>
                <a:lnTo>
                  <a:pt x="49744" y="75318"/>
                </a:lnTo>
                <a:lnTo>
                  <a:pt x="33909" y="31432"/>
                </a:lnTo>
                <a:lnTo>
                  <a:pt x="6572" y="4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846877" y="4735067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5" h="127000">
                <a:moveTo>
                  <a:pt x="39578" y="0"/>
                </a:moveTo>
                <a:lnTo>
                  <a:pt x="33482" y="0"/>
                </a:lnTo>
                <a:lnTo>
                  <a:pt x="27386" y="1524"/>
                </a:lnTo>
                <a:lnTo>
                  <a:pt x="22814" y="6096"/>
                </a:lnTo>
                <a:lnTo>
                  <a:pt x="17385" y="10096"/>
                </a:lnTo>
                <a:lnTo>
                  <a:pt x="1097" y="44767"/>
                </a:lnTo>
                <a:lnTo>
                  <a:pt x="0" y="65532"/>
                </a:lnTo>
                <a:lnTo>
                  <a:pt x="311" y="76009"/>
                </a:lnTo>
                <a:lnTo>
                  <a:pt x="15123" y="114919"/>
                </a:lnTo>
                <a:lnTo>
                  <a:pt x="38054" y="126492"/>
                </a:lnTo>
                <a:lnTo>
                  <a:pt x="44150" y="126492"/>
                </a:lnTo>
                <a:lnTo>
                  <a:pt x="48722" y="124968"/>
                </a:lnTo>
                <a:lnTo>
                  <a:pt x="56342" y="120396"/>
                </a:lnTo>
                <a:lnTo>
                  <a:pt x="30434" y="120396"/>
                </a:lnTo>
                <a:lnTo>
                  <a:pt x="25862" y="115824"/>
                </a:lnTo>
                <a:lnTo>
                  <a:pt x="17242" y="77747"/>
                </a:lnTo>
                <a:lnTo>
                  <a:pt x="16718" y="65532"/>
                </a:lnTo>
                <a:lnTo>
                  <a:pt x="16980" y="58412"/>
                </a:lnTo>
                <a:lnTo>
                  <a:pt x="24338" y="15240"/>
                </a:lnTo>
                <a:lnTo>
                  <a:pt x="27386" y="12192"/>
                </a:lnTo>
                <a:lnTo>
                  <a:pt x="30434" y="7620"/>
                </a:lnTo>
                <a:lnTo>
                  <a:pt x="35006" y="6096"/>
                </a:lnTo>
                <a:lnTo>
                  <a:pt x="55652" y="6096"/>
                </a:lnTo>
                <a:lnTo>
                  <a:pt x="51770" y="3428"/>
                </a:lnTo>
                <a:lnTo>
                  <a:pt x="45531" y="857"/>
                </a:lnTo>
                <a:lnTo>
                  <a:pt x="39578" y="0"/>
                </a:lnTo>
                <a:close/>
              </a:path>
              <a:path w="78105" h="127000">
                <a:moveTo>
                  <a:pt x="55652" y="6096"/>
                </a:moveTo>
                <a:lnTo>
                  <a:pt x="42626" y="6096"/>
                </a:lnTo>
                <a:lnTo>
                  <a:pt x="45674" y="7620"/>
                </a:lnTo>
                <a:lnTo>
                  <a:pt x="53294" y="15240"/>
                </a:lnTo>
                <a:lnTo>
                  <a:pt x="60801" y="54030"/>
                </a:lnTo>
                <a:lnTo>
                  <a:pt x="60851" y="60960"/>
                </a:lnTo>
                <a:lnTo>
                  <a:pt x="60616" y="71842"/>
                </a:lnTo>
                <a:lnTo>
                  <a:pt x="59771" y="83439"/>
                </a:lnTo>
                <a:lnTo>
                  <a:pt x="58342" y="93487"/>
                </a:lnTo>
                <a:lnTo>
                  <a:pt x="56342" y="102108"/>
                </a:lnTo>
                <a:lnTo>
                  <a:pt x="53294" y="108204"/>
                </a:lnTo>
                <a:lnTo>
                  <a:pt x="51770" y="112776"/>
                </a:lnTo>
                <a:lnTo>
                  <a:pt x="47198" y="115824"/>
                </a:lnTo>
                <a:lnTo>
                  <a:pt x="45674" y="118872"/>
                </a:lnTo>
                <a:lnTo>
                  <a:pt x="41102" y="120396"/>
                </a:lnTo>
                <a:lnTo>
                  <a:pt x="56342" y="120396"/>
                </a:lnTo>
                <a:lnTo>
                  <a:pt x="60867" y="116419"/>
                </a:lnTo>
                <a:lnTo>
                  <a:pt x="77373" y="71675"/>
                </a:lnTo>
                <a:lnTo>
                  <a:pt x="77678" y="60960"/>
                </a:lnTo>
                <a:lnTo>
                  <a:pt x="76821" y="46934"/>
                </a:lnTo>
                <a:lnTo>
                  <a:pt x="74249" y="34480"/>
                </a:lnTo>
                <a:lnTo>
                  <a:pt x="69963" y="23455"/>
                </a:lnTo>
                <a:lnTo>
                  <a:pt x="63962" y="13716"/>
                </a:lnTo>
                <a:lnTo>
                  <a:pt x="58009" y="7715"/>
                </a:lnTo>
                <a:lnTo>
                  <a:pt x="55652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782823" y="47304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39" y="33527"/>
                </a:lnTo>
                <a:lnTo>
                  <a:pt x="881" y="71032"/>
                </a:lnTo>
                <a:lnTo>
                  <a:pt x="0" y="85343"/>
                </a:lnTo>
                <a:lnTo>
                  <a:pt x="547" y="94487"/>
                </a:lnTo>
                <a:lnTo>
                  <a:pt x="16383" y="137731"/>
                </a:lnTo>
                <a:lnTo>
                  <a:pt x="50292" y="167639"/>
                </a:lnTo>
                <a:lnTo>
                  <a:pt x="50292" y="164591"/>
                </a:lnTo>
                <a:lnTo>
                  <a:pt x="42671" y="160019"/>
                </a:lnTo>
                <a:lnTo>
                  <a:pt x="39624" y="155448"/>
                </a:lnTo>
                <a:lnTo>
                  <a:pt x="35051" y="152400"/>
                </a:lnTo>
                <a:lnTo>
                  <a:pt x="32003" y="147827"/>
                </a:lnTo>
                <a:lnTo>
                  <a:pt x="28956" y="141731"/>
                </a:lnTo>
                <a:lnTo>
                  <a:pt x="25907" y="137159"/>
                </a:lnTo>
                <a:lnTo>
                  <a:pt x="22859" y="131063"/>
                </a:lnTo>
                <a:lnTo>
                  <a:pt x="21336" y="126491"/>
                </a:lnTo>
                <a:lnTo>
                  <a:pt x="19812" y="117348"/>
                </a:lnTo>
                <a:lnTo>
                  <a:pt x="19573" y="109085"/>
                </a:lnTo>
                <a:lnTo>
                  <a:pt x="18526" y="91416"/>
                </a:lnTo>
                <a:lnTo>
                  <a:pt x="18287" y="82295"/>
                </a:lnTo>
                <a:lnTo>
                  <a:pt x="18526" y="73413"/>
                </a:lnTo>
                <a:lnTo>
                  <a:pt x="19573" y="56792"/>
                </a:lnTo>
                <a:lnTo>
                  <a:pt x="19812" y="48767"/>
                </a:lnTo>
                <a:lnTo>
                  <a:pt x="42671" y="9143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037332" y="479526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037332" y="48295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685288" y="4776215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5" h="123825">
                <a:moveTo>
                  <a:pt x="15239" y="105156"/>
                </a:moveTo>
                <a:lnTo>
                  <a:pt x="4572" y="105156"/>
                </a:lnTo>
                <a:lnTo>
                  <a:pt x="3048" y="106680"/>
                </a:lnTo>
                <a:lnTo>
                  <a:pt x="3048" y="108204"/>
                </a:lnTo>
                <a:lnTo>
                  <a:pt x="1524" y="109728"/>
                </a:lnTo>
                <a:lnTo>
                  <a:pt x="0" y="112775"/>
                </a:lnTo>
                <a:lnTo>
                  <a:pt x="0" y="117348"/>
                </a:lnTo>
                <a:lnTo>
                  <a:pt x="3048" y="120396"/>
                </a:lnTo>
                <a:lnTo>
                  <a:pt x="3048" y="121920"/>
                </a:lnTo>
                <a:lnTo>
                  <a:pt x="6095" y="123444"/>
                </a:lnTo>
                <a:lnTo>
                  <a:pt x="15239" y="123444"/>
                </a:lnTo>
                <a:lnTo>
                  <a:pt x="21336" y="120396"/>
                </a:lnTo>
                <a:lnTo>
                  <a:pt x="25907" y="115824"/>
                </a:lnTo>
                <a:lnTo>
                  <a:pt x="32004" y="112775"/>
                </a:lnTo>
                <a:lnTo>
                  <a:pt x="36575" y="108204"/>
                </a:lnTo>
                <a:lnTo>
                  <a:pt x="21336" y="108204"/>
                </a:lnTo>
                <a:lnTo>
                  <a:pt x="15239" y="105156"/>
                </a:lnTo>
                <a:close/>
              </a:path>
              <a:path w="109855" h="123825">
                <a:moveTo>
                  <a:pt x="50292" y="4572"/>
                </a:moveTo>
                <a:lnTo>
                  <a:pt x="21336" y="4572"/>
                </a:lnTo>
                <a:lnTo>
                  <a:pt x="24384" y="6096"/>
                </a:lnTo>
                <a:lnTo>
                  <a:pt x="25907" y="6096"/>
                </a:lnTo>
                <a:lnTo>
                  <a:pt x="25907" y="9144"/>
                </a:lnTo>
                <a:lnTo>
                  <a:pt x="27431" y="10668"/>
                </a:lnTo>
                <a:lnTo>
                  <a:pt x="28956" y="13716"/>
                </a:lnTo>
                <a:lnTo>
                  <a:pt x="28956" y="16763"/>
                </a:lnTo>
                <a:lnTo>
                  <a:pt x="30480" y="16763"/>
                </a:lnTo>
                <a:lnTo>
                  <a:pt x="47243" y="80772"/>
                </a:lnTo>
                <a:lnTo>
                  <a:pt x="32004" y="103632"/>
                </a:lnTo>
                <a:lnTo>
                  <a:pt x="28956" y="105156"/>
                </a:lnTo>
                <a:lnTo>
                  <a:pt x="25907" y="108204"/>
                </a:lnTo>
                <a:lnTo>
                  <a:pt x="36575" y="108204"/>
                </a:lnTo>
                <a:lnTo>
                  <a:pt x="38100" y="106680"/>
                </a:lnTo>
                <a:lnTo>
                  <a:pt x="42672" y="99060"/>
                </a:lnTo>
                <a:lnTo>
                  <a:pt x="65701" y="62484"/>
                </a:lnTo>
                <a:lnTo>
                  <a:pt x="57912" y="62484"/>
                </a:lnTo>
                <a:lnTo>
                  <a:pt x="47243" y="19812"/>
                </a:lnTo>
                <a:lnTo>
                  <a:pt x="45719" y="16763"/>
                </a:lnTo>
                <a:lnTo>
                  <a:pt x="45719" y="10668"/>
                </a:lnTo>
                <a:lnTo>
                  <a:pt x="47243" y="9144"/>
                </a:lnTo>
                <a:lnTo>
                  <a:pt x="47243" y="7620"/>
                </a:lnTo>
                <a:lnTo>
                  <a:pt x="50292" y="4572"/>
                </a:lnTo>
                <a:close/>
              </a:path>
              <a:path w="109855" h="123825">
                <a:moveTo>
                  <a:pt x="102107" y="6096"/>
                </a:moveTo>
                <a:lnTo>
                  <a:pt x="89916" y="6096"/>
                </a:lnTo>
                <a:lnTo>
                  <a:pt x="89916" y="9144"/>
                </a:lnTo>
                <a:lnTo>
                  <a:pt x="88392" y="10668"/>
                </a:lnTo>
                <a:lnTo>
                  <a:pt x="88392" y="13716"/>
                </a:lnTo>
                <a:lnTo>
                  <a:pt x="86868" y="16763"/>
                </a:lnTo>
                <a:lnTo>
                  <a:pt x="57912" y="62484"/>
                </a:lnTo>
                <a:lnTo>
                  <a:pt x="65701" y="62484"/>
                </a:lnTo>
                <a:lnTo>
                  <a:pt x="94487" y="16763"/>
                </a:lnTo>
                <a:lnTo>
                  <a:pt x="97536" y="10668"/>
                </a:lnTo>
                <a:lnTo>
                  <a:pt x="97536" y="9144"/>
                </a:lnTo>
                <a:lnTo>
                  <a:pt x="100584" y="7620"/>
                </a:lnTo>
                <a:lnTo>
                  <a:pt x="102107" y="6096"/>
                </a:lnTo>
                <a:close/>
              </a:path>
              <a:path w="109855" h="123825">
                <a:moveTo>
                  <a:pt x="105156" y="4572"/>
                </a:moveTo>
                <a:lnTo>
                  <a:pt x="88392" y="4572"/>
                </a:lnTo>
                <a:lnTo>
                  <a:pt x="88392" y="6096"/>
                </a:lnTo>
                <a:lnTo>
                  <a:pt x="103631" y="6096"/>
                </a:lnTo>
                <a:lnTo>
                  <a:pt x="105156" y="4572"/>
                </a:lnTo>
                <a:close/>
              </a:path>
              <a:path w="109855" h="123825">
                <a:moveTo>
                  <a:pt x="57912" y="0"/>
                </a:moveTo>
                <a:lnTo>
                  <a:pt x="19812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7912" y="0"/>
                </a:lnTo>
                <a:close/>
              </a:path>
              <a:path w="109855" h="123825">
                <a:moveTo>
                  <a:pt x="109728" y="0"/>
                </a:moveTo>
                <a:lnTo>
                  <a:pt x="82295" y="0"/>
                </a:lnTo>
                <a:lnTo>
                  <a:pt x="82295" y="4572"/>
                </a:lnTo>
                <a:lnTo>
                  <a:pt x="108204" y="4572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018032" y="5070347"/>
            <a:ext cx="176784" cy="1463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909572" y="5073396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4">
                <a:moveTo>
                  <a:pt x="27431" y="33527"/>
                </a:moveTo>
                <a:lnTo>
                  <a:pt x="13715" y="33527"/>
                </a:lnTo>
                <a:lnTo>
                  <a:pt x="1523" y="88391"/>
                </a:lnTo>
                <a:lnTo>
                  <a:pt x="0" y="94487"/>
                </a:lnTo>
                <a:lnTo>
                  <a:pt x="0" y="102107"/>
                </a:lnTo>
                <a:lnTo>
                  <a:pt x="1523" y="105155"/>
                </a:lnTo>
                <a:lnTo>
                  <a:pt x="4571" y="108203"/>
                </a:lnTo>
                <a:lnTo>
                  <a:pt x="7619" y="108203"/>
                </a:lnTo>
                <a:lnTo>
                  <a:pt x="10667" y="109727"/>
                </a:lnTo>
                <a:lnTo>
                  <a:pt x="16763" y="109727"/>
                </a:lnTo>
                <a:lnTo>
                  <a:pt x="21335" y="108203"/>
                </a:lnTo>
                <a:lnTo>
                  <a:pt x="30479" y="103631"/>
                </a:lnTo>
                <a:lnTo>
                  <a:pt x="32511" y="100583"/>
                </a:lnTo>
                <a:lnTo>
                  <a:pt x="19811" y="100583"/>
                </a:lnTo>
                <a:lnTo>
                  <a:pt x="16763" y="97536"/>
                </a:lnTo>
                <a:lnTo>
                  <a:pt x="16763" y="85343"/>
                </a:lnTo>
                <a:lnTo>
                  <a:pt x="27431" y="33527"/>
                </a:lnTo>
                <a:close/>
              </a:path>
              <a:path w="48894" h="109854">
                <a:moveTo>
                  <a:pt x="38100" y="92963"/>
                </a:moveTo>
                <a:lnTo>
                  <a:pt x="33527" y="92963"/>
                </a:lnTo>
                <a:lnTo>
                  <a:pt x="32003" y="94487"/>
                </a:lnTo>
                <a:lnTo>
                  <a:pt x="30479" y="97536"/>
                </a:lnTo>
                <a:lnTo>
                  <a:pt x="27431" y="97536"/>
                </a:lnTo>
                <a:lnTo>
                  <a:pt x="25907" y="99059"/>
                </a:lnTo>
                <a:lnTo>
                  <a:pt x="22859" y="100583"/>
                </a:lnTo>
                <a:lnTo>
                  <a:pt x="32511" y="100583"/>
                </a:lnTo>
                <a:lnTo>
                  <a:pt x="33527" y="99059"/>
                </a:lnTo>
                <a:lnTo>
                  <a:pt x="38100" y="92963"/>
                </a:lnTo>
                <a:close/>
              </a:path>
              <a:path w="48894" h="109854">
                <a:moveTo>
                  <a:pt x="35051" y="0"/>
                </a:moveTo>
                <a:lnTo>
                  <a:pt x="32003" y="0"/>
                </a:lnTo>
                <a:lnTo>
                  <a:pt x="27431" y="6095"/>
                </a:lnTo>
                <a:lnTo>
                  <a:pt x="25907" y="10667"/>
                </a:lnTo>
                <a:lnTo>
                  <a:pt x="22859" y="12191"/>
                </a:lnTo>
                <a:lnTo>
                  <a:pt x="21335" y="16763"/>
                </a:lnTo>
                <a:lnTo>
                  <a:pt x="7619" y="25907"/>
                </a:lnTo>
                <a:lnTo>
                  <a:pt x="4571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7" y="25907"/>
                </a:lnTo>
                <a:lnTo>
                  <a:pt x="28955" y="2590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621536" y="5099303"/>
            <a:ext cx="85343" cy="12344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306067" y="5099303"/>
            <a:ext cx="83820" cy="123825"/>
          </a:xfrm>
          <a:custGeom>
            <a:avLst/>
            <a:gdLst/>
            <a:ahLst/>
            <a:cxnLst/>
            <a:rect l="l" t="t" r="r" b="b"/>
            <a:pathLst>
              <a:path w="83819" h="123825">
                <a:moveTo>
                  <a:pt x="18287" y="105156"/>
                </a:moveTo>
                <a:lnTo>
                  <a:pt x="4571" y="105156"/>
                </a:lnTo>
                <a:lnTo>
                  <a:pt x="0" y="109728"/>
                </a:lnTo>
                <a:lnTo>
                  <a:pt x="0" y="117348"/>
                </a:lnTo>
                <a:lnTo>
                  <a:pt x="1523" y="120396"/>
                </a:lnTo>
                <a:lnTo>
                  <a:pt x="7619" y="123444"/>
                </a:lnTo>
                <a:lnTo>
                  <a:pt x="13715" y="123444"/>
                </a:lnTo>
                <a:lnTo>
                  <a:pt x="19812" y="120396"/>
                </a:lnTo>
                <a:lnTo>
                  <a:pt x="27431" y="115824"/>
                </a:lnTo>
                <a:lnTo>
                  <a:pt x="32003" y="112775"/>
                </a:lnTo>
                <a:lnTo>
                  <a:pt x="36880" y="106680"/>
                </a:lnTo>
                <a:lnTo>
                  <a:pt x="21335" y="106680"/>
                </a:lnTo>
                <a:lnTo>
                  <a:pt x="18287" y="105156"/>
                </a:lnTo>
                <a:close/>
              </a:path>
              <a:path w="83819" h="123825">
                <a:moveTo>
                  <a:pt x="50291" y="4572"/>
                </a:moveTo>
                <a:lnTo>
                  <a:pt x="21335" y="4572"/>
                </a:lnTo>
                <a:lnTo>
                  <a:pt x="24384" y="6096"/>
                </a:lnTo>
                <a:lnTo>
                  <a:pt x="24384" y="7620"/>
                </a:lnTo>
                <a:lnTo>
                  <a:pt x="25907" y="7620"/>
                </a:lnTo>
                <a:lnTo>
                  <a:pt x="27431" y="9144"/>
                </a:lnTo>
                <a:lnTo>
                  <a:pt x="27431" y="12192"/>
                </a:lnTo>
                <a:lnTo>
                  <a:pt x="30479" y="15240"/>
                </a:lnTo>
                <a:lnTo>
                  <a:pt x="30479" y="16763"/>
                </a:lnTo>
                <a:lnTo>
                  <a:pt x="47243" y="80772"/>
                </a:lnTo>
                <a:lnTo>
                  <a:pt x="38100" y="94487"/>
                </a:lnTo>
                <a:lnTo>
                  <a:pt x="33528" y="99060"/>
                </a:lnTo>
                <a:lnTo>
                  <a:pt x="32003" y="103632"/>
                </a:lnTo>
                <a:lnTo>
                  <a:pt x="30479" y="105156"/>
                </a:lnTo>
                <a:lnTo>
                  <a:pt x="27431" y="106680"/>
                </a:lnTo>
                <a:lnTo>
                  <a:pt x="36880" y="106680"/>
                </a:lnTo>
                <a:lnTo>
                  <a:pt x="38100" y="105156"/>
                </a:lnTo>
                <a:lnTo>
                  <a:pt x="42671" y="99060"/>
                </a:lnTo>
                <a:lnTo>
                  <a:pt x="66224" y="60960"/>
                </a:lnTo>
                <a:lnTo>
                  <a:pt x="57912" y="60960"/>
                </a:lnTo>
                <a:lnTo>
                  <a:pt x="47243" y="19812"/>
                </a:lnTo>
                <a:lnTo>
                  <a:pt x="45719" y="15240"/>
                </a:lnTo>
                <a:lnTo>
                  <a:pt x="45719" y="9144"/>
                </a:lnTo>
                <a:lnTo>
                  <a:pt x="50291" y="4572"/>
                </a:lnTo>
                <a:close/>
              </a:path>
              <a:path w="83819" h="123825">
                <a:moveTo>
                  <a:pt x="83819" y="17780"/>
                </a:moveTo>
                <a:lnTo>
                  <a:pt x="57912" y="60960"/>
                </a:lnTo>
                <a:lnTo>
                  <a:pt x="66224" y="60960"/>
                </a:lnTo>
                <a:lnTo>
                  <a:pt x="83819" y="32497"/>
                </a:lnTo>
                <a:lnTo>
                  <a:pt x="83819" y="17780"/>
                </a:lnTo>
                <a:close/>
              </a:path>
              <a:path w="83819" h="123825">
                <a:moveTo>
                  <a:pt x="56387" y="0"/>
                </a:moveTo>
                <a:lnTo>
                  <a:pt x="19812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6387" y="0"/>
                </a:lnTo>
                <a:close/>
              </a:path>
              <a:path w="83819" h="123825">
                <a:moveTo>
                  <a:pt x="83819" y="0"/>
                </a:moveTo>
                <a:lnTo>
                  <a:pt x="82295" y="0"/>
                </a:lnTo>
                <a:lnTo>
                  <a:pt x="80772" y="4572"/>
                </a:lnTo>
                <a:lnTo>
                  <a:pt x="83819" y="4572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272539" y="5073396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4">
                <a:moveTo>
                  <a:pt x="27431" y="33527"/>
                </a:moveTo>
                <a:lnTo>
                  <a:pt x="13715" y="33527"/>
                </a:lnTo>
                <a:lnTo>
                  <a:pt x="1523" y="88391"/>
                </a:lnTo>
                <a:lnTo>
                  <a:pt x="0" y="94487"/>
                </a:lnTo>
                <a:lnTo>
                  <a:pt x="0" y="102107"/>
                </a:lnTo>
                <a:lnTo>
                  <a:pt x="1523" y="105155"/>
                </a:lnTo>
                <a:lnTo>
                  <a:pt x="4571" y="108203"/>
                </a:lnTo>
                <a:lnTo>
                  <a:pt x="7619" y="108203"/>
                </a:lnTo>
                <a:lnTo>
                  <a:pt x="10668" y="109727"/>
                </a:lnTo>
                <a:lnTo>
                  <a:pt x="16763" y="109727"/>
                </a:lnTo>
                <a:lnTo>
                  <a:pt x="19812" y="108203"/>
                </a:lnTo>
                <a:lnTo>
                  <a:pt x="25907" y="106679"/>
                </a:lnTo>
                <a:lnTo>
                  <a:pt x="30479" y="103631"/>
                </a:lnTo>
                <a:lnTo>
                  <a:pt x="32512" y="100583"/>
                </a:lnTo>
                <a:lnTo>
                  <a:pt x="19812" y="100583"/>
                </a:lnTo>
                <a:lnTo>
                  <a:pt x="16763" y="97536"/>
                </a:lnTo>
                <a:lnTo>
                  <a:pt x="16763" y="85343"/>
                </a:lnTo>
                <a:lnTo>
                  <a:pt x="27431" y="33527"/>
                </a:lnTo>
                <a:close/>
              </a:path>
              <a:path w="48894" h="109854">
                <a:moveTo>
                  <a:pt x="38100" y="92963"/>
                </a:moveTo>
                <a:lnTo>
                  <a:pt x="33528" y="92963"/>
                </a:lnTo>
                <a:lnTo>
                  <a:pt x="32003" y="94487"/>
                </a:lnTo>
                <a:lnTo>
                  <a:pt x="30479" y="97536"/>
                </a:lnTo>
                <a:lnTo>
                  <a:pt x="27431" y="97536"/>
                </a:lnTo>
                <a:lnTo>
                  <a:pt x="24384" y="100583"/>
                </a:lnTo>
                <a:lnTo>
                  <a:pt x="32512" y="100583"/>
                </a:lnTo>
                <a:lnTo>
                  <a:pt x="33528" y="99059"/>
                </a:lnTo>
                <a:lnTo>
                  <a:pt x="38100" y="92963"/>
                </a:lnTo>
                <a:close/>
              </a:path>
              <a:path w="48894" h="109854">
                <a:moveTo>
                  <a:pt x="35051" y="0"/>
                </a:moveTo>
                <a:lnTo>
                  <a:pt x="32003" y="0"/>
                </a:lnTo>
                <a:lnTo>
                  <a:pt x="28956" y="6095"/>
                </a:lnTo>
                <a:lnTo>
                  <a:pt x="25907" y="10667"/>
                </a:lnTo>
                <a:lnTo>
                  <a:pt x="22859" y="12191"/>
                </a:lnTo>
                <a:lnTo>
                  <a:pt x="19812" y="16763"/>
                </a:lnTo>
                <a:lnTo>
                  <a:pt x="16763" y="19812"/>
                </a:lnTo>
                <a:lnTo>
                  <a:pt x="7619" y="25907"/>
                </a:lnTo>
                <a:lnTo>
                  <a:pt x="4571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8" y="25907"/>
                </a:lnTo>
                <a:lnTo>
                  <a:pt x="28956" y="2590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405127" y="5047488"/>
            <a:ext cx="22860" cy="52069"/>
          </a:xfrm>
          <a:custGeom>
            <a:avLst/>
            <a:gdLst/>
            <a:ahLst/>
            <a:cxnLst/>
            <a:rect l="l" t="t" r="r" b="b"/>
            <a:pathLst>
              <a:path w="22859" h="52070">
                <a:moveTo>
                  <a:pt x="19812" y="0"/>
                </a:moveTo>
                <a:lnTo>
                  <a:pt x="10668" y="0"/>
                </a:lnTo>
                <a:lnTo>
                  <a:pt x="9143" y="1524"/>
                </a:lnTo>
                <a:lnTo>
                  <a:pt x="6096" y="3048"/>
                </a:lnTo>
                <a:lnTo>
                  <a:pt x="4571" y="6096"/>
                </a:lnTo>
                <a:lnTo>
                  <a:pt x="3047" y="10667"/>
                </a:lnTo>
                <a:lnTo>
                  <a:pt x="3047" y="13715"/>
                </a:lnTo>
                <a:lnTo>
                  <a:pt x="1524" y="18287"/>
                </a:lnTo>
                <a:lnTo>
                  <a:pt x="1524" y="25908"/>
                </a:lnTo>
                <a:lnTo>
                  <a:pt x="0" y="51815"/>
                </a:lnTo>
                <a:lnTo>
                  <a:pt x="3047" y="51815"/>
                </a:lnTo>
                <a:lnTo>
                  <a:pt x="15240" y="25908"/>
                </a:lnTo>
                <a:lnTo>
                  <a:pt x="19812" y="18287"/>
                </a:lnTo>
                <a:lnTo>
                  <a:pt x="21335" y="13715"/>
                </a:lnTo>
                <a:lnTo>
                  <a:pt x="22859" y="10667"/>
                </a:lnTo>
                <a:lnTo>
                  <a:pt x="22859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018032" y="5393435"/>
            <a:ext cx="166115" cy="14782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258567" y="5381244"/>
            <a:ext cx="79248" cy="12649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761744" y="5370576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60" h="53339">
                <a:moveTo>
                  <a:pt x="19812" y="0"/>
                </a:moveTo>
                <a:lnTo>
                  <a:pt x="13716" y="0"/>
                </a:lnTo>
                <a:lnTo>
                  <a:pt x="10668" y="1524"/>
                </a:lnTo>
                <a:lnTo>
                  <a:pt x="10668" y="3048"/>
                </a:lnTo>
                <a:lnTo>
                  <a:pt x="7619" y="4572"/>
                </a:lnTo>
                <a:lnTo>
                  <a:pt x="4572" y="10668"/>
                </a:lnTo>
                <a:lnTo>
                  <a:pt x="4572" y="13715"/>
                </a:lnTo>
                <a:lnTo>
                  <a:pt x="3048" y="18287"/>
                </a:lnTo>
                <a:lnTo>
                  <a:pt x="3048" y="25908"/>
                </a:lnTo>
                <a:lnTo>
                  <a:pt x="0" y="53339"/>
                </a:lnTo>
                <a:lnTo>
                  <a:pt x="3048" y="53339"/>
                </a:lnTo>
                <a:lnTo>
                  <a:pt x="15239" y="25908"/>
                </a:lnTo>
                <a:lnTo>
                  <a:pt x="19812" y="18287"/>
                </a:lnTo>
                <a:lnTo>
                  <a:pt x="21336" y="13715"/>
                </a:lnTo>
                <a:lnTo>
                  <a:pt x="22860" y="12191"/>
                </a:lnTo>
                <a:lnTo>
                  <a:pt x="22860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418844" y="5370576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59" h="53339">
                <a:moveTo>
                  <a:pt x="19812" y="0"/>
                </a:moveTo>
                <a:lnTo>
                  <a:pt x="13715" y="0"/>
                </a:lnTo>
                <a:lnTo>
                  <a:pt x="10668" y="1524"/>
                </a:lnTo>
                <a:lnTo>
                  <a:pt x="10668" y="3048"/>
                </a:lnTo>
                <a:lnTo>
                  <a:pt x="7619" y="4572"/>
                </a:lnTo>
                <a:lnTo>
                  <a:pt x="4571" y="10668"/>
                </a:lnTo>
                <a:lnTo>
                  <a:pt x="4571" y="13715"/>
                </a:lnTo>
                <a:lnTo>
                  <a:pt x="3047" y="18287"/>
                </a:lnTo>
                <a:lnTo>
                  <a:pt x="3047" y="25908"/>
                </a:lnTo>
                <a:lnTo>
                  <a:pt x="0" y="53339"/>
                </a:lnTo>
                <a:lnTo>
                  <a:pt x="3047" y="53339"/>
                </a:lnTo>
                <a:lnTo>
                  <a:pt x="15240" y="25908"/>
                </a:lnTo>
                <a:lnTo>
                  <a:pt x="19812" y="18287"/>
                </a:lnTo>
                <a:lnTo>
                  <a:pt x="21336" y="13715"/>
                </a:lnTo>
                <a:lnTo>
                  <a:pt x="22859" y="12191"/>
                </a:lnTo>
                <a:lnTo>
                  <a:pt x="22859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395983" y="5370576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59" h="53339">
                <a:moveTo>
                  <a:pt x="19812" y="0"/>
                </a:moveTo>
                <a:lnTo>
                  <a:pt x="13715" y="0"/>
                </a:lnTo>
                <a:lnTo>
                  <a:pt x="10668" y="1524"/>
                </a:lnTo>
                <a:lnTo>
                  <a:pt x="10668" y="3048"/>
                </a:lnTo>
                <a:lnTo>
                  <a:pt x="7619" y="4572"/>
                </a:lnTo>
                <a:lnTo>
                  <a:pt x="4571" y="10668"/>
                </a:lnTo>
                <a:lnTo>
                  <a:pt x="4571" y="13715"/>
                </a:lnTo>
                <a:lnTo>
                  <a:pt x="3047" y="18287"/>
                </a:lnTo>
                <a:lnTo>
                  <a:pt x="3047" y="25908"/>
                </a:lnTo>
                <a:lnTo>
                  <a:pt x="0" y="53339"/>
                </a:lnTo>
                <a:lnTo>
                  <a:pt x="3047" y="53339"/>
                </a:lnTo>
                <a:lnTo>
                  <a:pt x="15240" y="25908"/>
                </a:lnTo>
                <a:lnTo>
                  <a:pt x="19812" y="18287"/>
                </a:lnTo>
                <a:lnTo>
                  <a:pt x="21335" y="13715"/>
                </a:lnTo>
                <a:lnTo>
                  <a:pt x="22859" y="12191"/>
                </a:lnTo>
                <a:lnTo>
                  <a:pt x="22859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978151" y="5423915"/>
            <a:ext cx="111252" cy="12192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662683" y="5423915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13716" y="102108"/>
                </a:moveTo>
                <a:lnTo>
                  <a:pt x="9143" y="102108"/>
                </a:lnTo>
                <a:lnTo>
                  <a:pt x="6096" y="103632"/>
                </a:lnTo>
                <a:lnTo>
                  <a:pt x="4572" y="105156"/>
                </a:lnTo>
                <a:lnTo>
                  <a:pt x="1524" y="106680"/>
                </a:lnTo>
                <a:lnTo>
                  <a:pt x="0" y="109728"/>
                </a:lnTo>
                <a:lnTo>
                  <a:pt x="0" y="117348"/>
                </a:lnTo>
                <a:lnTo>
                  <a:pt x="4572" y="121920"/>
                </a:lnTo>
                <a:lnTo>
                  <a:pt x="15240" y="121920"/>
                </a:lnTo>
                <a:lnTo>
                  <a:pt x="19812" y="120396"/>
                </a:lnTo>
                <a:lnTo>
                  <a:pt x="25908" y="115824"/>
                </a:lnTo>
                <a:lnTo>
                  <a:pt x="33528" y="111251"/>
                </a:lnTo>
                <a:lnTo>
                  <a:pt x="38100" y="106680"/>
                </a:lnTo>
                <a:lnTo>
                  <a:pt x="22860" y="106680"/>
                </a:lnTo>
                <a:lnTo>
                  <a:pt x="21336" y="105156"/>
                </a:lnTo>
                <a:lnTo>
                  <a:pt x="18288" y="105156"/>
                </a:lnTo>
                <a:lnTo>
                  <a:pt x="16764" y="103632"/>
                </a:lnTo>
                <a:lnTo>
                  <a:pt x="13716" y="102108"/>
                </a:lnTo>
                <a:close/>
              </a:path>
              <a:path w="109855" h="121920">
                <a:moveTo>
                  <a:pt x="48768" y="4572"/>
                </a:moveTo>
                <a:lnTo>
                  <a:pt x="22860" y="4572"/>
                </a:lnTo>
                <a:lnTo>
                  <a:pt x="24384" y="6096"/>
                </a:lnTo>
                <a:lnTo>
                  <a:pt x="25908" y="6096"/>
                </a:lnTo>
                <a:lnTo>
                  <a:pt x="27432" y="7620"/>
                </a:lnTo>
                <a:lnTo>
                  <a:pt x="27432" y="9144"/>
                </a:lnTo>
                <a:lnTo>
                  <a:pt x="28956" y="12192"/>
                </a:lnTo>
                <a:lnTo>
                  <a:pt x="30480" y="13716"/>
                </a:lnTo>
                <a:lnTo>
                  <a:pt x="30480" y="16763"/>
                </a:lnTo>
                <a:lnTo>
                  <a:pt x="47243" y="77724"/>
                </a:lnTo>
                <a:lnTo>
                  <a:pt x="39624" y="92963"/>
                </a:lnTo>
                <a:lnTo>
                  <a:pt x="35052" y="99060"/>
                </a:lnTo>
                <a:lnTo>
                  <a:pt x="30480" y="103632"/>
                </a:lnTo>
                <a:lnTo>
                  <a:pt x="24384" y="106680"/>
                </a:lnTo>
                <a:lnTo>
                  <a:pt x="38100" y="106680"/>
                </a:lnTo>
                <a:lnTo>
                  <a:pt x="39624" y="105156"/>
                </a:lnTo>
                <a:lnTo>
                  <a:pt x="42672" y="97536"/>
                </a:lnTo>
                <a:lnTo>
                  <a:pt x="66660" y="59436"/>
                </a:lnTo>
                <a:lnTo>
                  <a:pt x="59436" y="59436"/>
                </a:lnTo>
                <a:lnTo>
                  <a:pt x="47243" y="18287"/>
                </a:lnTo>
                <a:lnTo>
                  <a:pt x="45720" y="13716"/>
                </a:lnTo>
                <a:lnTo>
                  <a:pt x="45720" y="7620"/>
                </a:lnTo>
                <a:lnTo>
                  <a:pt x="48768" y="4572"/>
                </a:lnTo>
                <a:close/>
              </a:path>
              <a:path w="109855" h="121920">
                <a:moveTo>
                  <a:pt x="103632" y="4572"/>
                </a:moveTo>
                <a:lnTo>
                  <a:pt x="88392" y="4572"/>
                </a:lnTo>
                <a:lnTo>
                  <a:pt x="88392" y="9144"/>
                </a:lnTo>
                <a:lnTo>
                  <a:pt x="86868" y="12192"/>
                </a:lnTo>
                <a:lnTo>
                  <a:pt x="86868" y="15239"/>
                </a:lnTo>
                <a:lnTo>
                  <a:pt x="59436" y="59436"/>
                </a:lnTo>
                <a:lnTo>
                  <a:pt x="66660" y="59436"/>
                </a:lnTo>
                <a:lnTo>
                  <a:pt x="94488" y="15239"/>
                </a:lnTo>
                <a:lnTo>
                  <a:pt x="96012" y="10668"/>
                </a:lnTo>
                <a:lnTo>
                  <a:pt x="97536" y="9144"/>
                </a:lnTo>
                <a:lnTo>
                  <a:pt x="99060" y="9144"/>
                </a:lnTo>
                <a:lnTo>
                  <a:pt x="103632" y="4572"/>
                </a:lnTo>
                <a:close/>
              </a:path>
              <a:path w="109855" h="121920">
                <a:moveTo>
                  <a:pt x="57912" y="0"/>
                </a:moveTo>
                <a:lnTo>
                  <a:pt x="18288" y="0"/>
                </a:lnTo>
                <a:lnTo>
                  <a:pt x="18288" y="3048"/>
                </a:lnTo>
                <a:lnTo>
                  <a:pt x="21336" y="4572"/>
                </a:lnTo>
                <a:lnTo>
                  <a:pt x="50292" y="4572"/>
                </a:lnTo>
                <a:lnTo>
                  <a:pt x="53340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1920">
                <a:moveTo>
                  <a:pt x="106680" y="3048"/>
                </a:moveTo>
                <a:lnTo>
                  <a:pt x="86868" y="3048"/>
                </a:lnTo>
                <a:lnTo>
                  <a:pt x="86868" y="4572"/>
                </a:lnTo>
                <a:lnTo>
                  <a:pt x="105156" y="4572"/>
                </a:lnTo>
                <a:lnTo>
                  <a:pt x="106680" y="3048"/>
                </a:lnTo>
                <a:close/>
              </a:path>
              <a:path w="109855" h="121920">
                <a:moveTo>
                  <a:pt x="109728" y="0"/>
                </a:moveTo>
                <a:lnTo>
                  <a:pt x="83820" y="0"/>
                </a:lnTo>
                <a:lnTo>
                  <a:pt x="82296" y="3048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630679" y="5396484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4" h="109854">
                <a:moveTo>
                  <a:pt x="27431" y="33527"/>
                </a:moveTo>
                <a:lnTo>
                  <a:pt x="12192" y="33527"/>
                </a:lnTo>
                <a:lnTo>
                  <a:pt x="1524" y="88391"/>
                </a:lnTo>
                <a:lnTo>
                  <a:pt x="0" y="94487"/>
                </a:lnTo>
                <a:lnTo>
                  <a:pt x="0" y="102107"/>
                </a:lnTo>
                <a:lnTo>
                  <a:pt x="1524" y="105155"/>
                </a:lnTo>
                <a:lnTo>
                  <a:pt x="6095" y="109727"/>
                </a:lnTo>
                <a:lnTo>
                  <a:pt x="15239" y="109727"/>
                </a:lnTo>
                <a:lnTo>
                  <a:pt x="19812" y="108203"/>
                </a:lnTo>
                <a:lnTo>
                  <a:pt x="24383" y="105155"/>
                </a:lnTo>
                <a:lnTo>
                  <a:pt x="28956" y="103631"/>
                </a:lnTo>
                <a:lnTo>
                  <a:pt x="30988" y="100583"/>
                </a:lnTo>
                <a:lnTo>
                  <a:pt x="16763" y="100583"/>
                </a:lnTo>
                <a:lnTo>
                  <a:pt x="15239" y="97536"/>
                </a:lnTo>
                <a:lnTo>
                  <a:pt x="15239" y="86867"/>
                </a:lnTo>
                <a:lnTo>
                  <a:pt x="27431" y="33527"/>
                </a:lnTo>
                <a:close/>
              </a:path>
              <a:path w="48894" h="109854">
                <a:moveTo>
                  <a:pt x="36575" y="92963"/>
                </a:moveTo>
                <a:lnTo>
                  <a:pt x="32003" y="92963"/>
                </a:lnTo>
                <a:lnTo>
                  <a:pt x="30480" y="96012"/>
                </a:lnTo>
                <a:lnTo>
                  <a:pt x="25907" y="100583"/>
                </a:lnTo>
                <a:lnTo>
                  <a:pt x="30988" y="100583"/>
                </a:lnTo>
                <a:lnTo>
                  <a:pt x="32003" y="99060"/>
                </a:lnTo>
                <a:lnTo>
                  <a:pt x="36575" y="92963"/>
                </a:lnTo>
                <a:close/>
              </a:path>
              <a:path w="48894" h="109854">
                <a:moveTo>
                  <a:pt x="33527" y="0"/>
                </a:moveTo>
                <a:lnTo>
                  <a:pt x="30480" y="0"/>
                </a:lnTo>
                <a:lnTo>
                  <a:pt x="27431" y="6095"/>
                </a:lnTo>
                <a:lnTo>
                  <a:pt x="25907" y="10667"/>
                </a:lnTo>
                <a:lnTo>
                  <a:pt x="19812" y="16763"/>
                </a:lnTo>
                <a:lnTo>
                  <a:pt x="10668" y="22860"/>
                </a:lnTo>
                <a:lnTo>
                  <a:pt x="4571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8" y="27431"/>
                </a:lnTo>
                <a:lnTo>
                  <a:pt x="27431" y="2743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295400" y="5423915"/>
            <a:ext cx="111760" cy="121920"/>
          </a:xfrm>
          <a:custGeom>
            <a:avLst/>
            <a:gdLst/>
            <a:ahLst/>
            <a:cxnLst/>
            <a:rect l="l" t="t" r="r" b="b"/>
            <a:pathLst>
              <a:path w="111759" h="121920">
                <a:moveTo>
                  <a:pt x="15240" y="102108"/>
                </a:moveTo>
                <a:lnTo>
                  <a:pt x="9143" y="102108"/>
                </a:lnTo>
                <a:lnTo>
                  <a:pt x="7619" y="103632"/>
                </a:lnTo>
                <a:lnTo>
                  <a:pt x="4571" y="105156"/>
                </a:lnTo>
                <a:lnTo>
                  <a:pt x="3047" y="106680"/>
                </a:lnTo>
                <a:lnTo>
                  <a:pt x="1524" y="109728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7348"/>
                </a:lnTo>
                <a:lnTo>
                  <a:pt x="3047" y="118872"/>
                </a:lnTo>
                <a:lnTo>
                  <a:pt x="4571" y="121920"/>
                </a:lnTo>
                <a:lnTo>
                  <a:pt x="16763" y="121920"/>
                </a:lnTo>
                <a:lnTo>
                  <a:pt x="21336" y="120396"/>
                </a:lnTo>
                <a:lnTo>
                  <a:pt x="27431" y="115824"/>
                </a:lnTo>
                <a:lnTo>
                  <a:pt x="35052" y="111251"/>
                </a:lnTo>
                <a:lnTo>
                  <a:pt x="38481" y="106680"/>
                </a:lnTo>
                <a:lnTo>
                  <a:pt x="22859" y="106680"/>
                </a:lnTo>
                <a:lnTo>
                  <a:pt x="21336" y="105156"/>
                </a:lnTo>
                <a:lnTo>
                  <a:pt x="19812" y="105156"/>
                </a:lnTo>
                <a:lnTo>
                  <a:pt x="18287" y="103632"/>
                </a:lnTo>
                <a:lnTo>
                  <a:pt x="15240" y="102108"/>
                </a:lnTo>
                <a:close/>
              </a:path>
              <a:path w="111759" h="121920">
                <a:moveTo>
                  <a:pt x="50291" y="4572"/>
                </a:moveTo>
                <a:lnTo>
                  <a:pt x="24384" y="4572"/>
                </a:lnTo>
                <a:lnTo>
                  <a:pt x="25908" y="6096"/>
                </a:lnTo>
                <a:lnTo>
                  <a:pt x="27431" y="6096"/>
                </a:lnTo>
                <a:lnTo>
                  <a:pt x="27431" y="7620"/>
                </a:lnTo>
                <a:lnTo>
                  <a:pt x="28956" y="9144"/>
                </a:lnTo>
                <a:lnTo>
                  <a:pt x="30480" y="12192"/>
                </a:lnTo>
                <a:lnTo>
                  <a:pt x="32003" y="13716"/>
                </a:lnTo>
                <a:lnTo>
                  <a:pt x="32003" y="16763"/>
                </a:lnTo>
                <a:lnTo>
                  <a:pt x="48768" y="77724"/>
                </a:lnTo>
                <a:lnTo>
                  <a:pt x="39624" y="92963"/>
                </a:lnTo>
                <a:lnTo>
                  <a:pt x="36575" y="99060"/>
                </a:lnTo>
                <a:lnTo>
                  <a:pt x="33528" y="102108"/>
                </a:lnTo>
                <a:lnTo>
                  <a:pt x="30480" y="103632"/>
                </a:lnTo>
                <a:lnTo>
                  <a:pt x="28956" y="105156"/>
                </a:lnTo>
                <a:lnTo>
                  <a:pt x="25908" y="106680"/>
                </a:lnTo>
                <a:lnTo>
                  <a:pt x="38481" y="106680"/>
                </a:lnTo>
                <a:lnTo>
                  <a:pt x="39624" y="105156"/>
                </a:lnTo>
                <a:lnTo>
                  <a:pt x="44196" y="97536"/>
                </a:lnTo>
                <a:lnTo>
                  <a:pt x="67479" y="59436"/>
                </a:lnTo>
                <a:lnTo>
                  <a:pt x="59436" y="59436"/>
                </a:lnTo>
                <a:lnTo>
                  <a:pt x="47243" y="18287"/>
                </a:lnTo>
                <a:lnTo>
                  <a:pt x="47243" y="13716"/>
                </a:lnTo>
                <a:lnTo>
                  <a:pt x="45719" y="10668"/>
                </a:lnTo>
                <a:lnTo>
                  <a:pt x="47243" y="9144"/>
                </a:lnTo>
                <a:lnTo>
                  <a:pt x="47243" y="7620"/>
                </a:lnTo>
                <a:lnTo>
                  <a:pt x="50291" y="4572"/>
                </a:lnTo>
                <a:close/>
              </a:path>
              <a:path w="111759" h="121920">
                <a:moveTo>
                  <a:pt x="105156" y="4572"/>
                </a:moveTo>
                <a:lnTo>
                  <a:pt x="89915" y="4572"/>
                </a:lnTo>
                <a:lnTo>
                  <a:pt x="89915" y="9144"/>
                </a:lnTo>
                <a:lnTo>
                  <a:pt x="88391" y="12192"/>
                </a:lnTo>
                <a:lnTo>
                  <a:pt x="88391" y="15239"/>
                </a:lnTo>
                <a:lnTo>
                  <a:pt x="59436" y="59436"/>
                </a:lnTo>
                <a:lnTo>
                  <a:pt x="67479" y="59436"/>
                </a:lnTo>
                <a:lnTo>
                  <a:pt x="94487" y="15239"/>
                </a:lnTo>
                <a:lnTo>
                  <a:pt x="97536" y="10668"/>
                </a:lnTo>
                <a:lnTo>
                  <a:pt x="99059" y="9144"/>
                </a:lnTo>
                <a:lnTo>
                  <a:pt x="100584" y="9144"/>
                </a:lnTo>
                <a:lnTo>
                  <a:pt x="105156" y="4572"/>
                </a:lnTo>
                <a:close/>
              </a:path>
              <a:path w="111759" h="121920">
                <a:moveTo>
                  <a:pt x="59436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59" y="4572"/>
                </a:lnTo>
                <a:lnTo>
                  <a:pt x="51815" y="4572"/>
                </a:lnTo>
                <a:lnTo>
                  <a:pt x="53340" y="3048"/>
                </a:lnTo>
                <a:lnTo>
                  <a:pt x="59436" y="3048"/>
                </a:lnTo>
                <a:lnTo>
                  <a:pt x="59436" y="0"/>
                </a:lnTo>
                <a:close/>
              </a:path>
              <a:path w="111759" h="121920">
                <a:moveTo>
                  <a:pt x="108203" y="3048"/>
                </a:moveTo>
                <a:lnTo>
                  <a:pt x="88391" y="3048"/>
                </a:lnTo>
                <a:lnTo>
                  <a:pt x="88391" y="4572"/>
                </a:lnTo>
                <a:lnTo>
                  <a:pt x="106680" y="4572"/>
                </a:lnTo>
                <a:lnTo>
                  <a:pt x="108203" y="3048"/>
                </a:lnTo>
                <a:close/>
              </a:path>
              <a:path w="111759" h="121920">
                <a:moveTo>
                  <a:pt x="111252" y="0"/>
                </a:moveTo>
                <a:lnTo>
                  <a:pt x="85343" y="0"/>
                </a:lnTo>
                <a:lnTo>
                  <a:pt x="83819" y="3048"/>
                </a:lnTo>
                <a:lnTo>
                  <a:pt x="111252" y="3048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263396" y="5396484"/>
            <a:ext cx="50800" cy="109855"/>
          </a:xfrm>
          <a:custGeom>
            <a:avLst/>
            <a:gdLst/>
            <a:ahLst/>
            <a:cxnLst/>
            <a:rect l="l" t="t" r="r" b="b"/>
            <a:pathLst>
              <a:path w="50800" h="109854">
                <a:moveTo>
                  <a:pt x="28956" y="33527"/>
                </a:moveTo>
                <a:lnTo>
                  <a:pt x="13715" y="33527"/>
                </a:lnTo>
                <a:lnTo>
                  <a:pt x="3047" y="88391"/>
                </a:lnTo>
                <a:lnTo>
                  <a:pt x="1523" y="94487"/>
                </a:lnTo>
                <a:lnTo>
                  <a:pt x="0" y="99060"/>
                </a:lnTo>
                <a:lnTo>
                  <a:pt x="1523" y="102107"/>
                </a:lnTo>
                <a:lnTo>
                  <a:pt x="1523" y="105155"/>
                </a:lnTo>
                <a:lnTo>
                  <a:pt x="3047" y="106679"/>
                </a:lnTo>
                <a:lnTo>
                  <a:pt x="6095" y="108203"/>
                </a:lnTo>
                <a:lnTo>
                  <a:pt x="7619" y="109727"/>
                </a:lnTo>
                <a:lnTo>
                  <a:pt x="16763" y="109727"/>
                </a:lnTo>
                <a:lnTo>
                  <a:pt x="21335" y="108203"/>
                </a:lnTo>
                <a:lnTo>
                  <a:pt x="25907" y="105155"/>
                </a:lnTo>
                <a:lnTo>
                  <a:pt x="28956" y="103631"/>
                </a:lnTo>
                <a:lnTo>
                  <a:pt x="32004" y="100583"/>
                </a:lnTo>
                <a:lnTo>
                  <a:pt x="18287" y="100583"/>
                </a:lnTo>
                <a:lnTo>
                  <a:pt x="16763" y="97536"/>
                </a:lnTo>
                <a:lnTo>
                  <a:pt x="15240" y="96012"/>
                </a:lnTo>
                <a:lnTo>
                  <a:pt x="15240" y="91439"/>
                </a:lnTo>
                <a:lnTo>
                  <a:pt x="16763" y="86867"/>
                </a:lnTo>
                <a:lnTo>
                  <a:pt x="28956" y="33527"/>
                </a:lnTo>
                <a:close/>
              </a:path>
              <a:path w="50800" h="109854">
                <a:moveTo>
                  <a:pt x="38100" y="92963"/>
                </a:moveTo>
                <a:lnTo>
                  <a:pt x="33528" y="92963"/>
                </a:lnTo>
                <a:lnTo>
                  <a:pt x="32003" y="96012"/>
                </a:lnTo>
                <a:lnTo>
                  <a:pt x="27431" y="100583"/>
                </a:lnTo>
                <a:lnTo>
                  <a:pt x="32004" y="100583"/>
                </a:lnTo>
                <a:lnTo>
                  <a:pt x="33528" y="99060"/>
                </a:lnTo>
                <a:lnTo>
                  <a:pt x="38100" y="92963"/>
                </a:lnTo>
                <a:close/>
              </a:path>
              <a:path w="50800" h="109854">
                <a:moveTo>
                  <a:pt x="35051" y="0"/>
                </a:moveTo>
                <a:lnTo>
                  <a:pt x="32003" y="0"/>
                </a:lnTo>
                <a:lnTo>
                  <a:pt x="28956" y="6095"/>
                </a:lnTo>
                <a:lnTo>
                  <a:pt x="25907" y="10667"/>
                </a:lnTo>
                <a:lnTo>
                  <a:pt x="24384" y="13715"/>
                </a:lnTo>
                <a:lnTo>
                  <a:pt x="21335" y="16763"/>
                </a:lnTo>
                <a:lnTo>
                  <a:pt x="12191" y="22860"/>
                </a:lnTo>
                <a:lnTo>
                  <a:pt x="7619" y="27431"/>
                </a:lnTo>
                <a:lnTo>
                  <a:pt x="1523" y="30479"/>
                </a:lnTo>
                <a:lnTo>
                  <a:pt x="1523" y="33527"/>
                </a:lnTo>
                <a:lnTo>
                  <a:pt x="48767" y="33527"/>
                </a:lnTo>
                <a:lnTo>
                  <a:pt x="50291" y="27431"/>
                </a:lnTo>
                <a:lnTo>
                  <a:pt x="28956" y="2743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401823" y="5393435"/>
            <a:ext cx="286512" cy="1143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3372611" y="5490971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60" h="41275">
                <a:moveTo>
                  <a:pt x="22860" y="13715"/>
                </a:moveTo>
                <a:lnTo>
                  <a:pt x="15239" y="13715"/>
                </a:lnTo>
                <a:lnTo>
                  <a:pt x="15239" y="15239"/>
                </a:lnTo>
                <a:lnTo>
                  <a:pt x="16763" y="15239"/>
                </a:lnTo>
                <a:lnTo>
                  <a:pt x="16763" y="22860"/>
                </a:lnTo>
                <a:lnTo>
                  <a:pt x="0" y="38100"/>
                </a:lnTo>
                <a:lnTo>
                  <a:pt x="0" y="41148"/>
                </a:lnTo>
                <a:lnTo>
                  <a:pt x="22860" y="21336"/>
                </a:lnTo>
                <a:lnTo>
                  <a:pt x="22860" y="13715"/>
                </a:lnTo>
                <a:close/>
              </a:path>
              <a:path w="22860" h="41275">
                <a:moveTo>
                  <a:pt x="13715" y="0"/>
                </a:moveTo>
                <a:lnTo>
                  <a:pt x="3048" y="0"/>
                </a:lnTo>
                <a:lnTo>
                  <a:pt x="3048" y="1524"/>
                </a:lnTo>
                <a:lnTo>
                  <a:pt x="1524" y="4572"/>
                </a:lnTo>
                <a:lnTo>
                  <a:pt x="0" y="6095"/>
                </a:lnTo>
                <a:lnTo>
                  <a:pt x="0" y="10667"/>
                </a:lnTo>
                <a:lnTo>
                  <a:pt x="3048" y="13715"/>
                </a:lnTo>
                <a:lnTo>
                  <a:pt x="3048" y="16763"/>
                </a:lnTo>
                <a:lnTo>
                  <a:pt x="10667" y="16763"/>
                </a:lnTo>
                <a:lnTo>
                  <a:pt x="13715" y="13715"/>
                </a:lnTo>
                <a:lnTo>
                  <a:pt x="22860" y="13715"/>
                </a:lnTo>
                <a:lnTo>
                  <a:pt x="22860" y="10667"/>
                </a:lnTo>
                <a:lnTo>
                  <a:pt x="19812" y="4572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448811" y="5393435"/>
            <a:ext cx="228600" cy="1143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3262884" y="5381244"/>
            <a:ext cx="79248" cy="12649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3014472" y="53781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7619" y="9143"/>
                </a:lnTo>
                <a:lnTo>
                  <a:pt x="12191" y="12191"/>
                </a:lnTo>
                <a:lnTo>
                  <a:pt x="16763" y="16763"/>
                </a:lnTo>
                <a:lnTo>
                  <a:pt x="18287" y="21336"/>
                </a:lnTo>
                <a:lnTo>
                  <a:pt x="21335" y="27431"/>
                </a:lnTo>
                <a:lnTo>
                  <a:pt x="24383" y="32003"/>
                </a:lnTo>
                <a:lnTo>
                  <a:pt x="27431" y="35051"/>
                </a:lnTo>
                <a:lnTo>
                  <a:pt x="28955" y="42671"/>
                </a:lnTo>
                <a:lnTo>
                  <a:pt x="33527" y="85343"/>
                </a:lnTo>
                <a:lnTo>
                  <a:pt x="33266" y="95107"/>
                </a:lnTo>
                <a:lnTo>
                  <a:pt x="25526" y="135064"/>
                </a:lnTo>
                <a:lnTo>
                  <a:pt x="18287" y="146303"/>
                </a:lnTo>
                <a:lnTo>
                  <a:pt x="15430" y="151733"/>
                </a:lnTo>
                <a:lnTo>
                  <a:pt x="11430" y="156590"/>
                </a:lnTo>
                <a:lnTo>
                  <a:pt x="6286" y="160877"/>
                </a:lnTo>
                <a:lnTo>
                  <a:pt x="0" y="164591"/>
                </a:lnTo>
                <a:lnTo>
                  <a:pt x="0" y="167639"/>
                </a:lnTo>
                <a:lnTo>
                  <a:pt x="38100" y="134112"/>
                </a:lnTo>
                <a:lnTo>
                  <a:pt x="49458" y="95964"/>
                </a:lnTo>
                <a:lnTo>
                  <a:pt x="50291" y="82295"/>
                </a:lnTo>
                <a:lnTo>
                  <a:pt x="49958" y="73818"/>
                </a:lnTo>
                <a:lnTo>
                  <a:pt x="48767" y="64769"/>
                </a:lnTo>
                <a:lnTo>
                  <a:pt x="46434" y="55721"/>
                </a:lnTo>
                <a:lnTo>
                  <a:pt x="42671" y="47243"/>
                </a:lnTo>
                <a:lnTo>
                  <a:pt x="39576" y="37742"/>
                </a:lnTo>
                <a:lnTo>
                  <a:pt x="13144" y="7048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924555" y="5381244"/>
            <a:ext cx="81280" cy="127000"/>
          </a:xfrm>
          <a:custGeom>
            <a:avLst/>
            <a:gdLst/>
            <a:ahLst/>
            <a:cxnLst/>
            <a:rect l="l" t="t" r="r" b="b"/>
            <a:pathLst>
              <a:path w="81280" h="127000">
                <a:moveTo>
                  <a:pt x="39624" y="0"/>
                </a:moveTo>
                <a:lnTo>
                  <a:pt x="35051" y="0"/>
                </a:lnTo>
                <a:lnTo>
                  <a:pt x="22860" y="6095"/>
                </a:lnTo>
                <a:lnTo>
                  <a:pt x="2095" y="45338"/>
                </a:lnTo>
                <a:lnTo>
                  <a:pt x="0" y="64007"/>
                </a:lnTo>
                <a:lnTo>
                  <a:pt x="809" y="76247"/>
                </a:lnTo>
                <a:lnTo>
                  <a:pt x="16692" y="115562"/>
                </a:lnTo>
                <a:lnTo>
                  <a:pt x="39624" y="126491"/>
                </a:lnTo>
                <a:lnTo>
                  <a:pt x="45719" y="126491"/>
                </a:lnTo>
                <a:lnTo>
                  <a:pt x="57912" y="120395"/>
                </a:lnTo>
                <a:lnTo>
                  <a:pt x="33527" y="120395"/>
                </a:lnTo>
                <a:lnTo>
                  <a:pt x="27431" y="117347"/>
                </a:lnTo>
                <a:lnTo>
                  <a:pt x="21502" y="99631"/>
                </a:lnTo>
                <a:lnTo>
                  <a:pt x="19621" y="89915"/>
                </a:lnTo>
                <a:lnTo>
                  <a:pt x="18597" y="79057"/>
                </a:lnTo>
                <a:lnTo>
                  <a:pt x="18396" y="71246"/>
                </a:lnTo>
                <a:lnTo>
                  <a:pt x="18478" y="51053"/>
                </a:lnTo>
                <a:lnTo>
                  <a:pt x="28956" y="10667"/>
                </a:lnTo>
                <a:lnTo>
                  <a:pt x="36575" y="6095"/>
                </a:lnTo>
                <a:lnTo>
                  <a:pt x="57235" y="6095"/>
                </a:lnTo>
                <a:lnTo>
                  <a:pt x="54292" y="4000"/>
                </a:lnTo>
                <a:lnTo>
                  <a:pt x="47315" y="1071"/>
                </a:lnTo>
                <a:lnTo>
                  <a:pt x="39624" y="0"/>
                </a:lnTo>
                <a:close/>
              </a:path>
              <a:path w="81280" h="127000">
                <a:moveTo>
                  <a:pt x="57235" y="6095"/>
                </a:moveTo>
                <a:lnTo>
                  <a:pt x="47243" y="6095"/>
                </a:lnTo>
                <a:lnTo>
                  <a:pt x="48768" y="9143"/>
                </a:lnTo>
                <a:lnTo>
                  <a:pt x="53339" y="12191"/>
                </a:lnTo>
                <a:lnTo>
                  <a:pt x="56387" y="16763"/>
                </a:lnTo>
                <a:lnTo>
                  <a:pt x="57912" y="24383"/>
                </a:lnTo>
                <a:lnTo>
                  <a:pt x="59674" y="31122"/>
                </a:lnTo>
                <a:lnTo>
                  <a:pt x="60579" y="39433"/>
                </a:lnTo>
                <a:lnTo>
                  <a:pt x="60793" y="45338"/>
                </a:lnTo>
                <a:lnTo>
                  <a:pt x="60879" y="72461"/>
                </a:lnTo>
                <a:lnTo>
                  <a:pt x="60579" y="83438"/>
                </a:lnTo>
                <a:lnTo>
                  <a:pt x="59674" y="93916"/>
                </a:lnTo>
                <a:lnTo>
                  <a:pt x="57912" y="102107"/>
                </a:lnTo>
                <a:lnTo>
                  <a:pt x="56387" y="109727"/>
                </a:lnTo>
                <a:lnTo>
                  <a:pt x="53339" y="114300"/>
                </a:lnTo>
                <a:lnTo>
                  <a:pt x="50292" y="117347"/>
                </a:lnTo>
                <a:lnTo>
                  <a:pt x="45719" y="120395"/>
                </a:lnTo>
                <a:lnTo>
                  <a:pt x="57912" y="120395"/>
                </a:lnTo>
                <a:lnTo>
                  <a:pt x="78676" y="81724"/>
                </a:lnTo>
                <a:lnTo>
                  <a:pt x="80771" y="62483"/>
                </a:lnTo>
                <a:lnTo>
                  <a:pt x="79676" y="48434"/>
                </a:lnTo>
                <a:lnTo>
                  <a:pt x="76581" y="35813"/>
                </a:lnTo>
                <a:lnTo>
                  <a:pt x="71770" y="24336"/>
                </a:lnTo>
                <a:lnTo>
                  <a:pt x="65531" y="13715"/>
                </a:lnTo>
                <a:lnTo>
                  <a:pt x="60412" y="8358"/>
                </a:lnTo>
                <a:lnTo>
                  <a:pt x="57235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863595" y="53781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2192" y="32003"/>
                </a:lnTo>
                <a:lnTo>
                  <a:pt x="833" y="70365"/>
                </a:lnTo>
                <a:lnTo>
                  <a:pt x="0" y="83819"/>
                </a:lnTo>
                <a:lnTo>
                  <a:pt x="333" y="93606"/>
                </a:lnTo>
                <a:lnTo>
                  <a:pt x="1524" y="102679"/>
                </a:lnTo>
                <a:lnTo>
                  <a:pt x="3857" y="111466"/>
                </a:lnTo>
                <a:lnTo>
                  <a:pt x="7620" y="120395"/>
                </a:lnTo>
                <a:lnTo>
                  <a:pt x="10715" y="129230"/>
                </a:lnTo>
                <a:lnTo>
                  <a:pt x="15240" y="137350"/>
                </a:lnTo>
                <a:lnTo>
                  <a:pt x="20907" y="144613"/>
                </a:lnTo>
                <a:lnTo>
                  <a:pt x="27431" y="150875"/>
                </a:lnTo>
                <a:lnTo>
                  <a:pt x="31432" y="155424"/>
                </a:lnTo>
                <a:lnTo>
                  <a:pt x="36575" y="159829"/>
                </a:lnTo>
                <a:lnTo>
                  <a:pt x="42862" y="163949"/>
                </a:lnTo>
                <a:lnTo>
                  <a:pt x="50292" y="167639"/>
                </a:lnTo>
                <a:lnTo>
                  <a:pt x="50292" y="164591"/>
                </a:lnTo>
                <a:lnTo>
                  <a:pt x="42672" y="160019"/>
                </a:lnTo>
                <a:lnTo>
                  <a:pt x="33528" y="150875"/>
                </a:lnTo>
                <a:lnTo>
                  <a:pt x="30480" y="146303"/>
                </a:lnTo>
                <a:lnTo>
                  <a:pt x="28956" y="141731"/>
                </a:lnTo>
                <a:lnTo>
                  <a:pt x="25908" y="135636"/>
                </a:lnTo>
                <a:lnTo>
                  <a:pt x="17025" y="90535"/>
                </a:lnTo>
                <a:lnTo>
                  <a:pt x="16764" y="80771"/>
                </a:lnTo>
                <a:lnTo>
                  <a:pt x="17025" y="72532"/>
                </a:lnTo>
                <a:lnTo>
                  <a:pt x="25146" y="32384"/>
                </a:lnTo>
                <a:lnTo>
                  <a:pt x="27955" y="25812"/>
                </a:lnTo>
                <a:lnTo>
                  <a:pt x="30480" y="19812"/>
                </a:lnTo>
                <a:lnTo>
                  <a:pt x="35052" y="12191"/>
                </a:lnTo>
                <a:lnTo>
                  <a:pt x="41148" y="7619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764535" y="5423915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13715" y="102108"/>
                </a:moveTo>
                <a:lnTo>
                  <a:pt x="9143" y="102108"/>
                </a:lnTo>
                <a:lnTo>
                  <a:pt x="6095" y="103632"/>
                </a:lnTo>
                <a:lnTo>
                  <a:pt x="4571" y="105156"/>
                </a:lnTo>
                <a:lnTo>
                  <a:pt x="1524" y="106680"/>
                </a:lnTo>
                <a:lnTo>
                  <a:pt x="0" y="109728"/>
                </a:lnTo>
                <a:lnTo>
                  <a:pt x="0" y="117348"/>
                </a:lnTo>
                <a:lnTo>
                  <a:pt x="4571" y="121920"/>
                </a:lnTo>
                <a:lnTo>
                  <a:pt x="15239" y="121920"/>
                </a:lnTo>
                <a:lnTo>
                  <a:pt x="19812" y="120396"/>
                </a:lnTo>
                <a:lnTo>
                  <a:pt x="27431" y="115824"/>
                </a:lnTo>
                <a:lnTo>
                  <a:pt x="33527" y="111251"/>
                </a:lnTo>
                <a:lnTo>
                  <a:pt x="36956" y="106680"/>
                </a:lnTo>
                <a:lnTo>
                  <a:pt x="22859" y="106680"/>
                </a:lnTo>
                <a:lnTo>
                  <a:pt x="21336" y="105156"/>
                </a:lnTo>
                <a:lnTo>
                  <a:pt x="18287" y="105156"/>
                </a:lnTo>
                <a:lnTo>
                  <a:pt x="15239" y="103632"/>
                </a:lnTo>
                <a:lnTo>
                  <a:pt x="13715" y="102108"/>
                </a:lnTo>
                <a:close/>
              </a:path>
              <a:path w="109855" h="121920">
                <a:moveTo>
                  <a:pt x="48768" y="4572"/>
                </a:moveTo>
                <a:lnTo>
                  <a:pt x="24383" y="4572"/>
                </a:lnTo>
                <a:lnTo>
                  <a:pt x="24383" y="6096"/>
                </a:lnTo>
                <a:lnTo>
                  <a:pt x="25907" y="6096"/>
                </a:lnTo>
                <a:lnTo>
                  <a:pt x="27431" y="7620"/>
                </a:lnTo>
                <a:lnTo>
                  <a:pt x="27431" y="9144"/>
                </a:lnTo>
                <a:lnTo>
                  <a:pt x="28956" y="12192"/>
                </a:lnTo>
                <a:lnTo>
                  <a:pt x="30480" y="13716"/>
                </a:lnTo>
                <a:lnTo>
                  <a:pt x="30480" y="16763"/>
                </a:lnTo>
                <a:lnTo>
                  <a:pt x="47243" y="77724"/>
                </a:lnTo>
                <a:lnTo>
                  <a:pt x="38100" y="92963"/>
                </a:lnTo>
                <a:lnTo>
                  <a:pt x="35051" y="99060"/>
                </a:lnTo>
                <a:lnTo>
                  <a:pt x="30480" y="103632"/>
                </a:lnTo>
                <a:lnTo>
                  <a:pt x="24383" y="106680"/>
                </a:lnTo>
                <a:lnTo>
                  <a:pt x="36956" y="106680"/>
                </a:lnTo>
                <a:lnTo>
                  <a:pt x="38100" y="105156"/>
                </a:lnTo>
                <a:lnTo>
                  <a:pt x="42671" y="97536"/>
                </a:lnTo>
                <a:lnTo>
                  <a:pt x="66660" y="59436"/>
                </a:lnTo>
                <a:lnTo>
                  <a:pt x="59436" y="59436"/>
                </a:lnTo>
                <a:lnTo>
                  <a:pt x="47243" y="18287"/>
                </a:lnTo>
                <a:lnTo>
                  <a:pt x="45719" y="13716"/>
                </a:lnTo>
                <a:lnTo>
                  <a:pt x="45719" y="7620"/>
                </a:lnTo>
                <a:lnTo>
                  <a:pt x="48768" y="4572"/>
                </a:lnTo>
                <a:close/>
              </a:path>
              <a:path w="109855" h="121920">
                <a:moveTo>
                  <a:pt x="103631" y="4572"/>
                </a:moveTo>
                <a:lnTo>
                  <a:pt x="88391" y="4572"/>
                </a:lnTo>
                <a:lnTo>
                  <a:pt x="88391" y="6096"/>
                </a:lnTo>
                <a:lnTo>
                  <a:pt x="89915" y="6096"/>
                </a:lnTo>
                <a:lnTo>
                  <a:pt x="89915" y="7620"/>
                </a:lnTo>
                <a:lnTo>
                  <a:pt x="88391" y="7620"/>
                </a:lnTo>
                <a:lnTo>
                  <a:pt x="88391" y="9144"/>
                </a:lnTo>
                <a:lnTo>
                  <a:pt x="85343" y="15239"/>
                </a:lnTo>
                <a:lnTo>
                  <a:pt x="59436" y="59436"/>
                </a:lnTo>
                <a:lnTo>
                  <a:pt x="66660" y="59436"/>
                </a:lnTo>
                <a:lnTo>
                  <a:pt x="94487" y="15239"/>
                </a:lnTo>
                <a:lnTo>
                  <a:pt x="96012" y="10668"/>
                </a:lnTo>
                <a:lnTo>
                  <a:pt x="97536" y="9144"/>
                </a:lnTo>
                <a:lnTo>
                  <a:pt x="99059" y="9144"/>
                </a:lnTo>
                <a:lnTo>
                  <a:pt x="103631" y="4572"/>
                </a:lnTo>
                <a:close/>
              </a:path>
              <a:path w="109855" h="121920">
                <a:moveTo>
                  <a:pt x="59436" y="0"/>
                </a:moveTo>
                <a:lnTo>
                  <a:pt x="19812" y="0"/>
                </a:lnTo>
                <a:lnTo>
                  <a:pt x="18287" y="3048"/>
                </a:lnTo>
                <a:lnTo>
                  <a:pt x="21336" y="4572"/>
                </a:lnTo>
                <a:lnTo>
                  <a:pt x="50291" y="4572"/>
                </a:lnTo>
                <a:lnTo>
                  <a:pt x="53339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09855" h="121920">
                <a:moveTo>
                  <a:pt x="106680" y="3048"/>
                </a:moveTo>
                <a:lnTo>
                  <a:pt x="85343" y="3048"/>
                </a:lnTo>
                <a:lnTo>
                  <a:pt x="86868" y="4572"/>
                </a:lnTo>
                <a:lnTo>
                  <a:pt x="105156" y="4572"/>
                </a:lnTo>
                <a:lnTo>
                  <a:pt x="106680" y="3048"/>
                </a:lnTo>
                <a:close/>
              </a:path>
              <a:path w="109855" h="121920">
                <a:moveTo>
                  <a:pt x="109727" y="0"/>
                </a:moveTo>
                <a:lnTo>
                  <a:pt x="83819" y="0"/>
                </a:lnTo>
                <a:lnTo>
                  <a:pt x="82295" y="3048"/>
                </a:lnTo>
                <a:lnTo>
                  <a:pt x="108203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290059" y="5381244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0395"/>
                </a:moveTo>
                <a:lnTo>
                  <a:pt x="1524" y="120395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0395"/>
                </a:lnTo>
                <a:close/>
              </a:path>
              <a:path w="47625" h="125095">
                <a:moveTo>
                  <a:pt x="32003" y="15239"/>
                </a:moveTo>
                <a:lnTo>
                  <a:pt x="13715" y="15239"/>
                </a:lnTo>
                <a:lnTo>
                  <a:pt x="15239" y="16763"/>
                </a:lnTo>
                <a:lnTo>
                  <a:pt x="15239" y="18287"/>
                </a:lnTo>
                <a:lnTo>
                  <a:pt x="16763" y="19811"/>
                </a:lnTo>
                <a:lnTo>
                  <a:pt x="16763" y="117347"/>
                </a:lnTo>
                <a:lnTo>
                  <a:pt x="13715" y="120395"/>
                </a:lnTo>
                <a:lnTo>
                  <a:pt x="35051" y="120395"/>
                </a:lnTo>
                <a:lnTo>
                  <a:pt x="33527" y="118871"/>
                </a:lnTo>
                <a:lnTo>
                  <a:pt x="32003" y="115823"/>
                </a:lnTo>
                <a:lnTo>
                  <a:pt x="32003" y="15239"/>
                </a:lnTo>
                <a:close/>
              </a:path>
              <a:path w="47625" h="125095">
                <a:moveTo>
                  <a:pt x="32003" y="0"/>
                </a:moveTo>
                <a:lnTo>
                  <a:pt x="28955" y="0"/>
                </a:lnTo>
                <a:lnTo>
                  <a:pt x="0" y="15239"/>
                </a:lnTo>
                <a:lnTo>
                  <a:pt x="1524" y="16763"/>
                </a:lnTo>
                <a:lnTo>
                  <a:pt x="4572" y="15239"/>
                </a:lnTo>
                <a:lnTo>
                  <a:pt x="32003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043171" y="53781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7619" y="9143"/>
                </a:lnTo>
                <a:lnTo>
                  <a:pt x="12191" y="12191"/>
                </a:lnTo>
                <a:lnTo>
                  <a:pt x="16763" y="16763"/>
                </a:lnTo>
                <a:lnTo>
                  <a:pt x="18287" y="21336"/>
                </a:lnTo>
                <a:lnTo>
                  <a:pt x="21336" y="27431"/>
                </a:lnTo>
                <a:lnTo>
                  <a:pt x="24383" y="32003"/>
                </a:lnTo>
                <a:lnTo>
                  <a:pt x="27431" y="35051"/>
                </a:lnTo>
                <a:lnTo>
                  <a:pt x="28955" y="42671"/>
                </a:lnTo>
                <a:lnTo>
                  <a:pt x="33527" y="85343"/>
                </a:lnTo>
                <a:lnTo>
                  <a:pt x="33266" y="95107"/>
                </a:lnTo>
                <a:lnTo>
                  <a:pt x="24955" y="135064"/>
                </a:lnTo>
                <a:lnTo>
                  <a:pt x="18287" y="146303"/>
                </a:lnTo>
                <a:lnTo>
                  <a:pt x="15216" y="151733"/>
                </a:lnTo>
                <a:lnTo>
                  <a:pt x="10858" y="156590"/>
                </a:lnTo>
                <a:lnTo>
                  <a:pt x="5643" y="160877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2"/>
                </a:lnTo>
                <a:lnTo>
                  <a:pt x="49434" y="95964"/>
                </a:lnTo>
                <a:lnTo>
                  <a:pt x="50291" y="82295"/>
                </a:lnTo>
                <a:lnTo>
                  <a:pt x="49744" y="73818"/>
                </a:lnTo>
                <a:lnTo>
                  <a:pt x="48196" y="64769"/>
                </a:lnTo>
                <a:lnTo>
                  <a:pt x="45791" y="55721"/>
                </a:lnTo>
                <a:lnTo>
                  <a:pt x="42672" y="47243"/>
                </a:lnTo>
                <a:lnTo>
                  <a:pt x="39576" y="37742"/>
                </a:lnTo>
                <a:lnTo>
                  <a:pt x="35051" y="29527"/>
                </a:lnTo>
                <a:lnTo>
                  <a:pt x="29384" y="22169"/>
                </a:lnTo>
                <a:lnTo>
                  <a:pt x="22860" y="15239"/>
                </a:lnTo>
                <a:lnTo>
                  <a:pt x="18859" y="10929"/>
                </a:lnTo>
                <a:lnTo>
                  <a:pt x="13715" y="7048"/>
                </a:lnTo>
                <a:lnTo>
                  <a:pt x="7429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953255" y="5381244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2" y="0"/>
                </a:lnTo>
                <a:lnTo>
                  <a:pt x="22860" y="6095"/>
                </a:lnTo>
                <a:lnTo>
                  <a:pt x="2095" y="45338"/>
                </a:lnTo>
                <a:lnTo>
                  <a:pt x="0" y="64007"/>
                </a:lnTo>
                <a:lnTo>
                  <a:pt x="809" y="76247"/>
                </a:lnTo>
                <a:lnTo>
                  <a:pt x="16692" y="115562"/>
                </a:lnTo>
                <a:lnTo>
                  <a:pt x="39624" y="126491"/>
                </a:lnTo>
                <a:lnTo>
                  <a:pt x="45720" y="126491"/>
                </a:lnTo>
                <a:lnTo>
                  <a:pt x="57912" y="120395"/>
                </a:lnTo>
                <a:lnTo>
                  <a:pt x="33528" y="120395"/>
                </a:lnTo>
                <a:lnTo>
                  <a:pt x="27432" y="117347"/>
                </a:lnTo>
                <a:lnTo>
                  <a:pt x="21502" y="99631"/>
                </a:lnTo>
                <a:lnTo>
                  <a:pt x="19621" y="89915"/>
                </a:lnTo>
                <a:lnTo>
                  <a:pt x="18597" y="79057"/>
                </a:lnTo>
                <a:lnTo>
                  <a:pt x="18396" y="71246"/>
                </a:lnTo>
                <a:lnTo>
                  <a:pt x="18478" y="51053"/>
                </a:lnTo>
                <a:lnTo>
                  <a:pt x="28956" y="10667"/>
                </a:lnTo>
                <a:lnTo>
                  <a:pt x="36576" y="6095"/>
                </a:lnTo>
                <a:lnTo>
                  <a:pt x="56629" y="6095"/>
                </a:lnTo>
                <a:lnTo>
                  <a:pt x="53721" y="4000"/>
                </a:lnTo>
                <a:lnTo>
                  <a:pt x="47101" y="1071"/>
                </a:lnTo>
                <a:lnTo>
                  <a:pt x="39624" y="0"/>
                </a:lnTo>
                <a:close/>
              </a:path>
              <a:path w="79375" h="127000">
                <a:moveTo>
                  <a:pt x="56629" y="6095"/>
                </a:moveTo>
                <a:lnTo>
                  <a:pt x="47244" y="6095"/>
                </a:lnTo>
                <a:lnTo>
                  <a:pt x="48768" y="9143"/>
                </a:lnTo>
                <a:lnTo>
                  <a:pt x="53340" y="12191"/>
                </a:lnTo>
                <a:lnTo>
                  <a:pt x="56388" y="16763"/>
                </a:lnTo>
                <a:lnTo>
                  <a:pt x="57912" y="24383"/>
                </a:lnTo>
                <a:lnTo>
                  <a:pt x="59912" y="31122"/>
                </a:lnTo>
                <a:lnTo>
                  <a:pt x="61341" y="39433"/>
                </a:lnTo>
                <a:lnTo>
                  <a:pt x="62182" y="48434"/>
                </a:lnTo>
                <a:lnTo>
                  <a:pt x="62273" y="51053"/>
                </a:lnTo>
                <a:lnTo>
                  <a:pt x="62386" y="62483"/>
                </a:lnTo>
                <a:lnTo>
                  <a:pt x="62198" y="71246"/>
                </a:lnTo>
                <a:lnTo>
                  <a:pt x="61341" y="83438"/>
                </a:lnTo>
                <a:lnTo>
                  <a:pt x="59912" y="93916"/>
                </a:lnTo>
                <a:lnTo>
                  <a:pt x="57912" y="102107"/>
                </a:lnTo>
                <a:lnTo>
                  <a:pt x="56388" y="109727"/>
                </a:lnTo>
                <a:lnTo>
                  <a:pt x="53340" y="114300"/>
                </a:lnTo>
                <a:lnTo>
                  <a:pt x="50292" y="117347"/>
                </a:lnTo>
                <a:lnTo>
                  <a:pt x="45720" y="120395"/>
                </a:lnTo>
                <a:lnTo>
                  <a:pt x="57912" y="120395"/>
                </a:lnTo>
                <a:lnTo>
                  <a:pt x="77914" y="81724"/>
                </a:lnTo>
                <a:lnTo>
                  <a:pt x="79248" y="62483"/>
                </a:lnTo>
                <a:lnTo>
                  <a:pt x="78390" y="48434"/>
                </a:lnTo>
                <a:lnTo>
                  <a:pt x="75819" y="35813"/>
                </a:lnTo>
                <a:lnTo>
                  <a:pt x="71532" y="24336"/>
                </a:lnTo>
                <a:lnTo>
                  <a:pt x="65532" y="13715"/>
                </a:lnTo>
                <a:lnTo>
                  <a:pt x="59769" y="8358"/>
                </a:lnTo>
                <a:lnTo>
                  <a:pt x="5662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3892296" y="537819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2191" y="32003"/>
                </a:lnTo>
                <a:lnTo>
                  <a:pt x="833" y="70365"/>
                </a:lnTo>
                <a:lnTo>
                  <a:pt x="0" y="83819"/>
                </a:lnTo>
                <a:lnTo>
                  <a:pt x="333" y="93606"/>
                </a:lnTo>
                <a:lnTo>
                  <a:pt x="1524" y="102679"/>
                </a:lnTo>
                <a:lnTo>
                  <a:pt x="3857" y="111466"/>
                </a:lnTo>
                <a:lnTo>
                  <a:pt x="7619" y="120395"/>
                </a:lnTo>
                <a:lnTo>
                  <a:pt x="10715" y="129230"/>
                </a:lnTo>
                <a:lnTo>
                  <a:pt x="15239" y="137350"/>
                </a:lnTo>
                <a:lnTo>
                  <a:pt x="20907" y="144613"/>
                </a:lnTo>
                <a:lnTo>
                  <a:pt x="27431" y="150875"/>
                </a:lnTo>
                <a:lnTo>
                  <a:pt x="31432" y="155424"/>
                </a:lnTo>
                <a:lnTo>
                  <a:pt x="36575" y="159829"/>
                </a:lnTo>
                <a:lnTo>
                  <a:pt x="42862" y="163949"/>
                </a:lnTo>
                <a:lnTo>
                  <a:pt x="50291" y="167639"/>
                </a:lnTo>
                <a:lnTo>
                  <a:pt x="50291" y="164591"/>
                </a:lnTo>
                <a:lnTo>
                  <a:pt x="42671" y="160019"/>
                </a:lnTo>
                <a:lnTo>
                  <a:pt x="33527" y="150875"/>
                </a:lnTo>
                <a:lnTo>
                  <a:pt x="32003" y="146303"/>
                </a:lnTo>
                <a:lnTo>
                  <a:pt x="27431" y="141731"/>
                </a:lnTo>
                <a:lnTo>
                  <a:pt x="25907" y="135636"/>
                </a:lnTo>
                <a:lnTo>
                  <a:pt x="17025" y="90535"/>
                </a:lnTo>
                <a:lnTo>
                  <a:pt x="16763" y="80771"/>
                </a:lnTo>
                <a:lnTo>
                  <a:pt x="17025" y="72532"/>
                </a:lnTo>
                <a:lnTo>
                  <a:pt x="24764" y="32384"/>
                </a:lnTo>
                <a:lnTo>
                  <a:pt x="32003" y="19812"/>
                </a:lnTo>
                <a:lnTo>
                  <a:pt x="35051" y="12191"/>
                </a:lnTo>
                <a:lnTo>
                  <a:pt x="41148" y="7619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3852671" y="5370576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60" h="53339">
                <a:moveTo>
                  <a:pt x="19812" y="0"/>
                </a:moveTo>
                <a:lnTo>
                  <a:pt x="13715" y="0"/>
                </a:lnTo>
                <a:lnTo>
                  <a:pt x="10667" y="1524"/>
                </a:lnTo>
                <a:lnTo>
                  <a:pt x="9143" y="3048"/>
                </a:lnTo>
                <a:lnTo>
                  <a:pt x="6095" y="4572"/>
                </a:lnTo>
                <a:lnTo>
                  <a:pt x="3048" y="10668"/>
                </a:lnTo>
                <a:lnTo>
                  <a:pt x="3048" y="25908"/>
                </a:lnTo>
                <a:lnTo>
                  <a:pt x="0" y="53339"/>
                </a:lnTo>
                <a:lnTo>
                  <a:pt x="3048" y="53339"/>
                </a:lnTo>
                <a:lnTo>
                  <a:pt x="15239" y="25908"/>
                </a:lnTo>
                <a:lnTo>
                  <a:pt x="19812" y="18287"/>
                </a:lnTo>
                <a:lnTo>
                  <a:pt x="21336" y="13715"/>
                </a:lnTo>
                <a:lnTo>
                  <a:pt x="22860" y="12191"/>
                </a:lnTo>
                <a:lnTo>
                  <a:pt x="22860" y="3048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752088" y="5423915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4" h="121920">
                <a:moveTo>
                  <a:pt x="13715" y="102108"/>
                </a:moveTo>
                <a:lnTo>
                  <a:pt x="10667" y="102108"/>
                </a:lnTo>
                <a:lnTo>
                  <a:pt x="4572" y="105156"/>
                </a:lnTo>
                <a:lnTo>
                  <a:pt x="3048" y="106680"/>
                </a:lnTo>
                <a:lnTo>
                  <a:pt x="1524" y="109728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7348"/>
                </a:lnTo>
                <a:lnTo>
                  <a:pt x="6096" y="121920"/>
                </a:lnTo>
                <a:lnTo>
                  <a:pt x="15239" y="121920"/>
                </a:lnTo>
                <a:lnTo>
                  <a:pt x="21336" y="120396"/>
                </a:lnTo>
                <a:lnTo>
                  <a:pt x="27432" y="115824"/>
                </a:lnTo>
                <a:lnTo>
                  <a:pt x="35051" y="111251"/>
                </a:lnTo>
                <a:lnTo>
                  <a:pt x="38480" y="106680"/>
                </a:lnTo>
                <a:lnTo>
                  <a:pt x="22860" y="106680"/>
                </a:lnTo>
                <a:lnTo>
                  <a:pt x="22860" y="105156"/>
                </a:lnTo>
                <a:lnTo>
                  <a:pt x="19812" y="105156"/>
                </a:lnTo>
                <a:lnTo>
                  <a:pt x="13715" y="102108"/>
                </a:lnTo>
                <a:close/>
              </a:path>
              <a:path w="109854" h="121920">
                <a:moveTo>
                  <a:pt x="50291" y="4572"/>
                </a:moveTo>
                <a:lnTo>
                  <a:pt x="24384" y="4572"/>
                </a:lnTo>
                <a:lnTo>
                  <a:pt x="25908" y="6096"/>
                </a:lnTo>
                <a:lnTo>
                  <a:pt x="27432" y="6096"/>
                </a:lnTo>
                <a:lnTo>
                  <a:pt x="27432" y="7620"/>
                </a:lnTo>
                <a:lnTo>
                  <a:pt x="28956" y="9144"/>
                </a:lnTo>
                <a:lnTo>
                  <a:pt x="30479" y="12192"/>
                </a:lnTo>
                <a:lnTo>
                  <a:pt x="32003" y="13716"/>
                </a:lnTo>
                <a:lnTo>
                  <a:pt x="32003" y="16763"/>
                </a:lnTo>
                <a:lnTo>
                  <a:pt x="48767" y="77724"/>
                </a:lnTo>
                <a:lnTo>
                  <a:pt x="39624" y="92963"/>
                </a:lnTo>
                <a:lnTo>
                  <a:pt x="35051" y="99060"/>
                </a:lnTo>
                <a:lnTo>
                  <a:pt x="33527" y="102108"/>
                </a:lnTo>
                <a:lnTo>
                  <a:pt x="30479" y="103632"/>
                </a:lnTo>
                <a:lnTo>
                  <a:pt x="28956" y="105156"/>
                </a:lnTo>
                <a:lnTo>
                  <a:pt x="25908" y="106680"/>
                </a:lnTo>
                <a:lnTo>
                  <a:pt x="38480" y="106680"/>
                </a:lnTo>
                <a:lnTo>
                  <a:pt x="39624" y="105156"/>
                </a:lnTo>
                <a:lnTo>
                  <a:pt x="44196" y="97536"/>
                </a:lnTo>
                <a:lnTo>
                  <a:pt x="68184" y="59436"/>
                </a:lnTo>
                <a:lnTo>
                  <a:pt x="57912" y="59436"/>
                </a:lnTo>
                <a:lnTo>
                  <a:pt x="48767" y="18287"/>
                </a:lnTo>
                <a:lnTo>
                  <a:pt x="47244" y="13716"/>
                </a:lnTo>
                <a:lnTo>
                  <a:pt x="47244" y="7620"/>
                </a:lnTo>
                <a:lnTo>
                  <a:pt x="50291" y="4572"/>
                </a:lnTo>
                <a:close/>
              </a:path>
              <a:path w="109854" h="121920">
                <a:moveTo>
                  <a:pt x="103632" y="4572"/>
                </a:moveTo>
                <a:lnTo>
                  <a:pt x="89915" y="4572"/>
                </a:lnTo>
                <a:lnTo>
                  <a:pt x="89915" y="9144"/>
                </a:lnTo>
                <a:lnTo>
                  <a:pt x="86867" y="15239"/>
                </a:lnTo>
                <a:lnTo>
                  <a:pt x="57912" y="59436"/>
                </a:lnTo>
                <a:lnTo>
                  <a:pt x="68184" y="59436"/>
                </a:lnTo>
                <a:lnTo>
                  <a:pt x="96012" y="15239"/>
                </a:lnTo>
                <a:lnTo>
                  <a:pt x="97536" y="10668"/>
                </a:lnTo>
                <a:lnTo>
                  <a:pt x="99060" y="9144"/>
                </a:lnTo>
                <a:lnTo>
                  <a:pt x="100584" y="9144"/>
                </a:lnTo>
                <a:lnTo>
                  <a:pt x="103632" y="6096"/>
                </a:lnTo>
                <a:lnTo>
                  <a:pt x="103632" y="4572"/>
                </a:lnTo>
                <a:close/>
              </a:path>
              <a:path w="109854" h="121920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51815" y="4572"/>
                </a:lnTo>
                <a:lnTo>
                  <a:pt x="54863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4" h="121920">
                <a:moveTo>
                  <a:pt x="106679" y="3048"/>
                </a:moveTo>
                <a:lnTo>
                  <a:pt x="86867" y="3048"/>
                </a:lnTo>
                <a:lnTo>
                  <a:pt x="88391" y="4572"/>
                </a:lnTo>
                <a:lnTo>
                  <a:pt x="105156" y="4572"/>
                </a:lnTo>
                <a:lnTo>
                  <a:pt x="106679" y="3048"/>
                </a:lnTo>
                <a:close/>
              </a:path>
              <a:path w="109854" h="121920">
                <a:moveTo>
                  <a:pt x="109727" y="0"/>
                </a:moveTo>
                <a:lnTo>
                  <a:pt x="83820" y="0"/>
                </a:lnTo>
                <a:lnTo>
                  <a:pt x="82296" y="3048"/>
                </a:lnTo>
                <a:lnTo>
                  <a:pt x="109727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019555" y="5708903"/>
            <a:ext cx="91440" cy="113030"/>
          </a:xfrm>
          <a:custGeom>
            <a:avLst/>
            <a:gdLst/>
            <a:ahLst/>
            <a:cxnLst/>
            <a:rect l="l" t="t" r="r" b="b"/>
            <a:pathLst>
              <a:path w="91440" h="113029">
                <a:moveTo>
                  <a:pt x="12191" y="71628"/>
                </a:moveTo>
                <a:lnTo>
                  <a:pt x="9143" y="71628"/>
                </a:lnTo>
                <a:lnTo>
                  <a:pt x="0" y="112775"/>
                </a:lnTo>
                <a:lnTo>
                  <a:pt x="3047" y="112775"/>
                </a:lnTo>
                <a:lnTo>
                  <a:pt x="4571" y="111251"/>
                </a:lnTo>
                <a:lnTo>
                  <a:pt x="6096" y="108204"/>
                </a:lnTo>
                <a:lnTo>
                  <a:pt x="7619" y="108204"/>
                </a:lnTo>
                <a:lnTo>
                  <a:pt x="10668" y="106680"/>
                </a:lnTo>
                <a:lnTo>
                  <a:pt x="32003" y="106680"/>
                </a:lnTo>
                <a:lnTo>
                  <a:pt x="24384" y="103632"/>
                </a:lnTo>
                <a:lnTo>
                  <a:pt x="19812" y="97536"/>
                </a:lnTo>
                <a:lnTo>
                  <a:pt x="16692" y="92630"/>
                </a:lnTo>
                <a:lnTo>
                  <a:pt x="14287" y="86868"/>
                </a:lnTo>
                <a:lnTo>
                  <a:pt x="12739" y="79962"/>
                </a:lnTo>
                <a:lnTo>
                  <a:pt x="12191" y="71628"/>
                </a:lnTo>
                <a:close/>
              </a:path>
              <a:path w="91440" h="113029">
                <a:moveTo>
                  <a:pt x="64007" y="0"/>
                </a:moveTo>
                <a:lnTo>
                  <a:pt x="57912" y="0"/>
                </a:lnTo>
                <a:lnTo>
                  <a:pt x="50434" y="571"/>
                </a:lnTo>
                <a:lnTo>
                  <a:pt x="43815" y="2286"/>
                </a:lnTo>
                <a:lnTo>
                  <a:pt x="37766" y="5143"/>
                </a:lnTo>
                <a:lnTo>
                  <a:pt x="32003" y="9144"/>
                </a:lnTo>
                <a:lnTo>
                  <a:pt x="22859" y="15240"/>
                </a:lnTo>
                <a:lnTo>
                  <a:pt x="19812" y="22860"/>
                </a:lnTo>
                <a:lnTo>
                  <a:pt x="18287" y="30480"/>
                </a:lnTo>
                <a:lnTo>
                  <a:pt x="16763" y="36575"/>
                </a:lnTo>
                <a:lnTo>
                  <a:pt x="16763" y="41148"/>
                </a:lnTo>
                <a:lnTo>
                  <a:pt x="18287" y="45720"/>
                </a:lnTo>
                <a:lnTo>
                  <a:pt x="19812" y="48768"/>
                </a:lnTo>
                <a:lnTo>
                  <a:pt x="21335" y="53340"/>
                </a:lnTo>
                <a:lnTo>
                  <a:pt x="25931" y="56411"/>
                </a:lnTo>
                <a:lnTo>
                  <a:pt x="28956" y="59436"/>
                </a:lnTo>
                <a:lnTo>
                  <a:pt x="35052" y="64008"/>
                </a:lnTo>
                <a:lnTo>
                  <a:pt x="50291" y="71628"/>
                </a:lnTo>
                <a:lnTo>
                  <a:pt x="54863" y="74675"/>
                </a:lnTo>
                <a:lnTo>
                  <a:pt x="60959" y="80772"/>
                </a:lnTo>
                <a:lnTo>
                  <a:pt x="62484" y="83820"/>
                </a:lnTo>
                <a:lnTo>
                  <a:pt x="62484" y="91440"/>
                </a:lnTo>
                <a:lnTo>
                  <a:pt x="60959" y="94487"/>
                </a:lnTo>
                <a:lnTo>
                  <a:pt x="59435" y="99060"/>
                </a:lnTo>
                <a:lnTo>
                  <a:pt x="50291" y="105156"/>
                </a:lnTo>
                <a:lnTo>
                  <a:pt x="44196" y="106680"/>
                </a:lnTo>
                <a:lnTo>
                  <a:pt x="16763" y="106680"/>
                </a:lnTo>
                <a:lnTo>
                  <a:pt x="25907" y="111251"/>
                </a:lnTo>
                <a:lnTo>
                  <a:pt x="28956" y="111251"/>
                </a:lnTo>
                <a:lnTo>
                  <a:pt x="32003" y="112775"/>
                </a:lnTo>
                <a:lnTo>
                  <a:pt x="39624" y="112775"/>
                </a:lnTo>
                <a:lnTo>
                  <a:pt x="76962" y="91821"/>
                </a:lnTo>
                <a:lnTo>
                  <a:pt x="83819" y="71628"/>
                </a:lnTo>
                <a:lnTo>
                  <a:pt x="83819" y="67056"/>
                </a:lnTo>
                <a:lnTo>
                  <a:pt x="79247" y="60960"/>
                </a:lnTo>
                <a:lnTo>
                  <a:pt x="76103" y="56387"/>
                </a:lnTo>
                <a:lnTo>
                  <a:pt x="71437" y="52006"/>
                </a:lnTo>
                <a:lnTo>
                  <a:pt x="65317" y="47886"/>
                </a:lnTo>
                <a:lnTo>
                  <a:pt x="57912" y="44196"/>
                </a:lnTo>
                <a:lnTo>
                  <a:pt x="50291" y="39624"/>
                </a:lnTo>
                <a:lnTo>
                  <a:pt x="44196" y="36575"/>
                </a:lnTo>
                <a:lnTo>
                  <a:pt x="44196" y="35051"/>
                </a:lnTo>
                <a:lnTo>
                  <a:pt x="38100" y="28956"/>
                </a:lnTo>
                <a:lnTo>
                  <a:pt x="38100" y="25908"/>
                </a:lnTo>
                <a:lnTo>
                  <a:pt x="36575" y="24384"/>
                </a:lnTo>
                <a:lnTo>
                  <a:pt x="36575" y="21336"/>
                </a:lnTo>
                <a:lnTo>
                  <a:pt x="38100" y="16763"/>
                </a:lnTo>
                <a:lnTo>
                  <a:pt x="47243" y="7620"/>
                </a:lnTo>
                <a:lnTo>
                  <a:pt x="51815" y="6096"/>
                </a:lnTo>
                <a:lnTo>
                  <a:pt x="77724" y="6096"/>
                </a:lnTo>
                <a:lnTo>
                  <a:pt x="68580" y="1524"/>
                </a:lnTo>
                <a:lnTo>
                  <a:pt x="67056" y="1524"/>
                </a:lnTo>
                <a:lnTo>
                  <a:pt x="64007" y="0"/>
                </a:lnTo>
                <a:close/>
              </a:path>
              <a:path w="91440" h="113029">
                <a:moveTo>
                  <a:pt x="77724" y="6096"/>
                </a:moveTo>
                <a:lnTo>
                  <a:pt x="65531" y="6096"/>
                </a:lnTo>
                <a:lnTo>
                  <a:pt x="70103" y="9144"/>
                </a:lnTo>
                <a:lnTo>
                  <a:pt x="79247" y="21336"/>
                </a:lnTo>
                <a:lnTo>
                  <a:pt x="82296" y="27432"/>
                </a:lnTo>
                <a:lnTo>
                  <a:pt x="82296" y="36575"/>
                </a:lnTo>
                <a:lnTo>
                  <a:pt x="85343" y="36575"/>
                </a:lnTo>
                <a:lnTo>
                  <a:pt x="90169" y="7620"/>
                </a:lnTo>
                <a:lnTo>
                  <a:pt x="80772" y="7620"/>
                </a:lnTo>
                <a:lnTo>
                  <a:pt x="77724" y="6096"/>
                </a:lnTo>
                <a:close/>
              </a:path>
              <a:path w="91440" h="113029">
                <a:moveTo>
                  <a:pt x="91440" y="0"/>
                </a:moveTo>
                <a:lnTo>
                  <a:pt x="89915" y="0"/>
                </a:lnTo>
                <a:lnTo>
                  <a:pt x="86868" y="6096"/>
                </a:lnTo>
                <a:lnTo>
                  <a:pt x="85343" y="6096"/>
                </a:lnTo>
                <a:lnTo>
                  <a:pt x="85343" y="7620"/>
                </a:lnTo>
                <a:lnTo>
                  <a:pt x="90169" y="7620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114120" y="5742432"/>
            <a:ext cx="71755" cy="79375"/>
          </a:xfrm>
          <a:custGeom>
            <a:avLst/>
            <a:gdLst/>
            <a:ahLst/>
            <a:cxnLst/>
            <a:rect l="l" t="t" r="r" b="b"/>
            <a:pathLst>
              <a:path w="71755" h="79375">
                <a:moveTo>
                  <a:pt x="50215" y="0"/>
                </a:moveTo>
                <a:lnTo>
                  <a:pt x="44119" y="0"/>
                </a:lnTo>
                <a:lnTo>
                  <a:pt x="36404" y="833"/>
                </a:lnTo>
                <a:lnTo>
                  <a:pt x="3400" y="31908"/>
                </a:lnTo>
                <a:lnTo>
                  <a:pt x="0" y="47101"/>
                </a:lnTo>
                <a:lnTo>
                  <a:pt x="114" y="53911"/>
                </a:lnTo>
                <a:lnTo>
                  <a:pt x="27355" y="79247"/>
                </a:lnTo>
                <a:lnTo>
                  <a:pt x="35976" y="78390"/>
                </a:lnTo>
                <a:lnTo>
                  <a:pt x="43738" y="75818"/>
                </a:lnTo>
                <a:lnTo>
                  <a:pt x="48213" y="73151"/>
                </a:lnTo>
                <a:lnTo>
                  <a:pt x="25831" y="73151"/>
                </a:lnTo>
                <a:lnTo>
                  <a:pt x="21259" y="68579"/>
                </a:lnTo>
                <a:lnTo>
                  <a:pt x="19735" y="65531"/>
                </a:lnTo>
                <a:lnTo>
                  <a:pt x="21259" y="60959"/>
                </a:lnTo>
                <a:lnTo>
                  <a:pt x="21259" y="51815"/>
                </a:lnTo>
                <a:lnTo>
                  <a:pt x="22783" y="45719"/>
                </a:lnTo>
                <a:lnTo>
                  <a:pt x="25831" y="35051"/>
                </a:lnTo>
                <a:lnTo>
                  <a:pt x="27355" y="27431"/>
                </a:lnTo>
                <a:lnTo>
                  <a:pt x="28879" y="21335"/>
                </a:lnTo>
                <a:lnTo>
                  <a:pt x="33451" y="12191"/>
                </a:lnTo>
                <a:lnTo>
                  <a:pt x="38023" y="7619"/>
                </a:lnTo>
                <a:lnTo>
                  <a:pt x="41071" y="6095"/>
                </a:lnTo>
                <a:lnTo>
                  <a:pt x="60883" y="6095"/>
                </a:lnTo>
                <a:lnTo>
                  <a:pt x="56311" y="1523"/>
                </a:lnTo>
                <a:lnTo>
                  <a:pt x="50215" y="0"/>
                </a:lnTo>
                <a:close/>
              </a:path>
              <a:path w="71755" h="79375">
                <a:moveTo>
                  <a:pt x="60883" y="6095"/>
                </a:moveTo>
                <a:lnTo>
                  <a:pt x="45643" y="6095"/>
                </a:lnTo>
                <a:lnTo>
                  <a:pt x="47167" y="7619"/>
                </a:lnTo>
                <a:lnTo>
                  <a:pt x="48691" y="7619"/>
                </a:lnTo>
                <a:lnTo>
                  <a:pt x="50215" y="9143"/>
                </a:lnTo>
                <a:lnTo>
                  <a:pt x="50215" y="12191"/>
                </a:lnTo>
                <a:lnTo>
                  <a:pt x="51739" y="13715"/>
                </a:lnTo>
                <a:lnTo>
                  <a:pt x="51739" y="18287"/>
                </a:lnTo>
                <a:lnTo>
                  <a:pt x="50215" y="24383"/>
                </a:lnTo>
                <a:lnTo>
                  <a:pt x="48691" y="33527"/>
                </a:lnTo>
                <a:lnTo>
                  <a:pt x="46429" y="43838"/>
                </a:lnTo>
                <a:lnTo>
                  <a:pt x="33451" y="73151"/>
                </a:lnTo>
                <a:lnTo>
                  <a:pt x="48213" y="73151"/>
                </a:lnTo>
                <a:lnTo>
                  <a:pt x="70027" y="39623"/>
                </a:lnTo>
                <a:lnTo>
                  <a:pt x="71551" y="33527"/>
                </a:lnTo>
                <a:lnTo>
                  <a:pt x="71551" y="25907"/>
                </a:lnTo>
                <a:lnTo>
                  <a:pt x="70027" y="19812"/>
                </a:lnTo>
                <a:lnTo>
                  <a:pt x="68503" y="12191"/>
                </a:lnTo>
                <a:lnTo>
                  <a:pt x="65455" y="9143"/>
                </a:lnTo>
                <a:lnTo>
                  <a:pt x="60883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185672" y="5711952"/>
            <a:ext cx="55244" cy="106680"/>
          </a:xfrm>
          <a:custGeom>
            <a:avLst/>
            <a:gdLst/>
            <a:ahLst/>
            <a:cxnLst/>
            <a:rect l="l" t="t" r="r" b="b"/>
            <a:pathLst>
              <a:path w="55244" h="106679">
                <a:moveTo>
                  <a:pt x="39624" y="103632"/>
                </a:moveTo>
                <a:lnTo>
                  <a:pt x="1524" y="103632"/>
                </a:lnTo>
                <a:lnTo>
                  <a:pt x="0" y="106680"/>
                </a:lnTo>
                <a:lnTo>
                  <a:pt x="39624" y="106680"/>
                </a:lnTo>
                <a:lnTo>
                  <a:pt x="39624" y="103632"/>
                </a:lnTo>
                <a:close/>
              </a:path>
              <a:path w="55244" h="106679">
                <a:moveTo>
                  <a:pt x="54864" y="0"/>
                </a:moveTo>
                <a:lnTo>
                  <a:pt x="22859" y="0"/>
                </a:lnTo>
                <a:lnTo>
                  <a:pt x="22859" y="3048"/>
                </a:lnTo>
                <a:lnTo>
                  <a:pt x="27431" y="3048"/>
                </a:lnTo>
                <a:lnTo>
                  <a:pt x="30480" y="6096"/>
                </a:lnTo>
                <a:lnTo>
                  <a:pt x="30480" y="10668"/>
                </a:lnTo>
                <a:lnTo>
                  <a:pt x="28956" y="15239"/>
                </a:lnTo>
                <a:lnTo>
                  <a:pt x="13715" y="91439"/>
                </a:lnTo>
                <a:lnTo>
                  <a:pt x="10668" y="100584"/>
                </a:lnTo>
                <a:lnTo>
                  <a:pt x="9143" y="100584"/>
                </a:lnTo>
                <a:lnTo>
                  <a:pt x="7619" y="103632"/>
                </a:lnTo>
                <a:lnTo>
                  <a:pt x="36575" y="103632"/>
                </a:lnTo>
                <a:lnTo>
                  <a:pt x="33528" y="100584"/>
                </a:lnTo>
                <a:lnTo>
                  <a:pt x="33528" y="96012"/>
                </a:lnTo>
                <a:lnTo>
                  <a:pt x="35052" y="91439"/>
                </a:lnTo>
                <a:lnTo>
                  <a:pt x="548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245108" y="5745479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30" h="76200">
                <a:moveTo>
                  <a:pt x="33528" y="0"/>
                </a:moveTo>
                <a:lnTo>
                  <a:pt x="3047" y="0"/>
                </a:lnTo>
                <a:lnTo>
                  <a:pt x="1523" y="3048"/>
                </a:lnTo>
                <a:lnTo>
                  <a:pt x="4571" y="3048"/>
                </a:lnTo>
                <a:lnTo>
                  <a:pt x="7619" y="4572"/>
                </a:lnTo>
                <a:lnTo>
                  <a:pt x="7619" y="6096"/>
                </a:lnTo>
                <a:lnTo>
                  <a:pt x="9143" y="7620"/>
                </a:lnTo>
                <a:lnTo>
                  <a:pt x="9143" y="9144"/>
                </a:lnTo>
                <a:lnTo>
                  <a:pt x="7619" y="15240"/>
                </a:lnTo>
                <a:lnTo>
                  <a:pt x="1523" y="44196"/>
                </a:lnTo>
                <a:lnTo>
                  <a:pt x="0" y="53340"/>
                </a:lnTo>
                <a:lnTo>
                  <a:pt x="0" y="65532"/>
                </a:lnTo>
                <a:lnTo>
                  <a:pt x="3047" y="71628"/>
                </a:lnTo>
                <a:lnTo>
                  <a:pt x="6095" y="74675"/>
                </a:lnTo>
                <a:lnTo>
                  <a:pt x="10667" y="76200"/>
                </a:lnTo>
                <a:lnTo>
                  <a:pt x="19811" y="76200"/>
                </a:lnTo>
                <a:lnTo>
                  <a:pt x="25907" y="73152"/>
                </a:lnTo>
                <a:lnTo>
                  <a:pt x="30479" y="71628"/>
                </a:lnTo>
                <a:lnTo>
                  <a:pt x="38099" y="64008"/>
                </a:lnTo>
                <a:lnTo>
                  <a:pt x="22859" y="64008"/>
                </a:lnTo>
                <a:lnTo>
                  <a:pt x="22859" y="62484"/>
                </a:lnTo>
                <a:lnTo>
                  <a:pt x="21335" y="60960"/>
                </a:lnTo>
                <a:lnTo>
                  <a:pt x="21335" y="54864"/>
                </a:lnTo>
                <a:lnTo>
                  <a:pt x="22859" y="50292"/>
                </a:lnTo>
                <a:lnTo>
                  <a:pt x="33528" y="0"/>
                </a:lnTo>
                <a:close/>
              </a:path>
              <a:path w="74930" h="76200">
                <a:moveTo>
                  <a:pt x="60959" y="62484"/>
                </a:moveTo>
                <a:lnTo>
                  <a:pt x="39623" y="62484"/>
                </a:lnTo>
                <a:lnTo>
                  <a:pt x="36575" y="73152"/>
                </a:lnTo>
                <a:lnTo>
                  <a:pt x="67055" y="73152"/>
                </a:lnTo>
                <a:lnTo>
                  <a:pt x="68579" y="70104"/>
                </a:lnTo>
                <a:lnTo>
                  <a:pt x="65531" y="70104"/>
                </a:lnTo>
                <a:lnTo>
                  <a:pt x="62483" y="68580"/>
                </a:lnTo>
                <a:lnTo>
                  <a:pt x="60959" y="67056"/>
                </a:lnTo>
                <a:lnTo>
                  <a:pt x="60959" y="62484"/>
                </a:lnTo>
                <a:close/>
              </a:path>
              <a:path w="74930" h="76200">
                <a:moveTo>
                  <a:pt x="74675" y="0"/>
                </a:moveTo>
                <a:lnTo>
                  <a:pt x="45719" y="0"/>
                </a:lnTo>
                <a:lnTo>
                  <a:pt x="44195" y="3048"/>
                </a:lnTo>
                <a:lnTo>
                  <a:pt x="47243" y="3048"/>
                </a:lnTo>
                <a:lnTo>
                  <a:pt x="48767" y="4572"/>
                </a:lnTo>
                <a:lnTo>
                  <a:pt x="48767" y="6096"/>
                </a:lnTo>
                <a:lnTo>
                  <a:pt x="50291" y="7620"/>
                </a:lnTo>
                <a:lnTo>
                  <a:pt x="50291" y="9144"/>
                </a:lnTo>
                <a:lnTo>
                  <a:pt x="48767" y="15240"/>
                </a:lnTo>
                <a:lnTo>
                  <a:pt x="41147" y="54864"/>
                </a:lnTo>
                <a:lnTo>
                  <a:pt x="36575" y="57912"/>
                </a:lnTo>
                <a:lnTo>
                  <a:pt x="32003" y="62484"/>
                </a:lnTo>
                <a:lnTo>
                  <a:pt x="28955" y="64008"/>
                </a:lnTo>
                <a:lnTo>
                  <a:pt x="38099" y="64008"/>
                </a:lnTo>
                <a:lnTo>
                  <a:pt x="39623" y="62484"/>
                </a:lnTo>
                <a:lnTo>
                  <a:pt x="60959" y="62484"/>
                </a:lnTo>
                <a:lnTo>
                  <a:pt x="62483" y="56387"/>
                </a:lnTo>
                <a:lnTo>
                  <a:pt x="746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333500" y="5718047"/>
            <a:ext cx="52069" cy="102235"/>
          </a:xfrm>
          <a:custGeom>
            <a:avLst/>
            <a:gdLst/>
            <a:ahLst/>
            <a:cxnLst/>
            <a:rect l="l" t="t" r="r" b="b"/>
            <a:pathLst>
              <a:path w="52069" h="102235">
                <a:moveTo>
                  <a:pt x="32003" y="35051"/>
                </a:moveTo>
                <a:lnTo>
                  <a:pt x="10668" y="35051"/>
                </a:lnTo>
                <a:lnTo>
                  <a:pt x="3047" y="74675"/>
                </a:lnTo>
                <a:lnTo>
                  <a:pt x="1524" y="82296"/>
                </a:lnTo>
                <a:lnTo>
                  <a:pt x="0" y="86867"/>
                </a:lnTo>
                <a:lnTo>
                  <a:pt x="71" y="93106"/>
                </a:lnTo>
                <a:lnTo>
                  <a:pt x="1524" y="96012"/>
                </a:lnTo>
                <a:lnTo>
                  <a:pt x="4571" y="97536"/>
                </a:lnTo>
                <a:lnTo>
                  <a:pt x="6096" y="100584"/>
                </a:lnTo>
                <a:lnTo>
                  <a:pt x="10668" y="102107"/>
                </a:lnTo>
                <a:lnTo>
                  <a:pt x="15240" y="102107"/>
                </a:lnTo>
                <a:lnTo>
                  <a:pt x="22478" y="101203"/>
                </a:lnTo>
                <a:lnTo>
                  <a:pt x="28575" y="98298"/>
                </a:lnTo>
                <a:lnTo>
                  <a:pt x="34099" y="93106"/>
                </a:lnTo>
                <a:lnTo>
                  <a:pt x="34201" y="92963"/>
                </a:lnTo>
                <a:lnTo>
                  <a:pt x="25908" y="92963"/>
                </a:lnTo>
                <a:lnTo>
                  <a:pt x="22859" y="89915"/>
                </a:lnTo>
                <a:lnTo>
                  <a:pt x="22859" y="80772"/>
                </a:lnTo>
                <a:lnTo>
                  <a:pt x="32003" y="35051"/>
                </a:lnTo>
                <a:close/>
              </a:path>
              <a:path w="52069" h="102235">
                <a:moveTo>
                  <a:pt x="36575" y="83819"/>
                </a:moveTo>
                <a:lnTo>
                  <a:pt x="32003" y="89915"/>
                </a:lnTo>
                <a:lnTo>
                  <a:pt x="28956" y="92963"/>
                </a:lnTo>
                <a:lnTo>
                  <a:pt x="34201" y="92963"/>
                </a:lnTo>
                <a:lnTo>
                  <a:pt x="39624" y="85343"/>
                </a:lnTo>
                <a:lnTo>
                  <a:pt x="36575" y="83819"/>
                </a:lnTo>
                <a:close/>
              </a:path>
              <a:path w="52069" h="102235">
                <a:moveTo>
                  <a:pt x="39624" y="0"/>
                </a:moveTo>
                <a:lnTo>
                  <a:pt x="36575" y="0"/>
                </a:lnTo>
                <a:lnTo>
                  <a:pt x="32003" y="6096"/>
                </a:lnTo>
                <a:lnTo>
                  <a:pt x="27431" y="13715"/>
                </a:lnTo>
                <a:lnTo>
                  <a:pt x="21336" y="16763"/>
                </a:lnTo>
                <a:lnTo>
                  <a:pt x="15240" y="22860"/>
                </a:lnTo>
                <a:lnTo>
                  <a:pt x="9143" y="27431"/>
                </a:lnTo>
                <a:lnTo>
                  <a:pt x="1524" y="32003"/>
                </a:lnTo>
                <a:lnTo>
                  <a:pt x="1524" y="35051"/>
                </a:lnTo>
                <a:lnTo>
                  <a:pt x="50291" y="35051"/>
                </a:lnTo>
                <a:lnTo>
                  <a:pt x="51815" y="27431"/>
                </a:lnTo>
                <a:lnTo>
                  <a:pt x="33528" y="27431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365503" y="5708903"/>
            <a:ext cx="53340" cy="109855"/>
          </a:xfrm>
          <a:custGeom>
            <a:avLst/>
            <a:gdLst/>
            <a:ahLst/>
            <a:cxnLst/>
            <a:rect l="l" t="t" r="r" b="b"/>
            <a:pathLst>
              <a:path w="53340" h="109854">
                <a:moveTo>
                  <a:pt x="45720" y="0"/>
                </a:moveTo>
                <a:lnTo>
                  <a:pt x="41148" y="0"/>
                </a:lnTo>
                <a:lnTo>
                  <a:pt x="36576" y="1524"/>
                </a:lnTo>
                <a:lnTo>
                  <a:pt x="33528" y="3048"/>
                </a:lnTo>
                <a:lnTo>
                  <a:pt x="30480" y="6096"/>
                </a:lnTo>
                <a:lnTo>
                  <a:pt x="28956" y="9144"/>
                </a:lnTo>
                <a:lnTo>
                  <a:pt x="28956" y="12192"/>
                </a:lnTo>
                <a:lnTo>
                  <a:pt x="27432" y="16763"/>
                </a:lnTo>
                <a:lnTo>
                  <a:pt x="28956" y="19812"/>
                </a:lnTo>
                <a:lnTo>
                  <a:pt x="32004" y="22860"/>
                </a:lnTo>
                <a:lnTo>
                  <a:pt x="35052" y="24384"/>
                </a:lnTo>
                <a:lnTo>
                  <a:pt x="41148" y="24384"/>
                </a:lnTo>
                <a:lnTo>
                  <a:pt x="50292" y="19812"/>
                </a:lnTo>
                <a:lnTo>
                  <a:pt x="51815" y="16763"/>
                </a:lnTo>
                <a:lnTo>
                  <a:pt x="53340" y="12192"/>
                </a:lnTo>
                <a:lnTo>
                  <a:pt x="53340" y="6096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53340" h="109854">
                <a:moveTo>
                  <a:pt x="41148" y="106680"/>
                </a:moveTo>
                <a:lnTo>
                  <a:pt x="0" y="106680"/>
                </a:lnTo>
                <a:lnTo>
                  <a:pt x="0" y="109728"/>
                </a:lnTo>
                <a:lnTo>
                  <a:pt x="41148" y="109728"/>
                </a:lnTo>
                <a:lnTo>
                  <a:pt x="41148" y="106680"/>
                </a:lnTo>
                <a:close/>
              </a:path>
              <a:path w="53340" h="109854">
                <a:moveTo>
                  <a:pt x="45720" y="36575"/>
                </a:moveTo>
                <a:lnTo>
                  <a:pt x="16764" y="36575"/>
                </a:lnTo>
                <a:lnTo>
                  <a:pt x="15240" y="39624"/>
                </a:lnTo>
                <a:lnTo>
                  <a:pt x="18287" y="39624"/>
                </a:lnTo>
                <a:lnTo>
                  <a:pt x="22859" y="44196"/>
                </a:lnTo>
                <a:lnTo>
                  <a:pt x="21336" y="45720"/>
                </a:lnTo>
                <a:lnTo>
                  <a:pt x="21336" y="51816"/>
                </a:lnTo>
                <a:lnTo>
                  <a:pt x="12192" y="94487"/>
                </a:lnTo>
                <a:lnTo>
                  <a:pt x="12192" y="99060"/>
                </a:lnTo>
                <a:lnTo>
                  <a:pt x="10668" y="103632"/>
                </a:lnTo>
                <a:lnTo>
                  <a:pt x="9143" y="103632"/>
                </a:lnTo>
                <a:lnTo>
                  <a:pt x="7620" y="106680"/>
                </a:lnTo>
                <a:lnTo>
                  <a:pt x="35052" y="106680"/>
                </a:lnTo>
                <a:lnTo>
                  <a:pt x="35052" y="105156"/>
                </a:lnTo>
                <a:lnTo>
                  <a:pt x="33528" y="103632"/>
                </a:lnTo>
                <a:lnTo>
                  <a:pt x="33528" y="99060"/>
                </a:lnTo>
                <a:lnTo>
                  <a:pt x="35052" y="94487"/>
                </a:lnTo>
                <a:lnTo>
                  <a:pt x="45720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420444" y="5742432"/>
            <a:ext cx="71755" cy="79375"/>
          </a:xfrm>
          <a:custGeom>
            <a:avLst/>
            <a:gdLst/>
            <a:ahLst/>
            <a:cxnLst/>
            <a:rect l="l" t="t" r="r" b="b"/>
            <a:pathLst>
              <a:path w="71755" h="79375">
                <a:moveTo>
                  <a:pt x="50215" y="0"/>
                </a:moveTo>
                <a:lnTo>
                  <a:pt x="42595" y="0"/>
                </a:lnTo>
                <a:lnTo>
                  <a:pt x="34880" y="833"/>
                </a:lnTo>
                <a:lnTo>
                  <a:pt x="3376" y="31908"/>
                </a:lnTo>
                <a:lnTo>
                  <a:pt x="0" y="47101"/>
                </a:lnTo>
                <a:lnTo>
                  <a:pt x="114" y="53911"/>
                </a:lnTo>
                <a:lnTo>
                  <a:pt x="27355" y="79247"/>
                </a:lnTo>
                <a:lnTo>
                  <a:pt x="35309" y="78390"/>
                </a:lnTo>
                <a:lnTo>
                  <a:pt x="42976" y="75818"/>
                </a:lnTo>
                <a:lnTo>
                  <a:pt x="47392" y="73151"/>
                </a:lnTo>
                <a:lnTo>
                  <a:pt x="25831" y="73151"/>
                </a:lnTo>
                <a:lnTo>
                  <a:pt x="21259" y="68579"/>
                </a:lnTo>
                <a:lnTo>
                  <a:pt x="19735" y="65531"/>
                </a:lnTo>
                <a:lnTo>
                  <a:pt x="19735" y="60959"/>
                </a:lnTo>
                <a:lnTo>
                  <a:pt x="21259" y="57912"/>
                </a:lnTo>
                <a:lnTo>
                  <a:pt x="21259" y="51815"/>
                </a:lnTo>
                <a:lnTo>
                  <a:pt x="22783" y="45719"/>
                </a:lnTo>
                <a:lnTo>
                  <a:pt x="24307" y="35051"/>
                </a:lnTo>
                <a:lnTo>
                  <a:pt x="27355" y="27431"/>
                </a:lnTo>
                <a:lnTo>
                  <a:pt x="30403" y="15239"/>
                </a:lnTo>
                <a:lnTo>
                  <a:pt x="31927" y="12191"/>
                </a:lnTo>
                <a:lnTo>
                  <a:pt x="36499" y="7619"/>
                </a:lnTo>
                <a:lnTo>
                  <a:pt x="39547" y="6095"/>
                </a:lnTo>
                <a:lnTo>
                  <a:pt x="59359" y="6095"/>
                </a:lnTo>
                <a:lnTo>
                  <a:pt x="54787" y="1523"/>
                </a:lnTo>
                <a:lnTo>
                  <a:pt x="50215" y="0"/>
                </a:lnTo>
                <a:close/>
              </a:path>
              <a:path w="71755" h="79375">
                <a:moveTo>
                  <a:pt x="59359" y="6095"/>
                </a:moveTo>
                <a:lnTo>
                  <a:pt x="44119" y="6095"/>
                </a:lnTo>
                <a:lnTo>
                  <a:pt x="47167" y="7619"/>
                </a:lnTo>
                <a:lnTo>
                  <a:pt x="48691" y="9143"/>
                </a:lnTo>
                <a:lnTo>
                  <a:pt x="50215" y="12191"/>
                </a:lnTo>
                <a:lnTo>
                  <a:pt x="50215" y="13715"/>
                </a:lnTo>
                <a:lnTo>
                  <a:pt x="51739" y="18287"/>
                </a:lnTo>
                <a:lnTo>
                  <a:pt x="50215" y="24383"/>
                </a:lnTo>
                <a:lnTo>
                  <a:pt x="48691" y="33527"/>
                </a:lnTo>
                <a:lnTo>
                  <a:pt x="45763" y="43838"/>
                </a:lnTo>
                <a:lnTo>
                  <a:pt x="43548" y="52006"/>
                </a:lnTo>
                <a:lnTo>
                  <a:pt x="41619" y="58173"/>
                </a:lnTo>
                <a:lnTo>
                  <a:pt x="39547" y="62483"/>
                </a:lnTo>
                <a:lnTo>
                  <a:pt x="38023" y="67055"/>
                </a:lnTo>
                <a:lnTo>
                  <a:pt x="31927" y="73151"/>
                </a:lnTo>
                <a:lnTo>
                  <a:pt x="47392" y="73151"/>
                </a:lnTo>
                <a:lnTo>
                  <a:pt x="70027" y="39623"/>
                </a:lnTo>
                <a:lnTo>
                  <a:pt x="71551" y="33527"/>
                </a:lnTo>
                <a:lnTo>
                  <a:pt x="71551" y="25907"/>
                </a:lnTo>
                <a:lnTo>
                  <a:pt x="70027" y="19812"/>
                </a:lnTo>
                <a:lnTo>
                  <a:pt x="68503" y="12191"/>
                </a:lnTo>
                <a:lnTo>
                  <a:pt x="65455" y="9143"/>
                </a:lnTo>
                <a:lnTo>
                  <a:pt x="5935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495044" y="5742432"/>
            <a:ext cx="82550" cy="76200"/>
          </a:xfrm>
          <a:custGeom>
            <a:avLst/>
            <a:gdLst/>
            <a:ahLst/>
            <a:cxnLst/>
            <a:rect l="l" t="t" r="r" b="b"/>
            <a:pathLst>
              <a:path w="82550" h="76200">
                <a:moveTo>
                  <a:pt x="36575" y="73151"/>
                </a:moveTo>
                <a:lnTo>
                  <a:pt x="0" y="73151"/>
                </a:lnTo>
                <a:lnTo>
                  <a:pt x="0" y="76200"/>
                </a:lnTo>
                <a:lnTo>
                  <a:pt x="36575" y="76200"/>
                </a:lnTo>
                <a:lnTo>
                  <a:pt x="36575" y="73151"/>
                </a:lnTo>
                <a:close/>
              </a:path>
              <a:path w="82550" h="76200">
                <a:moveTo>
                  <a:pt x="79247" y="73151"/>
                </a:moveTo>
                <a:lnTo>
                  <a:pt x="42671" y="73151"/>
                </a:lnTo>
                <a:lnTo>
                  <a:pt x="41147" y="76200"/>
                </a:lnTo>
                <a:lnTo>
                  <a:pt x="77724" y="76200"/>
                </a:lnTo>
                <a:lnTo>
                  <a:pt x="79247" y="73151"/>
                </a:lnTo>
                <a:close/>
              </a:path>
              <a:path w="82550" h="76200">
                <a:moveTo>
                  <a:pt x="44196" y="3047"/>
                </a:moveTo>
                <a:lnTo>
                  <a:pt x="13715" y="3047"/>
                </a:lnTo>
                <a:lnTo>
                  <a:pt x="13715" y="6095"/>
                </a:lnTo>
                <a:lnTo>
                  <a:pt x="16764" y="6095"/>
                </a:lnTo>
                <a:lnTo>
                  <a:pt x="19812" y="7619"/>
                </a:lnTo>
                <a:lnTo>
                  <a:pt x="19812" y="9143"/>
                </a:lnTo>
                <a:lnTo>
                  <a:pt x="21336" y="10667"/>
                </a:lnTo>
                <a:lnTo>
                  <a:pt x="19812" y="12191"/>
                </a:lnTo>
                <a:lnTo>
                  <a:pt x="19812" y="18287"/>
                </a:lnTo>
                <a:lnTo>
                  <a:pt x="9143" y="59435"/>
                </a:lnTo>
                <a:lnTo>
                  <a:pt x="9143" y="65531"/>
                </a:lnTo>
                <a:lnTo>
                  <a:pt x="7619" y="68579"/>
                </a:lnTo>
                <a:lnTo>
                  <a:pt x="3047" y="73151"/>
                </a:lnTo>
                <a:lnTo>
                  <a:pt x="33528" y="73151"/>
                </a:lnTo>
                <a:lnTo>
                  <a:pt x="30480" y="70103"/>
                </a:lnTo>
                <a:lnTo>
                  <a:pt x="30480" y="65531"/>
                </a:lnTo>
                <a:lnTo>
                  <a:pt x="32003" y="59435"/>
                </a:lnTo>
                <a:lnTo>
                  <a:pt x="41147" y="21335"/>
                </a:lnTo>
                <a:lnTo>
                  <a:pt x="45719" y="13715"/>
                </a:lnTo>
                <a:lnTo>
                  <a:pt x="50292" y="12191"/>
                </a:lnTo>
                <a:lnTo>
                  <a:pt x="42671" y="12191"/>
                </a:lnTo>
                <a:lnTo>
                  <a:pt x="44196" y="3047"/>
                </a:lnTo>
                <a:close/>
              </a:path>
              <a:path w="82550" h="76200">
                <a:moveTo>
                  <a:pt x="71628" y="0"/>
                </a:moveTo>
                <a:lnTo>
                  <a:pt x="62484" y="0"/>
                </a:lnTo>
                <a:lnTo>
                  <a:pt x="59436" y="1523"/>
                </a:lnTo>
                <a:lnTo>
                  <a:pt x="54864" y="3047"/>
                </a:lnTo>
                <a:lnTo>
                  <a:pt x="50292" y="6095"/>
                </a:lnTo>
                <a:lnTo>
                  <a:pt x="47243" y="9143"/>
                </a:lnTo>
                <a:lnTo>
                  <a:pt x="42671" y="12191"/>
                </a:lnTo>
                <a:lnTo>
                  <a:pt x="59436" y="12191"/>
                </a:lnTo>
                <a:lnTo>
                  <a:pt x="59436" y="13715"/>
                </a:lnTo>
                <a:lnTo>
                  <a:pt x="60959" y="15239"/>
                </a:lnTo>
                <a:lnTo>
                  <a:pt x="60959" y="16763"/>
                </a:lnTo>
                <a:lnTo>
                  <a:pt x="59436" y="21335"/>
                </a:lnTo>
                <a:lnTo>
                  <a:pt x="57912" y="27431"/>
                </a:lnTo>
                <a:lnTo>
                  <a:pt x="51815" y="59435"/>
                </a:lnTo>
                <a:lnTo>
                  <a:pt x="50292" y="65531"/>
                </a:lnTo>
                <a:lnTo>
                  <a:pt x="48768" y="68579"/>
                </a:lnTo>
                <a:lnTo>
                  <a:pt x="48768" y="70103"/>
                </a:lnTo>
                <a:lnTo>
                  <a:pt x="47243" y="71627"/>
                </a:lnTo>
                <a:lnTo>
                  <a:pt x="44196" y="73151"/>
                </a:lnTo>
                <a:lnTo>
                  <a:pt x="74675" y="73151"/>
                </a:lnTo>
                <a:lnTo>
                  <a:pt x="73152" y="71627"/>
                </a:lnTo>
                <a:lnTo>
                  <a:pt x="71628" y="71627"/>
                </a:lnTo>
                <a:lnTo>
                  <a:pt x="71628" y="65531"/>
                </a:lnTo>
                <a:lnTo>
                  <a:pt x="73152" y="59435"/>
                </a:lnTo>
                <a:lnTo>
                  <a:pt x="79247" y="32003"/>
                </a:lnTo>
                <a:lnTo>
                  <a:pt x="80772" y="22859"/>
                </a:lnTo>
                <a:lnTo>
                  <a:pt x="82296" y="16763"/>
                </a:lnTo>
                <a:lnTo>
                  <a:pt x="82296" y="10667"/>
                </a:lnTo>
                <a:lnTo>
                  <a:pt x="80772" y="7619"/>
                </a:lnTo>
                <a:lnTo>
                  <a:pt x="74675" y="1523"/>
                </a:lnTo>
                <a:lnTo>
                  <a:pt x="716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1010411" y="5843778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 h="0">
                <a:moveTo>
                  <a:pt x="0" y="0"/>
                </a:moveTo>
                <a:lnTo>
                  <a:pt x="568451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1018032" y="5983223"/>
            <a:ext cx="3700272" cy="14630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246632" y="6313932"/>
            <a:ext cx="47625" cy="257810"/>
          </a:xfrm>
          <a:custGeom>
            <a:avLst/>
            <a:gdLst/>
            <a:ahLst/>
            <a:cxnLst/>
            <a:rect l="l" t="t" r="r" b="b"/>
            <a:pathLst>
              <a:path w="47625" h="257809">
                <a:moveTo>
                  <a:pt x="47243" y="0"/>
                </a:moveTo>
                <a:lnTo>
                  <a:pt x="19597" y="35147"/>
                </a:lnTo>
                <a:lnTo>
                  <a:pt x="2667" y="88201"/>
                </a:lnTo>
                <a:lnTo>
                  <a:pt x="0" y="128015"/>
                </a:lnTo>
                <a:lnTo>
                  <a:pt x="619" y="148280"/>
                </a:lnTo>
                <a:lnTo>
                  <a:pt x="6429" y="186523"/>
                </a:lnTo>
                <a:lnTo>
                  <a:pt x="27432" y="234886"/>
                </a:lnTo>
                <a:lnTo>
                  <a:pt x="47243" y="257555"/>
                </a:lnTo>
                <a:lnTo>
                  <a:pt x="47243" y="251459"/>
                </a:lnTo>
                <a:lnTo>
                  <a:pt x="41814" y="244554"/>
                </a:lnTo>
                <a:lnTo>
                  <a:pt x="36957" y="237362"/>
                </a:lnTo>
                <a:lnTo>
                  <a:pt x="21240" y="192690"/>
                </a:lnTo>
                <a:lnTo>
                  <a:pt x="19812" y="181355"/>
                </a:lnTo>
                <a:lnTo>
                  <a:pt x="18049" y="168497"/>
                </a:lnTo>
                <a:lnTo>
                  <a:pt x="17145" y="155066"/>
                </a:lnTo>
                <a:lnTo>
                  <a:pt x="16811" y="141065"/>
                </a:lnTo>
                <a:lnTo>
                  <a:pt x="16920" y="107751"/>
                </a:lnTo>
                <a:lnTo>
                  <a:pt x="17145" y="98678"/>
                </a:lnTo>
                <a:lnTo>
                  <a:pt x="18049" y="85772"/>
                </a:lnTo>
                <a:lnTo>
                  <a:pt x="19812" y="73151"/>
                </a:lnTo>
                <a:lnTo>
                  <a:pt x="21883" y="61793"/>
                </a:lnTo>
                <a:lnTo>
                  <a:pt x="23812" y="50863"/>
                </a:lnTo>
                <a:lnTo>
                  <a:pt x="42671" y="11215"/>
                </a:lnTo>
                <a:lnTo>
                  <a:pt x="47243" y="6095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857500" y="6313932"/>
            <a:ext cx="48895" cy="257810"/>
          </a:xfrm>
          <a:custGeom>
            <a:avLst/>
            <a:gdLst/>
            <a:ahLst/>
            <a:cxnLst/>
            <a:rect l="l" t="t" r="r" b="b"/>
            <a:pathLst>
              <a:path w="48894" h="257809">
                <a:moveTo>
                  <a:pt x="0" y="0"/>
                </a:moveTo>
                <a:lnTo>
                  <a:pt x="0" y="6095"/>
                </a:lnTo>
                <a:lnTo>
                  <a:pt x="5429" y="12977"/>
                </a:lnTo>
                <a:lnTo>
                  <a:pt x="10287" y="20002"/>
                </a:lnTo>
                <a:lnTo>
                  <a:pt x="26646" y="65055"/>
                </a:lnTo>
                <a:lnTo>
                  <a:pt x="31742" y="117157"/>
                </a:lnTo>
                <a:lnTo>
                  <a:pt x="32004" y="132587"/>
                </a:lnTo>
                <a:lnTo>
                  <a:pt x="31718" y="146256"/>
                </a:lnTo>
                <a:lnTo>
                  <a:pt x="30861" y="159638"/>
                </a:lnTo>
                <a:lnTo>
                  <a:pt x="29432" y="172450"/>
                </a:lnTo>
                <a:lnTo>
                  <a:pt x="27431" y="184403"/>
                </a:lnTo>
                <a:lnTo>
                  <a:pt x="25765" y="196405"/>
                </a:lnTo>
                <a:lnTo>
                  <a:pt x="23241" y="207263"/>
                </a:lnTo>
                <a:lnTo>
                  <a:pt x="20145" y="216979"/>
                </a:lnTo>
                <a:lnTo>
                  <a:pt x="16763" y="225551"/>
                </a:lnTo>
                <a:lnTo>
                  <a:pt x="13930" y="233886"/>
                </a:lnTo>
                <a:lnTo>
                  <a:pt x="10096" y="240791"/>
                </a:lnTo>
                <a:lnTo>
                  <a:pt x="5405" y="246554"/>
                </a:lnTo>
                <a:lnTo>
                  <a:pt x="0" y="251459"/>
                </a:lnTo>
                <a:lnTo>
                  <a:pt x="0" y="257555"/>
                </a:lnTo>
                <a:lnTo>
                  <a:pt x="27646" y="223265"/>
                </a:lnTo>
                <a:lnTo>
                  <a:pt x="45338" y="169354"/>
                </a:lnTo>
                <a:lnTo>
                  <a:pt x="48768" y="128015"/>
                </a:lnTo>
                <a:lnTo>
                  <a:pt x="47934" y="108632"/>
                </a:lnTo>
                <a:lnTo>
                  <a:pt x="41695" y="71008"/>
                </a:lnTo>
                <a:lnTo>
                  <a:pt x="20002" y="22669"/>
                </a:lnTo>
                <a:lnTo>
                  <a:pt x="10215" y="102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3165348" y="6348984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59">
                <a:moveTo>
                  <a:pt x="48768" y="0"/>
                </a:moveTo>
                <a:lnTo>
                  <a:pt x="20264" y="28074"/>
                </a:lnTo>
                <a:lnTo>
                  <a:pt x="3238" y="72199"/>
                </a:lnTo>
                <a:lnTo>
                  <a:pt x="0" y="106679"/>
                </a:lnTo>
                <a:lnTo>
                  <a:pt x="833" y="123515"/>
                </a:lnTo>
                <a:lnTo>
                  <a:pt x="12191" y="169163"/>
                </a:lnTo>
                <a:lnTo>
                  <a:pt x="37266" y="205382"/>
                </a:lnTo>
                <a:lnTo>
                  <a:pt x="48768" y="213360"/>
                </a:lnTo>
                <a:lnTo>
                  <a:pt x="48768" y="208787"/>
                </a:lnTo>
                <a:lnTo>
                  <a:pt x="42457" y="203049"/>
                </a:lnTo>
                <a:lnTo>
                  <a:pt x="37147" y="197167"/>
                </a:lnTo>
                <a:lnTo>
                  <a:pt x="22097" y="159329"/>
                </a:lnTo>
                <a:lnTo>
                  <a:pt x="17025" y="116133"/>
                </a:lnTo>
                <a:lnTo>
                  <a:pt x="16763" y="103631"/>
                </a:lnTo>
                <a:lnTo>
                  <a:pt x="17025" y="92225"/>
                </a:lnTo>
                <a:lnTo>
                  <a:pt x="22121" y="49672"/>
                </a:lnTo>
                <a:lnTo>
                  <a:pt x="38481" y="13144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130040" y="6348984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59">
                <a:moveTo>
                  <a:pt x="0" y="0"/>
                </a:moveTo>
                <a:lnTo>
                  <a:pt x="0" y="3048"/>
                </a:lnTo>
                <a:lnTo>
                  <a:pt x="6334" y="9001"/>
                </a:lnTo>
                <a:lnTo>
                  <a:pt x="11811" y="15239"/>
                </a:lnTo>
                <a:lnTo>
                  <a:pt x="27551" y="53363"/>
                </a:lnTo>
                <a:lnTo>
                  <a:pt x="28956" y="64007"/>
                </a:lnTo>
                <a:lnTo>
                  <a:pt x="30956" y="73937"/>
                </a:lnTo>
                <a:lnTo>
                  <a:pt x="32385" y="85153"/>
                </a:lnTo>
                <a:lnTo>
                  <a:pt x="33242" y="97226"/>
                </a:lnTo>
                <a:lnTo>
                  <a:pt x="33527" y="109727"/>
                </a:lnTo>
                <a:lnTo>
                  <a:pt x="33242" y="120896"/>
                </a:lnTo>
                <a:lnTo>
                  <a:pt x="32385" y="131635"/>
                </a:lnTo>
                <a:lnTo>
                  <a:pt x="30956" y="142089"/>
                </a:lnTo>
                <a:lnTo>
                  <a:pt x="28956" y="152400"/>
                </a:lnTo>
                <a:lnTo>
                  <a:pt x="27312" y="162377"/>
                </a:lnTo>
                <a:lnTo>
                  <a:pt x="11049" y="199834"/>
                </a:lnTo>
                <a:lnTo>
                  <a:pt x="0" y="208787"/>
                </a:lnTo>
                <a:lnTo>
                  <a:pt x="0" y="213360"/>
                </a:lnTo>
                <a:lnTo>
                  <a:pt x="29146" y="185285"/>
                </a:lnTo>
                <a:lnTo>
                  <a:pt x="46863" y="141160"/>
                </a:lnTo>
                <a:lnTo>
                  <a:pt x="50292" y="106679"/>
                </a:lnTo>
                <a:lnTo>
                  <a:pt x="49672" y="89844"/>
                </a:lnTo>
                <a:lnTo>
                  <a:pt x="38100" y="44195"/>
                </a:lnTo>
                <a:lnTo>
                  <a:pt x="11739" y="77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860035" y="6464807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957571" y="6501384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20" h="71754">
                <a:moveTo>
                  <a:pt x="41148" y="9143"/>
                </a:moveTo>
                <a:lnTo>
                  <a:pt x="27431" y="9143"/>
                </a:lnTo>
                <a:lnTo>
                  <a:pt x="28955" y="12191"/>
                </a:lnTo>
                <a:lnTo>
                  <a:pt x="32003" y="15239"/>
                </a:lnTo>
                <a:lnTo>
                  <a:pt x="33527" y="18287"/>
                </a:lnTo>
                <a:lnTo>
                  <a:pt x="33527" y="28955"/>
                </a:lnTo>
                <a:lnTo>
                  <a:pt x="32003" y="35051"/>
                </a:lnTo>
                <a:lnTo>
                  <a:pt x="25907" y="42671"/>
                </a:lnTo>
                <a:lnTo>
                  <a:pt x="21859" y="47791"/>
                </a:lnTo>
                <a:lnTo>
                  <a:pt x="16383" y="53911"/>
                </a:lnTo>
                <a:lnTo>
                  <a:pt x="9106" y="60960"/>
                </a:lnTo>
                <a:lnTo>
                  <a:pt x="0" y="68579"/>
                </a:lnTo>
                <a:lnTo>
                  <a:pt x="0" y="71627"/>
                </a:lnTo>
                <a:lnTo>
                  <a:pt x="42672" y="71627"/>
                </a:lnTo>
                <a:lnTo>
                  <a:pt x="44500" y="62483"/>
                </a:lnTo>
                <a:lnTo>
                  <a:pt x="12191" y="62483"/>
                </a:lnTo>
                <a:lnTo>
                  <a:pt x="15239" y="60960"/>
                </a:lnTo>
                <a:lnTo>
                  <a:pt x="19812" y="54863"/>
                </a:lnTo>
                <a:lnTo>
                  <a:pt x="27431" y="47243"/>
                </a:lnTo>
                <a:lnTo>
                  <a:pt x="33527" y="39624"/>
                </a:lnTo>
                <a:lnTo>
                  <a:pt x="38100" y="33527"/>
                </a:lnTo>
                <a:lnTo>
                  <a:pt x="41148" y="28955"/>
                </a:lnTo>
                <a:lnTo>
                  <a:pt x="42672" y="25907"/>
                </a:lnTo>
                <a:lnTo>
                  <a:pt x="42672" y="13715"/>
                </a:lnTo>
                <a:lnTo>
                  <a:pt x="41148" y="9143"/>
                </a:lnTo>
                <a:close/>
              </a:path>
              <a:path w="45720" h="71754">
                <a:moveTo>
                  <a:pt x="45719" y="56387"/>
                </a:moveTo>
                <a:lnTo>
                  <a:pt x="44195" y="56387"/>
                </a:lnTo>
                <a:lnTo>
                  <a:pt x="42672" y="57912"/>
                </a:lnTo>
                <a:lnTo>
                  <a:pt x="42672" y="60960"/>
                </a:lnTo>
                <a:lnTo>
                  <a:pt x="41148" y="60960"/>
                </a:lnTo>
                <a:lnTo>
                  <a:pt x="39624" y="62483"/>
                </a:lnTo>
                <a:lnTo>
                  <a:pt x="44500" y="62483"/>
                </a:lnTo>
                <a:lnTo>
                  <a:pt x="45719" y="56387"/>
                </a:lnTo>
                <a:close/>
              </a:path>
              <a:path w="45720" h="71754">
                <a:moveTo>
                  <a:pt x="28955" y="0"/>
                </a:moveTo>
                <a:lnTo>
                  <a:pt x="18287" y="0"/>
                </a:lnTo>
                <a:lnTo>
                  <a:pt x="9143" y="6095"/>
                </a:lnTo>
                <a:lnTo>
                  <a:pt x="6095" y="9143"/>
                </a:lnTo>
                <a:lnTo>
                  <a:pt x="3048" y="13715"/>
                </a:lnTo>
                <a:lnTo>
                  <a:pt x="3048" y="19812"/>
                </a:lnTo>
                <a:lnTo>
                  <a:pt x="4572" y="19812"/>
                </a:lnTo>
                <a:lnTo>
                  <a:pt x="6095" y="15239"/>
                </a:lnTo>
                <a:lnTo>
                  <a:pt x="7619" y="12191"/>
                </a:lnTo>
                <a:lnTo>
                  <a:pt x="13715" y="9143"/>
                </a:lnTo>
                <a:lnTo>
                  <a:pt x="41148" y="9143"/>
                </a:lnTo>
                <a:lnTo>
                  <a:pt x="36575" y="6095"/>
                </a:lnTo>
                <a:lnTo>
                  <a:pt x="33527" y="3048"/>
                </a:lnTo>
                <a:lnTo>
                  <a:pt x="289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379219" y="6359652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7620"/>
                </a:moveTo>
                <a:lnTo>
                  <a:pt x="22860" y="7620"/>
                </a:lnTo>
                <a:lnTo>
                  <a:pt x="25908" y="9144"/>
                </a:lnTo>
                <a:lnTo>
                  <a:pt x="27432" y="12192"/>
                </a:lnTo>
                <a:lnTo>
                  <a:pt x="30480" y="13715"/>
                </a:lnTo>
                <a:lnTo>
                  <a:pt x="32004" y="16763"/>
                </a:lnTo>
                <a:lnTo>
                  <a:pt x="32004" y="28956"/>
                </a:lnTo>
                <a:lnTo>
                  <a:pt x="8334" y="60221"/>
                </a:lnTo>
                <a:lnTo>
                  <a:pt x="0" y="67056"/>
                </a:lnTo>
                <a:lnTo>
                  <a:pt x="0" y="70103"/>
                </a:lnTo>
                <a:lnTo>
                  <a:pt x="41148" y="70103"/>
                </a:lnTo>
                <a:lnTo>
                  <a:pt x="44196" y="60960"/>
                </a:lnTo>
                <a:lnTo>
                  <a:pt x="10668" y="60960"/>
                </a:lnTo>
                <a:lnTo>
                  <a:pt x="12192" y="59436"/>
                </a:lnTo>
                <a:lnTo>
                  <a:pt x="18288" y="54863"/>
                </a:lnTo>
                <a:lnTo>
                  <a:pt x="27432" y="45720"/>
                </a:lnTo>
                <a:lnTo>
                  <a:pt x="32004" y="38100"/>
                </a:lnTo>
                <a:lnTo>
                  <a:pt x="36576" y="33527"/>
                </a:lnTo>
                <a:lnTo>
                  <a:pt x="39624" y="24384"/>
                </a:lnTo>
                <a:lnTo>
                  <a:pt x="41148" y="21336"/>
                </a:lnTo>
                <a:lnTo>
                  <a:pt x="41148" y="12192"/>
                </a:lnTo>
                <a:lnTo>
                  <a:pt x="39624" y="9144"/>
                </a:lnTo>
                <a:lnTo>
                  <a:pt x="38100" y="7620"/>
                </a:lnTo>
                <a:close/>
              </a:path>
              <a:path w="45719" h="70485">
                <a:moveTo>
                  <a:pt x="45720" y="56387"/>
                </a:moveTo>
                <a:lnTo>
                  <a:pt x="44196" y="56387"/>
                </a:lnTo>
                <a:lnTo>
                  <a:pt x="42671" y="59436"/>
                </a:lnTo>
                <a:lnTo>
                  <a:pt x="39624" y="59436"/>
                </a:lnTo>
                <a:lnTo>
                  <a:pt x="39624" y="60960"/>
                </a:lnTo>
                <a:lnTo>
                  <a:pt x="44196" y="60960"/>
                </a:lnTo>
                <a:lnTo>
                  <a:pt x="45720" y="56387"/>
                </a:lnTo>
                <a:close/>
              </a:path>
              <a:path w="45719" h="70485">
                <a:moveTo>
                  <a:pt x="2743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7620" y="4572"/>
                </a:lnTo>
                <a:lnTo>
                  <a:pt x="4571" y="7620"/>
                </a:lnTo>
                <a:lnTo>
                  <a:pt x="3048" y="12192"/>
                </a:lnTo>
                <a:lnTo>
                  <a:pt x="3048" y="18287"/>
                </a:lnTo>
                <a:lnTo>
                  <a:pt x="4571" y="18287"/>
                </a:lnTo>
                <a:lnTo>
                  <a:pt x="4571" y="15239"/>
                </a:lnTo>
                <a:lnTo>
                  <a:pt x="6096" y="12192"/>
                </a:lnTo>
                <a:lnTo>
                  <a:pt x="15240" y="7620"/>
                </a:lnTo>
                <a:lnTo>
                  <a:pt x="38100" y="7620"/>
                </a:lnTo>
                <a:lnTo>
                  <a:pt x="35052" y="4572"/>
                </a:lnTo>
                <a:lnTo>
                  <a:pt x="30480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920996" y="6272784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7" y="121919"/>
                </a:moveTo>
                <a:lnTo>
                  <a:pt x="3048" y="121919"/>
                </a:lnTo>
                <a:lnTo>
                  <a:pt x="3048" y="123443"/>
                </a:lnTo>
                <a:lnTo>
                  <a:pt x="48767" y="123443"/>
                </a:lnTo>
                <a:lnTo>
                  <a:pt x="48767" y="121919"/>
                </a:lnTo>
                <a:close/>
              </a:path>
              <a:path w="48895" h="123825">
                <a:moveTo>
                  <a:pt x="39624" y="120395"/>
                </a:moveTo>
                <a:lnTo>
                  <a:pt x="12191" y="120395"/>
                </a:lnTo>
                <a:lnTo>
                  <a:pt x="9143" y="121919"/>
                </a:lnTo>
                <a:lnTo>
                  <a:pt x="42671" y="121919"/>
                </a:lnTo>
                <a:lnTo>
                  <a:pt x="39624" y="120395"/>
                </a:lnTo>
                <a:close/>
              </a:path>
              <a:path w="48895" h="123825">
                <a:moveTo>
                  <a:pt x="33527" y="13715"/>
                </a:moveTo>
                <a:lnTo>
                  <a:pt x="13715" y="13715"/>
                </a:lnTo>
                <a:lnTo>
                  <a:pt x="16763" y="16763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5" y="120395"/>
                </a:lnTo>
                <a:lnTo>
                  <a:pt x="36575" y="120395"/>
                </a:lnTo>
                <a:lnTo>
                  <a:pt x="33527" y="117348"/>
                </a:lnTo>
                <a:lnTo>
                  <a:pt x="33527" y="13715"/>
                </a:lnTo>
                <a:close/>
              </a:path>
              <a:path w="48895" h="12382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613147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2191" y="12191"/>
                </a:lnTo>
                <a:lnTo>
                  <a:pt x="15239" y="16763"/>
                </a:lnTo>
                <a:lnTo>
                  <a:pt x="19812" y="21336"/>
                </a:lnTo>
                <a:lnTo>
                  <a:pt x="21336" y="27431"/>
                </a:lnTo>
                <a:lnTo>
                  <a:pt x="22860" y="32003"/>
                </a:lnTo>
                <a:lnTo>
                  <a:pt x="25907" y="36575"/>
                </a:lnTo>
                <a:lnTo>
                  <a:pt x="27431" y="42672"/>
                </a:lnTo>
                <a:lnTo>
                  <a:pt x="28955" y="51815"/>
                </a:lnTo>
                <a:lnTo>
                  <a:pt x="30718" y="60078"/>
                </a:lnTo>
                <a:lnTo>
                  <a:pt x="31622" y="68770"/>
                </a:lnTo>
                <a:lnTo>
                  <a:pt x="31834" y="74461"/>
                </a:lnTo>
                <a:lnTo>
                  <a:pt x="31956" y="95773"/>
                </a:lnTo>
                <a:lnTo>
                  <a:pt x="31623" y="104394"/>
                </a:lnTo>
                <a:lnTo>
                  <a:pt x="22098" y="142493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4112"/>
                </a:lnTo>
                <a:lnTo>
                  <a:pt x="49220" y="98107"/>
                </a:lnTo>
                <a:lnTo>
                  <a:pt x="50291" y="83819"/>
                </a:lnTo>
                <a:lnTo>
                  <a:pt x="49768" y="74461"/>
                </a:lnTo>
                <a:lnTo>
                  <a:pt x="34670" y="30099"/>
                </a:lnTo>
                <a:lnTo>
                  <a:pt x="6786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469891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3716" y="33527"/>
                </a:lnTo>
                <a:lnTo>
                  <a:pt x="857" y="70389"/>
                </a:lnTo>
                <a:lnTo>
                  <a:pt x="0" y="83819"/>
                </a:lnTo>
                <a:lnTo>
                  <a:pt x="523" y="93630"/>
                </a:lnTo>
                <a:lnTo>
                  <a:pt x="15049" y="137540"/>
                </a:lnTo>
                <a:lnTo>
                  <a:pt x="27432" y="150875"/>
                </a:lnTo>
                <a:lnTo>
                  <a:pt x="31646" y="156090"/>
                </a:lnTo>
                <a:lnTo>
                  <a:pt x="37147" y="160591"/>
                </a:lnTo>
                <a:lnTo>
                  <a:pt x="43505" y="164806"/>
                </a:lnTo>
                <a:lnTo>
                  <a:pt x="50292" y="169163"/>
                </a:lnTo>
                <a:lnTo>
                  <a:pt x="50292" y="164591"/>
                </a:lnTo>
                <a:lnTo>
                  <a:pt x="38100" y="155448"/>
                </a:lnTo>
                <a:lnTo>
                  <a:pt x="35052" y="150875"/>
                </a:lnTo>
                <a:lnTo>
                  <a:pt x="30480" y="147827"/>
                </a:lnTo>
                <a:lnTo>
                  <a:pt x="27432" y="141731"/>
                </a:lnTo>
                <a:lnTo>
                  <a:pt x="25908" y="137160"/>
                </a:lnTo>
                <a:lnTo>
                  <a:pt x="24384" y="131063"/>
                </a:lnTo>
                <a:lnTo>
                  <a:pt x="21336" y="126491"/>
                </a:lnTo>
                <a:lnTo>
                  <a:pt x="16763" y="80772"/>
                </a:lnTo>
                <a:lnTo>
                  <a:pt x="17049" y="72532"/>
                </a:lnTo>
                <a:lnTo>
                  <a:pt x="17906" y="64007"/>
                </a:lnTo>
                <a:lnTo>
                  <a:pt x="19335" y="55483"/>
                </a:lnTo>
                <a:lnTo>
                  <a:pt x="21336" y="47243"/>
                </a:lnTo>
                <a:lnTo>
                  <a:pt x="22979" y="39528"/>
                </a:lnTo>
                <a:lnTo>
                  <a:pt x="42672" y="9143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061459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5" y="9143"/>
                </a:lnTo>
                <a:lnTo>
                  <a:pt x="12191" y="12191"/>
                </a:lnTo>
                <a:lnTo>
                  <a:pt x="15239" y="16763"/>
                </a:lnTo>
                <a:lnTo>
                  <a:pt x="19812" y="21336"/>
                </a:lnTo>
                <a:lnTo>
                  <a:pt x="22860" y="27431"/>
                </a:lnTo>
                <a:lnTo>
                  <a:pt x="25907" y="36575"/>
                </a:lnTo>
                <a:lnTo>
                  <a:pt x="27431" y="42672"/>
                </a:lnTo>
                <a:lnTo>
                  <a:pt x="30479" y="51815"/>
                </a:lnTo>
                <a:lnTo>
                  <a:pt x="31599" y="60078"/>
                </a:lnTo>
                <a:lnTo>
                  <a:pt x="32575" y="68770"/>
                </a:lnTo>
                <a:lnTo>
                  <a:pt x="33266" y="77747"/>
                </a:lnTo>
                <a:lnTo>
                  <a:pt x="33527" y="86867"/>
                </a:lnTo>
                <a:lnTo>
                  <a:pt x="33242" y="95773"/>
                </a:lnTo>
                <a:lnTo>
                  <a:pt x="24955" y="136016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4112"/>
                </a:lnTo>
                <a:lnTo>
                  <a:pt x="49434" y="98107"/>
                </a:lnTo>
                <a:lnTo>
                  <a:pt x="50291" y="83819"/>
                </a:lnTo>
                <a:lnTo>
                  <a:pt x="49768" y="74461"/>
                </a:lnTo>
                <a:lnTo>
                  <a:pt x="35242" y="30099"/>
                </a:lnTo>
                <a:lnTo>
                  <a:pt x="6786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3971652" y="6387084"/>
            <a:ext cx="81280" cy="127000"/>
          </a:xfrm>
          <a:custGeom>
            <a:avLst/>
            <a:gdLst/>
            <a:ahLst/>
            <a:cxnLst/>
            <a:rect l="l" t="t" r="r" b="b"/>
            <a:pathLst>
              <a:path w="81279" h="127000">
                <a:moveTo>
                  <a:pt x="41039" y="0"/>
                </a:moveTo>
                <a:lnTo>
                  <a:pt x="34943" y="0"/>
                </a:lnTo>
                <a:lnTo>
                  <a:pt x="28847" y="3048"/>
                </a:lnTo>
                <a:lnTo>
                  <a:pt x="4391" y="36599"/>
                </a:lnTo>
                <a:lnTo>
                  <a:pt x="0" y="67055"/>
                </a:lnTo>
                <a:lnTo>
                  <a:pt x="700" y="76890"/>
                </a:lnTo>
                <a:lnTo>
                  <a:pt x="17250" y="116204"/>
                </a:lnTo>
                <a:lnTo>
                  <a:pt x="41039" y="126491"/>
                </a:lnTo>
                <a:lnTo>
                  <a:pt x="45611" y="126491"/>
                </a:lnTo>
                <a:lnTo>
                  <a:pt x="51707" y="124967"/>
                </a:lnTo>
                <a:lnTo>
                  <a:pt x="57803" y="121919"/>
                </a:lnTo>
                <a:lnTo>
                  <a:pt x="33419" y="121919"/>
                </a:lnTo>
                <a:lnTo>
                  <a:pt x="27323" y="117348"/>
                </a:lnTo>
                <a:lnTo>
                  <a:pt x="19989" y="79271"/>
                </a:lnTo>
                <a:lnTo>
                  <a:pt x="19816" y="71889"/>
                </a:lnTo>
                <a:lnTo>
                  <a:pt x="19893" y="51053"/>
                </a:lnTo>
                <a:lnTo>
                  <a:pt x="20346" y="43052"/>
                </a:lnTo>
                <a:lnTo>
                  <a:pt x="21227" y="35051"/>
                </a:lnTo>
                <a:lnTo>
                  <a:pt x="21775" y="27598"/>
                </a:lnTo>
                <a:lnTo>
                  <a:pt x="23322" y="21145"/>
                </a:lnTo>
                <a:lnTo>
                  <a:pt x="25727" y="15549"/>
                </a:lnTo>
                <a:lnTo>
                  <a:pt x="28847" y="10667"/>
                </a:lnTo>
                <a:lnTo>
                  <a:pt x="33419" y="7619"/>
                </a:lnTo>
                <a:lnTo>
                  <a:pt x="59131" y="7619"/>
                </a:lnTo>
                <a:lnTo>
                  <a:pt x="54564" y="4190"/>
                </a:lnTo>
                <a:lnTo>
                  <a:pt x="47873" y="1095"/>
                </a:lnTo>
                <a:lnTo>
                  <a:pt x="41039" y="0"/>
                </a:lnTo>
                <a:close/>
              </a:path>
              <a:path w="81279" h="127000">
                <a:moveTo>
                  <a:pt x="59131" y="7619"/>
                </a:moveTo>
                <a:lnTo>
                  <a:pt x="47135" y="7619"/>
                </a:lnTo>
                <a:lnTo>
                  <a:pt x="48659" y="9143"/>
                </a:lnTo>
                <a:lnTo>
                  <a:pt x="53231" y="12191"/>
                </a:lnTo>
                <a:lnTo>
                  <a:pt x="56279" y="16763"/>
                </a:lnTo>
                <a:lnTo>
                  <a:pt x="57803" y="24383"/>
                </a:lnTo>
                <a:lnTo>
                  <a:pt x="59803" y="31765"/>
                </a:lnTo>
                <a:lnTo>
                  <a:pt x="61232" y="40004"/>
                </a:lnTo>
                <a:lnTo>
                  <a:pt x="62054" y="48458"/>
                </a:lnTo>
                <a:lnTo>
                  <a:pt x="62159" y="51053"/>
                </a:lnTo>
                <a:lnTo>
                  <a:pt x="62281" y="62483"/>
                </a:lnTo>
                <a:lnTo>
                  <a:pt x="62089" y="71889"/>
                </a:lnTo>
                <a:lnTo>
                  <a:pt x="61232" y="84010"/>
                </a:lnTo>
                <a:lnTo>
                  <a:pt x="59803" y="94130"/>
                </a:lnTo>
                <a:lnTo>
                  <a:pt x="57803" y="102107"/>
                </a:lnTo>
                <a:lnTo>
                  <a:pt x="56279" y="109727"/>
                </a:lnTo>
                <a:lnTo>
                  <a:pt x="53231" y="114300"/>
                </a:lnTo>
                <a:lnTo>
                  <a:pt x="50183" y="117348"/>
                </a:lnTo>
                <a:lnTo>
                  <a:pt x="45611" y="120395"/>
                </a:lnTo>
                <a:lnTo>
                  <a:pt x="44087" y="121919"/>
                </a:lnTo>
                <a:lnTo>
                  <a:pt x="57803" y="121919"/>
                </a:lnTo>
                <a:lnTo>
                  <a:pt x="62970" y="117943"/>
                </a:lnTo>
                <a:lnTo>
                  <a:pt x="80115" y="73366"/>
                </a:lnTo>
                <a:lnTo>
                  <a:pt x="80663" y="62483"/>
                </a:lnTo>
                <a:lnTo>
                  <a:pt x="79591" y="48458"/>
                </a:lnTo>
                <a:lnTo>
                  <a:pt x="76662" y="36004"/>
                </a:lnTo>
                <a:lnTo>
                  <a:pt x="72305" y="24979"/>
                </a:lnTo>
                <a:lnTo>
                  <a:pt x="66947" y="15239"/>
                </a:lnTo>
                <a:lnTo>
                  <a:pt x="60970" y="9001"/>
                </a:lnTo>
                <a:lnTo>
                  <a:pt x="59131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3909059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1" y="0"/>
                </a:moveTo>
                <a:lnTo>
                  <a:pt x="15239" y="33527"/>
                </a:lnTo>
                <a:lnTo>
                  <a:pt x="1095" y="70389"/>
                </a:lnTo>
                <a:lnTo>
                  <a:pt x="0" y="83819"/>
                </a:lnTo>
                <a:lnTo>
                  <a:pt x="547" y="93630"/>
                </a:lnTo>
                <a:lnTo>
                  <a:pt x="16383" y="137540"/>
                </a:lnTo>
                <a:lnTo>
                  <a:pt x="43934" y="164806"/>
                </a:lnTo>
                <a:lnTo>
                  <a:pt x="50291" y="169163"/>
                </a:lnTo>
                <a:lnTo>
                  <a:pt x="50291" y="164591"/>
                </a:lnTo>
                <a:lnTo>
                  <a:pt x="44195" y="160019"/>
                </a:lnTo>
                <a:lnTo>
                  <a:pt x="39624" y="155448"/>
                </a:lnTo>
                <a:lnTo>
                  <a:pt x="36575" y="150875"/>
                </a:lnTo>
                <a:lnTo>
                  <a:pt x="32003" y="147827"/>
                </a:lnTo>
                <a:lnTo>
                  <a:pt x="28955" y="141731"/>
                </a:lnTo>
                <a:lnTo>
                  <a:pt x="27431" y="137160"/>
                </a:lnTo>
                <a:lnTo>
                  <a:pt x="24384" y="131063"/>
                </a:lnTo>
                <a:lnTo>
                  <a:pt x="22860" y="126491"/>
                </a:lnTo>
                <a:lnTo>
                  <a:pt x="21336" y="117348"/>
                </a:lnTo>
                <a:lnTo>
                  <a:pt x="19573" y="108418"/>
                </a:lnTo>
                <a:lnTo>
                  <a:pt x="18669" y="99631"/>
                </a:lnTo>
                <a:lnTo>
                  <a:pt x="18335" y="90558"/>
                </a:lnTo>
                <a:lnTo>
                  <a:pt x="18419" y="70389"/>
                </a:lnTo>
                <a:lnTo>
                  <a:pt x="18668" y="64007"/>
                </a:lnTo>
                <a:lnTo>
                  <a:pt x="29479" y="25812"/>
                </a:lnTo>
                <a:lnTo>
                  <a:pt x="33527" y="19812"/>
                </a:lnTo>
                <a:lnTo>
                  <a:pt x="38100" y="12191"/>
                </a:lnTo>
                <a:lnTo>
                  <a:pt x="42672" y="9143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3569208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5" y="9143"/>
                </a:lnTo>
                <a:lnTo>
                  <a:pt x="12191" y="12191"/>
                </a:lnTo>
                <a:lnTo>
                  <a:pt x="18287" y="21336"/>
                </a:lnTo>
                <a:lnTo>
                  <a:pt x="21336" y="27431"/>
                </a:lnTo>
                <a:lnTo>
                  <a:pt x="24383" y="32003"/>
                </a:lnTo>
                <a:lnTo>
                  <a:pt x="25907" y="36575"/>
                </a:lnTo>
                <a:lnTo>
                  <a:pt x="33266" y="77747"/>
                </a:lnTo>
                <a:lnTo>
                  <a:pt x="33527" y="86867"/>
                </a:lnTo>
                <a:lnTo>
                  <a:pt x="33242" y="95773"/>
                </a:lnTo>
                <a:lnTo>
                  <a:pt x="24764" y="136016"/>
                </a:lnTo>
                <a:lnTo>
                  <a:pt x="0" y="164591"/>
                </a:lnTo>
                <a:lnTo>
                  <a:pt x="0" y="169163"/>
                </a:lnTo>
                <a:lnTo>
                  <a:pt x="10834" y="162615"/>
                </a:lnTo>
                <a:lnTo>
                  <a:pt x="20383" y="154495"/>
                </a:lnTo>
                <a:lnTo>
                  <a:pt x="28503" y="144946"/>
                </a:lnTo>
                <a:lnTo>
                  <a:pt x="35051" y="134112"/>
                </a:lnTo>
                <a:lnTo>
                  <a:pt x="41933" y="123253"/>
                </a:lnTo>
                <a:lnTo>
                  <a:pt x="46672" y="111251"/>
                </a:lnTo>
                <a:lnTo>
                  <a:pt x="49410" y="98107"/>
                </a:lnTo>
                <a:lnTo>
                  <a:pt x="50291" y="83819"/>
                </a:lnTo>
                <a:lnTo>
                  <a:pt x="49744" y="74461"/>
                </a:lnTo>
                <a:lnTo>
                  <a:pt x="34480" y="30099"/>
                </a:lnTo>
                <a:lnTo>
                  <a:pt x="7215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3424428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39" y="33527"/>
                </a:lnTo>
                <a:lnTo>
                  <a:pt x="1095" y="70389"/>
                </a:lnTo>
                <a:lnTo>
                  <a:pt x="0" y="83819"/>
                </a:lnTo>
                <a:lnTo>
                  <a:pt x="547" y="93630"/>
                </a:lnTo>
                <a:lnTo>
                  <a:pt x="16954" y="137540"/>
                </a:lnTo>
                <a:lnTo>
                  <a:pt x="44577" y="164806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41148" y="155448"/>
                </a:lnTo>
                <a:lnTo>
                  <a:pt x="36575" y="150875"/>
                </a:lnTo>
                <a:lnTo>
                  <a:pt x="32004" y="147827"/>
                </a:lnTo>
                <a:lnTo>
                  <a:pt x="28956" y="141731"/>
                </a:lnTo>
                <a:lnTo>
                  <a:pt x="27432" y="137160"/>
                </a:lnTo>
                <a:lnTo>
                  <a:pt x="24384" y="131063"/>
                </a:lnTo>
                <a:lnTo>
                  <a:pt x="22860" y="126491"/>
                </a:lnTo>
                <a:lnTo>
                  <a:pt x="21336" y="117348"/>
                </a:lnTo>
                <a:lnTo>
                  <a:pt x="20454" y="108418"/>
                </a:lnTo>
                <a:lnTo>
                  <a:pt x="20002" y="99631"/>
                </a:lnTo>
                <a:lnTo>
                  <a:pt x="19892" y="93630"/>
                </a:lnTo>
                <a:lnTo>
                  <a:pt x="20002" y="64007"/>
                </a:lnTo>
                <a:lnTo>
                  <a:pt x="29479" y="25812"/>
                </a:lnTo>
                <a:lnTo>
                  <a:pt x="33527" y="19812"/>
                </a:lnTo>
                <a:lnTo>
                  <a:pt x="38100" y="12191"/>
                </a:lnTo>
                <a:lnTo>
                  <a:pt x="42672" y="9143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3070860" y="6387084"/>
            <a:ext cx="79375" cy="125095"/>
          </a:xfrm>
          <a:custGeom>
            <a:avLst/>
            <a:gdLst/>
            <a:ahLst/>
            <a:cxnLst/>
            <a:rect l="l" t="t" r="r" b="b"/>
            <a:pathLst>
              <a:path w="79375" h="125095">
                <a:moveTo>
                  <a:pt x="66141" y="13715"/>
                </a:moveTo>
                <a:lnTo>
                  <a:pt x="39623" y="13715"/>
                </a:lnTo>
                <a:lnTo>
                  <a:pt x="45719" y="16763"/>
                </a:lnTo>
                <a:lnTo>
                  <a:pt x="50291" y="21336"/>
                </a:lnTo>
                <a:lnTo>
                  <a:pt x="53339" y="27431"/>
                </a:lnTo>
                <a:lnTo>
                  <a:pt x="56387" y="32003"/>
                </a:lnTo>
                <a:lnTo>
                  <a:pt x="56387" y="41148"/>
                </a:lnTo>
                <a:lnTo>
                  <a:pt x="36218" y="84439"/>
                </a:lnTo>
                <a:lnTo>
                  <a:pt x="0" y="123443"/>
                </a:lnTo>
                <a:lnTo>
                  <a:pt x="0" y="124967"/>
                </a:lnTo>
                <a:lnTo>
                  <a:pt x="71627" y="124967"/>
                </a:lnTo>
                <a:lnTo>
                  <a:pt x="75914" y="111251"/>
                </a:lnTo>
                <a:lnTo>
                  <a:pt x="18287" y="111251"/>
                </a:lnTo>
                <a:lnTo>
                  <a:pt x="22383" y="107799"/>
                </a:lnTo>
                <a:lnTo>
                  <a:pt x="28193" y="101917"/>
                </a:lnTo>
                <a:lnTo>
                  <a:pt x="36290" y="93464"/>
                </a:lnTo>
                <a:lnTo>
                  <a:pt x="47243" y="82295"/>
                </a:lnTo>
                <a:lnTo>
                  <a:pt x="71627" y="45719"/>
                </a:lnTo>
                <a:lnTo>
                  <a:pt x="73151" y="38100"/>
                </a:lnTo>
                <a:lnTo>
                  <a:pt x="73151" y="24383"/>
                </a:lnTo>
                <a:lnTo>
                  <a:pt x="68579" y="16763"/>
                </a:lnTo>
                <a:lnTo>
                  <a:pt x="66141" y="13715"/>
                </a:lnTo>
                <a:close/>
              </a:path>
              <a:path w="79375" h="125095">
                <a:moveTo>
                  <a:pt x="79247" y="100583"/>
                </a:moveTo>
                <a:lnTo>
                  <a:pt x="76200" y="100583"/>
                </a:lnTo>
                <a:lnTo>
                  <a:pt x="76200" y="103631"/>
                </a:lnTo>
                <a:lnTo>
                  <a:pt x="71627" y="108203"/>
                </a:lnTo>
                <a:lnTo>
                  <a:pt x="68579" y="109727"/>
                </a:lnTo>
                <a:lnTo>
                  <a:pt x="67056" y="111251"/>
                </a:lnTo>
                <a:lnTo>
                  <a:pt x="75914" y="111251"/>
                </a:lnTo>
                <a:lnTo>
                  <a:pt x="79247" y="100583"/>
                </a:lnTo>
                <a:close/>
              </a:path>
              <a:path w="79375" h="125095">
                <a:moveTo>
                  <a:pt x="36575" y="0"/>
                </a:moveTo>
                <a:lnTo>
                  <a:pt x="28956" y="0"/>
                </a:lnTo>
                <a:lnTo>
                  <a:pt x="19812" y="4571"/>
                </a:lnTo>
                <a:lnTo>
                  <a:pt x="3047" y="35051"/>
                </a:lnTo>
                <a:lnTo>
                  <a:pt x="6095" y="35051"/>
                </a:lnTo>
                <a:lnTo>
                  <a:pt x="7619" y="28955"/>
                </a:lnTo>
                <a:lnTo>
                  <a:pt x="10667" y="22860"/>
                </a:lnTo>
                <a:lnTo>
                  <a:pt x="16763" y="19812"/>
                </a:lnTo>
                <a:lnTo>
                  <a:pt x="21335" y="15239"/>
                </a:lnTo>
                <a:lnTo>
                  <a:pt x="27431" y="13715"/>
                </a:lnTo>
                <a:lnTo>
                  <a:pt x="66141" y="13715"/>
                </a:lnTo>
                <a:lnTo>
                  <a:pt x="62483" y="9143"/>
                </a:lnTo>
                <a:lnTo>
                  <a:pt x="56721" y="5786"/>
                </a:lnTo>
                <a:lnTo>
                  <a:pt x="50673" y="2857"/>
                </a:lnTo>
                <a:lnTo>
                  <a:pt x="44053" y="785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2787395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2192" y="12191"/>
                </a:lnTo>
                <a:lnTo>
                  <a:pt x="18287" y="21336"/>
                </a:lnTo>
                <a:lnTo>
                  <a:pt x="21336" y="27431"/>
                </a:lnTo>
                <a:lnTo>
                  <a:pt x="24384" y="32003"/>
                </a:lnTo>
                <a:lnTo>
                  <a:pt x="25908" y="36575"/>
                </a:lnTo>
                <a:lnTo>
                  <a:pt x="33266" y="77747"/>
                </a:lnTo>
                <a:lnTo>
                  <a:pt x="33528" y="86867"/>
                </a:lnTo>
                <a:lnTo>
                  <a:pt x="33242" y="95773"/>
                </a:lnTo>
                <a:lnTo>
                  <a:pt x="24765" y="136016"/>
                </a:lnTo>
                <a:lnTo>
                  <a:pt x="18287" y="147827"/>
                </a:lnTo>
                <a:lnTo>
                  <a:pt x="15240" y="153924"/>
                </a:lnTo>
                <a:lnTo>
                  <a:pt x="7620" y="160019"/>
                </a:lnTo>
                <a:lnTo>
                  <a:pt x="0" y="164591"/>
                </a:lnTo>
                <a:lnTo>
                  <a:pt x="0" y="169163"/>
                </a:lnTo>
                <a:lnTo>
                  <a:pt x="36576" y="134112"/>
                </a:lnTo>
                <a:lnTo>
                  <a:pt x="49434" y="98107"/>
                </a:lnTo>
                <a:lnTo>
                  <a:pt x="50292" y="83819"/>
                </a:lnTo>
                <a:lnTo>
                  <a:pt x="49744" y="74461"/>
                </a:lnTo>
                <a:lnTo>
                  <a:pt x="34480" y="30099"/>
                </a:lnTo>
                <a:lnTo>
                  <a:pt x="7215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2697588" y="6387084"/>
            <a:ext cx="81280" cy="127000"/>
          </a:xfrm>
          <a:custGeom>
            <a:avLst/>
            <a:gdLst/>
            <a:ahLst/>
            <a:cxnLst/>
            <a:rect l="l" t="t" r="r" b="b"/>
            <a:pathLst>
              <a:path w="81280" h="127000">
                <a:moveTo>
                  <a:pt x="39515" y="0"/>
                </a:moveTo>
                <a:lnTo>
                  <a:pt x="34943" y="0"/>
                </a:lnTo>
                <a:lnTo>
                  <a:pt x="28847" y="3048"/>
                </a:lnTo>
                <a:lnTo>
                  <a:pt x="24275" y="7619"/>
                </a:lnTo>
                <a:lnTo>
                  <a:pt x="19084" y="10739"/>
                </a:lnTo>
                <a:lnTo>
                  <a:pt x="1986" y="45529"/>
                </a:lnTo>
                <a:lnTo>
                  <a:pt x="0" y="67055"/>
                </a:lnTo>
                <a:lnTo>
                  <a:pt x="700" y="76890"/>
                </a:lnTo>
                <a:lnTo>
                  <a:pt x="16798" y="116204"/>
                </a:lnTo>
                <a:lnTo>
                  <a:pt x="39515" y="126491"/>
                </a:lnTo>
                <a:lnTo>
                  <a:pt x="45611" y="126491"/>
                </a:lnTo>
                <a:lnTo>
                  <a:pt x="51707" y="124967"/>
                </a:lnTo>
                <a:lnTo>
                  <a:pt x="59327" y="121919"/>
                </a:lnTo>
                <a:lnTo>
                  <a:pt x="33419" y="121919"/>
                </a:lnTo>
                <a:lnTo>
                  <a:pt x="28847" y="117348"/>
                </a:lnTo>
                <a:lnTo>
                  <a:pt x="18488" y="79271"/>
                </a:lnTo>
                <a:lnTo>
                  <a:pt x="18301" y="71889"/>
                </a:lnTo>
                <a:lnTo>
                  <a:pt x="18382" y="55316"/>
                </a:lnTo>
                <a:lnTo>
                  <a:pt x="18560" y="51053"/>
                </a:lnTo>
                <a:lnTo>
                  <a:pt x="19465" y="43052"/>
                </a:lnTo>
                <a:lnTo>
                  <a:pt x="21227" y="35051"/>
                </a:lnTo>
                <a:lnTo>
                  <a:pt x="22656" y="27598"/>
                </a:lnTo>
                <a:lnTo>
                  <a:pt x="24656" y="21145"/>
                </a:lnTo>
                <a:lnTo>
                  <a:pt x="27228" y="15549"/>
                </a:lnTo>
                <a:lnTo>
                  <a:pt x="30371" y="10667"/>
                </a:lnTo>
                <a:lnTo>
                  <a:pt x="33419" y="7619"/>
                </a:lnTo>
                <a:lnTo>
                  <a:pt x="58546" y="7619"/>
                </a:lnTo>
                <a:lnTo>
                  <a:pt x="54183" y="4190"/>
                </a:lnTo>
                <a:lnTo>
                  <a:pt x="47206" y="1095"/>
                </a:lnTo>
                <a:lnTo>
                  <a:pt x="39515" y="0"/>
                </a:lnTo>
                <a:close/>
              </a:path>
              <a:path w="81280" h="127000">
                <a:moveTo>
                  <a:pt x="58546" y="7619"/>
                </a:moveTo>
                <a:lnTo>
                  <a:pt x="47135" y="7619"/>
                </a:lnTo>
                <a:lnTo>
                  <a:pt x="50183" y="9143"/>
                </a:lnTo>
                <a:lnTo>
                  <a:pt x="53231" y="12191"/>
                </a:lnTo>
                <a:lnTo>
                  <a:pt x="62232" y="55316"/>
                </a:lnTo>
                <a:lnTo>
                  <a:pt x="62353" y="59054"/>
                </a:lnTo>
                <a:lnTo>
                  <a:pt x="62113" y="71889"/>
                </a:lnTo>
                <a:lnTo>
                  <a:pt x="56279" y="109727"/>
                </a:lnTo>
                <a:lnTo>
                  <a:pt x="42563" y="121919"/>
                </a:lnTo>
                <a:lnTo>
                  <a:pt x="59327" y="121919"/>
                </a:lnTo>
                <a:lnTo>
                  <a:pt x="78758" y="83248"/>
                </a:lnTo>
                <a:lnTo>
                  <a:pt x="80663" y="62483"/>
                </a:lnTo>
                <a:lnTo>
                  <a:pt x="79782" y="48458"/>
                </a:lnTo>
                <a:lnTo>
                  <a:pt x="77043" y="36004"/>
                </a:lnTo>
                <a:lnTo>
                  <a:pt x="72305" y="24979"/>
                </a:lnTo>
                <a:lnTo>
                  <a:pt x="65423" y="15239"/>
                </a:lnTo>
                <a:lnTo>
                  <a:pt x="60303" y="9001"/>
                </a:lnTo>
                <a:lnTo>
                  <a:pt x="58546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2636520" y="6384035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4" h="169545">
                <a:moveTo>
                  <a:pt x="48768" y="0"/>
                </a:moveTo>
                <a:lnTo>
                  <a:pt x="12192" y="33527"/>
                </a:lnTo>
                <a:lnTo>
                  <a:pt x="833" y="70389"/>
                </a:lnTo>
                <a:lnTo>
                  <a:pt x="0" y="83819"/>
                </a:lnTo>
                <a:lnTo>
                  <a:pt x="309" y="93630"/>
                </a:lnTo>
                <a:lnTo>
                  <a:pt x="15049" y="137540"/>
                </a:lnTo>
                <a:lnTo>
                  <a:pt x="27431" y="150875"/>
                </a:lnTo>
                <a:lnTo>
                  <a:pt x="31408" y="156090"/>
                </a:lnTo>
                <a:lnTo>
                  <a:pt x="36385" y="160591"/>
                </a:lnTo>
                <a:lnTo>
                  <a:pt x="42219" y="164806"/>
                </a:lnTo>
                <a:lnTo>
                  <a:pt x="48768" y="169163"/>
                </a:lnTo>
                <a:lnTo>
                  <a:pt x="48768" y="164591"/>
                </a:lnTo>
                <a:lnTo>
                  <a:pt x="42672" y="160019"/>
                </a:lnTo>
                <a:lnTo>
                  <a:pt x="30480" y="147827"/>
                </a:lnTo>
                <a:lnTo>
                  <a:pt x="27431" y="141731"/>
                </a:lnTo>
                <a:lnTo>
                  <a:pt x="25907" y="137160"/>
                </a:lnTo>
                <a:lnTo>
                  <a:pt x="22860" y="131063"/>
                </a:lnTo>
                <a:lnTo>
                  <a:pt x="17025" y="90558"/>
                </a:lnTo>
                <a:lnTo>
                  <a:pt x="16763" y="80772"/>
                </a:lnTo>
                <a:lnTo>
                  <a:pt x="17025" y="72532"/>
                </a:lnTo>
                <a:lnTo>
                  <a:pt x="24574" y="32384"/>
                </a:lnTo>
                <a:lnTo>
                  <a:pt x="41148" y="9143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2253995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2192" y="12191"/>
                </a:lnTo>
                <a:lnTo>
                  <a:pt x="15240" y="16763"/>
                </a:lnTo>
                <a:lnTo>
                  <a:pt x="19812" y="21336"/>
                </a:lnTo>
                <a:lnTo>
                  <a:pt x="22860" y="27431"/>
                </a:lnTo>
                <a:lnTo>
                  <a:pt x="25908" y="36575"/>
                </a:lnTo>
                <a:lnTo>
                  <a:pt x="28956" y="42672"/>
                </a:lnTo>
                <a:lnTo>
                  <a:pt x="33528" y="86867"/>
                </a:lnTo>
                <a:lnTo>
                  <a:pt x="33242" y="95773"/>
                </a:lnTo>
                <a:lnTo>
                  <a:pt x="24955" y="136016"/>
                </a:lnTo>
                <a:lnTo>
                  <a:pt x="0" y="164591"/>
                </a:lnTo>
                <a:lnTo>
                  <a:pt x="0" y="169163"/>
                </a:lnTo>
                <a:lnTo>
                  <a:pt x="36576" y="134112"/>
                </a:lnTo>
                <a:lnTo>
                  <a:pt x="49434" y="98107"/>
                </a:lnTo>
                <a:lnTo>
                  <a:pt x="50292" y="83819"/>
                </a:lnTo>
                <a:lnTo>
                  <a:pt x="49768" y="74461"/>
                </a:lnTo>
                <a:lnTo>
                  <a:pt x="35242" y="30099"/>
                </a:lnTo>
                <a:lnTo>
                  <a:pt x="6786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2164188" y="6387084"/>
            <a:ext cx="81280" cy="127000"/>
          </a:xfrm>
          <a:custGeom>
            <a:avLst/>
            <a:gdLst/>
            <a:ahLst/>
            <a:cxnLst/>
            <a:rect l="l" t="t" r="r" b="b"/>
            <a:pathLst>
              <a:path w="81280" h="127000">
                <a:moveTo>
                  <a:pt x="41039" y="0"/>
                </a:moveTo>
                <a:lnTo>
                  <a:pt x="34943" y="0"/>
                </a:lnTo>
                <a:lnTo>
                  <a:pt x="28847" y="3048"/>
                </a:lnTo>
                <a:lnTo>
                  <a:pt x="4391" y="36599"/>
                </a:lnTo>
                <a:lnTo>
                  <a:pt x="0" y="67055"/>
                </a:lnTo>
                <a:lnTo>
                  <a:pt x="700" y="76890"/>
                </a:lnTo>
                <a:lnTo>
                  <a:pt x="17250" y="116204"/>
                </a:lnTo>
                <a:lnTo>
                  <a:pt x="41039" y="126491"/>
                </a:lnTo>
                <a:lnTo>
                  <a:pt x="45611" y="126491"/>
                </a:lnTo>
                <a:lnTo>
                  <a:pt x="51707" y="124967"/>
                </a:lnTo>
                <a:lnTo>
                  <a:pt x="57803" y="121919"/>
                </a:lnTo>
                <a:lnTo>
                  <a:pt x="33419" y="121919"/>
                </a:lnTo>
                <a:lnTo>
                  <a:pt x="27323" y="117348"/>
                </a:lnTo>
                <a:lnTo>
                  <a:pt x="19989" y="79271"/>
                </a:lnTo>
                <a:lnTo>
                  <a:pt x="19816" y="71889"/>
                </a:lnTo>
                <a:lnTo>
                  <a:pt x="19893" y="51053"/>
                </a:lnTo>
                <a:lnTo>
                  <a:pt x="20346" y="43052"/>
                </a:lnTo>
                <a:lnTo>
                  <a:pt x="21227" y="35051"/>
                </a:lnTo>
                <a:lnTo>
                  <a:pt x="21798" y="27598"/>
                </a:lnTo>
                <a:lnTo>
                  <a:pt x="23513" y="21145"/>
                </a:lnTo>
                <a:lnTo>
                  <a:pt x="26370" y="15549"/>
                </a:lnTo>
                <a:lnTo>
                  <a:pt x="30371" y="10667"/>
                </a:lnTo>
                <a:lnTo>
                  <a:pt x="33419" y="7619"/>
                </a:lnTo>
                <a:lnTo>
                  <a:pt x="59131" y="7619"/>
                </a:lnTo>
                <a:lnTo>
                  <a:pt x="54564" y="4190"/>
                </a:lnTo>
                <a:lnTo>
                  <a:pt x="47873" y="1095"/>
                </a:lnTo>
                <a:lnTo>
                  <a:pt x="41039" y="0"/>
                </a:lnTo>
                <a:close/>
              </a:path>
              <a:path w="81280" h="127000">
                <a:moveTo>
                  <a:pt x="59131" y="7619"/>
                </a:moveTo>
                <a:lnTo>
                  <a:pt x="47135" y="7619"/>
                </a:lnTo>
                <a:lnTo>
                  <a:pt x="48659" y="9143"/>
                </a:lnTo>
                <a:lnTo>
                  <a:pt x="53231" y="12191"/>
                </a:lnTo>
                <a:lnTo>
                  <a:pt x="56279" y="16763"/>
                </a:lnTo>
                <a:lnTo>
                  <a:pt x="57803" y="24383"/>
                </a:lnTo>
                <a:lnTo>
                  <a:pt x="59803" y="31765"/>
                </a:lnTo>
                <a:lnTo>
                  <a:pt x="61232" y="40004"/>
                </a:lnTo>
                <a:lnTo>
                  <a:pt x="62054" y="48458"/>
                </a:lnTo>
                <a:lnTo>
                  <a:pt x="62159" y="51053"/>
                </a:lnTo>
                <a:lnTo>
                  <a:pt x="62281" y="62483"/>
                </a:lnTo>
                <a:lnTo>
                  <a:pt x="62089" y="71889"/>
                </a:lnTo>
                <a:lnTo>
                  <a:pt x="61232" y="84010"/>
                </a:lnTo>
                <a:lnTo>
                  <a:pt x="59803" y="94130"/>
                </a:lnTo>
                <a:lnTo>
                  <a:pt x="57803" y="102107"/>
                </a:lnTo>
                <a:lnTo>
                  <a:pt x="56279" y="109727"/>
                </a:lnTo>
                <a:lnTo>
                  <a:pt x="53231" y="114300"/>
                </a:lnTo>
                <a:lnTo>
                  <a:pt x="50183" y="117348"/>
                </a:lnTo>
                <a:lnTo>
                  <a:pt x="45611" y="120395"/>
                </a:lnTo>
                <a:lnTo>
                  <a:pt x="44087" y="121919"/>
                </a:lnTo>
                <a:lnTo>
                  <a:pt x="57803" y="121919"/>
                </a:lnTo>
                <a:lnTo>
                  <a:pt x="62970" y="117943"/>
                </a:lnTo>
                <a:lnTo>
                  <a:pt x="80115" y="73366"/>
                </a:lnTo>
                <a:lnTo>
                  <a:pt x="80663" y="62483"/>
                </a:lnTo>
                <a:lnTo>
                  <a:pt x="79591" y="48458"/>
                </a:lnTo>
                <a:lnTo>
                  <a:pt x="76662" y="36004"/>
                </a:lnTo>
                <a:lnTo>
                  <a:pt x="72305" y="24979"/>
                </a:lnTo>
                <a:lnTo>
                  <a:pt x="66947" y="15239"/>
                </a:lnTo>
                <a:lnTo>
                  <a:pt x="60970" y="9001"/>
                </a:lnTo>
                <a:lnTo>
                  <a:pt x="59131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2101595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1095" y="70389"/>
                </a:lnTo>
                <a:lnTo>
                  <a:pt x="0" y="83819"/>
                </a:lnTo>
                <a:lnTo>
                  <a:pt x="547" y="93630"/>
                </a:lnTo>
                <a:lnTo>
                  <a:pt x="16383" y="137540"/>
                </a:lnTo>
                <a:lnTo>
                  <a:pt x="43934" y="164806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5448"/>
                </a:lnTo>
                <a:lnTo>
                  <a:pt x="36576" y="150875"/>
                </a:lnTo>
                <a:lnTo>
                  <a:pt x="32004" y="147827"/>
                </a:lnTo>
                <a:lnTo>
                  <a:pt x="28956" y="141731"/>
                </a:lnTo>
                <a:lnTo>
                  <a:pt x="27431" y="137160"/>
                </a:lnTo>
                <a:lnTo>
                  <a:pt x="24384" y="131063"/>
                </a:lnTo>
                <a:lnTo>
                  <a:pt x="22860" y="126491"/>
                </a:lnTo>
                <a:lnTo>
                  <a:pt x="21336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335" y="90558"/>
                </a:lnTo>
                <a:lnTo>
                  <a:pt x="18419" y="70389"/>
                </a:lnTo>
                <a:lnTo>
                  <a:pt x="18668" y="64007"/>
                </a:lnTo>
                <a:lnTo>
                  <a:pt x="29479" y="25812"/>
                </a:lnTo>
                <a:lnTo>
                  <a:pt x="33528" y="19812"/>
                </a:lnTo>
                <a:lnTo>
                  <a:pt x="38100" y="12191"/>
                </a:lnTo>
                <a:lnTo>
                  <a:pt x="42672" y="9143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703832" y="6384035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4" h="169545">
                <a:moveTo>
                  <a:pt x="0" y="0"/>
                </a:moveTo>
                <a:lnTo>
                  <a:pt x="0" y="4572"/>
                </a:lnTo>
                <a:lnTo>
                  <a:pt x="6095" y="9143"/>
                </a:lnTo>
                <a:lnTo>
                  <a:pt x="10668" y="12191"/>
                </a:lnTo>
                <a:lnTo>
                  <a:pt x="19812" y="21336"/>
                </a:lnTo>
                <a:lnTo>
                  <a:pt x="22860" y="27431"/>
                </a:lnTo>
                <a:lnTo>
                  <a:pt x="22860" y="32003"/>
                </a:lnTo>
                <a:lnTo>
                  <a:pt x="25907" y="36575"/>
                </a:lnTo>
                <a:lnTo>
                  <a:pt x="27431" y="42672"/>
                </a:lnTo>
                <a:lnTo>
                  <a:pt x="28956" y="51815"/>
                </a:lnTo>
                <a:lnTo>
                  <a:pt x="30718" y="60078"/>
                </a:lnTo>
                <a:lnTo>
                  <a:pt x="31623" y="68770"/>
                </a:lnTo>
                <a:lnTo>
                  <a:pt x="31956" y="77747"/>
                </a:lnTo>
                <a:lnTo>
                  <a:pt x="32004" y="86867"/>
                </a:lnTo>
                <a:lnTo>
                  <a:pt x="31742" y="95773"/>
                </a:lnTo>
                <a:lnTo>
                  <a:pt x="24193" y="136016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4112"/>
                </a:lnTo>
                <a:lnTo>
                  <a:pt x="48768" y="83819"/>
                </a:lnTo>
                <a:lnTo>
                  <a:pt x="48482" y="74461"/>
                </a:lnTo>
                <a:lnTo>
                  <a:pt x="34671" y="30099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560575" y="63840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3715" y="33527"/>
                </a:lnTo>
                <a:lnTo>
                  <a:pt x="1071" y="70389"/>
                </a:lnTo>
                <a:lnTo>
                  <a:pt x="0" y="83819"/>
                </a:lnTo>
                <a:lnTo>
                  <a:pt x="523" y="93630"/>
                </a:lnTo>
                <a:lnTo>
                  <a:pt x="15621" y="137540"/>
                </a:lnTo>
                <a:lnTo>
                  <a:pt x="27432" y="150875"/>
                </a:lnTo>
                <a:lnTo>
                  <a:pt x="32289" y="156090"/>
                </a:lnTo>
                <a:lnTo>
                  <a:pt x="37719" y="160591"/>
                </a:lnTo>
                <a:lnTo>
                  <a:pt x="43719" y="164806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5052" y="150875"/>
                </a:lnTo>
                <a:lnTo>
                  <a:pt x="30480" y="147827"/>
                </a:lnTo>
                <a:lnTo>
                  <a:pt x="28956" y="141731"/>
                </a:lnTo>
                <a:lnTo>
                  <a:pt x="27432" y="137160"/>
                </a:lnTo>
                <a:lnTo>
                  <a:pt x="24384" y="131063"/>
                </a:lnTo>
                <a:lnTo>
                  <a:pt x="22860" y="126491"/>
                </a:lnTo>
                <a:lnTo>
                  <a:pt x="21336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335" y="90558"/>
                </a:lnTo>
                <a:lnTo>
                  <a:pt x="18419" y="70389"/>
                </a:lnTo>
                <a:lnTo>
                  <a:pt x="26098" y="32384"/>
                </a:lnTo>
                <a:lnTo>
                  <a:pt x="42671" y="9143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881371" y="656996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3820"/>
                </a:moveTo>
                <a:lnTo>
                  <a:pt x="10667" y="83820"/>
                </a:lnTo>
                <a:lnTo>
                  <a:pt x="16763" y="86868"/>
                </a:lnTo>
                <a:lnTo>
                  <a:pt x="33527" y="86868"/>
                </a:lnTo>
                <a:lnTo>
                  <a:pt x="41148" y="85344"/>
                </a:lnTo>
                <a:lnTo>
                  <a:pt x="43687" y="83820"/>
                </a:lnTo>
                <a:close/>
              </a:path>
              <a:path w="67310" h="86995">
                <a:moveTo>
                  <a:pt x="7619" y="56388"/>
                </a:moveTo>
                <a:lnTo>
                  <a:pt x="4572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3687" y="83820"/>
                </a:lnTo>
                <a:lnTo>
                  <a:pt x="46227" y="82296"/>
                </a:lnTo>
                <a:lnTo>
                  <a:pt x="22860" y="82296"/>
                </a:lnTo>
                <a:lnTo>
                  <a:pt x="13715" y="76200"/>
                </a:lnTo>
                <a:lnTo>
                  <a:pt x="9143" y="71628"/>
                </a:lnTo>
                <a:lnTo>
                  <a:pt x="7619" y="65532"/>
                </a:lnTo>
                <a:lnTo>
                  <a:pt x="7619" y="56388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60" y="7620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0667" y="28956"/>
                </a:lnTo>
                <a:lnTo>
                  <a:pt x="10667" y="32004"/>
                </a:lnTo>
                <a:lnTo>
                  <a:pt x="13715" y="36576"/>
                </a:lnTo>
                <a:lnTo>
                  <a:pt x="15239" y="39624"/>
                </a:lnTo>
                <a:lnTo>
                  <a:pt x="19812" y="44196"/>
                </a:lnTo>
                <a:lnTo>
                  <a:pt x="35051" y="53340"/>
                </a:lnTo>
                <a:lnTo>
                  <a:pt x="41148" y="56388"/>
                </a:lnTo>
                <a:lnTo>
                  <a:pt x="44195" y="59436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42672" y="76200"/>
                </a:lnTo>
                <a:lnTo>
                  <a:pt x="39624" y="77724"/>
                </a:lnTo>
                <a:lnTo>
                  <a:pt x="36575" y="80772"/>
                </a:lnTo>
                <a:lnTo>
                  <a:pt x="32003" y="82296"/>
                </a:lnTo>
                <a:lnTo>
                  <a:pt x="46227" y="82296"/>
                </a:lnTo>
                <a:lnTo>
                  <a:pt x="60317" y="55887"/>
                </a:lnTo>
                <a:lnTo>
                  <a:pt x="58483" y="49720"/>
                </a:lnTo>
                <a:lnTo>
                  <a:pt x="54078" y="43838"/>
                </a:lnTo>
                <a:lnTo>
                  <a:pt x="47243" y="38100"/>
                </a:lnTo>
                <a:lnTo>
                  <a:pt x="35051" y="32004"/>
                </a:lnTo>
                <a:lnTo>
                  <a:pt x="28955" y="30480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5240"/>
                </a:lnTo>
                <a:lnTo>
                  <a:pt x="25907" y="12192"/>
                </a:lnTo>
                <a:lnTo>
                  <a:pt x="28955" y="9144"/>
                </a:lnTo>
                <a:lnTo>
                  <a:pt x="32003" y="7620"/>
                </a:lnTo>
                <a:lnTo>
                  <a:pt x="36575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3339" y="3048"/>
                </a:lnTo>
                <a:lnTo>
                  <a:pt x="50291" y="1524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47243" y="6096"/>
                </a:lnTo>
                <a:lnTo>
                  <a:pt x="53339" y="9144"/>
                </a:lnTo>
                <a:lnTo>
                  <a:pt x="56387" y="12192"/>
                </a:lnTo>
                <a:lnTo>
                  <a:pt x="57912" y="19812"/>
                </a:lnTo>
                <a:lnTo>
                  <a:pt x="57912" y="28956"/>
                </a:lnTo>
                <a:lnTo>
                  <a:pt x="60960" y="28956"/>
                </a:lnTo>
                <a:lnTo>
                  <a:pt x="65772" y="6096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3048"/>
                </a:lnTo>
                <a:lnTo>
                  <a:pt x="66414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541520" y="642670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5719" y="0"/>
                </a:moveTo>
                <a:lnTo>
                  <a:pt x="33527" y="0"/>
                </a:lnTo>
                <a:lnTo>
                  <a:pt x="27431" y="3047"/>
                </a:lnTo>
                <a:lnTo>
                  <a:pt x="22859" y="7619"/>
                </a:lnTo>
                <a:lnTo>
                  <a:pt x="16763" y="12191"/>
                </a:lnTo>
                <a:lnTo>
                  <a:pt x="12191" y="16763"/>
                </a:lnTo>
                <a:lnTo>
                  <a:pt x="12191" y="24383"/>
                </a:lnTo>
                <a:lnTo>
                  <a:pt x="10667" y="30479"/>
                </a:lnTo>
                <a:lnTo>
                  <a:pt x="10667" y="35051"/>
                </a:lnTo>
                <a:lnTo>
                  <a:pt x="12191" y="38100"/>
                </a:lnTo>
                <a:lnTo>
                  <a:pt x="15239" y="41147"/>
                </a:lnTo>
                <a:lnTo>
                  <a:pt x="19812" y="44195"/>
                </a:lnTo>
                <a:lnTo>
                  <a:pt x="35051" y="53339"/>
                </a:lnTo>
                <a:lnTo>
                  <a:pt x="41147" y="57912"/>
                </a:lnTo>
                <a:lnTo>
                  <a:pt x="42671" y="60959"/>
                </a:lnTo>
                <a:lnTo>
                  <a:pt x="45719" y="62483"/>
                </a:lnTo>
                <a:lnTo>
                  <a:pt x="45719" y="70103"/>
                </a:lnTo>
                <a:lnTo>
                  <a:pt x="44195" y="74675"/>
                </a:lnTo>
                <a:lnTo>
                  <a:pt x="42671" y="77724"/>
                </a:lnTo>
                <a:lnTo>
                  <a:pt x="39624" y="79247"/>
                </a:lnTo>
                <a:lnTo>
                  <a:pt x="36575" y="82295"/>
                </a:lnTo>
                <a:lnTo>
                  <a:pt x="32003" y="83819"/>
                </a:lnTo>
                <a:lnTo>
                  <a:pt x="7619" y="83819"/>
                </a:lnTo>
                <a:lnTo>
                  <a:pt x="10667" y="85343"/>
                </a:lnTo>
                <a:lnTo>
                  <a:pt x="22859" y="88391"/>
                </a:lnTo>
                <a:lnTo>
                  <a:pt x="33527" y="88391"/>
                </a:lnTo>
                <a:lnTo>
                  <a:pt x="60317" y="55911"/>
                </a:lnTo>
                <a:lnTo>
                  <a:pt x="58483" y="49911"/>
                </a:lnTo>
                <a:lnTo>
                  <a:pt x="54078" y="44481"/>
                </a:lnTo>
                <a:lnTo>
                  <a:pt x="47243" y="39624"/>
                </a:lnTo>
                <a:lnTo>
                  <a:pt x="28955" y="30479"/>
                </a:lnTo>
                <a:lnTo>
                  <a:pt x="24383" y="25907"/>
                </a:lnTo>
                <a:lnTo>
                  <a:pt x="24383" y="15239"/>
                </a:lnTo>
                <a:lnTo>
                  <a:pt x="25907" y="12191"/>
                </a:lnTo>
                <a:lnTo>
                  <a:pt x="28955" y="9143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48767" y="1524"/>
                </a:lnTo>
                <a:lnTo>
                  <a:pt x="45719" y="0"/>
                </a:lnTo>
                <a:close/>
              </a:path>
              <a:path w="67310" h="88900">
                <a:moveTo>
                  <a:pt x="7619" y="57912"/>
                </a:moveTo>
                <a:lnTo>
                  <a:pt x="4571" y="57912"/>
                </a:lnTo>
                <a:lnTo>
                  <a:pt x="0" y="86867"/>
                </a:lnTo>
                <a:lnTo>
                  <a:pt x="1524" y="86867"/>
                </a:lnTo>
                <a:lnTo>
                  <a:pt x="1524" y="85343"/>
                </a:lnTo>
                <a:lnTo>
                  <a:pt x="3047" y="83819"/>
                </a:lnTo>
                <a:lnTo>
                  <a:pt x="22859" y="83819"/>
                </a:lnTo>
                <a:lnTo>
                  <a:pt x="18287" y="80771"/>
                </a:lnTo>
                <a:lnTo>
                  <a:pt x="9143" y="71627"/>
                </a:lnTo>
                <a:lnTo>
                  <a:pt x="7619" y="65531"/>
                </a:lnTo>
                <a:lnTo>
                  <a:pt x="7619" y="57912"/>
                </a:lnTo>
                <a:close/>
              </a:path>
              <a:path w="67310" h="88900">
                <a:moveTo>
                  <a:pt x="65772" y="6095"/>
                </a:moveTo>
                <a:lnTo>
                  <a:pt x="45719" y="6095"/>
                </a:lnTo>
                <a:lnTo>
                  <a:pt x="48767" y="7619"/>
                </a:lnTo>
                <a:lnTo>
                  <a:pt x="51815" y="10667"/>
                </a:lnTo>
                <a:lnTo>
                  <a:pt x="57912" y="19812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8900">
                <a:moveTo>
                  <a:pt x="67055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7"/>
                </a:lnTo>
                <a:lnTo>
                  <a:pt x="60959" y="3047"/>
                </a:lnTo>
                <a:lnTo>
                  <a:pt x="60959" y="4571"/>
                </a:lnTo>
                <a:lnTo>
                  <a:pt x="66093" y="4571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4361688" y="6390132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5" h="121920">
                <a:moveTo>
                  <a:pt x="67056" y="120395"/>
                </a:moveTo>
                <a:lnTo>
                  <a:pt x="15239" y="120395"/>
                </a:lnTo>
                <a:lnTo>
                  <a:pt x="13715" y="121919"/>
                </a:lnTo>
                <a:lnTo>
                  <a:pt x="67056" y="121919"/>
                </a:lnTo>
                <a:lnTo>
                  <a:pt x="67056" y="120395"/>
                </a:lnTo>
                <a:close/>
              </a:path>
              <a:path w="131445" h="121920">
                <a:moveTo>
                  <a:pt x="42672" y="4571"/>
                </a:moveTo>
                <a:lnTo>
                  <a:pt x="4572" y="4571"/>
                </a:lnTo>
                <a:lnTo>
                  <a:pt x="9144" y="6095"/>
                </a:lnTo>
                <a:lnTo>
                  <a:pt x="12191" y="7619"/>
                </a:lnTo>
                <a:lnTo>
                  <a:pt x="15239" y="10667"/>
                </a:lnTo>
                <a:lnTo>
                  <a:pt x="16763" y="15239"/>
                </a:lnTo>
                <a:lnTo>
                  <a:pt x="19812" y="21335"/>
                </a:lnTo>
                <a:lnTo>
                  <a:pt x="42672" y="73151"/>
                </a:lnTo>
                <a:lnTo>
                  <a:pt x="36575" y="100583"/>
                </a:lnTo>
                <a:lnTo>
                  <a:pt x="33527" y="108203"/>
                </a:lnTo>
                <a:lnTo>
                  <a:pt x="32003" y="112775"/>
                </a:lnTo>
                <a:lnTo>
                  <a:pt x="27432" y="117347"/>
                </a:lnTo>
                <a:lnTo>
                  <a:pt x="22860" y="120395"/>
                </a:lnTo>
                <a:lnTo>
                  <a:pt x="57912" y="120395"/>
                </a:lnTo>
                <a:lnTo>
                  <a:pt x="54863" y="118871"/>
                </a:lnTo>
                <a:lnTo>
                  <a:pt x="50291" y="114300"/>
                </a:lnTo>
                <a:lnTo>
                  <a:pt x="51815" y="108203"/>
                </a:lnTo>
                <a:lnTo>
                  <a:pt x="53339" y="100583"/>
                </a:lnTo>
                <a:lnTo>
                  <a:pt x="59436" y="71627"/>
                </a:lnTo>
                <a:lnTo>
                  <a:pt x="67105" y="62483"/>
                </a:lnTo>
                <a:lnTo>
                  <a:pt x="57912" y="62483"/>
                </a:lnTo>
                <a:lnTo>
                  <a:pt x="41148" y="22859"/>
                </a:lnTo>
                <a:lnTo>
                  <a:pt x="36575" y="13715"/>
                </a:lnTo>
                <a:lnTo>
                  <a:pt x="38100" y="10667"/>
                </a:lnTo>
                <a:lnTo>
                  <a:pt x="38100" y="7619"/>
                </a:lnTo>
                <a:lnTo>
                  <a:pt x="39624" y="6095"/>
                </a:lnTo>
                <a:lnTo>
                  <a:pt x="42672" y="4571"/>
                </a:lnTo>
                <a:close/>
              </a:path>
              <a:path w="131445" h="121920">
                <a:moveTo>
                  <a:pt x="118872" y="4571"/>
                </a:moveTo>
                <a:lnTo>
                  <a:pt x="94487" y="4571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2191"/>
                </a:lnTo>
                <a:lnTo>
                  <a:pt x="96012" y="15239"/>
                </a:lnTo>
                <a:lnTo>
                  <a:pt x="92963" y="19812"/>
                </a:lnTo>
                <a:lnTo>
                  <a:pt x="89915" y="25907"/>
                </a:lnTo>
                <a:lnTo>
                  <a:pt x="57912" y="62483"/>
                </a:lnTo>
                <a:lnTo>
                  <a:pt x="67105" y="62483"/>
                </a:lnTo>
                <a:lnTo>
                  <a:pt x="99060" y="24383"/>
                </a:lnTo>
                <a:lnTo>
                  <a:pt x="103632" y="18287"/>
                </a:lnTo>
                <a:lnTo>
                  <a:pt x="111251" y="10667"/>
                </a:lnTo>
                <a:lnTo>
                  <a:pt x="112775" y="7619"/>
                </a:lnTo>
                <a:lnTo>
                  <a:pt x="118872" y="4571"/>
                </a:lnTo>
                <a:close/>
              </a:path>
              <a:path w="131445" h="121920">
                <a:moveTo>
                  <a:pt x="53339" y="0"/>
                </a:moveTo>
                <a:lnTo>
                  <a:pt x="0" y="0"/>
                </a:lnTo>
                <a:lnTo>
                  <a:pt x="0" y="4571"/>
                </a:lnTo>
                <a:lnTo>
                  <a:pt x="53339" y="4571"/>
                </a:lnTo>
                <a:lnTo>
                  <a:pt x="53339" y="0"/>
                </a:lnTo>
                <a:close/>
              </a:path>
              <a:path w="131445" h="121920">
                <a:moveTo>
                  <a:pt x="131063" y="0"/>
                </a:moveTo>
                <a:lnTo>
                  <a:pt x="88391" y="0"/>
                </a:lnTo>
                <a:lnTo>
                  <a:pt x="86867" y="4571"/>
                </a:lnTo>
                <a:lnTo>
                  <a:pt x="129539" y="4571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3811523" y="6429755"/>
            <a:ext cx="111760" cy="123825"/>
          </a:xfrm>
          <a:custGeom>
            <a:avLst/>
            <a:gdLst/>
            <a:ahLst/>
            <a:cxnLst/>
            <a:rect l="l" t="t" r="r" b="b"/>
            <a:pathLst>
              <a:path w="111760" h="123825">
                <a:moveTo>
                  <a:pt x="16763" y="103632"/>
                </a:moveTo>
                <a:lnTo>
                  <a:pt x="6096" y="103632"/>
                </a:lnTo>
                <a:lnTo>
                  <a:pt x="0" y="109728"/>
                </a:lnTo>
                <a:lnTo>
                  <a:pt x="0" y="117348"/>
                </a:lnTo>
                <a:lnTo>
                  <a:pt x="1524" y="120396"/>
                </a:lnTo>
                <a:lnTo>
                  <a:pt x="7620" y="123444"/>
                </a:lnTo>
                <a:lnTo>
                  <a:pt x="15239" y="123444"/>
                </a:lnTo>
                <a:lnTo>
                  <a:pt x="27431" y="117348"/>
                </a:lnTo>
                <a:lnTo>
                  <a:pt x="33527" y="112776"/>
                </a:lnTo>
                <a:lnTo>
                  <a:pt x="38404" y="106680"/>
                </a:lnTo>
                <a:lnTo>
                  <a:pt x="21336" y="106680"/>
                </a:lnTo>
                <a:lnTo>
                  <a:pt x="19812" y="105156"/>
                </a:lnTo>
                <a:lnTo>
                  <a:pt x="16763" y="103632"/>
                </a:lnTo>
                <a:close/>
              </a:path>
              <a:path w="111760" h="123825">
                <a:moveTo>
                  <a:pt x="59436" y="0"/>
                </a:moveTo>
                <a:lnTo>
                  <a:pt x="21336" y="0"/>
                </a:lnTo>
                <a:lnTo>
                  <a:pt x="19812" y="3048"/>
                </a:lnTo>
                <a:lnTo>
                  <a:pt x="21336" y="4572"/>
                </a:lnTo>
                <a:lnTo>
                  <a:pt x="24384" y="4572"/>
                </a:lnTo>
                <a:lnTo>
                  <a:pt x="24384" y="6096"/>
                </a:lnTo>
                <a:lnTo>
                  <a:pt x="27431" y="9144"/>
                </a:lnTo>
                <a:lnTo>
                  <a:pt x="27431" y="10668"/>
                </a:lnTo>
                <a:lnTo>
                  <a:pt x="28955" y="12192"/>
                </a:lnTo>
                <a:lnTo>
                  <a:pt x="30479" y="15240"/>
                </a:lnTo>
                <a:lnTo>
                  <a:pt x="30479" y="16764"/>
                </a:lnTo>
                <a:lnTo>
                  <a:pt x="47243" y="80772"/>
                </a:lnTo>
                <a:lnTo>
                  <a:pt x="39624" y="94488"/>
                </a:lnTo>
                <a:lnTo>
                  <a:pt x="35051" y="99060"/>
                </a:lnTo>
                <a:lnTo>
                  <a:pt x="32003" y="103632"/>
                </a:lnTo>
                <a:lnTo>
                  <a:pt x="30479" y="103632"/>
                </a:lnTo>
                <a:lnTo>
                  <a:pt x="27431" y="106680"/>
                </a:lnTo>
                <a:lnTo>
                  <a:pt x="38404" y="106680"/>
                </a:lnTo>
                <a:lnTo>
                  <a:pt x="39624" y="105156"/>
                </a:lnTo>
                <a:lnTo>
                  <a:pt x="44196" y="99060"/>
                </a:lnTo>
                <a:lnTo>
                  <a:pt x="67056" y="60960"/>
                </a:lnTo>
                <a:lnTo>
                  <a:pt x="59436" y="60960"/>
                </a:lnTo>
                <a:lnTo>
                  <a:pt x="47243" y="18288"/>
                </a:lnTo>
                <a:lnTo>
                  <a:pt x="45720" y="15240"/>
                </a:lnTo>
                <a:lnTo>
                  <a:pt x="45720" y="7620"/>
                </a:lnTo>
                <a:lnTo>
                  <a:pt x="47243" y="6096"/>
                </a:lnTo>
                <a:lnTo>
                  <a:pt x="48767" y="6096"/>
                </a:lnTo>
                <a:lnTo>
                  <a:pt x="50291" y="4572"/>
                </a:lnTo>
                <a:lnTo>
                  <a:pt x="53339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11760" h="123825">
                <a:moveTo>
                  <a:pt x="103631" y="4572"/>
                </a:moveTo>
                <a:lnTo>
                  <a:pt x="89915" y="4572"/>
                </a:lnTo>
                <a:lnTo>
                  <a:pt x="89915" y="10668"/>
                </a:lnTo>
                <a:lnTo>
                  <a:pt x="88391" y="12192"/>
                </a:lnTo>
                <a:lnTo>
                  <a:pt x="86867" y="15240"/>
                </a:lnTo>
                <a:lnTo>
                  <a:pt x="59436" y="60960"/>
                </a:lnTo>
                <a:lnTo>
                  <a:pt x="67056" y="60960"/>
                </a:lnTo>
                <a:lnTo>
                  <a:pt x="94487" y="15240"/>
                </a:lnTo>
                <a:lnTo>
                  <a:pt x="99060" y="10668"/>
                </a:lnTo>
                <a:lnTo>
                  <a:pt x="99060" y="9144"/>
                </a:lnTo>
                <a:lnTo>
                  <a:pt x="103631" y="4572"/>
                </a:lnTo>
                <a:close/>
              </a:path>
              <a:path w="111760" h="123825">
                <a:moveTo>
                  <a:pt x="111251" y="0"/>
                </a:moveTo>
                <a:lnTo>
                  <a:pt x="83820" y="0"/>
                </a:lnTo>
                <a:lnTo>
                  <a:pt x="82296" y="3048"/>
                </a:lnTo>
                <a:lnTo>
                  <a:pt x="85343" y="3048"/>
                </a:lnTo>
                <a:lnTo>
                  <a:pt x="86867" y="4572"/>
                </a:lnTo>
                <a:lnTo>
                  <a:pt x="108203" y="4572"/>
                </a:lnTo>
                <a:lnTo>
                  <a:pt x="109727" y="3048"/>
                </a:lnTo>
                <a:lnTo>
                  <a:pt x="1112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496055" y="642670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5720" y="0"/>
                </a:moveTo>
                <a:lnTo>
                  <a:pt x="36576" y="0"/>
                </a:lnTo>
                <a:lnTo>
                  <a:pt x="28956" y="3047"/>
                </a:lnTo>
                <a:lnTo>
                  <a:pt x="16764" y="12191"/>
                </a:lnTo>
                <a:lnTo>
                  <a:pt x="15240" y="16763"/>
                </a:lnTo>
                <a:lnTo>
                  <a:pt x="13716" y="24383"/>
                </a:lnTo>
                <a:lnTo>
                  <a:pt x="12192" y="30479"/>
                </a:lnTo>
                <a:lnTo>
                  <a:pt x="12192" y="35051"/>
                </a:lnTo>
                <a:lnTo>
                  <a:pt x="15240" y="38100"/>
                </a:lnTo>
                <a:lnTo>
                  <a:pt x="16764" y="41147"/>
                </a:lnTo>
                <a:lnTo>
                  <a:pt x="21336" y="44195"/>
                </a:lnTo>
                <a:lnTo>
                  <a:pt x="28956" y="48767"/>
                </a:lnTo>
                <a:lnTo>
                  <a:pt x="38100" y="53339"/>
                </a:lnTo>
                <a:lnTo>
                  <a:pt x="41148" y="57912"/>
                </a:lnTo>
                <a:lnTo>
                  <a:pt x="45720" y="62483"/>
                </a:lnTo>
                <a:lnTo>
                  <a:pt x="47244" y="65531"/>
                </a:lnTo>
                <a:lnTo>
                  <a:pt x="45720" y="70103"/>
                </a:lnTo>
                <a:lnTo>
                  <a:pt x="45720" y="74675"/>
                </a:lnTo>
                <a:lnTo>
                  <a:pt x="42672" y="77724"/>
                </a:lnTo>
                <a:lnTo>
                  <a:pt x="39624" y="79247"/>
                </a:lnTo>
                <a:lnTo>
                  <a:pt x="38100" y="82295"/>
                </a:lnTo>
                <a:lnTo>
                  <a:pt x="35052" y="83819"/>
                </a:lnTo>
                <a:lnTo>
                  <a:pt x="10668" y="83819"/>
                </a:lnTo>
                <a:lnTo>
                  <a:pt x="12192" y="85343"/>
                </a:lnTo>
                <a:lnTo>
                  <a:pt x="16764" y="86867"/>
                </a:lnTo>
                <a:lnTo>
                  <a:pt x="22860" y="88391"/>
                </a:lnTo>
                <a:lnTo>
                  <a:pt x="36576" y="88391"/>
                </a:lnTo>
                <a:lnTo>
                  <a:pt x="41148" y="85343"/>
                </a:lnTo>
                <a:lnTo>
                  <a:pt x="48768" y="82295"/>
                </a:lnTo>
                <a:lnTo>
                  <a:pt x="56388" y="77724"/>
                </a:lnTo>
                <a:lnTo>
                  <a:pt x="60960" y="70103"/>
                </a:lnTo>
                <a:lnTo>
                  <a:pt x="62484" y="62483"/>
                </a:lnTo>
                <a:lnTo>
                  <a:pt x="61817" y="55911"/>
                </a:lnTo>
                <a:lnTo>
                  <a:pt x="30480" y="30479"/>
                </a:lnTo>
                <a:lnTo>
                  <a:pt x="25908" y="25907"/>
                </a:lnTo>
                <a:lnTo>
                  <a:pt x="24384" y="22859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5239"/>
                </a:lnTo>
                <a:lnTo>
                  <a:pt x="27432" y="12191"/>
                </a:lnTo>
                <a:lnTo>
                  <a:pt x="30480" y="9143"/>
                </a:lnTo>
                <a:lnTo>
                  <a:pt x="33528" y="7619"/>
                </a:lnTo>
                <a:lnTo>
                  <a:pt x="38100" y="6095"/>
                </a:lnTo>
                <a:lnTo>
                  <a:pt x="67296" y="6095"/>
                </a:lnTo>
                <a:lnTo>
                  <a:pt x="67617" y="4571"/>
                </a:lnTo>
                <a:lnTo>
                  <a:pt x="59436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45720" y="0"/>
                </a:lnTo>
                <a:close/>
              </a:path>
              <a:path w="68579" h="88900">
                <a:moveTo>
                  <a:pt x="9144" y="57912"/>
                </a:moveTo>
                <a:lnTo>
                  <a:pt x="6096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6096" y="83819"/>
                </a:lnTo>
                <a:lnTo>
                  <a:pt x="22860" y="83819"/>
                </a:lnTo>
                <a:lnTo>
                  <a:pt x="18288" y="80771"/>
                </a:lnTo>
                <a:lnTo>
                  <a:pt x="12192" y="71627"/>
                </a:lnTo>
                <a:lnTo>
                  <a:pt x="9144" y="65531"/>
                </a:lnTo>
                <a:lnTo>
                  <a:pt x="9144" y="57912"/>
                </a:lnTo>
                <a:close/>
              </a:path>
              <a:path w="68579" h="88900">
                <a:moveTo>
                  <a:pt x="67296" y="6095"/>
                </a:moveTo>
                <a:lnTo>
                  <a:pt x="47244" y="6095"/>
                </a:lnTo>
                <a:lnTo>
                  <a:pt x="51816" y="7619"/>
                </a:lnTo>
                <a:lnTo>
                  <a:pt x="54864" y="10667"/>
                </a:lnTo>
                <a:lnTo>
                  <a:pt x="57912" y="15239"/>
                </a:lnTo>
                <a:lnTo>
                  <a:pt x="59436" y="19812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79" h="88900">
                <a:moveTo>
                  <a:pt x="68580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7"/>
                </a:lnTo>
                <a:lnTo>
                  <a:pt x="62484" y="4571"/>
                </a:lnTo>
                <a:lnTo>
                  <a:pt x="67617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3229355" y="642670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5719" y="0"/>
                </a:moveTo>
                <a:lnTo>
                  <a:pt x="33528" y="0"/>
                </a:lnTo>
                <a:lnTo>
                  <a:pt x="28956" y="3047"/>
                </a:lnTo>
                <a:lnTo>
                  <a:pt x="16763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0668" y="35051"/>
                </a:lnTo>
                <a:lnTo>
                  <a:pt x="13716" y="38100"/>
                </a:lnTo>
                <a:lnTo>
                  <a:pt x="15239" y="41147"/>
                </a:lnTo>
                <a:lnTo>
                  <a:pt x="19812" y="44195"/>
                </a:lnTo>
                <a:lnTo>
                  <a:pt x="28956" y="48767"/>
                </a:lnTo>
                <a:lnTo>
                  <a:pt x="41147" y="57912"/>
                </a:lnTo>
                <a:lnTo>
                  <a:pt x="42671" y="60959"/>
                </a:lnTo>
                <a:lnTo>
                  <a:pt x="45719" y="62483"/>
                </a:lnTo>
                <a:lnTo>
                  <a:pt x="47243" y="65531"/>
                </a:lnTo>
                <a:lnTo>
                  <a:pt x="44195" y="74675"/>
                </a:lnTo>
                <a:lnTo>
                  <a:pt x="42671" y="77724"/>
                </a:lnTo>
                <a:lnTo>
                  <a:pt x="39623" y="79247"/>
                </a:lnTo>
                <a:lnTo>
                  <a:pt x="36576" y="82295"/>
                </a:lnTo>
                <a:lnTo>
                  <a:pt x="32004" y="83819"/>
                </a:lnTo>
                <a:lnTo>
                  <a:pt x="9143" y="83819"/>
                </a:lnTo>
                <a:lnTo>
                  <a:pt x="10668" y="85343"/>
                </a:lnTo>
                <a:lnTo>
                  <a:pt x="22859" y="88391"/>
                </a:lnTo>
                <a:lnTo>
                  <a:pt x="33528" y="88391"/>
                </a:lnTo>
                <a:lnTo>
                  <a:pt x="60317" y="55911"/>
                </a:lnTo>
                <a:lnTo>
                  <a:pt x="58483" y="49911"/>
                </a:lnTo>
                <a:lnTo>
                  <a:pt x="54078" y="44481"/>
                </a:lnTo>
                <a:lnTo>
                  <a:pt x="47243" y="39624"/>
                </a:lnTo>
                <a:lnTo>
                  <a:pt x="35052" y="33527"/>
                </a:lnTo>
                <a:lnTo>
                  <a:pt x="30480" y="30479"/>
                </a:lnTo>
                <a:lnTo>
                  <a:pt x="25907" y="25907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5239"/>
                </a:lnTo>
                <a:lnTo>
                  <a:pt x="27431" y="12191"/>
                </a:lnTo>
                <a:lnTo>
                  <a:pt x="32004" y="7619"/>
                </a:lnTo>
                <a:lnTo>
                  <a:pt x="36576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1" y="4571"/>
                </a:lnTo>
                <a:lnTo>
                  <a:pt x="56388" y="3047"/>
                </a:lnTo>
                <a:lnTo>
                  <a:pt x="54864" y="3047"/>
                </a:lnTo>
                <a:lnTo>
                  <a:pt x="45719" y="0"/>
                </a:lnTo>
                <a:close/>
              </a:path>
              <a:path w="67310" h="88900">
                <a:moveTo>
                  <a:pt x="9143" y="57912"/>
                </a:moveTo>
                <a:lnTo>
                  <a:pt x="6095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5343"/>
                </a:lnTo>
                <a:lnTo>
                  <a:pt x="4571" y="83819"/>
                </a:lnTo>
                <a:lnTo>
                  <a:pt x="22859" y="83819"/>
                </a:lnTo>
                <a:lnTo>
                  <a:pt x="18287" y="80771"/>
                </a:lnTo>
                <a:lnTo>
                  <a:pt x="9143" y="71627"/>
                </a:lnTo>
                <a:lnTo>
                  <a:pt x="9143" y="57912"/>
                </a:lnTo>
                <a:close/>
              </a:path>
              <a:path w="67310" h="88900">
                <a:moveTo>
                  <a:pt x="65772" y="6095"/>
                </a:moveTo>
                <a:lnTo>
                  <a:pt x="47243" y="6095"/>
                </a:lnTo>
                <a:lnTo>
                  <a:pt x="50292" y="7619"/>
                </a:lnTo>
                <a:lnTo>
                  <a:pt x="54864" y="10667"/>
                </a:lnTo>
                <a:lnTo>
                  <a:pt x="57911" y="19812"/>
                </a:lnTo>
                <a:lnTo>
                  <a:pt x="57911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7"/>
                </a:lnTo>
                <a:lnTo>
                  <a:pt x="60959" y="3047"/>
                </a:lnTo>
                <a:lnTo>
                  <a:pt x="60959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3317747" y="6390132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7055" y="120395"/>
                </a:moveTo>
                <a:lnTo>
                  <a:pt x="13715" y="120395"/>
                </a:lnTo>
                <a:lnTo>
                  <a:pt x="13715" y="121919"/>
                </a:lnTo>
                <a:lnTo>
                  <a:pt x="65531" y="121919"/>
                </a:lnTo>
                <a:lnTo>
                  <a:pt x="67055" y="120395"/>
                </a:lnTo>
                <a:close/>
              </a:path>
              <a:path w="129539" h="121920">
                <a:moveTo>
                  <a:pt x="41148" y="4571"/>
                </a:moveTo>
                <a:lnTo>
                  <a:pt x="6096" y="4571"/>
                </a:lnTo>
                <a:lnTo>
                  <a:pt x="10667" y="6095"/>
                </a:lnTo>
                <a:lnTo>
                  <a:pt x="12191" y="7619"/>
                </a:lnTo>
                <a:lnTo>
                  <a:pt x="12191" y="9143"/>
                </a:lnTo>
                <a:lnTo>
                  <a:pt x="13715" y="10667"/>
                </a:lnTo>
                <a:lnTo>
                  <a:pt x="15239" y="15239"/>
                </a:lnTo>
                <a:lnTo>
                  <a:pt x="18287" y="21335"/>
                </a:lnTo>
                <a:lnTo>
                  <a:pt x="41148" y="73151"/>
                </a:lnTo>
                <a:lnTo>
                  <a:pt x="35051" y="100583"/>
                </a:lnTo>
                <a:lnTo>
                  <a:pt x="35051" y="108203"/>
                </a:lnTo>
                <a:lnTo>
                  <a:pt x="33527" y="112775"/>
                </a:lnTo>
                <a:lnTo>
                  <a:pt x="28955" y="117347"/>
                </a:lnTo>
                <a:lnTo>
                  <a:pt x="24384" y="120395"/>
                </a:lnTo>
                <a:lnTo>
                  <a:pt x="57912" y="120395"/>
                </a:lnTo>
                <a:lnTo>
                  <a:pt x="54863" y="118871"/>
                </a:lnTo>
                <a:lnTo>
                  <a:pt x="53339" y="115823"/>
                </a:lnTo>
                <a:lnTo>
                  <a:pt x="51815" y="114300"/>
                </a:lnTo>
                <a:lnTo>
                  <a:pt x="51815" y="108203"/>
                </a:lnTo>
                <a:lnTo>
                  <a:pt x="53339" y="100583"/>
                </a:lnTo>
                <a:lnTo>
                  <a:pt x="59436" y="71627"/>
                </a:lnTo>
                <a:lnTo>
                  <a:pt x="67105" y="62483"/>
                </a:lnTo>
                <a:lnTo>
                  <a:pt x="57912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6575" y="7619"/>
                </a:lnTo>
                <a:lnTo>
                  <a:pt x="38100" y="6095"/>
                </a:lnTo>
                <a:lnTo>
                  <a:pt x="41148" y="4571"/>
                </a:lnTo>
                <a:close/>
              </a:path>
              <a:path w="129539" h="121920">
                <a:moveTo>
                  <a:pt x="120396" y="4571"/>
                </a:moveTo>
                <a:lnTo>
                  <a:pt x="96012" y="4571"/>
                </a:lnTo>
                <a:lnTo>
                  <a:pt x="96012" y="6095"/>
                </a:lnTo>
                <a:lnTo>
                  <a:pt x="97536" y="7619"/>
                </a:lnTo>
                <a:lnTo>
                  <a:pt x="97536" y="15239"/>
                </a:lnTo>
                <a:lnTo>
                  <a:pt x="94487" y="19812"/>
                </a:lnTo>
                <a:lnTo>
                  <a:pt x="88391" y="25907"/>
                </a:lnTo>
                <a:lnTo>
                  <a:pt x="57912" y="62483"/>
                </a:lnTo>
                <a:lnTo>
                  <a:pt x="67105" y="62483"/>
                </a:lnTo>
                <a:lnTo>
                  <a:pt x="99060" y="24383"/>
                </a:lnTo>
                <a:lnTo>
                  <a:pt x="103631" y="18287"/>
                </a:lnTo>
                <a:lnTo>
                  <a:pt x="106679" y="13715"/>
                </a:lnTo>
                <a:lnTo>
                  <a:pt x="112775" y="7619"/>
                </a:lnTo>
                <a:lnTo>
                  <a:pt x="117348" y="6095"/>
                </a:lnTo>
                <a:lnTo>
                  <a:pt x="120396" y="4571"/>
                </a:lnTo>
                <a:close/>
              </a:path>
              <a:path w="129539" h="121920">
                <a:moveTo>
                  <a:pt x="53339" y="0"/>
                </a:moveTo>
                <a:lnTo>
                  <a:pt x="1524" y="0"/>
                </a:lnTo>
                <a:lnTo>
                  <a:pt x="0" y="4571"/>
                </a:lnTo>
                <a:lnTo>
                  <a:pt x="53339" y="4571"/>
                </a:lnTo>
                <a:lnTo>
                  <a:pt x="53339" y="0"/>
                </a:lnTo>
                <a:close/>
              </a:path>
              <a:path w="129539" h="121920">
                <a:moveTo>
                  <a:pt x="129539" y="0"/>
                </a:moveTo>
                <a:lnTo>
                  <a:pt x="86867" y="0"/>
                </a:lnTo>
                <a:lnTo>
                  <a:pt x="86867" y="4571"/>
                </a:lnTo>
                <a:lnTo>
                  <a:pt x="129539" y="4571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2496311" y="6429755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5" h="123825">
                <a:moveTo>
                  <a:pt x="16763" y="103632"/>
                </a:moveTo>
                <a:lnTo>
                  <a:pt x="7619" y="103632"/>
                </a:lnTo>
                <a:lnTo>
                  <a:pt x="4571" y="105156"/>
                </a:lnTo>
                <a:lnTo>
                  <a:pt x="3048" y="108204"/>
                </a:lnTo>
                <a:lnTo>
                  <a:pt x="1524" y="109728"/>
                </a:lnTo>
                <a:lnTo>
                  <a:pt x="1524" y="112776"/>
                </a:lnTo>
                <a:lnTo>
                  <a:pt x="0" y="115824"/>
                </a:lnTo>
                <a:lnTo>
                  <a:pt x="1524" y="117348"/>
                </a:lnTo>
                <a:lnTo>
                  <a:pt x="3048" y="120396"/>
                </a:lnTo>
                <a:lnTo>
                  <a:pt x="4571" y="121920"/>
                </a:lnTo>
                <a:lnTo>
                  <a:pt x="7619" y="123444"/>
                </a:lnTo>
                <a:lnTo>
                  <a:pt x="15239" y="123444"/>
                </a:lnTo>
                <a:lnTo>
                  <a:pt x="27431" y="117348"/>
                </a:lnTo>
                <a:lnTo>
                  <a:pt x="32004" y="112776"/>
                </a:lnTo>
                <a:lnTo>
                  <a:pt x="36880" y="106680"/>
                </a:lnTo>
                <a:lnTo>
                  <a:pt x="21336" y="106680"/>
                </a:lnTo>
                <a:lnTo>
                  <a:pt x="19812" y="105156"/>
                </a:lnTo>
                <a:lnTo>
                  <a:pt x="16763" y="103632"/>
                </a:lnTo>
                <a:close/>
              </a:path>
              <a:path w="109855" h="123825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24383" y="4572"/>
                </a:lnTo>
                <a:lnTo>
                  <a:pt x="27431" y="7620"/>
                </a:lnTo>
                <a:lnTo>
                  <a:pt x="27431" y="9144"/>
                </a:lnTo>
                <a:lnTo>
                  <a:pt x="30480" y="12192"/>
                </a:lnTo>
                <a:lnTo>
                  <a:pt x="32004" y="15240"/>
                </a:lnTo>
                <a:lnTo>
                  <a:pt x="32004" y="16764"/>
                </a:lnTo>
                <a:lnTo>
                  <a:pt x="48768" y="80772"/>
                </a:lnTo>
                <a:lnTo>
                  <a:pt x="38100" y="94488"/>
                </a:lnTo>
                <a:lnTo>
                  <a:pt x="32004" y="103632"/>
                </a:lnTo>
                <a:lnTo>
                  <a:pt x="30480" y="103632"/>
                </a:lnTo>
                <a:lnTo>
                  <a:pt x="28956" y="106680"/>
                </a:lnTo>
                <a:lnTo>
                  <a:pt x="36880" y="106680"/>
                </a:lnTo>
                <a:lnTo>
                  <a:pt x="38100" y="105156"/>
                </a:lnTo>
                <a:lnTo>
                  <a:pt x="44195" y="99060"/>
                </a:lnTo>
                <a:lnTo>
                  <a:pt x="67748" y="60960"/>
                </a:lnTo>
                <a:lnTo>
                  <a:pt x="57912" y="60960"/>
                </a:lnTo>
                <a:lnTo>
                  <a:pt x="47243" y="18288"/>
                </a:lnTo>
                <a:lnTo>
                  <a:pt x="47243" y="15240"/>
                </a:lnTo>
                <a:lnTo>
                  <a:pt x="45719" y="12192"/>
                </a:lnTo>
                <a:lnTo>
                  <a:pt x="47243" y="10668"/>
                </a:lnTo>
                <a:lnTo>
                  <a:pt x="47243" y="7620"/>
                </a:lnTo>
                <a:lnTo>
                  <a:pt x="48768" y="6096"/>
                </a:lnTo>
                <a:lnTo>
                  <a:pt x="50292" y="6096"/>
                </a:lnTo>
                <a:lnTo>
                  <a:pt x="53339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3825">
                <a:moveTo>
                  <a:pt x="103631" y="4572"/>
                </a:moveTo>
                <a:lnTo>
                  <a:pt x="89915" y="4572"/>
                </a:lnTo>
                <a:lnTo>
                  <a:pt x="89915" y="10668"/>
                </a:lnTo>
                <a:lnTo>
                  <a:pt x="88392" y="12192"/>
                </a:lnTo>
                <a:lnTo>
                  <a:pt x="86868" y="15240"/>
                </a:lnTo>
                <a:lnTo>
                  <a:pt x="57912" y="60960"/>
                </a:lnTo>
                <a:lnTo>
                  <a:pt x="67748" y="60960"/>
                </a:lnTo>
                <a:lnTo>
                  <a:pt x="96012" y="15240"/>
                </a:lnTo>
                <a:lnTo>
                  <a:pt x="97536" y="12192"/>
                </a:lnTo>
                <a:lnTo>
                  <a:pt x="100583" y="9144"/>
                </a:lnTo>
                <a:lnTo>
                  <a:pt x="100583" y="7620"/>
                </a:lnTo>
                <a:lnTo>
                  <a:pt x="103631" y="4572"/>
                </a:lnTo>
                <a:close/>
              </a:path>
              <a:path w="109855" h="123825">
                <a:moveTo>
                  <a:pt x="109727" y="0"/>
                </a:moveTo>
                <a:lnTo>
                  <a:pt x="83819" y="0"/>
                </a:lnTo>
                <a:lnTo>
                  <a:pt x="82295" y="3048"/>
                </a:lnTo>
                <a:lnTo>
                  <a:pt x="85343" y="3048"/>
                </a:lnTo>
                <a:lnTo>
                  <a:pt x="86868" y="4572"/>
                </a:lnTo>
                <a:lnTo>
                  <a:pt x="106680" y="4572"/>
                </a:lnTo>
                <a:lnTo>
                  <a:pt x="109727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943100" y="642670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8956" y="3047"/>
                </a:lnTo>
                <a:lnTo>
                  <a:pt x="16763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8100"/>
                </a:lnTo>
                <a:lnTo>
                  <a:pt x="15239" y="41147"/>
                </a:lnTo>
                <a:lnTo>
                  <a:pt x="19812" y="44195"/>
                </a:lnTo>
                <a:lnTo>
                  <a:pt x="28956" y="48767"/>
                </a:lnTo>
                <a:lnTo>
                  <a:pt x="41148" y="57912"/>
                </a:lnTo>
                <a:lnTo>
                  <a:pt x="42672" y="60959"/>
                </a:lnTo>
                <a:lnTo>
                  <a:pt x="45719" y="62483"/>
                </a:lnTo>
                <a:lnTo>
                  <a:pt x="47243" y="65531"/>
                </a:lnTo>
                <a:lnTo>
                  <a:pt x="44195" y="74675"/>
                </a:lnTo>
                <a:lnTo>
                  <a:pt x="42672" y="77724"/>
                </a:lnTo>
                <a:lnTo>
                  <a:pt x="39624" y="79247"/>
                </a:lnTo>
                <a:lnTo>
                  <a:pt x="36575" y="82295"/>
                </a:lnTo>
                <a:lnTo>
                  <a:pt x="33527" y="83819"/>
                </a:lnTo>
                <a:lnTo>
                  <a:pt x="9143" y="83819"/>
                </a:lnTo>
                <a:lnTo>
                  <a:pt x="12192" y="85343"/>
                </a:lnTo>
                <a:lnTo>
                  <a:pt x="16763" y="86867"/>
                </a:lnTo>
                <a:lnTo>
                  <a:pt x="22860" y="88391"/>
                </a:lnTo>
                <a:lnTo>
                  <a:pt x="35051" y="88391"/>
                </a:lnTo>
                <a:lnTo>
                  <a:pt x="41148" y="85343"/>
                </a:lnTo>
                <a:lnTo>
                  <a:pt x="48768" y="82295"/>
                </a:lnTo>
                <a:lnTo>
                  <a:pt x="54863" y="77724"/>
                </a:lnTo>
                <a:lnTo>
                  <a:pt x="59436" y="70103"/>
                </a:lnTo>
                <a:lnTo>
                  <a:pt x="59436" y="62483"/>
                </a:lnTo>
                <a:lnTo>
                  <a:pt x="60531" y="55911"/>
                </a:lnTo>
                <a:lnTo>
                  <a:pt x="59055" y="49911"/>
                </a:lnTo>
                <a:lnTo>
                  <a:pt x="54721" y="44481"/>
                </a:lnTo>
                <a:lnTo>
                  <a:pt x="47243" y="39624"/>
                </a:lnTo>
                <a:lnTo>
                  <a:pt x="35051" y="33527"/>
                </a:lnTo>
                <a:lnTo>
                  <a:pt x="30480" y="30479"/>
                </a:lnTo>
                <a:lnTo>
                  <a:pt x="25907" y="25907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5239"/>
                </a:lnTo>
                <a:lnTo>
                  <a:pt x="27431" y="12191"/>
                </a:lnTo>
                <a:lnTo>
                  <a:pt x="30480" y="9143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9436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7310" h="88900">
                <a:moveTo>
                  <a:pt x="9143" y="57912"/>
                </a:moveTo>
                <a:lnTo>
                  <a:pt x="6095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3"/>
                </a:lnTo>
                <a:lnTo>
                  <a:pt x="4572" y="83819"/>
                </a:lnTo>
                <a:lnTo>
                  <a:pt x="22860" y="83819"/>
                </a:lnTo>
                <a:lnTo>
                  <a:pt x="18287" y="80771"/>
                </a:lnTo>
                <a:lnTo>
                  <a:pt x="13716" y="76200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7912"/>
                </a:lnTo>
                <a:close/>
              </a:path>
              <a:path w="67310" h="88900">
                <a:moveTo>
                  <a:pt x="65772" y="6095"/>
                </a:moveTo>
                <a:lnTo>
                  <a:pt x="45719" y="6095"/>
                </a:lnTo>
                <a:lnTo>
                  <a:pt x="50292" y="7619"/>
                </a:lnTo>
                <a:lnTo>
                  <a:pt x="57912" y="15239"/>
                </a:lnTo>
                <a:lnTo>
                  <a:pt x="59436" y="19812"/>
                </a:lnTo>
                <a:lnTo>
                  <a:pt x="59436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7"/>
                </a:lnTo>
                <a:lnTo>
                  <a:pt x="60960" y="3047"/>
                </a:lnTo>
                <a:lnTo>
                  <a:pt x="60960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2004060" y="6429755"/>
            <a:ext cx="111760" cy="123825"/>
          </a:xfrm>
          <a:custGeom>
            <a:avLst/>
            <a:gdLst/>
            <a:ahLst/>
            <a:cxnLst/>
            <a:rect l="l" t="t" r="r" b="b"/>
            <a:pathLst>
              <a:path w="111760" h="123825">
                <a:moveTo>
                  <a:pt x="16763" y="103632"/>
                </a:moveTo>
                <a:lnTo>
                  <a:pt x="6095" y="103632"/>
                </a:lnTo>
                <a:lnTo>
                  <a:pt x="0" y="109728"/>
                </a:lnTo>
                <a:lnTo>
                  <a:pt x="0" y="117348"/>
                </a:lnTo>
                <a:lnTo>
                  <a:pt x="1523" y="120396"/>
                </a:lnTo>
                <a:lnTo>
                  <a:pt x="4571" y="121920"/>
                </a:lnTo>
                <a:lnTo>
                  <a:pt x="6095" y="123444"/>
                </a:lnTo>
                <a:lnTo>
                  <a:pt x="15239" y="123444"/>
                </a:lnTo>
                <a:lnTo>
                  <a:pt x="21335" y="120396"/>
                </a:lnTo>
                <a:lnTo>
                  <a:pt x="25907" y="117348"/>
                </a:lnTo>
                <a:lnTo>
                  <a:pt x="31337" y="113418"/>
                </a:lnTo>
                <a:lnTo>
                  <a:pt x="36194" y="108775"/>
                </a:lnTo>
                <a:lnTo>
                  <a:pt x="38017" y="106680"/>
                </a:lnTo>
                <a:lnTo>
                  <a:pt x="21335" y="106680"/>
                </a:lnTo>
                <a:lnTo>
                  <a:pt x="19812" y="105156"/>
                </a:lnTo>
                <a:lnTo>
                  <a:pt x="16763" y="103632"/>
                </a:lnTo>
                <a:close/>
              </a:path>
              <a:path w="111760" h="123825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1335" y="4572"/>
                </a:lnTo>
                <a:lnTo>
                  <a:pt x="22859" y="4572"/>
                </a:lnTo>
                <a:lnTo>
                  <a:pt x="25907" y="7620"/>
                </a:lnTo>
                <a:lnTo>
                  <a:pt x="25907" y="9144"/>
                </a:lnTo>
                <a:lnTo>
                  <a:pt x="28956" y="12192"/>
                </a:lnTo>
                <a:lnTo>
                  <a:pt x="30479" y="15240"/>
                </a:lnTo>
                <a:lnTo>
                  <a:pt x="30479" y="16764"/>
                </a:lnTo>
                <a:lnTo>
                  <a:pt x="47243" y="80772"/>
                </a:lnTo>
                <a:lnTo>
                  <a:pt x="39623" y="94488"/>
                </a:lnTo>
                <a:lnTo>
                  <a:pt x="35051" y="99060"/>
                </a:lnTo>
                <a:lnTo>
                  <a:pt x="32003" y="103632"/>
                </a:lnTo>
                <a:lnTo>
                  <a:pt x="30479" y="103632"/>
                </a:lnTo>
                <a:lnTo>
                  <a:pt x="27431" y="106680"/>
                </a:lnTo>
                <a:lnTo>
                  <a:pt x="38017" y="106680"/>
                </a:lnTo>
                <a:lnTo>
                  <a:pt x="40481" y="103846"/>
                </a:lnTo>
                <a:lnTo>
                  <a:pt x="44195" y="99060"/>
                </a:lnTo>
                <a:lnTo>
                  <a:pt x="67056" y="60960"/>
                </a:lnTo>
                <a:lnTo>
                  <a:pt x="59435" y="60960"/>
                </a:lnTo>
                <a:lnTo>
                  <a:pt x="47243" y="18288"/>
                </a:lnTo>
                <a:lnTo>
                  <a:pt x="45719" y="15240"/>
                </a:lnTo>
                <a:lnTo>
                  <a:pt x="45719" y="7620"/>
                </a:lnTo>
                <a:lnTo>
                  <a:pt x="47243" y="6096"/>
                </a:lnTo>
                <a:lnTo>
                  <a:pt x="48767" y="6096"/>
                </a:lnTo>
                <a:lnTo>
                  <a:pt x="50291" y="4572"/>
                </a:lnTo>
                <a:lnTo>
                  <a:pt x="53339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11760" h="123825">
                <a:moveTo>
                  <a:pt x="103631" y="4572"/>
                </a:moveTo>
                <a:lnTo>
                  <a:pt x="89915" y="4572"/>
                </a:lnTo>
                <a:lnTo>
                  <a:pt x="89915" y="10668"/>
                </a:lnTo>
                <a:lnTo>
                  <a:pt x="88391" y="12192"/>
                </a:lnTo>
                <a:lnTo>
                  <a:pt x="86867" y="15240"/>
                </a:lnTo>
                <a:lnTo>
                  <a:pt x="59435" y="60960"/>
                </a:lnTo>
                <a:lnTo>
                  <a:pt x="67056" y="60960"/>
                </a:lnTo>
                <a:lnTo>
                  <a:pt x="94487" y="15240"/>
                </a:lnTo>
                <a:lnTo>
                  <a:pt x="96012" y="12192"/>
                </a:lnTo>
                <a:lnTo>
                  <a:pt x="103631" y="4572"/>
                </a:lnTo>
                <a:close/>
              </a:path>
              <a:path w="111760" h="123825">
                <a:moveTo>
                  <a:pt x="111251" y="0"/>
                </a:moveTo>
                <a:lnTo>
                  <a:pt x="83819" y="0"/>
                </a:lnTo>
                <a:lnTo>
                  <a:pt x="82295" y="3048"/>
                </a:lnTo>
                <a:lnTo>
                  <a:pt x="85343" y="3048"/>
                </a:lnTo>
                <a:lnTo>
                  <a:pt x="86867" y="4572"/>
                </a:lnTo>
                <a:lnTo>
                  <a:pt x="108203" y="4572"/>
                </a:lnTo>
                <a:lnTo>
                  <a:pt x="109727" y="3048"/>
                </a:lnTo>
                <a:lnTo>
                  <a:pt x="1112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1632204" y="642670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7431" y="3047"/>
                </a:lnTo>
                <a:lnTo>
                  <a:pt x="22859" y="7619"/>
                </a:lnTo>
                <a:lnTo>
                  <a:pt x="16763" y="12191"/>
                </a:lnTo>
                <a:lnTo>
                  <a:pt x="13715" y="16763"/>
                </a:lnTo>
                <a:lnTo>
                  <a:pt x="12191" y="24383"/>
                </a:lnTo>
                <a:lnTo>
                  <a:pt x="10668" y="30479"/>
                </a:lnTo>
                <a:lnTo>
                  <a:pt x="10668" y="35051"/>
                </a:lnTo>
                <a:lnTo>
                  <a:pt x="13715" y="38100"/>
                </a:lnTo>
                <a:lnTo>
                  <a:pt x="15239" y="41147"/>
                </a:lnTo>
                <a:lnTo>
                  <a:pt x="19812" y="44195"/>
                </a:lnTo>
                <a:lnTo>
                  <a:pt x="35051" y="53339"/>
                </a:lnTo>
                <a:lnTo>
                  <a:pt x="41147" y="57912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4675"/>
                </a:lnTo>
                <a:lnTo>
                  <a:pt x="42671" y="77724"/>
                </a:lnTo>
                <a:lnTo>
                  <a:pt x="39623" y="79247"/>
                </a:lnTo>
                <a:lnTo>
                  <a:pt x="36575" y="82295"/>
                </a:lnTo>
                <a:lnTo>
                  <a:pt x="32003" y="83819"/>
                </a:lnTo>
                <a:lnTo>
                  <a:pt x="7619" y="83819"/>
                </a:lnTo>
                <a:lnTo>
                  <a:pt x="10668" y="85343"/>
                </a:lnTo>
                <a:lnTo>
                  <a:pt x="22859" y="88391"/>
                </a:lnTo>
                <a:lnTo>
                  <a:pt x="33527" y="88391"/>
                </a:lnTo>
                <a:lnTo>
                  <a:pt x="48768" y="82295"/>
                </a:lnTo>
                <a:lnTo>
                  <a:pt x="54863" y="77724"/>
                </a:lnTo>
                <a:lnTo>
                  <a:pt x="60959" y="62483"/>
                </a:lnTo>
                <a:lnTo>
                  <a:pt x="60959" y="55911"/>
                </a:lnTo>
                <a:lnTo>
                  <a:pt x="58673" y="49911"/>
                </a:lnTo>
                <a:lnTo>
                  <a:pt x="54101" y="44481"/>
                </a:lnTo>
                <a:lnTo>
                  <a:pt x="47243" y="39624"/>
                </a:lnTo>
                <a:lnTo>
                  <a:pt x="28956" y="30479"/>
                </a:lnTo>
                <a:lnTo>
                  <a:pt x="25907" y="27431"/>
                </a:lnTo>
                <a:lnTo>
                  <a:pt x="25907" y="25907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5239"/>
                </a:lnTo>
                <a:lnTo>
                  <a:pt x="25907" y="12191"/>
                </a:lnTo>
                <a:lnTo>
                  <a:pt x="28956" y="9143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7310" h="88900">
                <a:moveTo>
                  <a:pt x="7619" y="57912"/>
                </a:moveTo>
                <a:lnTo>
                  <a:pt x="4571" y="57912"/>
                </a:lnTo>
                <a:lnTo>
                  <a:pt x="0" y="86867"/>
                </a:lnTo>
                <a:lnTo>
                  <a:pt x="3047" y="86867"/>
                </a:lnTo>
                <a:lnTo>
                  <a:pt x="3047" y="85343"/>
                </a:lnTo>
                <a:lnTo>
                  <a:pt x="4571" y="83819"/>
                </a:lnTo>
                <a:lnTo>
                  <a:pt x="22859" y="83819"/>
                </a:lnTo>
                <a:lnTo>
                  <a:pt x="18287" y="80771"/>
                </a:lnTo>
                <a:lnTo>
                  <a:pt x="9143" y="71627"/>
                </a:lnTo>
                <a:lnTo>
                  <a:pt x="7619" y="65531"/>
                </a:lnTo>
                <a:lnTo>
                  <a:pt x="7619" y="57912"/>
                </a:lnTo>
                <a:close/>
              </a:path>
              <a:path w="67310" h="88900">
                <a:moveTo>
                  <a:pt x="65772" y="6095"/>
                </a:moveTo>
                <a:lnTo>
                  <a:pt x="47243" y="6095"/>
                </a:lnTo>
                <a:lnTo>
                  <a:pt x="50291" y="7619"/>
                </a:lnTo>
                <a:lnTo>
                  <a:pt x="53339" y="10667"/>
                </a:lnTo>
                <a:lnTo>
                  <a:pt x="56387" y="15239"/>
                </a:lnTo>
                <a:lnTo>
                  <a:pt x="57912" y="19812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0959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1452372" y="6390132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40" h="121920">
                <a:moveTo>
                  <a:pt x="67056" y="120395"/>
                </a:moveTo>
                <a:lnTo>
                  <a:pt x="13715" y="120395"/>
                </a:lnTo>
                <a:lnTo>
                  <a:pt x="13715" y="121919"/>
                </a:lnTo>
                <a:lnTo>
                  <a:pt x="65531" y="121919"/>
                </a:lnTo>
                <a:lnTo>
                  <a:pt x="67056" y="120395"/>
                </a:lnTo>
                <a:close/>
              </a:path>
              <a:path w="129540" h="121920">
                <a:moveTo>
                  <a:pt x="42671" y="4571"/>
                </a:moveTo>
                <a:lnTo>
                  <a:pt x="4571" y="4571"/>
                </a:lnTo>
                <a:lnTo>
                  <a:pt x="9143" y="6095"/>
                </a:lnTo>
                <a:lnTo>
                  <a:pt x="12191" y="7619"/>
                </a:lnTo>
                <a:lnTo>
                  <a:pt x="12191" y="9143"/>
                </a:lnTo>
                <a:lnTo>
                  <a:pt x="13715" y="10667"/>
                </a:lnTo>
                <a:lnTo>
                  <a:pt x="16764" y="15239"/>
                </a:lnTo>
                <a:lnTo>
                  <a:pt x="18287" y="21335"/>
                </a:lnTo>
                <a:lnTo>
                  <a:pt x="41147" y="73151"/>
                </a:lnTo>
                <a:lnTo>
                  <a:pt x="35052" y="100583"/>
                </a:lnTo>
                <a:lnTo>
                  <a:pt x="33528" y="108203"/>
                </a:lnTo>
                <a:lnTo>
                  <a:pt x="32003" y="112775"/>
                </a:lnTo>
                <a:lnTo>
                  <a:pt x="27431" y="117347"/>
                </a:lnTo>
                <a:lnTo>
                  <a:pt x="22859" y="120395"/>
                </a:lnTo>
                <a:lnTo>
                  <a:pt x="57912" y="120395"/>
                </a:lnTo>
                <a:lnTo>
                  <a:pt x="53340" y="118871"/>
                </a:lnTo>
                <a:lnTo>
                  <a:pt x="51815" y="115823"/>
                </a:lnTo>
                <a:lnTo>
                  <a:pt x="50291" y="114300"/>
                </a:lnTo>
                <a:lnTo>
                  <a:pt x="50291" y="108203"/>
                </a:lnTo>
                <a:lnTo>
                  <a:pt x="51815" y="100583"/>
                </a:lnTo>
                <a:lnTo>
                  <a:pt x="59436" y="71627"/>
                </a:lnTo>
                <a:lnTo>
                  <a:pt x="66810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8100" y="16763"/>
                </a:lnTo>
                <a:lnTo>
                  <a:pt x="36575" y="13715"/>
                </a:lnTo>
                <a:lnTo>
                  <a:pt x="36575" y="10667"/>
                </a:lnTo>
                <a:lnTo>
                  <a:pt x="38100" y="7619"/>
                </a:lnTo>
                <a:lnTo>
                  <a:pt x="39624" y="6095"/>
                </a:lnTo>
                <a:lnTo>
                  <a:pt x="42671" y="4571"/>
                </a:lnTo>
                <a:close/>
              </a:path>
              <a:path w="129540" h="121920">
                <a:moveTo>
                  <a:pt x="118872" y="4571"/>
                </a:moveTo>
                <a:lnTo>
                  <a:pt x="94487" y="4571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0667"/>
                </a:lnTo>
                <a:lnTo>
                  <a:pt x="96012" y="12191"/>
                </a:lnTo>
                <a:lnTo>
                  <a:pt x="96012" y="15239"/>
                </a:lnTo>
                <a:lnTo>
                  <a:pt x="92964" y="19812"/>
                </a:lnTo>
                <a:lnTo>
                  <a:pt x="89915" y="25907"/>
                </a:lnTo>
                <a:lnTo>
                  <a:pt x="56387" y="62483"/>
                </a:lnTo>
                <a:lnTo>
                  <a:pt x="66810" y="62483"/>
                </a:lnTo>
                <a:lnTo>
                  <a:pt x="97536" y="24383"/>
                </a:lnTo>
                <a:lnTo>
                  <a:pt x="103631" y="18287"/>
                </a:lnTo>
                <a:lnTo>
                  <a:pt x="106680" y="13715"/>
                </a:lnTo>
                <a:lnTo>
                  <a:pt x="111252" y="10667"/>
                </a:lnTo>
                <a:lnTo>
                  <a:pt x="115824" y="6095"/>
                </a:lnTo>
                <a:lnTo>
                  <a:pt x="118872" y="4571"/>
                </a:lnTo>
                <a:close/>
              </a:path>
              <a:path w="129540" h="121920">
                <a:moveTo>
                  <a:pt x="53340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3340" y="0"/>
                </a:lnTo>
                <a:close/>
              </a:path>
              <a:path w="129540" h="121920">
                <a:moveTo>
                  <a:pt x="129540" y="0"/>
                </a:moveTo>
                <a:lnTo>
                  <a:pt x="88391" y="0"/>
                </a:lnTo>
                <a:lnTo>
                  <a:pt x="86868" y="4571"/>
                </a:lnTo>
                <a:lnTo>
                  <a:pt x="129540" y="4571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1299972" y="642670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7243" y="0"/>
                </a:moveTo>
                <a:lnTo>
                  <a:pt x="36575" y="0"/>
                </a:lnTo>
                <a:lnTo>
                  <a:pt x="30480" y="3047"/>
                </a:lnTo>
                <a:lnTo>
                  <a:pt x="18287" y="12191"/>
                </a:lnTo>
                <a:lnTo>
                  <a:pt x="15240" y="16763"/>
                </a:lnTo>
                <a:lnTo>
                  <a:pt x="13715" y="24383"/>
                </a:lnTo>
                <a:lnTo>
                  <a:pt x="13715" y="35051"/>
                </a:lnTo>
                <a:lnTo>
                  <a:pt x="16764" y="41147"/>
                </a:lnTo>
                <a:lnTo>
                  <a:pt x="21336" y="44195"/>
                </a:lnTo>
                <a:lnTo>
                  <a:pt x="28956" y="48767"/>
                </a:lnTo>
                <a:lnTo>
                  <a:pt x="38100" y="53339"/>
                </a:lnTo>
                <a:lnTo>
                  <a:pt x="42671" y="57912"/>
                </a:lnTo>
                <a:lnTo>
                  <a:pt x="44196" y="60959"/>
                </a:lnTo>
                <a:lnTo>
                  <a:pt x="47243" y="62483"/>
                </a:lnTo>
                <a:lnTo>
                  <a:pt x="47243" y="70103"/>
                </a:lnTo>
                <a:lnTo>
                  <a:pt x="45719" y="74675"/>
                </a:lnTo>
                <a:lnTo>
                  <a:pt x="44196" y="77724"/>
                </a:lnTo>
                <a:lnTo>
                  <a:pt x="41147" y="79247"/>
                </a:lnTo>
                <a:lnTo>
                  <a:pt x="38100" y="82295"/>
                </a:lnTo>
                <a:lnTo>
                  <a:pt x="35052" y="83819"/>
                </a:lnTo>
                <a:lnTo>
                  <a:pt x="10668" y="83819"/>
                </a:lnTo>
                <a:lnTo>
                  <a:pt x="12191" y="85343"/>
                </a:lnTo>
                <a:lnTo>
                  <a:pt x="24384" y="88391"/>
                </a:lnTo>
                <a:lnTo>
                  <a:pt x="36575" y="88391"/>
                </a:lnTo>
                <a:lnTo>
                  <a:pt x="48768" y="82295"/>
                </a:lnTo>
                <a:lnTo>
                  <a:pt x="56387" y="77724"/>
                </a:lnTo>
                <a:lnTo>
                  <a:pt x="60959" y="70103"/>
                </a:lnTo>
                <a:lnTo>
                  <a:pt x="60959" y="62483"/>
                </a:lnTo>
                <a:lnTo>
                  <a:pt x="61841" y="55911"/>
                </a:lnTo>
                <a:lnTo>
                  <a:pt x="60007" y="49911"/>
                </a:lnTo>
                <a:lnTo>
                  <a:pt x="55602" y="44481"/>
                </a:lnTo>
                <a:lnTo>
                  <a:pt x="48768" y="39624"/>
                </a:lnTo>
                <a:lnTo>
                  <a:pt x="36575" y="33527"/>
                </a:lnTo>
                <a:lnTo>
                  <a:pt x="32003" y="30479"/>
                </a:lnTo>
                <a:lnTo>
                  <a:pt x="27431" y="25907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5239"/>
                </a:lnTo>
                <a:lnTo>
                  <a:pt x="32003" y="9143"/>
                </a:lnTo>
                <a:lnTo>
                  <a:pt x="38100" y="6095"/>
                </a:lnTo>
                <a:lnTo>
                  <a:pt x="67296" y="6095"/>
                </a:lnTo>
                <a:lnTo>
                  <a:pt x="67617" y="4571"/>
                </a:lnTo>
                <a:lnTo>
                  <a:pt x="60959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10668" y="57912"/>
                </a:moveTo>
                <a:lnTo>
                  <a:pt x="7619" y="57912"/>
                </a:lnTo>
                <a:lnTo>
                  <a:pt x="0" y="86867"/>
                </a:lnTo>
                <a:lnTo>
                  <a:pt x="3047" y="86867"/>
                </a:lnTo>
                <a:lnTo>
                  <a:pt x="6096" y="83819"/>
                </a:lnTo>
                <a:lnTo>
                  <a:pt x="24384" y="83819"/>
                </a:lnTo>
                <a:lnTo>
                  <a:pt x="18287" y="80771"/>
                </a:lnTo>
                <a:lnTo>
                  <a:pt x="12191" y="71627"/>
                </a:lnTo>
                <a:lnTo>
                  <a:pt x="10668" y="65531"/>
                </a:lnTo>
                <a:lnTo>
                  <a:pt x="10668" y="57912"/>
                </a:lnTo>
                <a:close/>
              </a:path>
              <a:path w="68580" h="88900">
                <a:moveTo>
                  <a:pt x="67296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4" y="10667"/>
                </a:lnTo>
                <a:lnTo>
                  <a:pt x="57912" y="15239"/>
                </a:lnTo>
                <a:lnTo>
                  <a:pt x="59436" y="19812"/>
                </a:lnTo>
                <a:lnTo>
                  <a:pt x="60959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4008" y="3047"/>
                </a:lnTo>
                <a:lnTo>
                  <a:pt x="62484" y="3047"/>
                </a:lnTo>
                <a:lnTo>
                  <a:pt x="62484" y="4571"/>
                </a:lnTo>
                <a:lnTo>
                  <a:pt x="67617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4716779" y="6448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4716779" y="648309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255008" y="646937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4210811" y="646557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255008" y="6419088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3663696" y="646557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2974848" y="646937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2930651" y="646557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2974848" y="6419088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2595372" y="6376415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70">
                <a:moveTo>
                  <a:pt x="21335" y="0"/>
                </a:moveTo>
                <a:lnTo>
                  <a:pt x="12191" y="0"/>
                </a:lnTo>
                <a:lnTo>
                  <a:pt x="9143" y="1524"/>
                </a:lnTo>
                <a:lnTo>
                  <a:pt x="7619" y="3048"/>
                </a:lnTo>
                <a:lnTo>
                  <a:pt x="6095" y="6096"/>
                </a:lnTo>
                <a:lnTo>
                  <a:pt x="4571" y="10668"/>
                </a:lnTo>
                <a:lnTo>
                  <a:pt x="4571" y="13716"/>
                </a:lnTo>
                <a:lnTo>
                  <a:pt x="3047" y="18287"/>
                </a:lnTo>
                <a:lnTo>
                  <a:pt x="1523" y="25908"/>
                </a:lnTo>
                <a:lnTo>
                  <a:pt x="0" y="51816"/>
                </a:lnTo>
                <a:lnTo>
                  <a:pt x="3047" y="51816"/>
                </a:lnTo>
                <a:lnTo>
                  <a:pt x="16763" y="25908"/>
                </a:lnTo>
                <a:lnTo>
                  <a:pt x="21335" y="18287"/>
                </a:lnTo>
                <a:lnTo>
                  <a:pt x="22859" y="13716"/>
                </a:lnTo>
                <a:lnTo>
                  <a:pt x="24383" y="10668"/>
                </a:lnTo>
                <a:lnTo>
                  <a:pt x="24383" y="3048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2348483" y="646557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796795" y="646557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246632" y="6870192"/>
            <a:ext cx="47625" cy="256540"/>
          </a:xfrm>
          <a:custGeom>
            <a:avLst/>
            <a:gdLst/>
            <a:ahLst/>
            <a:cxnLst/>
            <a:rect l="l" t="t" r="r" b="b"/>
            <a:pathLst>
              <a:path w="47625" h="256540">
                <a:moveTo>
                  <a:pt x="47243" y="0"/>
                </a:moveTo>
                <a:lnTo>
                  <a:pt x="19597" y="34075"/>
                </a:lnTo>
                <a:lnTo>
                  <a:pt x="2667" y="86867"/>
                </a:lnTo>
                <a:lnTo>
                  <a:pt x="0" y="128015"/>
                </a:lnTo>
                <a:lnTo>
                  <a:pt x="619" y="148042"/>
                </a:lnTo>
                <a:lnTo>
                  <a:pt x="12192" y="202691"/>
                </a:lnTo>
                <a:lnTo>
                  <a:pt x="36623" y="245983"/>
                </a:lnTo>
                <a:lnTo>
                  <a:pt x="47243" y="256031"/>
                </a:lnTo>
                <a:lnTo>
                  <a:pt x="47243" y="249935"/>
                </a:lnTo>
                <a:lnTo>
                  <a:pt x="41814" y="243054"/>
                </a:lnTo>
                <a:lnTo>
                  <a:pt x="36957" y="236029"/>
                </a:lnTo>
                <a:lnTo>
                  <a:pt x="21240" y="191190"/>
                </a:lnTo>
                <a:lnTo>
                  <a:pt x="19812" y="179831"/>
                </a:lnTo>
                <a:lnTo>
                  <a:pt x="18049" y="166735"/>
                </a:lnTo>
                <a:lnTo>
                  <a:pt x="17145" y="152780"/>
                </a:lnTo>
                <a:lnTo>
                  <a:pt x="16811" y="138255"/>
                </a:lnTo>
                <a:lnTo>
                  <a:pt x="16893" y="106870"/>
                </a:lnTo>
                <a:lnTo>
                  <a:pt x="21883" y="60269"/>
                </a:lnTo>
                <a:lnTo>
                  <a:pt x="33528" y="22812"/>
                </a:lnTo>
                <a:lnTo>
                  <a:pt x="47243" y="6095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2464307" y="6870192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4" h="256540">
                <a:moveTo>
                  <a:pt x="0" y="0"/>
                </a:moveTo>
                <a:lnTo>
                  <a:pt x="0" y="6095"/>
                </a:lnTo>
                <a:lnTo>
                  <a:pt x="6286" y="12311"/>
                </a:lnTo>
                <a:lnTo>
                  <a:pt x="11430" y="19240"/>
                </a:lnTo>
                <a:lnTo>
                  <a:pt x="27289" y="63531"/>
                </a:lnTo>
                <a:lnTo>
                  <a:pt x="31623" y="102298"/>
                </a:lnTo>
                <a:lnTo>
                  <a:pt x="31956" y="116466"/>
                </a:lnTo>
                <a:lnTo>
                  <a:pt x="31956" y="144518"/>
                </a:lnTo>
                <a:lnTo>
                  <a:pt x="28956" y="182879"/>
                </a:lnTo>
                <a:lnTo>
                  <a:pt x="18287" y="224027"/>
                </a:lnTo>
                <a:lnTo>
                  <a:pt x="0" y="249935"/>
                </a:lnTo>
                <a:lnTo>
                  <a:pt x="0" y="256031"/>
                </a:lnTo>
                <a:lnTo>
                  <a:pt x="28503" y="221741"/>
                </a:lnTo>
                <a:lnTo>
                  <a:pt x="45529" y="168401"/>
                </a:lnTo>
                <a:lnTo>
                  <a:pt x="48768" y="126491"/>
                </a:lnTo>
                <a:lnTo>
                  <a:pt x="47934" y="106465"/>
                </a:lnTo>
                <a:lnTo>
                  <a:pt x="36575" y="51815"/>
                </a:lnTo>
                <a:lnTo>
                  <a:pt x="11501" y="938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772155" y="6902195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50292" y="0"/>
                </a:moveTo>
                <a:lnTo>
                  <a:pt x="21145" y="28932"/>
                </a:lnTo>
                <a:lnTo>
                  <a:pt x="4000" y="73723"/>
                </a:lnTo>
                <a:lnTo>
                  <a:pt x="0" y="108203"/>
                </a:lnTo>
                <a:lnTo>
                  <a:pt x="857" y="125039"/>
                </a:lnTo>
                <a:lnTo>
                  <a:pt x="13716" y="170687"/>
                </a:lnTo>
                <a:lnTo>
                  <a:pt x="38790" y="206263"/>
                </a:lnTo>
                <a:lnTo>
                  <a:pt x="50292" y="214883"/>
                </a:lnTo>
                <a:lnTo>
                  <a:pt x="50292" y="208787"/>
                </a:lnTo>
                <a:lnTo>
                  <a:pt x="43981" y="203692"/>
                </a:lnTo>
                <a:lnTo>
                  <a:pt x="38671" y="197738"/>
                </a:lnTo>
                <a:lnTo>
                  <a:pt x="22764" y="160829"/>
                </a:lnTo>
                <a:lnTo>
                  <a:pt x="21336" y="150875"/>
                </a:lnTo>
                <a:lnTo>
                  <a:pt x="19335" y="139660"/>
                </a:lnTo>
                <a:lnTo>
                  <a:pt x="17906" y="128587"/>
                </a:lnTo>
                <a:lnTo>
                  <a:pt x="17049" y="117228"/>
                </a:lnTo>
                <a:lnTo>
                  <a:pt x="16763" y="105155"/>
                </a:lnTo>
                <a:lnTo>
                  <a:pt x="17049" y="93106"/>
                </a:lnTo>
                <a:lnTo>
                  <a:pt x="23621" y="50339"/>
                </a:lnTo>
                <a:lnTo>
                  <a:pt x="39814" y="14668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503676" y="690219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0" y="0"/>
                </a:moveTo>
                <a:lnTo>
                  <a:pt x="0" y="4571"/>
                </a:lnTo>
                <a:lnTo>
                  <a:pt x="5429" y="10310"/>
                </a:lnTo>
                <a:lnTo>
                  <a:pt x="10287" y="16192"/>
                </a:lnTo>
                <a:lnTo>
                  <a:pt x="26646" y="54244"/>
                </a:lnTo>
                <a:lnTo>
                  <a:pt x="31742" y="98083"/>
                </a:lnTo>
                <a:lnTo>
                  <a:pt x="32003" y="111251"/>
                </a:lnTo>
                <a:lnTo>
                  <a:pt x="31742" y="121777"/>
                </a:lnTo>
                <a:lnTo>
                  <a:pt x="26622" y="163877"/>
                </a:lnTo>
                <a:lnTo>
                  <a:pt x="16763" y="187451"/>
                </a:lnTo>
                <a:lnTo>
                  <a:pt x="13287" y="194643"/>
                </a:lnTo>
                <a:lnTo>
                  <a:pt x="9525" y="200406"/>
                </a:lnTo>
                <a:lnTo>
                  <a:pt x="5191" y="205025"/>
                </a:lnTo>
                <a:lnTo>
                  <a:pt x="0" y="208787"/>
                </a:lnTo>
                <a:lnTo>
                  <a:pt x="0" y="214883"/>
                </a:lnTo>
                <a:lnTo>
                  <a:pt x="27003" y="185951"/>
                </a:lnTo>
                <a:lnTo>
                  <a:pt x="45148" y="141922"/>
                </a:lnTo>
                <a:lnTo>
                  <a:pt x="48768" y="108203"/>
                </a:lnTo>
                <a:lnTo>
                  <a:pt x="47910" y="91320"/>
                </a:lnTo>
                <a:lnTo>
                  <a:pt x="35051" y="42671"/>
                </a:lnTo>
                <a:lnTo>
                  <a:pt x="10834" y="85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4232147" y="7019543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4329684" y="7056119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4">
                <a:moveTo>
                  <a:pt x="39624" y="7619"/>
                </a:moveTo>
                <a:lnTo>
                  <a:pt x="22860" y="7619"/>
                </a:lnTo>
                <a:lnTo>
                  <a:pt x="27431" y="9143"/>
                </a:lnTo>
                <a:lnTo>
                  <a:pt x="32003" y="18287"/>
                </a:lnTo>
                <a:lnTo>
                  <a:pt x="32003" y="27431"/>
                </a:lnTo>
                <a:lnTo>
                  <a:pt x="30479" y="33527"/>
                </a:lnTo>
                <a:lnTo>
                  <a:pt x="25907" y="41147"/>
                </a:lnTo>
                <a:lnTo>
                  <a:pt x="21645" y="46934"/>
                </a:lnTo>
                <a:lnTo>
                  <a:pt x="15811" y="53149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687" y="62483"/>
                </a:lnTo>
                <a:lnTo>
                  <a:pt x="10667" y="62483"/>
                </a:lnTo>
                <a:lnTo>
                  <a:pt x="27431" y="45719"/>
                </a:lnTo>
                <a:lnTo>
                  <a:pt x="36575" y="33527"/>
                </a:lnTo>
                <a:lnTo>
                  <a:pt x="39624" y="27431"/>
                </a:lnTo>
                <a:lnTo>
                  <a:pt x="41148" y="25907"/>
                </a:lnTo>
                <a:lnTo>
                  <a:pt x="41148" y="12191"/>
                </a:lnTo>
                <a:lnTo>
                  <a:pt x="39624" y="7619"/>
                </a:lnTo>
                <a:close/>
              </a:path>
              <a:path w="45720" h="70484">
                <a:moveTo>
                  <a:pt x="45719" y="56387"/>
                </a:moveTo>
                <a:lnTo>
                  <a:pt x="44195" y="56387"/>
                </a:lnTo>
                <a:lnTo>
                  <a:pt x="42671" y="57911"/>
                </a:lnTo>
                <a:lnTo>
                  <a:pt x="42671" y="59435"/>
                </a:lnTo>
                <a:lnTo>
                  <a:pt x="41148" y="59435"/>
                </a:lnTo>
                <a:lnTo>
                  <a:pt x="39624" y="60959"/>
                </a:lnTo>
                <a:lnTo>
                  <a:pt x="38100" y="60959"/>
                </a:lnTo>
                <a:lnTo>
                  <a:pt x="36575" y="62483"/>
                </a:lnTo>
                <a:lnTo>
                  <a:pt x="43687" y="62483"/>
                </a:lnTo>
                <a:lnTo>
                  <a:pt x="45719" y="56387"/>
                </a:lnTo>
                <a:close/>
              </a:path>
              <a:path w="45720" h="70484">
                <a:moveTo>
                  <a:pt x="27431" y="0"/>
                </a:moveTo>
                <a:lnTo>
                  <a:pt x="16763" y="0"/>
                </a:lnTo>
                <a:lnTo>
                  <a:pt x="12191" y="1523"/>
                </a:lnTo>
                <a:lnTo>
                  <a:pt x="7619" y="4571"/>
                </a:lnTo>
                <a:lnTo>
                  <a:pt x="6095" y="7619"/>
                </a:lnTo>
                <a:lnTo>
                  <a:pt x="3048" y="12191"/>
                </a:lnTo>
                <a:lnTo>
                  <a:pt x="3048" y="19811"/>
                </a:lnTo>
                <a:lnTo>
                  <a:pt x="4571" y="19811"/>
                </a:lnTo>
                <a:lnTo>
                  <a:pt x="6095" y="15239"/>
                </a:lnTo>
                <a:lnTo>
                  <a:pt x="7619" y="12191"/>
                </a:lnTo>
                <a:lnTo>
                  <a:pt x="12191" y="7619"/>
                </a:lnTo>
                <a:lnTo>
                  <a:pt x="39624" y="7619"/>
                </a:lnTo>
                <a:lnTo>
                  <a:pt x="35051" y="4571"/>
                </a:lnTo>
                <a:lnTo>
                  <a:pt x="32003" y="1523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379219" y="6912864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19" h="71754">
                <a:moveTo>
                  <a:pt x="39624" y="9144"/>
                </a:moveTo>
                <a:lnTo>
                  <a:pt x="25908" y="9144"/>
                </a:lnTo>
                <a:lnTo>
                  <a:pt x="27432" y="12192"/>
                </a:lnTo>
                <a:lnTo>
                  <a:pt x="30480" y="15240"/>
                </a:lnTo>
                <a:lnTo>
                  <a:pt x="32004" y="18288"/>
                </a:lnTo>
                <a:lnTo>
                  <a:pt x="32004" y="28956"/>
                </a:lnTo>
                <a:lnTo>
                  <a:pt x="28956" y="35052"/>
                </a:lnTo>
                <a:lnTo>
                  <a:pt x="25908" y="42672"/>
                </a:lnTo>
                <a:lnTo>
                  <a:pt x="21002" y="47791"/>
                </a:lnTo>
                <a:lnTo>
                  <a:pt x="15240" y="53911"/>
                </a:lnTo>
                <a:lnTo>
                  <a:pt x="8334" y="60888"/>
                </a:lnTo>
                <a:lnTo>
                  <a:pt x="0" y="68580"/>
                </a:lnTo>
                <a:lnTo>
                  <a:pt x="0" y="71628"/>
                </a:lnTo>
                <a:lnTo>
                  <a:pt x="41148" y="71628"/>
                </a:lnTo>
                <a:lnTo>
                  <a:pt x="43891" y="62484"/>
                </a:lnTo>
                <a:lnTo>
                  <a:pt x="10668" y="62484"/>
                </a:lnTo>
                <a:lnTo>
                  <a:pt x="18288" y="54864"/>
                </a:lnTo>
                <a:lnTo>
                  <a:pt x="27432" y="47244"/>
                </a:lnTo>
                <a:lnTo>
                  <a:pt x="32004" y="39624"/>
                </a:lnTo>
                <a:lnTo>
                  <a:pt x="36576" y="33528"/>
                </a:lnTo>
                <a:lnTo>
                  <a:pt x="38100" y="28956"/>
                </a:lnTo>
                <a:lnTo>
                  <a:pt x="39624" y="25908"/>
                </a:lnTo>
                <a:lnTo>
                  <a:pt x="41148" y="21336"/>
                </a:lnTo>
                <a:lnTo>
                  <a:pt x="41148" y="13716"/>
                </a:lnTo>
                <a:lnTo>
                  <a:pt x="39624" y="9144"/>
                </a:lnTo>
                <a:close/>
              </a:path>
              <a:path w="45719" h="71754">
                <a:moveTo>
                  <a:pt x="45720" y="56388"/>
                </a:moveTo>
                <a:lnTo>
                  <a:pt x="44196" y="56388"/>
                </a:lnTo>
                <a:lnTo>
                  <a:pt x="38100" y="62484"/>
                </a:lnTo>
                <a:lnTo>
                  <a:pt x="43891" y="62484"/>
                </a:lnTo>
                <a:lnTo>
                  <a:pt x="45720" y="56388"/>
                </a:lnTo>
                <a:close/>
              </a:path>
              <a:path w="45719" h="71754">
                <a:moveTo>
                  <a:pt x="27432" y="0"/>
                </a:moveTo>
                <a:lnTo>
                  <a:pt x="16764" y="0"/>
                </a:lnTo>
                <a:lnTo>
                  <a:pt x="7620" y="6096"/>
                </a:lnTo>
                <a:lnTo>
                  <a:pt x="4571" y="9144"/>
                </a:lnTo>
                <a:lnTo>
                  <a:pt x="3048" y="13716"/>
                </a:lnTo>
                <a:lnTo>
                  <a:pt x="3048" y="19812"/>
                </a:lnTo>
                <a:lnTo>
                  <a:pt x="4571" y="19812"/>
                </a:lnTo>
                <a:lnTo>
                  <a:pt x="4571" y="15240"/>
                </a:lnTo>
                <a:lnTo>
                  <a:pt x="6096" y="12192"/>
                </a:lnTo>
                <a:lnTo>
                  <a:pt x="12192" y="9144"/>
                </a:lnTo>
                <a:lnTo>
                  <a:pt x="39624" y="9144"/>
                </a:lnTo>
                <a:lnTo>
                  <a:pt x="30480" y="3048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4291584" y="6827519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7" y="120395"/>
                </a:moveTo>
                <a:lnTo>
                  <a:pt x="3048" y="120395"/>
                </a:lnTo>
                <a:lnTo>
                  <a:pt x="3048" y="123443"/>
                </a:lnTo>
                <a:lnTo>
                  <a:pt x="48767" y="123443"/>
                </a:lnTo>
                <a:lnTo>
                  <a:pt x="48767" y="120395"/>
                </a:lnTo>
                <a:close/>
              </a:path>
              <a:path w="48895" h="123825">
                <a:moveTo>
                  <a:pt x="36575" y="117347"/>
                </a:moveTo>
                <a:lnTo>
                  <a:pt x="16763" y="117347"/>
                </a:lnTo>
                <a:lnTo>
                  <a:pt x="15239" y="118871"/>
                </a:lnTo>
                <a:lnTo>
                  <a:pt x="12191" y="120395"/>
                </a:lnTo>
                <a:lnTo>
                  <a:pt x="41148" y="120395"/>
                </a:lnTo>
                <a:lnTo>
                  <a:pt x="38100" y="118871"/>
                </a:lnTo>
                <a:lnTo>
                  <a:pt x="36575" y="117347"/>
                </a:lnTo>
                <a:close/>
              </a:path>
              <a:path w="48895" h="123825">
                <a:moveTo>
                  <a:pt x="33527" y="13715"/>
                </a:moveTo>
                <a:lnTo>
                  <a:pt x="15239" y="13715"/>
                </a:lnTo>
                <a:lnTo>
                  <a:pt x="16763" y="15239"/>
                </a:lnTo>
                <a:lnTo>
                  <a:pt x="16763" y="16763"/>
                </a:lnTo>
                <a:lnTo>
                  <a:pt x="18287" y="18287"/>
                </a:lnTo>
                <a:lnTo>
                  <a:pt x="18287" y="19811"/>
                </a:lnTo>
                <a:lnTo>
                  <a:pt x="19812" y="22859"/>
                </a:lnTo>
                <a:lnTo>
                  <a:pt x="19812" y="114299"/>
                </a:lnTo>
                <a:lnTo>
                  <a:pt x="18287" y="115823"/>
                </a:lnTo>
                <a:lnTo>
                  <a:pt x="18287" y="117347"/>
                </a:lnTo>
                <a:lnTo>
                  <a:pt x="35051" y="117347"/>
                </a:lnTo>
                <a:lnTo>
                  <a:pt x="35051" y="115823"/>
                </a:lnTo>
                <a:lnTo>
                  <a:pt x="33527" y="114299"/>
                </a:lnTo>
                <a:lnTo>
                  <a:pt x="33527" y="13715"/>
                </a:lnTo>
                <a:close/>
              </a:path>
              <a:path w="48895" h="12382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985259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4571"/>
                </a:lnTo>
                <a:lnTo>
                  <a:pt x="6095" y="7619"/>
                </a:lnTo>
                <a:lnTo>
                  <a:pt x="10667" y="12191"/>
                </a:lnTo>
                <a:lnTo>
                  <a:pt x="13715" y="16763"/>
                </a:lnTo>
                <a:lnTo>
                  <a:pt x="18287" y="21335"/>
                </a:lnTo>
                <a:lnTo>
                  <a:pt x="21336" y="25907"/>
                </a:lnTo>
                <a:lnTo>
                  <a:pt x="22860" y="30479"/>
                </a:lnTo>
                <a:lnTo>
                  <a:pt x="25907" y="35051"/>
                </a:lnTo>
                <a:lnTo>
                  <a:pt x="27431" y="42671"/>
                </a:lnTo>
                <a:lnTo>
                  <a:pt x="28955" y="51815"/>
                </a:lnTo>
                <a:lnTo>
                  <a:pt x="29837" y="59197"/>
                </a:lnTo>
                <a:lnTo>
                  <a:pt x="30289" y="67437"/>
                </a:lnTo>
                <a:lnTo>
                  <a:pt x="30404" y="97250"/>
                </a:lnTo>
                <a:lnTo>
                  <a:pt x="30289" y="103441"/>
                </a:lnTo>
                <a:lnTo>
                  <a:pt x="21455" y="141184"/>
                </a:lnTo>
                <a:lnTo>
                  <a:pt x="0" y="164591"/>
                </a:lnTo>
                <a:lnTo>
                  <a:pt x="0" y="166115"/>
                </a:lnTo>
                <a:lnTo>
                  <a:pt x="35051" y="134111"/>
                </a:lnTo>
                <a:lnTo>
                  <a:pt x="49196" y="97250"/>
                </a:lnTo>
                <a:lnTo>
                  <a:pt x="50291" y="83819"/>
                </a:lnTo>
                <a:lnTo>
                  <a:pt x="49744" y="74461"/>
                </a:lnTo>
                <a:lnTo>
                  <a:pt x="38076" y="37742"/>
                </a:lnTo>
                <a:lnTo>
                  <a:pt x="11429" y="7048"/>
                </a:lnTo>
                <a:lnTo>
                  <a:pt x="5714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3840479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5240" y="32003"/>
                </a:lnTo>
                <a:lnTo>
                  <a:pt x="1095" y="70365"/>
                </a:lnTo>
                <a:lnTo>
                  <a:pt x="0" y="83819"/>
                </a:lnTo>
                <a:lnTo>
                  <a:pt x="547" y="93606"/>
                </a:lnTo>
                <a:lnTo>
                  <a:pt x="16383" y="137350"/>
                </a:lnTo>
                <a:lnTo>
                  <a:pt x="50292" y="166115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592" y="155400"/>
                </a:lnTo>
                <a:lnTo>
                  <a:pt x="36575" y="150875"/>
                </a:lnTo>
                <a:lnTo>
                  <a:pt x="32004" y="144779"/>
                </a:lnTo>
                <a:lnTo>
                  <a:pt x="28956" y="141731"/>
                </a:lnTo>
                <a:lnTo>
                  <a:pt x="27432" y="137159"/>
                </a:lnTo>
                <a:lnTo>
                  <a:pt x="24384" y="131063"/>
                </a:lnTo>
                <a:lnTo>
                  <a:pt x="22860" y="123443"/>
                </a:lnTo>
                <a:lnTo>
                  <a:pt x="21336" y="117347"/>
                </a:lnTo>
                <a:lnTo>
                  <a:pt x="19573" y="108418"/>
                </a:lnTo>
                <a:lnTo>
                  <a:pt x="18669" y="99631"/>
                </a:lnTo>
                <a:lnTo>
                  <a:pt x="18335" y="90558"/>
                </a:lnTo>
                <a:lnTo>
                  <a:pt x="18420" y="70365"/>
                </a:lnTo>
                <a:lnTo>
                  <a:pt x="26288" y="32385"/>
                </a:lnTo>
                <a:lnTo>
                  <a:pt x="33528" y="19811"/>
                </a:lnTo>
                <a:lnTo>
                  <a:pt x="38100" y="12191"/>
                </a:lnTo>
                <a:lnTo>
                  <a:pt x="42672" y="6095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3407664" y="6941819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1" y="0"/>
                </a:lnTo>
                <a:lnTo>
                  <a:pt x="28956" y="3047"/>
                </a:lnTo>
                <a:lnTo>
                  <a:pt x="22860" y="4571"/>
                </a:lnTo>
                <a:lnTo>
                  <a:pt x="1333" y="44576"/>
                </a:lnTo>
                <a:lnTo>
                  <a:pt x="0" y="64007"/>
                </a:lnTo>
                <a:lnTo>
                  <a:pt x="595" y="76033"/>
                </a:lnTo>
                <a:lnTo>
                  <a:pt x="16025" y="114919"/>
                </a:lnTo>
                <a:lnTo>
                  <a:pt x="38100" y="126491"/>
                </a:lnTo>
                <a:lnTo>
                  <a:pt x="44196" y="126491"/>
                </a:lnTo>
                <a:lnTo>
                  <a:pt x="51815" y="124967"/>
                </a:lnTo>
                <a:lnTo>
                  <a:pt x="56387" y="120395"/>
                </a:lnTo>
                <a:lnTo>
                  <a:pt x="33527" y="120395"/>
                </a:lnTo>
                <a:lnTo>
                  <a:pt x="27432" y="117347"/>
                </a:lnTo>
                <a:lnTo>
                  <a:pt x="24384" y="108203"/>
                </a:lnTo>
                <a:lnTo>
                  <a:pt x="21264" y="98988"/>
                </a:lnTo>
                <a:lnTo>
                  <a:pt x="18859" y="89344"/>
                </a:lnTo>
                <a:lnTo>
                  <a:pt x="17311" y="78843"/>
                </a:lnTo>
                <a:lnTo>
                  <a:pt x="16958" y="71246"/>
                </a:lnTo>
                <a:lnTo>
                  <a:pt x="17025" y="59054"/>
                </a:lnTo>
                <a:lnTo>
                  <a:pt x="23241" y="21145"/>
                </a:lnTo>
                <a:lnTo>
                  <a:pt x="36575" y="6095"/>
                </a:lnTo>
                <a:lnTo>
                  <a:pt x="56663" y="6095"/>
                </a:lnTo>
                <a:lnTo>
                  <a:pt x="52959" y="3428"/>
                </a:lnTo>
                <a:lnTo>
                  <a:pt x="46434" y="857"/>
                </a:lnTo>
                <a:lnTo>
                  <a:pt x="39624" y="0"/>
                </a:lnTo>
                <a:close/>
              </a:path>
              <a:path w="79375" h="127000">
                <a:moveTo>
                  <a:pt x="56663" y="6095"/>
                </a:moveTo>
                <a:lnTo>
                  <a:pt x="45720" y="6095"/>
                </a:lnTo>
                <a:lnTo>
                  <a:pt x="51815" y="12191"/>
                </a:lnTo>
                <a:lnTo>
                  <a:pt x="54863" y="16763"/>
                </a:lnTo>
                <a:lnTo>
                  <a:pt x="60870" y="62483"/>
                </a:lnTo>
                <a:lnTo>
                  <a:pt x="60698" y="71246"/>
                </a:lnTo>
                <a:lnTo>
                  <a:pt x="56387" y="109727"/>
                </a:lnTo>
                <a:lnTo>
                  <a:pt x="42672" y="120395"/>
                </a:lnTo>
                <a:lnTo>
                  <a:pt x="56387" y="120395"/>
                </a:lnTo>
                <a:lnTo>
                  <a:pt x="57912" y="118871"/>
                </a:lnTo>
                <a:lnTo>
                  <a:pt x="61579" y="115752"/>
                </a:lnTo>
                <a:lnTo>
                  <a:pt x="65532" y="111061"/>
                </a:lnTo>
                <a:lnTo>
                  <a:pt x="78938" y="72461"/>
                </a:lnTo>
                <a:lnTo>
                  <a:pt x="79248" y="62483"/>
                </a:lnTo>
                <a:lnTo>
                  <a:pt x="78366" y="48220"/>
                </a:lnTo>
                <a:lnTo>
                  <a:pt x="75628" y="35242"/>
                </a:lnTo>
                <a:lnTo>
                  <a:pt x="70889" y="23693"/>
                </a:lnTo>
                <a:lnTo>
                  <a:pt x="64008" y="13715"/>
                </a:lnTo>
                <a:lnTo>
                  <a:pt x="58912" y="7715"/>
                </a:lnTo>
                <a:lnTo>
                  <a:pt x="56663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3177539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4571"/>
                </a:lnTo>
                <a:lnTo>
                  <a:pt x="6096" y="7619"/>
                </a:lnTo>
                <a:lnTo>
                  <a:pt x="12192" y="12191"/>
                </a:lnTo>
                <a:lnTo>
                  <a:pt x="21336" y="25907"/>
                </a:lnTo>
                <a:lnTo>
                  <a:pt x="22860" y="30479"/>
                </a:lnTo>
                <a:lnTo>
                  <a:pt x="25908" y="35051"/>
                </a:lnTo>
                <a:lnTo>
                  <a:pt x="27432" y="42671"/>
                </a:lnTo>
                <a:lnTo>
                  <a:pt x="28956" y="51815"/>
                </a:lnTo>
                <a:lnTo>
                  <a:pt x="30718" y="59197"/>
                </a:lnTo>
                <a:lnTo>
                  <a:pt x="31623" y="67437"/>
                </a:lnTo>
                <a:lnTo>
                  <a:pt x="31888" y="74461"/>
                </a:lnTo>
                <a:lnTo>
                  <a:pt x="31956" y="94464"/>
                </a:lnTo>
                <a:lnTo>
                  <a:pt x="31623" y="103441"/>
                </a:lnTo>
                <a:lnTo>
                  <a:pt x="21455" y="141184"/>
                </a:lnTo>
                <a:lnTo>
                  <a:pt x="0" y="164591"/>
                </a:lnTo>
                <a:lnTo>
                  <a:pt x="0" y="166115"/>
                </a:lnTo>
                <a:lnTo>
                  <a:pt x="36576" y="134111"/>
                </a:lnTo>
                <a:lnTo>
                  <a:pt x="49220" y="97250"/>
                </a:lnTo>
                <a:lnTo>
                  <a:pt x="50292" y="83819"/>
                </a:lnTo>
                <a:lnTo>
                  <a:pt x="49744" y="74461"/>
                </a:lnTo>
                <a:lnTo>
                  <a:pt x="38933" y="37742"/>
                </a:lnTo>
                <a:lnTo>
                  <a:pt x="12573" y="7048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3032760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5239" y="32003"/>
                </a:lnTo>
                <a:lnTo>
                  <a:pt x="881" y="70365"/>
                </a:lnTo>
                <a:lnTo>
                  <a:pt x="0" y="83819"/>
                </a:lnTo>
                <a:lnTo>
                  <a:pt x="547" y="93606"/>
                </a:lnTo>
                <a:lnTo>
                  <a:pt x="16382" y="137350"/>
                </a:lnTo>
                <a:lnTo>
                  <a:pt x="44362" y="163306"/>
                </a:lnTo>
                <a:lnTo>
                  <a:pt x="50291" y="166115"/>
                </a:lnTo>
                <a:lnTo>
                  <a:pt x="50291" y="164591"/>
                </a:lnTo>
                <a:lnTo>
                  <a:pt x="45719" y="160019"/>
                </a:lnTo>
                <a:lnTo>
                  <a:pt x="39623" y="155447"/>
                </a:lnTo>
                <a:lnTo>
                  <a:pt x="36575" y="150875"/>
                </a:lnTo>
                <a:lnTo>
                  <a:pt x="32003" y="144779"/>
                </a:lnTo>
                <a:lnTo>
                  <a:pt x="28956" y="141731"/>
                </a:lnTo>
                <a:lnTo>
                  <a:pt x="25907" y="137159"/>
                </a:lnTo>
                <a:lnTo>
                  <a:pt x="24383" y="131063"/>
                </a:lnTo>
                <a:lnTo>
                  <a:pt x="21335" y="123443"/>
                </a:lnTo>
                <a:lnTo>
                  <a:pt x="21335" y="117347"/>
                </a:lnTo>
                <a:lnTo>
                  <a:pt x="20216" y="108418"/>
                </a:lnTo>
                <a:lnTo>
                  <a:pt x="19240" y="99631"/>
                </a:lnTo>
                <a:lnTo>
                  <a:pt x="18549" y="90558"/>
                </a:lnTo>
                <a:lnTo>
                  <a:pt x="18287" y="80771"/>
                </a:lnTo>
                <a:lnTo>
                  <a:pt x="18549" y="72532"/>
                </a:lnTo>
                <a:lnTo>
                  <a:pt x="25526" y="32385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2677667" y="6941819"/>
            <a:ext cx="81280" cy="125095"/>
          </a:xfrm>
          <a:custGeom>
            <a:avLst/>
            <a:gdLst/>
            <a:ahLst/>
            <a:cxnLst/>
            <a:rect l="l" t="t" r="r" b="b"/>
            <a:pathLst>
              <a:path w="81280" h="125095">
                <a:moveTo>
                  <a:pt x="68199" y="13715"/>
                </a:moveTo>
                <a:lnTo>
                  <a:pt x="39624" y="13715"/>
                </a:lnTo>
                <a:lnTo>
                  <a:pt x="45719" y="16763"/>
                </a:lnTo>
                <a:lnTo>
                  <a:pt x="51815" y="21335"/>
                </a:lnTo>
                <a:lnTo>
                  <a:pt x="56387" y="25907"/>
                </a:lnTo>
                <a:lnTo>
                  <a:pt x="57912" y="32003"/>
                </a:lnTo>
                <a:lnTo>
                  <a:pt x="57912" y="41147"/>
                </a:lnTo>
                <a:lnTo>
                  <a:pt x="37076" y="83748"/>
                </a:lnTo>
                <a:lnTo>
                  <a:pt x="0" y="120395"/>
                </a:lnTo>
                <a:lnTo>
                  <a:pt x="0" y="124967"/>
                </a:lnTo>
                <a:lnTo>
                  <a:pt x="73151" y="124967"/>
                </a:lnTo>
                <a:lnTo>
                  <a:pt x="77438" y="111251"/>
                </a:lnTo>
                <a:lnTo>
                  <a:pt x="19812" y="111251"/>
                </a:lnTo>
                <a:lnTo>
                  <a:pt x="23455" y="107561"/>
                </a:lnTo>
                <a:lnTo>
                  <a:pt x="29527" y="101155"/>
                </a:lnTo>
                <a:lnTo>
                  <a:pt x="37599" y="92178"/>
                </a:lnTo>
                <a:lnTo>
                  <a:pt x="47243" y="80771"/>
                </a:lnTo>
                <a:lnTo>
                  <a:pt x="53792" y="73652"/>
                </a:lnTo>
                <a:lnTo>
                  <a:pt x="59626" y="66103"/>
                </a:lnTo>
                <a:lnTo>
                  <a:pt x="64603" y="58269"/>
                </a:lnTo>
                <a:lnTo>
                  <a:pt x="71627" y="44195"/>
                </a:lnTo>
                <a:lnTo>
                  <a:pt x="73151" y="38099"/>
                </a:lnTo>
                <a:lnTo>
                  <a:pt x="73151" y="24383"/>
                </a:lnTo>
                <a:lnTo>
                  <a:pt x="70104" y="15239"/>
                </a:lnTo>
                <a:lnTo>
                  <a:pt x="68199" y="13715"/>
                </a:lnTo>
                <a:close/>
              </a:path>
              <a:path w="81280" h="125095">
                <a:moveTo>
                  <a:pt x="80771" y="100583"/>
                </a:moveTo>
                <a:lnTo>
                  <a:pt x="77724" y="100583"/>
                </a:lnTo>
                <a:lnTo>
                  <a:pt x="74675" y="106679"/>
                </a:lnTo>
                <a:lnTo>
                  <a:pt x="71627" y="108203"/>
                </a:lnTo>
                <a:lnTo>
                  <a:pt x="70104" y="109727"/>
                </a:lnTo>
                <a:lnTo>
                  <a:pt x="67056" y="109727"/>
                </a:lnTo>
                <a:lnTo>
                  <a:pt x="64007" y="111251"/>
                </a:lnTo>
                <a:lnTo>
                  <a:pt x="77438" y="111251"/>
                </a:lnTo>
                <a:lnTo>
                  <a:pt x="80771" y="100583"/>
                </a:lnTo>
                <a:close/>
              </a:path>
              <a:path w="81280" h="125095">
                <a:moveTo>
                  <a:pt x="38100" y="0"/>
                </a:moveTo>
                <a:lnTo>
                  <a:pt x="30480" y="0"/>
                </a:lnTo>
                <a:lnTo>
                  <a:pt x="21336" y="3047"/>
                </a:lnTo>
                <a:lnTo>
                  <a:pt x="4571" y="33527"/>
                </a:lnTo>
                <a:lnTo>
                  <a:pt x="7619" y="33527"/>
                </a:lnTo>
                <a:lnTo>
                  <a:pt x="10668" y="27431"/>
                </a:lnTo>
                <a:lnTo>
                  <a:pt x="12192" y="22859"/>
                </a:lnTo>
                <a:lnTo>
                  <a:pt x="16763" y="19811"/>
                </a:lnTo>
                <a:lnTo>
                  <a:pt x="22859" y="15239"/>
                </a:lnTo>
                <a:lnTo>
                  <a:pt x="28956" y="13715"/>
                </a:lnTo>
                <a:lnTo>
                  <a:pt x="68199" y="13715"/>
                </a:lnTo>
                <a:lnTo>
                  <a:pt x="62483" y="9143"/>
                </a:lnTo>
                <a:lnTo>
                  <a:pt x="57602" y="5143"/>
                </a:lnTo>
                <a:lnTo>
                  <a:pt x="52006" y="2285"/>
                </a:lnTo>
                <a:lnTo>
                  <a:pt x="45553" y="571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398776" y="6941819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5"/>
                </a:moveTo>
                <a:lnTo>
                  <a:pt x="1524" y="120395"/>
                </a:lnTo>
                <a:lnTo>
                  <a:pt x="1524" y="124967"/>
                </a:lnTo>
                <a:lnTo>
                  <a:pt x="48768" y="124967"/>
                </a:lnTo>
                <a:lnTo>
                  <a:pt x="48768" y="120395"/>
                </a:lnTo>
                <a:close/>
              </a:path>
              <a:path w="48894" h="125095">
                <a:moveTo>
                  <a:pt x="38100" y="118871"/>
                </a:moveTo>
                <a:lnTo>
                  <a:pt x="13716" y="118871"/>
                </a:lnTo>
                <a:lnTo>
                  <a:pt x="12192" y="120395"/>
                </a:lnTo>
                <a:lnTo>
                  <a:pt x="38100" y="120395"/>
                </a:lnTo>
                <a:lnTo>
                  <a:pt x="38100" y="118871"/>
                </a:lnTo>
                <a:close/>
              </a:path>
              <a:path w="48894" h="125095">
                <a:moveTo>
                  <a:pt x="35051" y="117347"/>
                </a:moveTo>
                <a:lnTo>
                  <a:pt x="15240" y="117347"/>
                </a:lnTo>
                <a:lnTo>
                  <a:pt x="15240" y="118871"/>
                </a:lnTo>
                <a:lnTo>
                  <a:pt x="36575" y="118871"/>
                </a:lnTo>
                <a:lnTo>
                  <a:pt x="35051" y="117347"/>
                </a:lnTo>
                <a:close/>
              </a:path>
              <a:path w="48894" h="125095">
                <a:moveTo>
                  <a:pt x="33528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40" y="15239"/>
                </a:lnTo>
                <a:lnTo>
                  <a:pt x="15240" y="18287"/>
                </a:lnTo>
                <a:lnTo>
                  <a:pt x="16763" y="19811"/>
                </a:lnTo>
                <a:lnTo>
                  <a:pt x="16763" y="117347"/>
                </a:lnTo>
                <a:lnTo>
                  <a:pt x="33528" y="117347"/>
                </a:lnTo>
                <a:lnTo>
                  <a:pt x="33528" y="13715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2171700" y="69387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4571"/>
                </a:lnTo>
                <a:lnTo>
                  <a:pt x="6095" y="7619"/>
                </a:lnTo>
                <a:lnTo>
                  <a:pt x="10668" y="12191"/>
                </a:lnTo>
                <a:lnTo>
                  <a:pt x="16763" y="21335"/>
                </a:lnTo>
                <a:lnTo>
                  <a:pt x="21336" y="25907"/>
                </a:lnTo>
                <a:lnTo>
                  <a:pt x="22860" y="30479"/>
                </a:lnTo>
                <a:lnTo>
                  <a:pt x="31742" y="76247"/>
                </a:lnTo>
                <a:lnTo>
                  <a:pt x="32004" y="85343"/>
                </a:lnTo>
                <a:lnTo>
                  <a:pt x="31742" y="94464"/>
                </a:lnTo>
                <a:lnTo>
                  <a:pt x="24002" y="135064"/>
                </a:lnTo>
                <a:lnTo>
                  <a:pt x="16763" y="146303"/>
                </a:lnTo>
                <a:lnTo>
                  <a:pt x="13716" y="153923"/>
                </a:lnTo>
                <a:lnTo>
                  <a:pt x="7619" y="160019"/>
                </a:lnTo>
                <a:lnTo>
                  <a:pt x="0" y="164591"/>
                </a:lnTo>
                <a:lnTo>
                  <a:pt x="0" y="166115"/>
                </a:lnTo>
                <a:lnTo>
                  <a:pt x="36575" y="134111"/>
                </a:lnTo>
                <a:lnTo>
                  <a:pt x="47934" y="97250"/>
                </a:lnTo>
                <a:lnTo>
                  <a:pt x="48768" y="83819"/>
                </a:lnTo>
                <a:lnTo>
                  <a:pt x="48434" y="74461"/>
                </a:lnTo>
                <a:lnTo>
                  <a:pt x="47243" y="64960"/>
                </a:lnTo>
                <a:lnTo>
                  <a:pt x="44910" y="55745"/>
                </a:lnTo>
                <a:lnTo>
                  <a:pt x="41148" y="47243"/>
                </a:lnTo>
                <a:lnTo>
                  <a:pt x="37409" y="37742"/>
                </a:lnTo>
                <a:lnTo>
                  <a:pt x="11811" y="7048"/>
                </a:lnTo>
                <a:lnTo>
                  <a:pt x="6334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2081783" y="6941819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4" y="0"/>
                </a:moveTo>
                <a:lnTo>
                  <a:pt x="35052" y="0"/>
                </a:lnTo>
                <a:lnTo>
                  <a:pt x="28956" y="3047"/>
                </a:lnTo>
                <a:lnTo>
                  <a:pt x="22860" y="4571"/>
                </a:lnTo>
                <a:lnTo>
                  <a:pt x="1333" y="44576"/>
                </a:lnTo>
                <a:lnTo>
                  <a:pt x="0" y="64007"/>
                </a:lnTo>
                <a:lnTo>
                  <a:pt x="595" y="76033"/>
                </a:lnTo>
                <a:lnTo>
                  <a:pt x="16025" y="114919"/>
                </a:lnTo>
                <a:lnTo>
                  <a:pt x="38100" y="126491"/>
                </a:lnTo>
                <a:lnTo>
                  <a:pt x="44196" y="126491"/>
                </a:lnTo>
                <a:lnTo>
                  <a:pt x="50292" y="124967"/>
                </a:lnTo>
                <a:lnTo>
                  <a:pt x="56006" y="120395"/>
                </a:lnTo>
                <a:lnTo>
                  <a:pt x="32004" y="120395"/>
                </a:lnTo>
                <a:lnTo>
                  <a:pt x="27432" y="117347"/>
                </a:lnTo>
                <a:lnTo>
                  <a:pt x="24384" y="108203"/>
                </a:lnTo>
                <a:lnTo>
                  <a:pt x="21264" y="98988"/>
                </a:lnTo>
                <a:lnTo>
                  <a:pt x="18859" y="89344"/>
                </a:lnTo>
                <a:lnTo>
                  <a:pt x="17311" y="78843"/>
                </a:lnTo>
                <a:lnTo>
                  <a:pt x="16958" y="71246"/>
                </a:lnTo>
                <a:lnTo>
                  <a:pt x="17025" y="59054"/>
                </a:lnTo>
                <a:lnTo>
                  <a:pt x="23241" y="21145"/>
                </a:lnTo>
                <a:lnTo>
                  <a:pt x="35052" y="6095"/>
                </a:lnTo>
                <a:lnTo>
                  <a:pt x="56663" y="6095"/>
                </a:lnTo>
                <a:lnTo>
                  <a:pt x="52958" y="3428"/>
                </a:lnTo>
                <a:lnTo>
                  <a:pt x="46434" y="857"/>
                </a:lnTo>
                <a:lnTo>
                  <a:pt x="39624" y="0"/>
                </a:lnTo>
                <a:close/>
              </a:path>
              <a:path w="79375" h="127000">
                <a:moveTo>
                  <a:pt x="56663" y="6095"/>
                </a:moveTo>
                <a:lnTo>
                  <a:pt x="45720" y="6095"/>
                </a:lnTo>
                <a:lnTo>
                  <a:pt x="51816" y="12191"/>
                </a:lnTo>
                <a:lnTo>
                  <a:pt x="54864" y="16763"/>
                </a:lnTo>
                <a:lnTo>
                  <a:pt x="60870" y="62483"/>
                </a:lnTo>
                <a:lnTo>
                  <a:pt x="60698" y="71246"/>
                </a:lnTo>
                <a:lnTo>
                  <a:pt x="56388" y="109727"/>
                </a:lnTo>
                <a:lnTo>
                  <a:pt x="42672" y="120395"/>
                </a:lnTo>
                <a:lnTo>
                  <a:pt x="56006" y="120395"/>
                </a:lnTo>
                <a:lnTo>
                  <a:pt x="77914" y="81724"/>
                </a:lnTo>
                <a:lnTo>
                  <a:pt x="79248" y="62483"/>
                </a:lnTo>
                <a:lnTo>
                  <a:pt x="78366" y="48220"/>
                </a:lnTo>
                <a:lnTo>
                  <a:pt x="75628" y="35242"/>
                </a:lnTo>
                <a:lnTo>
                  <a:pt x="70889" y="23693"/>
                </a:lnTo>
                <a:lnTo>
                  <a:pt x="64008" y="13715"/>
                </a:lnTo>
                <a:lnTo>
                  <a:pt x="58912" y="7715"/>
                </a:lnTo>
                <a:lnTo>
                  <a:pt x="56663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2019300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3716" y="32003"/>
                </a:lnTo>
                <a:lnTo>
                  <a:pt x="857" y="70365"/>
                </a:lnTo>
                <a:lnTo>
                  <a:pt x="0" y="83819"/>
                </a:lnTo>
                <a:lnTo>
                  <a:pt x="523" y="93606"/>
                </a:lnTo>
                <a:lnTo>
                  <a:pt x="15049" y="137350"/>
                </a:lnTo>
                <a:lnTo>
                  <a:pt x="27431" y="150875"/>
                </a:lnTo>
                <a:lnTo>
                  <a:pt x="31432" y="155400"/>
                </a:lnTo>
                <a:lnTo>
                  <a:pt x="36575" y="159638"/>
                </a:lnTo>
                <a:lnTo>
                  <a:pt x="42862" y="163306"/>
                </a:lnTo>
                <a:lnTo>
                  <a:pt x="50292" y="166115"/>
                </a:lnTo>
                <a:lnTo>
                  <a:pt x="50292" y="164591"/>
                </a:lnTo>
                <a:lnTo>
                  <a:pt x="42672" y="160019"/>
                </a:lnTo>
                <a:lnTo>
                  <a:pt x="33527" y="150875"/>
                </a:lnTo>
                <a:lnTo>
                  <a:pt x="28956" y="141731"/>
                </a:lnTo>
                <a:lnTo>
                  <a:pt x="25907" y="137159"/>
                </a:lnTo>
                <a:lnTo>
                  <a:pt x="24383" y="131063"/>
                </a:lnTo>
                <a:lnTo>
                  <a:pt x="17025" y="90558"/>
                </a:lnTo>
                <a:lnTo>
                  <a:pt x="16763" y="80771"/>
                </a:lnTo>
                <a:lnTo>
                  <a:pt x="17049" y="72532"/>
                </a:lnTo>
                <a:lnTo>
                  <a:pt x="17906" y="64007"/>
                </a:lnTo>
                <a:lnTo>
                  <a:pt x="19335" y="55483"/>
                </a:lnTo>
                <a:lnTo>
                  <a:pt x="21336" y="47243"/>
                </a:lnTo>
                <a:lnTo>
                  <a:pt x="22979" y="39528"/>
                </a:lnTo>
                <a:lnTo>
                  <a:pt x="42672" y="6095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703832" y="69387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4571"/>
                </a:lnTo>
                <a:lnTo>
                  <a:pt x="6095" y="7619"/>
                </a:lnTo>
                <a:lnTo>
                  <a:pt x="19812" y="21335"/>
                </a:lnTo>
                <a:lnTo>
                  <a:pt x="22860" y="25907"/>
                </a:lnTo>
                <a:lnTo>
                  <a:pt x="22860" y="30479"/>
                </a:lnTo>
                <a:lnTo>
                  <a:pt x="25907" y="35051"/>
                </a:lnTo>
                <a:lnTo>
                  <a:pt x="27431" y="42671"/>
                </a:lnTo>
                <a:lnTo>
                  <a:pt x="28956" y="51815"/>
                </a:lnTo>
                <a:lnTo>
                  <a:pt x="30718" y="59197"/>
                </a:lnTo>
                <a:lnTo>
                  <a:pt x="31623" y="67437"/>
                </a:lnTo>
                <a:lnTo>
                  <a:pt x="31888" y="74461"/>
                </a:lnTo>
                <a:lnTo>
                  <a:pt x="32004" y="85343"/>
                </a:lnTo>
                <a:lnTo>
                  <a:pt x="31742" y="94464"/>
                </a:lnTo>
                <a:lnTo>
                  <a:pt x="24193" y="135064"/>
                </a:lnTo>
                <a:lnTo>
                  <a:pt x="0" y="164591"/>
                </a:lnTo>
                <a:lnTo>
                  <a:pt x="0" y="166115"/>
                </a:lnTo>
                <a:lnTo>
                  <a:pt x="36575" y="134111"/>
                </a:lnTo>
                <a:lnTo>
                  <a:pt x="48148" y="97250"/>
                </a:lnTo>
                <a:lnTo>
                  <a:pt x="48768" y="83819"/>
                </a:lnTo>
                <a:lnTo>
                  <a:pt x="48458" y="74461"/>
                </a:lnTo>
                <a:lnTo>
                  <a:pt x="34480" y="29527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560575" y="69387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3715" y="32003"/>
                </a:lnTo>
                <a:lnTo>
                  <a:pt x="1071" y="70365"/>
                </a:lnTo>
                <a:lnTo>
                  <a:pt x="0" y="83819"/>
                </a:lnTo>
                <a:lnTo>
                  <a:pt x="523" y="93606"/>
                </a:lnTo>
                <a:lnTo>
                  <a:pt x="15621" y="137350"/>
                </a:lnTo>
                <a:lnTo>
                  <a:pt x="27432" y="150875"/>
                </a:lnTo>
                <a:lnTo>
                  <a:pt x="31708" y="155447"/>
                </a:lnTo>
                <a:lnTo>
                  <a:pt x="37147" y="159638"/>
                </a:lnTo>
                <a:lnTo>
                  <a:pt x="43505" y="163306"/>
                </a:lnTo>
                <a:lnTo>
                  <a:pt x="50292" y="166115"/>
                </a:lnTo>
                <a:lnTo>
                  <a:pt x="50292" y="164591"/>
                </a:lnTo>
                <a:lnTo>
                  <a:pt x="38100" y="155447"/>
                </a:lnTo>
                <a:lnTo>
                  <a:pt x="35052" y="150875"/>
                </a:lnTo>
                <a:lnTo>
                  <a:pt x="30480" y="144779"/>
                </a:lnTo>
                <a:lnTo>
                  <a:pt x="28956" y="141731"/>
                </a:lnTo>
                <a:lnTo>
                  <a:pt x="27432" y="137159"/>
                </a:lnTo>
                <a:lnTo>
                  <a:pt x="24384" y="131063"/>
                </a:lnTo>
                <a:lnTo>
                  <a:pt x="22860" y="123443"/>
                </a:lnTo>
                <a:lnTo>
                  <a:pt x="21336" y="117347"/>
                </a:lnTo>
                <a:lnTo>
                  <a:pt x="19335" y="108418"/>
                </a:lnTo>
                <a:lnTo>
                  <a:pt x="17906" y="99631"/>
                </a:lnTo>
                <a:lnTo>
                  <a:pt x="17049" y="90558"/>
                </a:lnTo>
                <a:lnTo>
                  <a:pt x="16764" y="80771"/>
                </a:lnTo>
                <a:lnTo>
                  <a:pt x="17049" y="72532"/>
                </a:lnTo>
                <a:lnTo>
                  <a:pt x="25908" y="32385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4251959" y="712470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052" y="83819"/>
                </a:moveTo>
                <a:lnTo>
                  <a:pt x="12191" y="83819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8" y="85343"/>
                </a:lnTo>
                <a:lnTo>
                  <a:pt x="43052" y="83819"/>
                </a:lnTo>
                <a:close/>
              </a:path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3052" y="83819"/>
                </a:lnTo>
                <a:lnTo>
                  <a:pt x="46862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5239" y="74675"/>
                </a:lnTo>
                <a:lnTo>
                  <a:pt x="10667" y="71627"/>
                </a:lnTo>
                <a:lnTo>
                  <a:pt x="9143" y="64007"/>
                </a:lnTo>
                <a:lnTo>
                  <a:pt x="9143" y="56387"/>
                </a:lnTo>
                <a:close/>
              </a:path>
              <a:path w="67310" h="86995">
                <a:moveTo>
                  <a:pt x="50291" y="0"/>
                </a:moveTo>
                <a:lnTo>
                  <a:pt x="35051" y="0"/>
                </a:lnTo>
                <a:lnTo>
                  <a:pt x="22860" y="6095"/>
                </a:lnTo>
                <a:lnTo>
                  <a:pt x="16763" y="10668"/>
                </a:lnTo>
                <a:lnTo>
                  <a:pt x="15239" y="16763"/>
                </a:lnTo>
                <a:lnTo>
                  <a:pt x="13715" y="24383"/>
                </a:lnTo>
                <a:lnTo>
                  <a:pt x="12191" y="27431"/>
                </a:lnTo>
                <a:lnTo>
                  <a:pt x="12191" y="32004"/>
                </a:lnTo>
                <a:lnTo>
                  <a:pt x="15239" y="36575"/>
                </a:lnTo>
                <a:lnTo>
                  <a:pt x="16763" y="39624"/>
                </a:lnTo>
                <a:lnTo>
                  <a:pt x="19812" y="44195"/>
                </a:lnTo>
                <a:lnTo>
                  <a:pt x="28955" y="48768"/>
                </a:lnTo>
                <a:lnTo>
                  <a:pt x="36575" y="51816"/>
                </a:lnTo>
                <a:lnTo>
                  <a:pt x="41148" y="54863"/>
                </a:lnTo>
                <a:lnTo>
                  <a:pt x="42672" y="57912"/>
                </a:lnTo>
                <a:lnTo>
                  <a:pt x="45719" y="60960"/>
                </a:lnTo>
                <a:lnTo>
                  <a:pt x="47243" y="65531"/>
                </a:lnTo>
                <a:lnTo>
                  <a:pt x="45719" y="70104"/>
                </a:lnTo>
                <a:lnTo>
                  <a:pt x="44195" y="71627"/>
                </a:lnTo>
                <a:lnTo>
                  <a:pt x="42672" y="74675"/>
                </a:lnTo>
                <a:lnTo>
                  <a:pt x="39624" y="77724"/>
                </a:lnTo>
                <a:lnTo>
                  <a:pt x="38100" y="80772"/>
                </a:lnTo>
                <a:lnTo>
                  <a:pt x="46862" y="80772"/>
                </a:lnTo>
                <a:lnTo>
                  <a:pt x="48767" y="79248"/>
                </a:lnTo>
                <a:lnTo>
                  <a:pt x="54863" y="74675"/>
                </a:lnTo>
                <a:lnTo>
                  <a:pt x="59436" y="70104"/>
                </a:lnTo>
                <a:lnTo>
                  <a:pt x="60960" y="62483"/>
                </a:lnTo>
                <a:lnTo>
                  <a:pt x="61091" y="57912"/>
                </a:lnTo>
                <a:lnTo>
                  <a:pt x="61124" y="54863"/>
                </a:lnTo>
                <a:lnTo>
                  <a:pt x="59245" y="48577"/>
                </a:lnTo>
                <a:lnTo>
                  <a:pt x="54744" y="42981"/>
                </a:lnTo>
                <a:lnTo>
                  <a:pt x="47243" y="38100"/>
                </a:lnTo>
                <a:lnTo>
                  <a:pt x="36575" y="32004"/>
                </a:lnTo>
                <a:lnTo>
                  <a:pt x="30479" y="28956"/>
                </a:lnTo>
                <a:lnTo>
                  <a:pt x="25907" y="24383"/>
                </a:lnTo>
                <a:lnTo>
                  <a:pt x="24384" y="21336"/>
                </a:lnTo>
                <a:lnTo>
                  <a:pt x="24384" y="15239"/>
                </a:lnTo>
                <a:lnTo>
                  <a:pt x="25907" y="12192"/>
                </a:lnTo>
                <a:lnTo>
                  <a:pt x="33527" y="4572"/>
                </a:lnTo>
                <a:lnTo>
                  <a:pt x="66293" y="4572"/>
                </a:lnTo>
                <a:lnTo>
                  <a:pt x="66547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7310" h="86995">
                <a:moveTo>
                  <a:pt x="66293" y="4572"/>
                </a:moveTo>
                <a:lnTo>
                  <a:pt x="45719" y="4572"/>
                </a:lnTo>
                <a:lnTo>
                  <a:pt x="50291" y="6095"/>
                </a:lnTo>
                <a:lnTo>
                  <a:pt x="53339" y="9143"/>
                </a:lnTo>
                <a:lnTo>
                  <a:pt x="57912" y="12192"/>
                </a:lnTo>
                <a:lnTo>
                  <a:pt x="59436" y="18287"/>
                </a:lnTo>
                <a:lnTo>
                  <a:pt x="59436" y="27431"/>
                </a:lnTo>
                <a:lnTo>
                  <a:pt x="62484" y="27431"/>
                </a:lnTo>
                <a:lnTo>
                  <a:pt x="66293" y="4572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547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3912108" y="698144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3819"/>
                </a:lnTo>
                <a:lnTo>
                  <a:pt x="43687" y="83819"/>
                </a:lnTo>
                <a:lnTo>
                  <a:pt x="46227" y="82295"/>
                </a:lnTo>
                <a:lnTo>
                  <a:pt x="22859" y="82295"/>
                </a:lnTo>
                <a:lnTo>
                  <a:pt x="13715" y="76199"/>
                </a:lnTo>
                <a:lnTo>
                  <a:pt x="12191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6995">
                <a:moveTo>
                  <a:pt x="43687" y="83819"/>
                </a:moveTo>
                <a:lnTo>
                  <a:pt x="10667" y="83819"/>
                </a:lnTo>
                <a:lnTo>
                  <a:pt x="12191" y="85343"/>
                </a:lnTo>
                <a:lnTo>
                  <a:pt x="16763" y="86867"/>
                </a:lnTo>
                <a:lnTo>
                  <a:pt x="35051" y="86867"/>
                </a:lnTo>
                <a:lnTo>
                  <a:pt x="41147" y="85343"/>
                </a:lnTo>
                <a:lnTo>
                  <a:pt x="43687" y="83819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8955" y="3047"/>
                </a:lnTo>
                <a:lnTo>
                  <a:pt x="22859" y="7619"/>
                </a:lnTo>
                <a:lnTo>
                  <a:pt x="16763" y="10667"/>
                </a:lnTo>
                <a:lnTo>
                  <a:pt x="13715" y="16763"/>
                </a:lnTo>
                <a:lnTo>
                  <a:pt x="12191" y="24383"/>
                </a:lnTo>
                <a:lnTo>
                  <a:pt x="12191" y="33527"/>
                </a:lnTo>
                <a:lnTo>
                  <a:pt x="15239" y="39623"/>
                </a:lnTo>
                <a:lnTo>
                  <a:pt x="21336" y="44195"/>
                </a:lnTo>
                <a:lnTo>
                  <a:pt x="36575" y="53339"/>
                </a:lnTo>
                <a:lnTo>
                  <a:pt x="41147" y="56387"/>
                </a:lnTo>
                <a:lnTo>
                  <a:pt x="44195" y="59435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1" y="76199"/>
                </a:lnTo>
                <a:lnTo>
                  <a:pt x="39624" y="77723"/>
                </a:lnTo>
                <a:lnTo>
                  <a:pt x="36575" y="80771"/>
                </a:lnTo>
                <a:lnTo>
                  <a:pt x="33527" y="82295"/>
                </a:lnTo>
                <a:lnTo>
                  <a:pt x="46227" y="82295"/>
                </a:lnTo>
                <a:lnTo>
                  <a:pt x="56387" y="76199"/>
                </a:lnTo>
                <a:lnTo>
                  <a:pt x="59436" y="70103"/>
                </a:lnTo>
                <a:lnTo>
                  <a:pt x="60959" y="62483"/>
                </a:lnTo>
                <a:lnTo>
                  <a:pt x="60960" y="55887"/>
                </a:lnTo>
                <a:lnTo>
                  <a:pt x="58674" y="49720"/>
                </a:lnTo>
                <a:lnTo>
                  <a:pt x="54101" y="43838"/>
                </a:lnTo>
                <a:lnTo>
                  <a:pt x="47243" y="38099"/>
                </a:lnTo>
                <a:lnTo>
                  <a:pt x="35051" y="32003"/>
                </a:lnTo>
                <a:lnTo>
                  <a:pt x="30479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5239"/>
                </a:lnTo>
                <a:lnTo>
                  <a:pt x="25907" y="13715"/>
                </a:lnTo>
                <a:lnTo>
                  <a:pt x="27431" y="10667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3" y="9143"/>
                </a:lnTo>
                <a:lnTo>
                  <a:pt x="57912" y="12191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4007" y="1523"/>
                </a:lnTo>
                <a:lnTo>
                  <a:pt x="62483" y="3047"/>
                </a:lnTo>
                <a:lnTo>
                  <a:pt x="60959" y="3047"/>
                </a:lnTo>
                <a:lnTo>
                  <a:pt x="60959" y="4571"/>
                </a:lnTo>
                <a:lnTo>
                  <a:pt x="66093" y="4571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3733800" y="6944868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2" y="117347"/>
                </a:moveTo>
                <a:lnTo>
                  <a:pt x="13715" y="117347"/>
                </a:lnTo>
                <a:lnTo>
                  <a:pt x="12191" y="121919"/>
                </a:lnTo>
                <a:lnTo>
                  <a:pt x="64008" y="121919"/>
                </a:lnTo>
                <a:lnTo>
                  <a:pt x="65532" y="117347"/>
                </a:lnTo>
                <a:close/>
              </a:path>
              <a:path w="128270" h="121920">
                <a:moveTo>
                  <a:pt x="45720" y="1523"/>
                </a:moveTo>
                <a:lnTo>
                  <a:pt x="1524" y="1523"/>
                </a:lnTo>
                <a:lnTo>
                  <a:pt x="4572" y="3047"/>
                </a:lnTo>
                <a:lnTo>
                  <a:pt x="7620" y="6095"/>
                </a:lnTo>
                <a:lnTo>
                  <a:pt x="10667" y="7619"/>
                </a:lnTo>
                <a:lnTo>
                  <a:pt x="12191" y="9143"/>
                </a:lnTo>
                <a:lnTo>
                  <a:pt x="12191" y="10667"/>
                </a:lnTo>
                <a:lnTo>
                  <a:pt x="15239" y="15239"/>
                </a:lnTo>
                <a:lnTo>
                  <a:pt x="18287" y="21335"/>
                </a:lnTo>
                <a:lnTo>
                  <a:pt x="41148" y="71627"/>
                </a:lnTo>
                <a:lnTo>
                  <a:pt x="33527" y="100583"/>
                </a:lnTo>
                <a:lnTo>
                  <a:pt x="32003" y="108203"/>
                </a:lnTo>
                <a:lnTo>
                  <a:pt x="30479" y="112775"/>
                </a:lnTo>
                <a:lnTo>
                  <a:pt x="30479" y="114299"/>
                </a:lnTo>
                <a:lnTo>
                  <a:pt x="27432" y="115823"/>
                </a:lnTo>
                <a:lnTo>
                  <a:pt x="22860" y="117347"/>
                </a:lnTo>
                <a:lnTo>
                  <a:pt x="56387" y="117347"/>
                </a:lnTo>
                <a:lnTo>
                  <a:pt x="53339" y="115823"/>
                </a:lnTo>
                <a:lnTo>
                  <a:pt x="50291" y="112775"/>
                </a:lnTo>
                <a:lnTo>
                  <a:pt x="50291" y="108203"/>
                </a:lnTo>
                <a:lnTo>
                  <a:pt x="51815" y="100583"/>
                </a:lnTo>
                <a:lnTo>
                  <a:pt x="57912" y="68579"/>
                </a:lnTo>
                <a:lnTo>
                  <a:pt x="63195" y="62483"/>
                </a:lnTo>
                <a:lnTo>
                  <a:pt x="54863" y="62483"/>
                </a:lnTo>
                <a:lnTo>
                  <a:pt x="38100" y="22859"/>
                </a:lnTo>
                <a:lnTo>
                  <a:pt x="36575" y="16763"/>
                </a:lnTo>
                <a:lnTo>
                  <a:pt x="35051" y="13715"/>
                </a:lnTo>
                <a:lnTo>
                  <a:pt x="35051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4196" y="3047"/>
                </a:lnTo>
                <a:lnTo>
                  <a:pt x="45720" y="1523"/>
                </a:lnTo>
                <a:close/>
              </a:path>
              <a:path w="128270" h="121920">
                <a:moveTo>
                  <a:pt x="123444" y="1523"/>
                </a:moveTo>
                <a:lnTo>
                  <a:pt x="88391" y="1523"/>
                </a:lnTo>
                <a:lnTo>
                  <a:pt x="91439" y="3047"/>
                </a:lnTo>
                <a:lnTo>
                  <a:pt x="92963" y="3047"/>
                </a:lnTo>
                <a:lnTo>
                  <a:pt x="97536" y="7619"/>
                </a:lnTo>
                <a:lnTo>
                  <a:pt x="97536" y="9143"/>
                </a:lnTo>
                <a:lnTo>
                  <a:pt x="96012" y="12191"/>
                </a:lnTo>
                <a:lnTo>
                  <a:pt x="96012" y="15239"/>
                </a:lnTo>
                <a:lnTo>
                  <a:pt x="88391" y="22859"/>
                </a:lnTo>
                <a:lnTo>
                  <a:pt x="54863" y="62483"/>
                </a:lnTo>
                <a:lnTo>
                  <a:pt x="63195" y="62483"/>
                </a:lnTo>
                <a:lnTo>
                  <a:pt x="97536" y="22859"/>
                </a:lnTo>
                <a:lnTo>
                  <a:pt x="102108" y="18287"/>
                </a:lnTo>
                <a:lnTo>
                  <a:pt x="105155" y="13715"/>
                </a:lnTo>
                <a:lnTo>
                  <a:pt x="109727" y="10667"/>
                </a:lnTo>
                <a:lnTo>
                  <a:pt x="112775" y="7619"/>
                </a:lnTo>
                <a:lnTo>
                  <a:pt x="121920" y="3047"/>
                </a:lnTo>
                <a:lnTo>
                  <a:pt x="123444" y="1523"/>
                </a:lnTo>
                <a:close/>
              </a:path>
              <a:path w="128270" h="121920">
                <a:moveTo>
                  <a:pt x="53339" y="0"/>
                </a:moveTo>
                <a:lnTo>
                  <a:pt x="0" y="0"/>
                </a:lnTo>
                <a:lnTo>
                  <a:pt x="0" y="1523"/>
                </a:lnTo>
                <a:lnTo>
                  <a:pt x="51815" y="1523"/>
                </a:lnTo>
                <a:lnTo>
                  <a:pt x="53339" y="0"/>
                </a:lnTo>
                <a:close/>
              </a:path>
              <a:path w="128270" h="121920">
                <a:moveTo>
                  <a:pt x="128015" y="0"/>
                </a:moveTo>
                <a:lnTo>
                  <a:pt x="86867" y="0"/>
                </a:lnTo>
                <a:lnTo>
                  <a:pt x="85344" y="1523"/>
                </a:lnTo>
                <a:lnTo>
                  <a:pt x="128015" y="1523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3104388" y="698144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3819"/>
                </a:lnTo>
                <a:lnTo>
                  <a:pt x="44704" y="83819"/>
                </a:lnTo>
                <a:lnTo>
                  <a:pt x="46736" y="82295"/>
                </a:lnTo>
                <a:lnTo>
                  <a:pt x="22860" y="82295"/>
                </a:lnTo>
                <a:lnTo>
                  <a:pt x="19812" y="79247"/>
                </a:lnTo>
                <a:lnTo>
                  <a:pt x="15239" y="76199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6995">
                <a:moveTo>
                  <a:pt x="44704" y="83819"/>
                </a:moveTo>
                <a:lnTo>
                  <a:pt x="9143" y="83819"/>
                </a:lnTo>
                <a:lnTo>
                  <a:pt x="10668" y="85343"/>
                </a:lnTo>
                <a:lnTo>
                  <a:pt x="18287" y="86867"/>
                </a:lnTo>
                <a:lnTo>
                  <a:pt x="35051" y="86867"/>
                </a:lnTo>
                <a:lnTo>
                  <a:pt x="42672" y="85343"/>
                </a:lnTo>
                <a:lnTo>
                  <a:pt x="44704" y="83819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8956" y="3047"/>
                </a:lnTo>
                <a:lnTo>
                  <a:pt x="22860" y="7619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3527"/>
                </a:lnTo>
                <a:lnTo>
                  <a:pt x="13716" y="36575"/>
                </a:lnTo>
                <a:lnTo>
                  <a:pt x="16763" y="39623"/>
                </a:lnTo>
                <a:lnTo>
                  <a:pt x="19812" y="44195"/>
                </a:lnTo>
                <a:lnTo>
                  <a:pt x="28956" y="48767"/>
                </a:lnTo>
                <a:lnTo>
                  <a:pt x="36575" y="53339"/>
                </a:lnTo>
                <a:lnTo>
                  <a:pt x="42672" y="56387"/>
                </a:lnTo>
                <a:lnTo>
                  <a:pt x="42672" y="59435"/>
                </a:lnTo>
                <a:lnTo>
                  <a:pt x="45719" y="62483"/>
                </a:lnTo>
                <a:lnTo>
                  <a:pt x="45719" y="70103"/>
                </a:lnTo>
                <a:lnTo>
                  <a:pt x="42672" y="76199"/>
                </a:lnTo>
                <a:lnTo>
                  <a:pt x="38100" y="80771"/>
                </a:lnTo>
                <a:lnTo>
                  <a:pt x="33528" y="82295"/>
                </a:lnTo>
                <a:lnTo>
                  <a:pt x="46736" y="82295"/>
                </a:lnTo>
                <a:lnTo>
                  <a:pt x="54863" y="76199"/>
                </a:lnTo>
                <a:lnTo>
                  <a:pt x="59436" y="70103"/>
                </a:lnTo>
                <a:lnTo>
                  <a:pt x="60960" y="62483"/>
                </a:lnTo>
                <a:lnTo>
                  <a:pt x="61602" y="55887"/>
                </a:lnTo>
                <a:lnTo>
                  <a:pt x="59245" y="49720"/>
                </a:lnTo>
                <a:lnTo>
                  <a:pt x="54316" y="43838"/>
                </a:lnTo>
                <a:lnTo>
                  <a:pt x="47243" y="38099"/>
                </a:lnTo>
                <a:lnTo>
                  <a:pt x="36575" y="32003"/>
                </a:lnTo>
                <a:lnTo>
                  <a:pt x="30480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4" y="22859"/>
                </a:lnTo>
                <a:lnTo>
                  <a:pt x="24384" y="13715"/>
                </a:lnTo>
                <a:lnTo>
                  <a:pt x="27431" y="10667"/>
                </a:lnTo>
                <a:lnTo>
                  <a:pt x="33528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334" y="4571"/>
                </a:lnTo>
                <a:lnTo>
                  <a:pt x="59436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48768" y="1523"/>
                </a:lnTo>
                <a:lnTo>
                  <a:pt x="45719" y="0"/>
                </a:lnTo>
                <a:close/>
              </a:path>
              <a:path w="67310" h="86995">
                <a:moveTo>
                  <a:pt x="66093" y="6095"/>
                </a:moveTo>
                <a:lnTo>
                  <a:pt x="45719" y="6095"/>
                </a:lnTo>
                <a:lnTo>
                  <a:pt x="50292" y="7619"/>
                </a:lnTo>
                <a:lnTo>
                  <a:pt x="53339" y="9143"/>
                </a:lnTo>
                <a:lnTo>
                  <a:pt x="56387" y="12191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5531" y="0"/>
                </a:lnTo>
                <a:lnTo>
                  <a:pt x="64007" y="1523"/>
                </a:lnTo>
                <a:lnTo>
                  <a:pt x="64007" y="3047"/>
                </a:lnTo>
                <a:lnTo>
                  <a:pt x="62484" y="3047"/>
                </a:lnTo>
                <a:lnTo>
                  <a:pt x="60960" y="4571"/>
                </a:lnTo>
                <a:lnTo>
                  <a:pt x="66334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2836164" y="698144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3819"/>
                </a:lnTo>
                <a:lnTo>
                  <a:pt x="43688" y="83819"/>
                </a:lnTo>
                <a:lnTo>
                  <a:pt x="46228" y="82295"/>
                </a:lnTo>
                <a:lnTo>
                  <a:pt x="24384" y="82295"/>
                </a:lnTo>
                <a:lnTo>
                  <a:pt x="18287" y="79247"/>
                </a:lnTo>
                <a:lnTo>
                  <a:pt x="13716" y="76199"/>
                </a:lnTo>
                <a:lnTo>
                  <a:pt x="12192" y="71627"/>
                </a:lnTo>
                <a:lnTo>
                  <a:pt x="9143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3688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6763" y="86867"/>
                </a:lnTo>
                <a:lnTo>
                  <a:pt x="35052" y="86867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8580" h="86995">
                <a:moveTo>
                  <a:pt x="45719" y="0"/>
                </a:moveTo>
                <a:lnTo>
                  <a:pt x="35052" y="0"/>
                </a:lnTo>
                <a:lnTo>
                  <a:pt x="28956" y="3047"/>
                </a:lnTo>
                <a:lnTo>
                  <a:pt x="22860" y="7619"/>
                </a:lnTo>
                <a:lnTo>
                  <a:pt x="16763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3527"/>
                </a:lnTo>
                <a:lnTo>
                  <a:pt x="15240" y="39623"/>
                </a:lnTo>
                <a:lnTo>
                  <a:pt x="21336" y="44195"/>
                </a:lnTo>
                <a:lnTo>
                  <a:pt x="36575" y="53339"/>
                </a:lnTo>
                <a:lnTo>
                  <a:pt x="41148" y="56387"/>
                </a:lnTo>
                <a:lnTo>
                  <a:pt x="44196" y="59435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4196" y="76199"/>
                </a:lnTo>
                <a:lnTo>
                  <a:pt x="39624" y="77723"/>
                </a:lnTo>
                <a:lnTo>
                  <a:pt x="35052" y="82295"/>
                </a:lnTo>
                <a:lnTo>
                  <a:pt x="46228" y="82295"/>
                </a:lnTo>
                <a:lnTo>
                  <a:pt x="56387" y="76199"/>
                </a:lnTo>
                <a:lnTo>
                  <a:pt x="59436" y="70103"/>
                </a:lnTo>
                <a:lnTo>
                  <a:pt x="60960" y="62483"/>
                </a:lnTo>
                <a:lnTo>
                  <a:pt x="60960" y="55887"/>
                </a:lnTo>
                <a:lnTo>
                  <a:pt x="58674" y="49720"/>
                </a:lnTo>
                <a:lnTo>
                  <a:pt x="54101" y="43838"/>
                </a:lnTo>
                <a:lnTo>
                  <a:pt x="47243" y="38099"/>
                </a:lnTo>
                <a:lnTo>
                  <a:pt x="32004" y="30479"/>
                </a:lnTo>
                <a:lnTo>
                  <a:pt x="27431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3715"/>
                </a:lnTo>
                <a:lnTo>
                  <a:pt x="27431" y="10667"/>
                </a:lnTo>
                <a:lnTo>
                  <a:pt x="30480" y="9143"/>
                </a:lnTo>
                <a:lnTo>
                  <a:pt x="35052" y="7619"/>
                </a:lnTo>
                <a:lnTo>
                  <a:pt x="36575" y="6095"/>
                </a:lnTo>
                <a:lnTo>
                  <a:pt x="66975" y="6095"/>
                </a:lnTo>
                <a:lnTo>
                  <a:pt x="67376" y="4571"/>
                </a:lnTo>
                <a:lnTo>
                  <a:pt x="57912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8580" h="86995">
                <a:moveTo>
                  <a:pt x="66975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4863" y="9143"/>
                </a:lnTo>
                <a:lnTo>
                  <a:pt x="57912" y="12191"/>
                </a:lnTo>
                <a:lnTo>
                  <a:pt x="57912" y="28955"/>
                </a:lnTo>
                <a:lnTo>
                  <a:pt x="60960" y="28955"/>
                </a:lnTo>
                <a:lnTo>
                  <a:pt x="66975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2484" y="3047"/>
                </a:lnTo>
                <a:lnTo>
                  <a:pt x="60960" y="3047"/>
                </a:lnTo>
                <a:lnTo>
                  <a:pt x="60960" y="4571"/>
                </a:lnTo>
                <a:lnTo>
                  <a:pt x="67376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2926079" y="6944868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1" y="117347"/>
                </a:moveTo>
                <a:lnTo>
                  <a:pt x="13715" y="117347"/>
                </a:lnTo>
                <a:lnTo>
                  <a:pt x="13715" y="121919"/>
                </a:lnTo>
                <a:lnTo>
                  <a:pt x="64007" y="121919"/>
                </a:lnTo>
                <a:lnTo>
                  <a:pt x="65531" y="117347"/>
                </a:lnTo>
                <a:close/>
              </a:path>
              <a:path w="128269" h="121920">
                <a:moveTo>
                  <a:pt x="45719" y="1523"/>
                </a:moveTo>
                <a:lnTo>
                  <a:pt x="1524" y="1523"/>
                </a:lnTo>
                <a:lnTo>
                  <a:pt x="3047" y="3047"/>
                </a:lnTo>
                <a:lnTo>
                  <a:pt x="4571" y="3047"/>
                </a:lnTo>
                <a:lnTo>
                  <a:pt x="9143" y="6095"/>
                </a:lnTo>
                <a:lnTo>
                  <a:pt x="12192" y="7619"/>
                </a:lnTo>
                <a:lnTo>
                  <a:pt x="13715" y="9143"/>
                </a:lnTo>
                <a:lnTo>
                  <a:pt x="13715" y="10667"/>
                </a:lnTo>
                <a:lnTo>
                  <a:pt x="15239" y="15239"/>
                </a:lnTo>
                <a:lnTo>
                  <a:pt x="18287" y="21335"/>
                </a:lnTo>
                <a:lnTo>
                  <a:pt x="39624" y="71627"/>
                </a:lnTo>
                <a:lnTo>
                  <a:pt x="35051" y="100583"/>
                </a:lnTo>
                <a:lnTo>
                  <a:pt x="22859" y="117347"/>
                </a:lnTo>
                <a:lnTo>
                  <a:pt x="57912" y="117347"/>
                </a:lnTo>
                <a:lnTo>
                  <a:pt x="53339" y="115823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5" y="100583"/>
                </a:lnTo>
                <a:lnTo>
                  <a:pt x="59436" y="68579"/>
                </a:lnTo>
                <a:lnTo>
                  <a:pt x="64516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5" y="16763"/>
                </a:lnTo>
                <a:lnTo>
                  <a:pt x="36575" y="7619"/>
                </a:lnTo>
                <a:lnTo>
                  <a:pt x="38100" y="6095"/>
                </a:lnTo>
                <a:lnTo>
                  <a:pt x="41147" y="4571"/>
                </a:lnTo>
                <a:lnTo>
                  <a:pt x="42671" y="3047"/>
                </a:lnTo>
                <a:lnTo>
                  <a:pt x="45719" y="1523"/>
                </a:lnTo>
                <a:close/>
              </a:path>
              <a:path w="128269" h="121920">
                <a:moveTo>
                  <a:pt x="124968" y="1523"/>
                </a:moveTo>
                <a:lnTo>
                  <a:pt x="88392" y="1523"/>
                </a:lnTo>
                <a:lnTo>
                  <a:pt x="91439" y="3047"/>
                </a:lnTo>
                <a:lnTo>
                  <a:pt x="92963" y="3047"/>
                </a:lnTo>
                <a:lnTo>
                  <a:pt x="97536" y="7619"/>
                </a:lnTo>
                <a:lnTo>
                  <a:pt x="97536" y="9143"/>
                </a:lnTo>
                <a:lnTo>
                  <a:pt x="96012" y="12191"/>
                </a:lnTo>
                <a:lnTo>
                  <a:pt x="96012" y="15239"/>
                </a:lnTo>
                <a:lnTo>
                  <a:pt x="88392" y="22859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2859"/>
                </a:lnTo>
                <a:lnTo>
                  <a:pt x="103631" y="18287"/>
                </a:lnTo>
                <a:lnTo>
                  <a:pt x="105156" y="13715"/>
                </a:lnTo>
                <a:lnTo>
                  <a:pt x="108203" y="10667"/>
                </a:lnTo>
                <a:lnTo>
                  <a:pt x="112775" y="7619"/>
                </a:lnTo>
                <a:lnTo>
                  <a:pt x="124968" y="1523"/>
                </a:lnTo>
                <a:close/>
              </a:path>
              <a:path w="128269" h="121920">
                <a:moveTo>
                  <a:pt x="53339" y="0"/>
                </a:moveTo>
                <a:lnTo>
                  <a:pt x="0" y="0"/>
                </a:lnTo>
                <a:lnTo>
                  <a:pt x="0" y="1523"/>
                </a:lnTo>
                <a:lnTo>
                  <a:pt x="51815" y="1523"/>
                </a:lnTo>
                <a:lnTo>
                  <a:pt x="53339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5343" y="0"/>
                </a:lnTo>
                <a:lnTo>
                  <a:pt x="85343" y="1523"/>
                </a:lnTo>
                <a:lnTo>
                  <a:pt x="128015" y="1523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1943100" y="698144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3819"/>
                </a:lnTo>
                <a:lnTo>
                  <a:pt x="43688" y="83819"/>
                </a:lnTo>
                <a:lnTo>
                  <a:pt x="46228" y="82295"/>
                </a:lnTo>
                <a:lnTo>
                  <a:pt x="22860" y="82295"/>
                </a:lnTo>
                <a:lnTo>
                  <a:pt x="13716" y="76199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6995">
                <a:moveTo>
                  <a:pt x="43688" y="83819"/>
                </a:moveTo>
                <a:lnTo>
                  <a:pt x="9143" y="83819"/>
                </a:lnTo>
                <a:lnTo>
                  <a:pt x="12192" y="85343"/>
                </a:lnTo>
                <a:lnTo>
                  <a:pt x="16763" y="86867"/>
                </a:lnTo>
                <a:lnTo>
                  <a:pt x="35051" y="86867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8956" y="3047"/>
                </a:lnTo>
                <a:lnTo>
                  <a:pt x="22860" y="7619"/>
                </a:lnTo>
                <a:lnTo>
                  <a:pt x="16763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3527"/>
                </a:lnTo>
                <a:lnTo>
                  <a:pt x="15239" y="39623"/>
                </a:lnTo>
                <a:lnTo>
                  <a:pt x="19812" y="44195"/>
                </a:lnTo>
                <a:lnTo>
                  <a:pt x="28956" y="48767"/>
                </a:lnTo>
                <a:lnTo>
                  <a:pt x="35051" y="53339"/>
                </a:lnTo>
                <a:lnTo>
                  <a:pt x="41148" y="56387"/>
                </a:lnTo>
                <a:lnTo>
                  <a:pt x="42672" y="59435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2672" y="76199"/>
                </a:lnTo>
                <a:lnTo>
                  <a:pt x="39624" y="77723"/>
                </a:lnTo>
                <a:lnTo>
                  <a:pt x="36575" y="80771"/>
                </a:lnTo>
                <a:lnTo>
                  <a:pt x="33527" y="82295"/>
                </a:lnTo>
                <a:lnTo>
                  <a:pt x="46228" y="82295"/>
                </a:lnTo>
                <a:lnTo>
                  <a:pt x="48768" y="80771"/>
                </a:lnTo>
                <a:lnTo>
                  <a:pt x="54863" y="76199"/>
                </a:lnTo>
                <a:lnTo>
                  <a:pt x="59436" y="70103"/>
                </a:lnTo>
                <a:lnTo>
                  <a:pt x="59436" y="62483"/>
                </a:lnTo>
                <a:lnTo>
                  <a:pt x="60531" y="55887"/>
                </a:lnTo>
                <a:lnTo>
                  <a:pt x="30480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5239"/>
                </a:lnTo>
                <a:lnTo>
                  <a:pt x="25907" y="13715"/>
                </a:lnTo>
                <a:lnTo>
                  <a:pt x="27431" y="10667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9436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3339" y="9143"/>
                </a:lnTo>
                <a:lnTo>
                  <a:pt x="57912" y="12191"/>
                </a:lnTo>
                <a:lnTo>
                  <a:pt x="59436" y="19811"/>
                </a:lnTo>
                <a:lnTo>
                  <a:pt x="59436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2483" y="1523"/>
                </a:lnTo>
                <a:lnTo>
                  <a:pt x="62483" y="3047"/>
                </a:lnTo>
                <a:lnTo>
                  <a:pt x="60960" y="3047"/>
                </a:lnTo>
                <a:lnTo>
                  <a:pt x="59436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1632204" y="698144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7619" y="56387"/>
                </a:moveTo>
                <a:lnTo>
                  <a:pt x="4571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3047" y="83819"/>
                </a:lnTo>
                <a:lnTo>
                  <a:pt x="43687" y="83819"/>
                </a:lnTo>
                <a:lnTo>
                  <a:pt x="46228" y="82295"/>
                </a:lnTo>
                <a:lnTo>
                  <a:pt x="22859" y="82295"/>
                </a:lnTo>
                <a:lnTo>
                  <a:pt x="13715" y="76199"/>
                </a:lnTo>
                <a:lnTo>
                  <a:pt x="9143" y="71627"/>
                </a:lnTo>
                <a:lnTo>
                  <a:pt x="7619" y="65531"/>
                </a:lnTo>
                <a:lnTo>
                  <a:pt x="7619" y="56387"/>
                </a:lnTo>
                <a:close/>
              </a:path>
              <a:path w="67310" h="86995">
                <a:moveTo>
                  <a:pt x="43687" y="83819"/>
                </a:moveTo>
                <a:lnTo>
                  <a:pt x="9143" y="83819"/>
                </a:lnTo>
                <a:lnTo>
                  <a:pt x="10668" y="85343"/>
                </a:lnTo>
                <a:lnTo>
                  <a:pt x="16763" y="86867"/>
                </a:lnTo>
                <a:lnTo>
                  <a:pt x="33527" y="86867"/>
                </a:lnTo>
                <a:lnTo>
                  <a:pt x="41147" y="85343"/>
                </a:lnTo>
                <a:lnTo>
                  <a:pt x="43687" y="83819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7431" y="3047"/>
                </a:lnTo>
                <a:lnTo>
                  <a:pt x="22859" y="7619"/>
                </a:lnTo>
                <a:lnTo>
                  <a:pt x="16763" y="10667"/>
                </a:lnTo>
                <a:lnTo>
                  <a:pt x="13715" y="16763"/>
                </a:lnTo>
                <a:lnTo>
                  <a:pt x="12191" y="24383"/>
                </a:lnTo>
                <a:lnTo>
                  <a:pt x="10668" y="30479"/>
                </a:lnTo>
                <a:lnTo>
                  <a:pt x="10668" y="33527"/>
                </a:lnTo>
                <a:lnTo>
                  <a:pt x="13715" y="36575"/>
                </a:lnTo>
                <a:lnTo>
                  <a:pt x="15239" y="39623"/>
                </a:lnTo>
                <a:lnTo>
                  <a:pt x="19812" y="44195"/>
                </a:lnTo>
                <a:lnTo>
                  <a:pt x="35051" y="53339"/>
                </a:lnTo>
                <a:lnTo>
                  <a:pt x="41147" y="56387"/>
                </a:lnTo>
                <a:lnTo>
                  <a:pt x="44195" y="59435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1" y="76199"/>
                </a:lnTo>
                <a:lnTo>
                  <a:pt x="39623" y="77723"/>
                </a:lnTo>
                <a:lnTo>
                  <a:pt x="36575" y="80771"/>
                </a:lnTo>
                <a:lnTo>
                  <a:pt x="32003" y="82295"/>
                </a:lnTo>
                <a:lnTo>
                  <a:pt x="46228" y="82295"/>
                </a:lnTo>
                <a:lnTo>
                  <a:pt x="60317" y="55887"/>
                </a:lnTo>
                <a:lnTo>
                  <a:pt x="58483" y="49720"/>
                </a:lnTo>
                <a:lnTo>
                  <a:pt x="54078" y="43838"/>
                </a:lnTo>
                <a:lnTo>
                  <a:pt x="47243" y="38099"/>
                </a:lnTo>
                <a:lnTo>
                  <a:pt x="35051" y="32003"/>
                </a:lnTo>
                <a:lnTo>
                  <a:pt x="28956" y="30479"/>
                </a:lnTo>
                <a:lnTo>
                  <a:pt x="25907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5239"/>
                </a:lnTo>
                <a:lnTo>
                  <a:pt x="25907" y="13715"/>
                </a:lnTo>
                <a:lnTo>
                  <a:pt x="25907" y="10667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48768" y="1523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3339" y="9143"/>
                </a:lnTo>
                <a:lnTo>
                  <a:pt x="56387" y="12191"/>
                </a:lnTo>
                <a:lnTo>
                  <a:pt x="57912" y="19811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1523"/>
                </a:lnTo>
                <a:lnTo>
                  <a:pt x="62483" y="3047"/>
                </a:lnTo>
                <a:lnTo>
                  <a:pt x="60959" y="3047"/>
                </a:lnTo>
                <a:lnTo>
                  <a:pt x="59435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1452372" y="6944868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40" h="121920">
                <a:moveTo>
                  <a:pt x="67056" y="117347"/>
                </a:moveTo>
                <a:lnTo>
                  <a:pt x="13715" y="117347"/>
                </a:lnTo>
                <a:lnTo>
                  <a:pt x="13715" y="121919"/>
                </a:lnTo>
                <a:lnTo>
                  <a:pt x="65531" y="121919"/>
                </a:lnTo>
                <a:lnTo>
                  <a:pt x="67056" y="117347"/>
                </a:lnTo>
                <a:close/>
              </a:path>
              <a:path w="129540" h="121920">
                <a:moveTo>
                  <a:pt x="45719" y="1523"/>
                </a:moveTo>
                <a:lnTo>
                  <a:pt x="1524" y="1523"/>
                </a:lnTo>
                <a:lnTo>
                  <a:pt x="3047" y="3047"/>
                </a:lnTo>
                <a:lnTo>
                  <a:pt x="4571" y="3047"/>
                </a:lnTo>
                <a:lnTo>
                  <a:pt x="9143" y="6095"/>
                </a:lnTo>
                <a:lnTo>
                  <a:pt x="12191" y="7619"/>
                </a:lnTo>
                <a:lnTo>
                  <a:pt x="12191" y="9143"/>
                </a:lnTo>
                <a:lnTo>
                  <a:pt x="13715" y="10667"/>
                </a:lnTo>
                <a:lnTo>
                  <a:pt x="16764" y="15239"/>
                </a:lnTo>
                <a:lnTo>
                  <a:pt x="18287" y="21335"/>
                </a:lnTo>
                <a:lnTo>
                  <a:pt x="41147" y="71627"/>
                </a:lnTo>
                <a:lnTo>
                  <a:pt x="35052" y="100583"/>
                </a:lnTo>
                <a:lnTo>
                  <a:pt x="33528" y="108203"/>
                </a:lnTo>
                <a:lnTo>
                  <a:pt x="32003" y="112775"/>
                </a:lnTo>
                <a:lnTo>
                  <a:pt x="30480" y="114299"/>
                </a:lnTo>
                <a:lnTo>
                  <a:pt x="27431" y="115823"/>
                </a:lnTo>
                <a:lnTo>
                  <a:pt x="22859" y="117347"/>
                </a:lnTo>
                <a:lnTo>
                  <a:pt x="56387" y="117347"/>
                </a:lnTo>
                <a:lnTo>
                  <a:pt x="53340" y="115823"/>
                </a:lnTo>
                <a:lnTo>
                  <a:pt x="50291" y="112775"/>
                </a:lnTo>
                <a:lnTo>
                  <a:pt x="50291" y="108203"/>
                </a:lnTo>
                <a:lnTo>
                  <a:pt x="51815" y="100583"/>
                </a:lnTo>
                <a:lnTo>
                  <a:pt x="59436" y="68579"/>
                </a:lnTo>
                <a:lnTo>
                  <a:pt x="64516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8100" y="16763"/>
                </a:lnTo>
                <a:lnTo>
                  <a:pt x="36575" y="13715"/>
                </a:lnTo>
                <a:lnTo>
                  <a:pt x="36575" y="10667"/>
                </a:lnTo>
                <a:lnTo>
                  <a:pt x="38100" y="7619"/>
                </a:lnTo>
                <a:lnTo>
                  <a:pt x="41147" y="4571"/>
                </a:lnTo>
                <a:lnTo>
                  <a:pt x="44196" y="3047"/>
                </a:lnTo>
                <a:lnTo>
                  <a:pt x="45719" y="1523"/>
                </a:lnTo>
                <a:close/>
              </a:path>
              <a:path w="129540" h="121920">
                <a:moveTo>
                  <a:pt x="124968" y="1523"/>
                </a:moveTo>
                <a:lnTo>
                  <a:pt x="89915" y="1523"/>
                </a:lnTo>
                <a:lnTo>
                  <a:pt x="91440" y="3047"/>
                </a:lnTo>
                <a:lnTo>
                  <a:pt x="92964" y="3047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6012" y="12191"/>
                </a:lnTo>
                <a:lnTo>
                  <a:pt x="96012" y="15239"/>
                </a:lnTo>
                <a:lnTo>
                  <a:pt x="92964" y="18287"/>
                </a:lnTo>
                <a:lnTo>
                  <a:pt x="89915" y="22859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2859"/>
                </a:lnTo>
                <a:lnTo>
                  <a:pt x="103631" y="18287"/>
                </a:lnTo>
                <a:lnTo>
                  <a:pt x="106680" y="13715"/>
                </a:lnTo>
                <a:lnTo>
                  <a:pt x="109728" y="10667"/>
                </a:lnTo>
                <a:lnTo>
                  <a:pt x="114300" y="7619"/>
                </a:lnTo>
                <a:lnTo>
                  <a:pt x="115824" y="6095"/>
                </a:lnTo>
                <a:lnTo>
                  <a:pt x="124968" y="1523"/>
                </a:lnTo>
                <a:close/>
              </a:path>
              <a:path w="129540" h="121920">
                <a:moveTo>
                  <a:pt x="53340" y="0"/>
                </a:moveTo>
                <a:lnTo>
                  <a:pt x="0" y="0"/>
                </a:lnTo>
                <a:lnTo>
                  <a:pt x="0" y="1523"/>
                </a:lnTo>
                <a:lnTo>
                  <a:pt x="51815" y="1523"/>
                </a:lnTo>
                <a:lnTo>
                  <a:pt x="53340" y="0"/>
                </a:lnTo>
                <a:close/>
              </a:path>
              <a:path w="129540" h="121920">
                <a:moveTo>
                  <a:pt x="129540" y="0"/>
                </a:moveTo>
                <a:lnTo>
                  <a:pt x="86868" y="0"/>
                </a:lnTo>
                <a:lnTo>
                  <a:pt x="86868" y="1523"/>
                </a:lnTo>
                <a:lnTo>
                  <a:pt x="129540" y="1523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1299972" y="698144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6387"/>
                </a:moveTo>
                <a:lnTo>
                  <a:pt x="7619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3819"/>
                </a:lnTo>
                <a:lnTo>
                  <a:pt x="44704" y="83819"/>
                </a:lnTo>
                <a:lnTo>
                  <a:pt x="46736" y="82295"/>
                </a:lnTo>
                <a:lnTo>
                  <a:pt x="24384" y="82295"/>
                </a:lnTo>
                <a:lnTo>
                  <a:pt x="18287" y="79247"/>
                </a:lnTo>
                <a:lnTo>
                  <a:pt x="15240" y="76199"/>
                </a:lnTo>
                <a:lnTo>
                  <a:pt x="12191" y="71627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4704" y="83819"/>
                </a:moveTo>
                <a:lnTo>
                  <a:pt x="10668" y="83819"/>
                </a:lnTo>
                <a:lnTo>
                  <a:pt x="12191" y="85343"/>
                </a:lnTo>
                <a:lnTo>
                  <a:pt x="18287" y="86867"/>
                </a:lnTo>
                <a:lnTo>
                  <a:pt x="36575" y="86867"/>
                </a:lnTo>
                <a:lnTo>
                  <a:pt x="42671" y="85343"/>
                </a:lnTo>
                <a:lnTo>
                  <a:pt x="44704" y="83819"/>
                </a:lnTo>
                <a:close/>
              </a:path>
              <a:path w="68580" h="86995">
                <a:moveTo>
                  <a:pt x="47243" y="0"/>
                </a:moveTo>
                <a:lnTo>
                  <a:pt x="36575" y="0"/>
                </a:lnTo>
                <a:lnTo>
                  <a:pt x="30480" y="3047"/>
                </a:lnTo>
                <a:lnTo>
                  <a:pt x="24384" y="7619"/>
                </a:lnTo>
                <a:lnTo>
                  <a:pt x="18287" y="10667"/>
                </a:lnTo>
                <a:lnTo>
                  <a:pt x="15240" y="16763"/>
                </a:lnTo>
                <a:lnTo>
                  <a:pt x="13715" y="24383"/>
                </a:lnTo>
                <a:lnTo>
                  <a:pt x="12191" y="30479"/>
                </a:lnTo>
                <a:lnTo>
                  <a:pt x="16764" y="39623"/>
                </a:lnTo>
                <a:lnTo>
                  <a:pt x="21336" y="44195"/>
                </a:lnTo>
                <a:lnTo>
                  <a:pt x="28956" y="48767"/>
                </a:lnTo>
                <a:lnTo>
                  <a:pt x="38100" y="53339"/>
                </a:lnTo>
                <a:lnTo>
                  <a:pt x="47243" y="62483"/>
                </a:lnTo>
                <a:lnTo>
                  <a:pt x="47243" y="70103"/>
                </a:lnTo>
                <a:lnTo>
                  <a:pt x="44196" y="76199"/>
                </a:lnTo>
                <a:lnTo>
                  <a:pt x="41147" y="77723"/>
                </a:lnTo>
                <a:lnTo>
                  <a:pt x="38100" y="80771"/>
                </a:lnTo>
                <a:lnTo>
                  <a:pt x="35052" y="82295"/>
                </a:lnTo>
                <a:lnTo>
                  <a:pt x="46736" y="82295"/>
                </a:lnTo>
                <a:lnTo>
                  <a:pt x="48768" y="80771"/>
                </a:lnTo>
                <a:lnTo>
                  <a:pt x="56387" y="76199"/>
                </a:lnTo>
                <a:lnTo>
                  <a:pt x="60959" y="70103"/>
                </a:lnTo>
                <a:lnTo>
                  <a:pt x="60959" y="62483"/>
                </a:lnTo>
                <a:lnTo>
                  <a:pt x="61198" y="55887"/>
                </a:lnTo>
                <a:lnTo>
                  <a:pt x="32003" y="30479"/>
                </a:lnTo>
                <a:lnTo>
                  <a:pt x="28956" y="27431"/>
                </a:lnTo>
                <a:lnTo>
                  <a:pt x="27431" y="24383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3715"/>
                </a:lnTo>
                <a:lnTo>
                  <a:pt x="28956" y="10667"/>
                </a:lnTo>
                <a:lnTo>
                  <a:pt x="38100" y="6095"/>
                </a:lnTo>
                <a:lnTo>
                  <a:pt x="67296" y="6095"/>
                </a:lnTo>
                <a:lnTo>
                  <a:pt x="67617" y="4571"/>
                </a:lnTo>
                <a:lnTo>
                  <a:pt x="60959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50291" y="1523"/>
                </a:lnTo>
                <a:lnTo>
                  <a:pt x="47243" y="0"/>
                </a:lnTo>
                <a:close/>
              </a:path>
              <a:path w="68580" h="86995">
                <a:moveTo>
                  <a:pt x="67296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4" y="9143"/>
                </a:lnTo>
                <a:lnTo>
                  <a:pt x="57912" y="12191"/>
                </a:lnTo>
                <a:lnTo>
                  <a:pt x="59436" y="19811"/>
                </a:lnTo>
                <a:lnTo>
                  <a:pt x="60959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0959" y="4571"/>
                </a:lnTo>
                <a:lnTo>
                  <a:pt x="67617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4087367" y="700278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4087367" y="70363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3627120" y="7024116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3582923" y="701954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3627120" y="6970776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7619" y="0"/>
                </a:moveTo>
                <a:lnTo>
                  <a:pt x="0" y="0"/>
                </a:lnTo>
                <a:lnTo>
                  <a:pt x="0" y="44196"/>
                </a:lnTo>
                <a:lnTo>
                  <a:pt x="7619" y="441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3270503" y="7018781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2581655" y="70241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2538983" y="701954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2581655" y="6970776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2264664" y="701878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1798320" y="701878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3299459" y="7574279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3398520" y="7609331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4">
                <a:moveTo>
                  <a:pt x="38100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40"/>
                </a:lnTo>
                <a:lnTo>
                  <a:pt x="33527" y="19812"/>
                </a:lnTo>
                <a:lnTo>
                  <a:pt x="33527" y="28956"/>
                </a:lnTo>
                <a:lnTo>
                  <a:pt x="30479" y="35052"/>
                </a:lnTo>
                <a:lnTo>
                  <a:pt x="24383" y="42672"/>
                </a:lnTo>
                <a:lnTo>
                  <a:pt x="21002" y="47791"/>
                </a:lnTo>
                <a:lnTo>
                  <a:pt x="15620" y="53911"/>
                </a:lnTo>
                <a:lnTo>
                  <a:pt x="8445" y="60960"/>
                </a:lnTo>
                <a:lnTo>
                  <a:pt x="0" y="68580"/>
                </a:lnTo>
                <a:lnTo>
                  <a:pt x="0" y="70104"/>
                </a:lnTo>
                <a:lnTo>
                  <a:pt x="41147" y="70104"/>
                </a:lnTo>
                <a:lnTo>
                  <a:pt x="43433" y="64008"/>
                </a:lnTo>
                <a:lnTo>
                  <a:pt x="10667" y="64008"/>
                </a:lnTo>
                <a:lnTo>
                  <a:pt x="19812" y="54864"/>
                </a:lnTo>
                <a:lnTo>
                  <a:pt x="25907" y="45720"/>
                </a:lnTo>
                <a:lnTo>
                  <a:pt x="32003" y="41148"/>
                </a:lnTo>
                <a:lnTo>
                  <a:pt x="36575" y="35052"/>
                </a:lnTo>
                <a:lnTo>
                  <a:pt x="39624" y="28956"/>
                </a:lnTo>
                <a:lnTo>
                  <a:pt x="41147" y="24384"/>
                </a:lnTo>
                <a:lnTo>
                  <a:pt x="42671" y="22860"/>
                </a:lnTo>
                <a:lnTo>
                  <a:pt x="42671" y="13716"/>
                </a:lnTo>
                <a:lnTo>
                  <a:pt x="39624" y="9144"/>
                </a:lnTo>
                <a:lnTo>
                  <a:pt x="38100" y="7620"/>
                </a:lnTo>
                <a:close/>
              </a:path>
              <a:path w="45720" h="70484">
                <a:moveTo>
                  <a:pt x="45719" y="57912"/>
                </a:moveTo>
                <a:lnTo>
                  <a:pt x="44195" y="57912"/>
                </a:lnTo>
                <a:lnTo>
                  <a:pt x="44195" y="59436"/>
                </a:lnTo>
                <a:lnTo>
                  <a:pt x="42671" y="60960"/>
                </a:lnTo>
                <a:lnTo>
                  <a:pt x="41147" y="60960"/>
                </a:lnTo>
                <a:lnTo>
                  <a:pt x="39624" y="62484"/>
                </a:lnTo>
                <a:lnTo>
                  <a:pt x="36575" y="62484"/>
                </a:lnTo>
                <a:lnTo>
                  <a:pt x="35051" y="64008"/>
                </a:lnTo>
                <a:lnTo>
                  <a:pt x="43433" y="64008"/>
                </a:lnTo>
                <a:lnTo>
                  <a:pt x="45719" y="57912"/>
                </a:lnTo>
                <a:close/>
              </a:path>
              <a:path w="45720" h="70484">
                <a:moveTo>
                  <a:pt x="27431" y="0"/>
                </a:moveTo>
                <a:lnTo>
                  <a:pt x="16763" y="0"/>
                </a:lnTo>
                <a:lnTo>
                  <a:pt x="12191" y="1524"/>
                </a:lnTo>
                <a:lnTo>
                  <a:pt x="4571" y="9144"/>
                </a:lnTo>
                <a:lnTo>
                  <a:pt x="3047" y="13716"/>
                </a:lnTo>
                <a:lnTo>
                  <a:pt x="1524" y="21336"/>
                </a:lnTo>
                <a:lnTo>
                  <a:pt x="4571" y="21336"/>
                </a:lnTo>
                <a:lnTo>
                  <a:pt x="4571" y="16764"/>
                </a:lnTo>
                <a:lnTo>
                  <a:pt x="10667" y="10668"/>
                </a:lnTo>
                <a:lnTo>
                  <a:pt x="16763" y="7620"/>
                </a:lnTo>
                <a:lnTo>
                  <a:pt x="38100" y="7620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1330452" y="74676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8100" y="7619"/>
                </a:moveTo>
                <a:lnTo>
                  <a:pt x="22859" y="7619"/>
                </a:lnTo>
                <a:lnTo>
                  <a:pt x="25907" y="9143"/>
                </a:lnTo>
                <a:lnTo>
                  <a:pt x="28956" y="12192"/>
                </a:lnTo>
                <a:lnTo>
                  <a:pt x="32003" y="18287"/>
                </a:lnTo>
                <a:lnTo>
                  <a:pt x="32003" y="27431"/>
                </a:lnTo>
                <a:lnTo>
                  <a:pt x="30479" y="33527"/>
                </a:lnTo>
                <a:lnTo>
                  <a:pt x="24384" y="41148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80"/>
                </a:lnTo>
                <a:lnTo>
                  <a:pt x="0" y="70104"/>
                </a:lnTo>
                <a:lnTo>
                  <a:pt x="39623" y="70104"/>
                </a:lnTo>
                <a:lnTo>
                  <a:pt x="43010" y="62483"/>
                </a:lnTo>
                <a:lnTo>
                  <a:pt x="9143" y="62483"/>
                </a:lnTo>
                <a:lnTo>
                  <a:pt x="12191" y="60960"/>
                </a:lnTo>
                <a:lnTo>
                  <a:pt x="18287" y="54863"/>
                </a:lnTo>
                <a:lnTo>
                  <a:pt x="25907" y="45719"/>
                </a:lnTo>
                <a:lnTo>
                  <a:pt x="35051" y="33527"/>
                </a:lnTo>
                <a:lnTo>
                  <a:pt x="38100" y="27431"/>
                </a:lnTo>
                <a:lnTo>
                  <a:pt x="39623" y="25907"/>
                </a:lnTo>
                <a:lnTo>
                  <a:pt x="41147" y="21336"/>
                </a:lnTo>
                <a:lnTo>
                  <a:pt x="41147" y="12192"/>
                </a:lnTo>
                <a:lnTo>
                  <a:pt x="38100" y="7619"/>
                </a:lnTo>
                <a:close/>
              </a:path>
              <a:path w="45719" h="70484">
                <a:moveTo>
                  <a:pt x="45719" y="56387"/>
                </a:moveTo>
                <a:lnTo>
                  <a:pt x="42671" y="56387"/>
                </a:lnTo>
                <a:lnTo>
                  <a:pt x="42671" y="57912"/>
                </a:lnTo>
                <a:lnTo>
                  <a:pt x="41147" y="59436"/>
                </a:lnTo>
                <a:lnTo>
                  <a:pt x="39623" y="59436"/>
                </a:lnTo>
                <a:lnTo>
                  <a:pt x="38100" y="60960"/>
                </a:lnTo>
                <a:lnTo>
                  <a:pt x="36575" y="60960"/>
                </a:lnTo>
                <a:lnTo>
                  <a:pt x="35051" y="62483"/>
                </a:lnTo>
                <a:lnTo>
                  <a:pt x="43010" y="62483"/>
                </a:lnTo>
                <a:lnTo>
                  <a:pt x="45719" y="56387"/>
                </a:lnTo>
                <a:close/>
              </a:path>
              <a:path w="45719" h="70484">
                <a:moveTo>
                  <a:pt x="27431" y="0"/>
                </a:moveTo>
                <a:lnTo>
                  <a:pt x="15239" y="0"/>
                </a:lnTo>
                <a:lnTo>
                  <a:pt x="10667" y="1524"/>
                </a:lnTo>
                <a:lnTo>
                  <a:pt x="4571" y="7619"/>
                </a:lnTo>
                <a:lnTo>
                  <a:pt x="3047" y="12192"/>
                </a:lnTo>
                <a:lnTo>
                  <a:pt x="1523" y="19812"/>
                </a:lnTo>
                <a:lnTo>
                  <a:pt x="4571" y="19812"/>
                </a:lnTo>
                <a:lnTo>
                  <a:pt x="4571" y="15239"/>
                </a:lnTo>
                <a:lnTo>
                  <a:pt x="12191" y="7619"/>
                </a:lnTo>
                <a:lnTo>
                  <a:pt x="38100" y="7619"/>
                </a:lnTo>
                <a:lnTo>
                  <a:pt x="35051" y="4572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3361944" y="7380731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20"/>
                </a:moveTo>
                <a:lnTo>
                  <a:pt x="1523" y="121920"/>
                </a:lnTo>
                <a:lnTo>
                  <a:pt x="1523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5">
                <a:moveTo>
                  <a:pt x="38100" y="120396"/>
                </a:moveTo>
                <a:lnTo>
                  <a:pt x="12191" y="120396"/>
                </a:lnTo>
                <a:lnTo>
                  <a:pt x="7619" y="121920"/>
                </a:lnTo>
                <a:lnTo>
                  <a:pt x="41147" y="121920"/>
                </a:lnTo>
                <a:lnTo>
                  <a:pt x="38100" y="120396"/>
                </a:lnTo>
                <a:close/>
              </a:path>
              <a:path w="47625" h="125095">
                <a:moveTo>
                  <a:pt x="33527" y="15240"/>
                </a:moveTo>
                <a:lnTo>
                  <a:pt x="13715" y="15240"/>
                </a:lnTo>
                <a:lnTo>
                  <a:pt x="13715" y="16764"/>
                </a:lnTo>
                <a:lnTo>
                  <a:pt x="15239" y="16764"/>
                </a:lnTo>
                <a:lnTo>
                  <a:pt x="15239" y="19812"/>
                </a:lnTo>
                <a:lnTo>
                  <a:pt x="16763" y="21336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3715" y="118872"/>
                </a:lnTo>
                <a:lnTo>
                  <a:pt x="13715" y="120396"/>
                </a:lnTo>
                <a:lnTo>
                  <a:pt x="36575" y="120396"/>
                </a:lnTo>
                <a:lnTo>
                  <a:pt x="35051" y="118872"/>
                </a:lnTo>
                <a:lnTo>
                  <a:pt x="35051" y="117348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7625" h="125095">
                <a:moveTo>
                  <a:pt x="33527" y="0"/>
                </a:moveTo>
                <a:lnTo>
                  <a:pt x="28955" y="0"/>
                </a:lnTo>
                <a:lnTo>
                  <a:pt x="0" y="15240"/>
                </a:lnTo>
                <a:lnTo>
                  <a:pt x="1523" y="18288"/>
                </a:lnTo>
                <a:lnTo>
                  <a:pt x="4571" y="16764"/>
                </a:lnTo>
                <a:lnTo>
                  <a:pt x="9143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3054095" y="7493507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1524"/>
                </a:lnTo>
                <a:lnTo>
                  <a:pt x="4572" y="6096"/>
                </a:lnTo>
                <a:lnTo>
                  <a:pt x="10668" y="10668"/>
                </a:lnTo>
                <a:lnTo>
                  <a:pt x="13716" y="16764"/>
                </a:lnTo>
                <a:lnTo>
                  <a:pt x="21336" y="24384"/>
                </a:lnTo>
                <a:lnTo>
                  <a:pt x="24384" y="30480"/>
                </a:lnTo>
                <a:lnTo>
                  <a:pt x="24384" y="35052"/>
                </a:lnTo>
                <a:lnTo>
                  <a:pt x="27431" y="42672"/>
                </a:lnTo>
                <a:lnTo>
                  <a:pt x="32004" y="85344"/>
                </a:lnTo>
                <a:lnTo>
                  <a:pt x="31718" y="93583"/>
                </a:lnTo>
                <a:lnTo>
                  <a:pt x="30861" y="102108"/>
                </a:lnTo>
                <a:lnTo>
                  <a:pt x="29432" y="110632"/>
                </a:lnTo>
                <a:lnTo>
                  <a:pt x="27431" y="118872"/>
                </a:lnTo>
                <a:lnTo>
                  <a:pt x="26003" y="127230"/>
                </a:lnTo>
                <a:lnTo>
                  <a:pt x="6096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5052" y="134112"/>
                </a:lnTo>
                <a:lnTo>
                  <a:pt x="48125" y="95750"/>
                </a:lnTo>
                <a:lnTo>
                  <a:pt x="48768" y="82296"/>
                </a:lnTo>
                <a:lnTo>
                  <a:pt x="48458" y="73152"/>
                </a:lnTo>
                <a:lnTo>
                  <a:pt x="33908" y="29337"/>
                </a:lnTo>
                <a:lnTo>
                  <a:pt x="6572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2909316" y="7493507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3715" y="32004"/>
                </a:lnTo>
                <a:lnTo>
                  <a:pt x="1071" y="68865"/>
                </a:lnTo>
                <a:lnTo>
                  <a:pt x="0" y="82296"/>
                </a:lnTo>
                <a:lnTo>
                  <a:pt x="547" y="91654"/>
                </a:lnTo>
                <a:lnTo>
                  <a:pt x="11358" y="128373"/>
                </a:lnTo>
                <a:lnTo>
                  <a:pt x="37718" y="159067"/>
                </a:lnTo>
                <a:lnTo>
                  <a:pt x="50291" y="166116"/>
                </a:lnTo>
                <a:lnTo>
                  <a:pt x="50291" y="163068"/>
                </a:lnTo>
                <a:lnTo>
                  <a:pt x="44195" y="160020"/>
                </a:lnTo>
                <a:lnTo>
                  <a:pt x="39623" y="155448"/>
                </a:lnTo>
                <a:lnTo>
                  <a:pt x="35051" y="149352"/>
                </a:lnTo>
                <a:lnTo>
                  <a:pt x="30479" y="144780"/>
                </a:lnTo>
                <a:lnTo>
                  <a:pt x="27431" y="135636"/>
                </a:lnTo>
                <a:lnTo>
                  <a:pt x="24383" y="131064"/>
                </a:lnTo>
                <a:lnTo>
                  <a:pt x="21335" y="115824"/>
                </a:lnTo>
                <a:lnTo>
                  <a:pt x="19573" y="107561"/>
                </a:lnTo>
                <a:lnTo>
                  <a:pt x="18668" y="98869"/>
                </a:lnTo>
                <a:lnTo>
                  <a:pt x="18401" y="91654"/>
                </a:lnTo>
                <a:lnTo>
                  <a:pt x="18454" y="68865"/>
                </a:lnTo>
                <a:lnTo>
                  <a:pt x="26098" y="31242"/>
                </a:lnTo>
                <a:lnTo>
                  <a:pt x="50291" y="1524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2557272" y="7493507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1524"/>
                </a:lnTo>
                <a:lnTo>
                  <a:pt x="12191" y="10668"/>
                </a:lnTo>
                <a:lnTo>
                  <a:pt x="15239" y="16764"/>
                </a:lnTo>
                <a:lnTo>
                  <a:pt x="18287" y="21336"/>
                </a:lnTo>
                <a:lnTo>
                  <a:pt x="21335" y="24384"/>
                </a:lnTo>
                <a:lnTo>
                  <a:pt x="24383" y="30480"/>
                </a:lnTo>
                <a:lnTo>
                  <a:pt x="25907" y="35052"/>
                </a:lnTo>
                <a:lnTo>
                  <a:pt x="28955" y="42672"/>
                </a:lnTo>
                <a:lnTo>
                  <a:pt x="30479" y="50292"/>
                </a:lnTo>
                <a:lnTo>
                  <a:pt x="31599" y="58340"/>
                </a:lnTo>
                <a:lnTo>
                  <a:pt x="32575" y="66675"/>
                </a:lnTo>
                <a:lnTo>
                  <a:pt x="33266" y="75580"/>
                </a:lnTo>
                <a:lnTo>
                  <a:pt x="33527" y="85344"/>
                </a:lnTo>
                <a:lnTo>
                  <a:pt x="33242" y="93583"/>
                </a:lnTo>
                <a:lnTo>
                  <a:pt x="32384" y="102108"/>
                </a:lnTo>
                <a:lnTo>
                  <a:pt x="30956" y="110632"/>
                </a:lnTo>
                <a:lnTo>
                  <a:pt x="28955" y="118872"/>
                </a:lnTo>
                <a:lnTo>
                  <a:pt x="27289" y="127230"/>
                </a:lnTo>
                <a:lnTo>
                  <a:pt x="24764" y="134302"/>
                </a:lnTo>
                <a:lnTo>
                  <a:pt x="21669" y="140517"/>
                </a:lnTo>
                <a:lnTo>
                  <a:pt x="18287" y="146304"/>
                </a:lnTo>
                <a:lnTo>
                  <a:pt x="15239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6575" y="134112"/>
                </a:lnTo>
                <a:lnTo>
                  <a:pt x="49434" y="95750"/>
                </a:lnTo>
                <a:lnTo>
                  <a:pt x="50291" y="82296"/>
                </a:lnTo>
                <a:lnTo>
                  <a:pt x="49744" y="73152"/>
                </a:lnTo>
                <a:lnTo>
                  <a:pt x="35051" y="29337"/>
                </a:lnTo>
                <a:lnTo>
                  <a:pt x="6572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2414016" y="7493507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3715" y="32004"/>
                </a:lnTo>
                <a:lnTo>
                  <a:pt x="857" y="68865"/>
                </a:lnTo>
                <a:lnTo>
                  <a:pt x="0" y="82296"/>
                </a:lnTo>
                <a:lnTo>
                  <a:pt x="333" y="91654"/>
                </a:lnTo>
                <a:lnTo>
                  <a:pt x="1523" y="101155"/>
                </a:lnTo>
                <a:lnTo>
                  <a:pt x="3857" y="110370"/>
                </a:lnTo>
                <a:lnTo>
                  <a:pt x="7619" y="118872"/>
                </a:lnTo>
                <a:lnTo>
                  <a:pt x="11572" y="128373"/>
                </a:lnTo>
                <a:lnTo>
                  <a:pt x="37718" y="159067"/>
                </a:lnTo>
                <a:lnTo>
                  <a:pt x="50291" y="166116"/>
                </a:lnTo>
                <a:lnTo>
                  <a:pt x="50291" y="163068"/>
                </a:lnTo>
                <a:lnTo>
                  <a:pt x="44195" y="160020"/>
                </a:lnTo>
                <a:lnTo>
                  <a:pt x="39623" y="155448"/>
                </a:lnTo>
                <a:lnTo>
                  <a:pt x="35051" y="149352"/>
                </a:lnTo>
                <a:lnTo>
                  <a:pt x="22859" y="131064"/>
                </a:lnTo>
                <a:lnTo>
                  <a:pt x="22859" y="123444"/>
                </a:lnTo>
                <a:lnTo>
                  <a:pt x="21335" y="115824"/>
                </a:lnTo>
                <a:lnTo>
                  <a:pt x="20216" y="107561"/>
                </a:lnTo>
                <a:lnTo>
                  <a:pt x="19240" y="98869"/>
                </a:lnTo>
                <a:lnTo>
                  <a:pt x="18549" y="89892"/>
                </a:lnTo>
                <a:lnTo>
                  <a:pt x="18287" y="80772"/>
                </a:lnTo>
                <a:lnTo>
                  <a:pt x="18549" y="71889"/>
                </a:lnTo>
                <a:lnTo>
                  <a:pt x="25526" y="31242"/>
                </a:lnTo>
                <a:lnTo>
                  <a:pt x="50291" y="1524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2113788" y="7495031"/>
            <a:ext cx="80772" cy="12496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883664" y="7495031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5">
                <a:moveTo>
                  <a:pt x="32004" y="15240"/>
                </a:moveTo>
                <a:lnTo>
                  <a:pt x="12192" y="15240"/>
                </a:lnTo>
                <a:lnTo>
                  <a:pt x="16763" y="19812"/>
                </a:lnTo>
                <a:lnTo>
                  <a:pt x="16763" y="22860"/>
                </a:lnTo>
                <a:lnTo>
                  <a:pt x="18287" y="28956"/>
                </a:lnTo>
                <a:lnTo>
                  <a:pt x="18287" y="111252"/>
                </a:lnTo>
                <a:lnTo>
                  <a:pt x="16763" y="115824"/>
                </a:lnTo>
                <a:lnTo>
                  <a:pt x="16763" y="117348"/>
                </a:lnTo>
                <a:lnTo>
                  <a:pt x="15240" y="118872"/>
                </a:lnTo>
                <a:lnTo>
                  <a:pt x="12192" y="120396"/>
                </a:lnTo>
                <a:lnTo>
                  <a:pt x="10668" y="121920"/>
                </a:lnTo>
                <a:lnTo>
                  <a:pt x="38100" y="121920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4" y="114300"/>
                </a:lnTo>
                <a:lnTo>
                  <a:pt x="32004" y="15240"/>
                </a:lnTo>
                <a:close/>
              </a:path>
              <a:path w="48894" h="125095">
                <a:moveTo>
                  <a:pt x="32004" y="0"/>
                </a:moveTo>
                <a:lnTo>
                  <a:pt x="28956" y="0"/>
                </a:lnTo>
                <a:lnTo>
                  <a:pt x="0" y="15240"/>
                </a:lnTo>
                <a:lnTo>
                  <a:pt x="1524" y="18288"/>
                </a:lnTo>
                <a:lnTo>
                  <a:pt x="7619" y="15240"/>
                </a:lnTo>
                <a:lnTo>
                  <a:pt x="32004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656588" y="7493507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1524"/>
                </a:lnTo>
                <a:lnTo>
                  <a:pt x="4572" y="6096"/>
                </a:lnTo>
                <a:lnTo>
                  <a:pt x="10668" y="10668"/>
                </a:lnTo>
                <a:lnTo>
                  <a:pt x="13716" y="16764"/>
                </a:lnTo>
                <a:lnTo>
                  <a:pt x="21336" y="24384"/>
                </a:lnTo>
                <a:lnTo>
                  <a:pt x="22860" y="30480"/>
                </a:lnTo>
                <a:lnTo>
                  <a:pt x="24384" y="35052"/>
                </a:lnTo>
                <a:lnTo>
                  <a:pt x="27431" y="50292"/>
                </a:lnTo>
                <a:lnTo>
                  <a:pt x="29194" y="58340"/>
                </a:lnTo>
                <a:lnTo>
                  <a:pt x="30099" y="66675"/>
                </a:lnTo>
                <a:lnTo>
                  <a:pt x="30341" y="73152"/>
                </a:lnTo>
                <a:lnTo>
                  <a:pt x="30432" y="93583"/>
                </a:lnTo>
                <a:lnTo>
                  <a:pt x="30099" y="102108"/>
                </a:lnTo>
                <a:lnTo>
                  <a:pt x="21216" y="140517"/>
                </a:lnTo>
                <a:lnTo>
                  <a:pt x="0" y="163068"/>
                </a:lnTo>
                <a:lnTo>
                  <a:pt x="0" y="166116"/>
                </a:lnTo>
                <a:lnTo>
                  <a:pt x="35051" y="134112"/>
                </a:lnTo>
                <a:lnTo>
                  <a:pt x="47910" y="95750"/>
                </a:lnTo>
                <a:lnTo>
                  <a:pt x="48768" y="82296"/>
                </a:lnTo>
                <a:lnTo>
                  <a:pt x="48458" y="73152"/>
                </a:lnTo>
                <a:lnTo>
                  <a:pt x="33337" y="29337"/>
                </a:lnTo>
                <a:lnTo>
                  <a:pt x="5714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1511808" y="7493507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3715" y="32004"/>
                </a:lnTo>
                <a:lnTo>
                  <a:pt x="857" y="68865"/>
                </a:lnTo>
                <a:lnTo>
                  <a:pt x="0" y="82296"/>
                </a:lnTo>
                <a:lnTo>
                  <a:pt x="547" y="91654"/>
                </a:lnTo>
                <a:lnTo>
                  <a:pt x="2095" y="101155"/>
                </a:lnTo>
                <a:lnTo>
                  <a:pt x="4500" y="110370"/>
                </a:lnTo>
                <a:lnTo>
                  <a:pt x="7619" y="118872"/>
                </a:lnTo>
                <a:lnTo>
                  <a:pt x="10715" y="128373"/>
                </a:lnTo>
                <a:lnTo>
                  <a:pt x="37147" y="159067"/>
                </a:lnTo>
                <a:lnTo>
                  <a:pt x="50291" y="166116"/>
                </a:lnTo>
                <a:lnTo>
                  <a:pt x="50291" y="163068"/>
                </a:lnTo>
                <a:lnTo>
                  <a:pt x="44195" y="160020"/>
                </a:lnTo>
                <a:lnTo>
                  <a:pt x="38100" y="155448"/>
                </a:lnTo>
                <a:lnTo>
                  <a:pt x="35051" y="149352"/>
                </a:lnTo>
                <a:lnTo>
                  <a:pt x="25907" y="135636"/>
                </a:lnTo>
                <a:lnTo>
                  <a:pt x="24383" y="131064"/>
                </a:lnTo>
                <a:lnTo>
                  <a:pt x="17025" y="89892"/>
                </a:lnTo>
                <a:lnTo>
                  <a:pt x="16763" y="80772"/>
                </a:lnTo>
                <a:lnTo>
                  <a:pt x="17049" y="71889"/>
                </a:lnTo>
                <a:lnTo>
                  <a:pt x="17906" y="63436"/>
                </a:lnTo>
                <a:lnTo>
                  <a:pt x="19335" y="55268"/>
                </a:lnTo>
                <a:lnTo>
                  <a:pt x="21335" y="47244"/>
                </a:lnTo>
                <a:lnTo>
                  <a:pt x="23002" y="38671"/>
                </a:lnTo>
                <a:lnTo>
                  <a:pt x="25526" y="31242"/>
                </a:lnTo>
                <a:lnTo>
                  <a:pt x="28622" y="24955"/>
                </a:lnTo>
                <a:lnTo>
                  <a:pt x="32003" y="19812"/>
                </a:lnTo>
                <a:lnTo>
                  <a:pt x="35075" y="14382"/>
                </a:lnTo>
                <a:lnTo>
                  <a:pt x="39433" y="9525"/>
                </a:lnTo>
                <a:lnTo>
                  <a:pt x="44648" y="5238"/>
                </a:lnTo>
                <a:lnTo>
                  <a:pt x="50291" y="1524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3320796" y="7677911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3687" y="83820"/>
                </a:moveTo>
                <a:lnTo>
                  <a:pt x="9143" y="83820"/>
                </a:lnTo>
                <a:lnTo>
                  <a:pt x="9143" y="85344"/>
                </a:lnTo>
                <a:lnTo>
                  <a:pt x="10667" y="85344"/>
                </a:lnTo>
                <a:lnTo>
                  <a:pt x="22859" y="88392"/>
                </a:lnTo>
                <a:lnTo>
                  <a:pt x="35051" y="88392"/>
                </a:lnTo>
                <a:lnTo>
                  <a:pt x="41148" y="85344"/>
                </a:lnTo>
                <a:lnTo>
                  <a:pt x="43687" y="83820"/>
                </a:lnTo>
                <a:close/>
              </a:path>
              <a:path w="68579" h="88900">
                <a:moveTo>
                  <a:pt x="9143" y="56388"/>
                </a:moveTo>
                <a:lnTo>
                  <a:pt x="6095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6095" y="83820"/>
                </a:lnTo>
                <a:lnTo>
                  <a:pt x="43687" y="83820"/>
                </a:lnTo>
                <a:lnTo>
                  <a:pt x="46227" y="82296"/>
                </a:lnTo>
                <a:lnTo>
                  <a:pt x="24383" y="82296"/>
                </a:lnTo>
                <a:lnTo>
                  <a:pt x="18287" y="80772"/>
                </a:lnTo>
                <a:lnTo>
                  <a:pt x="13715" y="76200"/>
                </a:lnTo>
                <a:lnTo>
                  <a:pt x="10667" y="71628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8579" h="88900">
                <a:moveTo>
                  <a:pt x="50291" y="0"/>
                </a:moveTo>
                <a:lnTo>
                  <a:pt x="35051" y="0"/>
                </a:lnTo>
                <a:lnTo>
                  <a:pt x="28955" y="1524"/>
                </a:lnTo>
                <a:lnTo>
                  <a:pt x="10667" y="28956"/>
                </a:lnTo>
                <a:lnTo>
                  <a:pt x="12191" y="33528"/>
                </a:lnTo>
                <a:lnTo>
                  <a:pt x="13715" y="36576"/>
                </a:lnTo>
                <a:lnTo>
                  <a:pt x="15239" y="41148"/>
                </a:lnTo>
                <a:lnTo>
                  <a:pt x="21336" y="45720"/>
                </a:lnTo>
                <a:lnTo>
                  <a:pt x="28955" y="48768"/>
                </a:lnTo>
                <a:lnTo>
                  <a:pt x="36575" y="53340"/>
                </a:lnTo>
                <a:lnTo>
                  <a:pt x="41148" y="56388"/>
                </a:lnTo>
                <a:lnTo>
                  <a:pt x="44195" y="59436"/>
                </a:lnTo>
                <a:lnTo>
                  <a:pt x="45719" y="62484"/>
                </a:lnTo>
                <a:lnTo>
                  <a:pt x="47243" y="67056"/>
                </a:lnTo>
                <a:lnTo>
                  <a:pt x="45719" y="68580"/>
                </a:lnTo>
                <a:lnTo>
                  <a:pt x="45719" y="73152"/>
                </a:lnTo>
                <a:lnTo>
                  <a:pt x="39624" y="79248"/>
                </a:lnTo>
                <a:lnTo>
                  <a:pt x="33527" y="82296"/>
                </a:lnTo>
                <a:lnTo>
                  <a:pt x="46227" y="82296"/>
                </a:lnTo>
                <a:lnTo>
                  <a:pt x="60960" y="55911"/>
                </a:lnTo>
                <a:lnTo>
                  <a:pt x="58674" y="49911"/>
                </a:lnTo>
                <a:lnTo>
                  <a:pt x="54101" y="44481"/>
                </a:lnTo>
                <a:lnTo>
                  <a:pt x="47243" y="39624"/>
                </a:lnTo>
                <a:lnTo>
                  <a:pt x="35051" y="32004"/>
                </a:lnTo>
                <a:lnTo>
                  <a:pt x="32003" y="28956"/>
                </a:lnTo>
                <a:lnTo>
                  <a:pt x="27431" y="27432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9812"/>
                </a:lnTo>
                <a:lnTo>
                  <a:pt x="25907" y="16764"/>
                </a:lnTo>
                <a:lnTo>
                  <a:pt x="25907" y="13716"/>
                </a:lnTo>
                <a:lnTo>
                  <a:pt x="27431" y="10668"/>
                </a:lnTo>
                <a:lnTo>
                  <a:pt x="30479" y="9144"/>
                </a:lnTo>
                <a:lnTo>
                  <a:pt x="32003" y="6096"/>
                </a:lnTo>
                <a:lnTo>
                  <a:pt x="36575" y="4572"/>
                </a:lnTo>
                <a:lnTo>
                  <a:pt x="67309" y="4572"/>
                </a:lnTo>
                <a:lnTo>
                  <a:pt x="67733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8579" h="88900">
                <a:moveTo>
                  <a:pt x="67309" y="4572"/>
                </a:moveTo>
                <a:lnTo>
                  <a:pt x="47243" y="4572"/>
                </a:lnTo>
                <a:lnTo>
                  <a:pt x="51815" y="7620"/>
                </a:lnTo>
                <a:lnTo>
                  <a:pt x="54863" y="10668"/>
                </a:lnTo>
                <a:lnTo>
                  <a:pt x="56387" y="13716"/>
                </a:lnTo>
                <a:lnTo>
                  <a:pt x="57912" y="19812"/>
                </a:lnTo>
                <a:lnTo>
                  <a:pt x="57912" y="27432"/>
                </a:lnTo>
                <a:lnTo>
                  <a:pt x="60959" y="27432"/>
                </a:lnTo>
                <a:lnTo>
                  <a:pt x="67309" y="4572"/>
                </a:lnTo>
                <a:close/>
              </a:path>
              <a:path w="68579" h="88900">
                <a:moveTo>
                  <a:pt x="68579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7733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2980944" y="753618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053" y="83820"/>
                </a:moveTo>
                <a:lnTo>
                  <a:pt x="10668" y="83820"/>
                </a:lnTo>
                <a:lnTo>
                  <a:pt x="16763" y="86868"/>
                </a:lnTo>
                <a:lnTo>
                  <a:pt x="33528" y="86868"/>
                </a:lnTo>
                <a:lnTo>
                  <a:pt x="41148" y="85344"/>
                </a:lnTo>
                <a:lnTo>
                  <a:pt x="43053" y="83820"/>
                </a:lnTo>
                <a:close/>
              </a:path>
              <a:path w="67310" h="86995">
                <a:moveTo>
                  <a:pt x="7619" y="56388"/>
                </a:moveTo>
                <a:lnTo>
                  <a:pt x="4572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3053" y="83820"/>
                </a:lnTo>
                <a:lnTo>
                  <a:pt x="46862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0668" y="71628"/>
                </a:lnTo>
                <a:lnTo>
                  <a:pt x="7619" y="65532"/>
                </a:lnTo>
                <a:lnTo>
                  <a:pt x="7619" y="56388"/>
                </a:lnTo>
                <a:close/>
              </a:path>
              <a:path w="67310" h="86995">
                <a:moveTo>
                  <a:pt x="50292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60" y="6096"/>
                </a:lnTo>
                <a:lnTo>
                  <a:pt x="16763" y="10668"/>
                </a:lnTo>
                <a:lnTo>
                  <a:pt x="13716" y="16764"/>
                </a:lnTo>
                <a:lnTo>
                  <a:pt x="12192" y="24384"/>
                </a:lnTo>
                <a:lnTo>
                  <a:pt x="10668" y="27432"/>
                </a:lnTo>
                <a:lnTo>
                  <a:pt x="10668" y="32004"/>
                </a:lnTo>
                <a:lnTo>
                  <a:pt x="13716" y="36576"/>
                </a:lnTo>
                <a:lnTo>
                  <a:pt x="15239" y="39624"/>
                </a:lnTo>
                <a:lnTo>
                  <a:pt x="27431" y="48768"/>
                </a:lnTo>
                <a:lnTo>
                  <a:pt x="35051" y="51816"/>
                </a:lnTo>
                <a:lnTo>
                  <a:pt x="41148" y="54864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42672" y="74676"/>
                </a:lnTo>
                <a:lnTo>
                  <a:pt x="36575" y="80772"/>
                </a:lnTo>
                <a:lnTo>
                  <a:pt x="46862" y="80772"/>
                </a:lnTo>
                <a:lnTo>
                  <a:pt x="48768" y="79248"/>
                </a:lnTo>
                <a:lnTo>
                  <a:pt x="54863" y="74676"/>
                </a:lnTo>
                <a:lnTo>
                  <a:pt x="57912" y="70104"/>
                </a:lnTo>
                <a:lnTo>
                  <a:pt x="60960" y="62484"/>
                </a:lnTo>
                <a:lnTo>
                  <a:pt x="60900" y="54864"/>
                </a:lnTo>
                <a:lnTo>
                  <a:pt x="58673" y="48577"/>
                </a:lnTo>
                <a:lnTo>
                  <a:pt x="54101" y="42981"/>
                </a:lnTo>
                <a:lnTo>
                  <a:pt x="47243" y="38100"/>
                </a:lnTo>
                <a:lnTo>
                  <a:pt x="28956" y="28956"/>
                </a:lnTo>
                <a:lnTo>
                  <a:pt x="27431" y="27432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5240"/>
                </a:lnTo>
                <a:lnTo>
                  <a:pt x="25907" y="12192"/>
                </a:lnTo>
                <a:lnTo>
                  <a:pt x="27431" y="10668"/>
                </a:lnTo>
                <a:lnTo>
                  <a:pt x="28956" y="7620"/>
                </a:lnTo>
                <a:lnTo>
                  <a:pt x="32004" y="4572"/>
                </a:lnTo>
                <a:lnTo>
                  <a:pt x="66040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0292" y="0"/>
                </a:lnTo>
                <a:close/>
              </a:path>
              <a:path w="67310" h="86995">
                <a:moveTo>
                  <a:pt x="66040" y="4572"/>
                </a:moveTo>
                <a:lnTo>
                  <a:pt x="47243" y="4572"/>
                </a:lnTo>
                <a:lnTo>
                  <a:pt x="50292" y="6096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7432"/>
                </a:lnTo>
                <a:lnTo>
                  <a:pt x="60960" y="27432"/>
                </a:lnTo>
                <a:lnTo>
                  <a:pt x="66040" y="4572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2802635" y="7498080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5531" y="118872"/>
                </a:moveTo>
                <a:lnTo>
                  <a:pt x="13715" y="118872"/>
                </a:lnTo>
                <a:lnTo>
                  <a:pt x="12191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29539" h="121920">
                <a:moveTo>
                  <a:pt x="45719" y="3048"/>
                </a:moveTo>
                <a:lnTo>
                  <a:pt x="3047" y="3048"/>
                </a:lnTo>
                <a:lnTo>
                  <a:pt x="4571" y="4572"/>
                </a:lnTo>
                <a:lnTo>
                  <a:pt x="7619" y="6096"/>
                </a:lnTo>
                <a:lnTo>
                  <a:pt x="13715" y="12192"/>
                </a:lnTo>
                <a:lnTo>
                  <a:pt x="18287" y="21336"/>
                </a:lnTo>
                <a:lnTo>
                  <a:pt x="41147" y="71628"/>
                </a:lnTo>
                <a:lnTo>
                  <a:pt x="35051" y="102108"/>
                </a:lnTo>
                <a:lnTo>
                  <a:pt x="33527" y="108204"/>
                </a:lnTo>
                <a:lnTo>
                  <a:pt x="32003" y="111252"/>
                </a:lnTo>
                <a:lnTo>
                  <a:pt x="25907" y="117348"/>
                </a:lnTo>
                <a:lnTo>
                  <a:pt x="22859" y="118872"/>
                </a:lnTo>
                <a:lnTo>
                  <a:pt x="56387" y="118872"/>
                </a:lnTo>
                <a:lnTo>
                  <a:pt x="53339" y="117348"/>
                </a:lnTo>
                <a:lnTo>
                  <a:pt x="50291" y="114300"/>
                </a:lnTo>
                <a:lnTo>
                  <a:pt x="50291" y="109728"/>
                </a:lnTo>
                <a:lnTo>
                  <a:pt x="51815" y="102108"/>
                </a:lnTo>
                <a:lnTo>
                  <a:pt x="57912" y="70104"/>
                </a:lnTo>
                <a:lnTo>
                  <a:pt x="63195" y="64008"/>
                </a:lnTo>
                <a:lnTo>
                  <a:pt x="56387" y="64008"/>
                </a:lnTo>
                <a:lnTo>
                  <a:pt x="39624" y="22860"/>
                </a:lnTo>
                <a:lnTo>
                  <a:pt x="36575" y="18288"/>
                </a:lnTo>
                <a:lnTo>
                  <a:pt x="35051" y="13716"/>
                </a:lnTo>
                <a:lnTo>
                  <a:pt x="36575" y="12192"/>
                </a:lnTo>
                <a:lnTo>
                  <a:pt x="36575" y="9144"/>
                </a:lnTo>
                <a:lnTo>
                  <a:pt x="38100" y="7620"/>
                </a:lnTo>
                <a:lnTo>
                  <a:pt x="44195" y="4572"/>
                </a:lnTo>
                <a:lnTo>
                  <a:pt x="45719" y="3048"/>
                </a:lnTo>
                <a:close/>
              </a:path>
              <a:path w="129539" h="121920">
                <a:moveTo>
                  <a:pt x="124968" y="3048"/>
                </a:moveTo>
                <a:lnTo>
                  <a:pt x="89915" y="3048"/>
                </a:lnTo>
                <a:lnTo>
                  <a:pt x="92963" y="6096"/>
                </a:lnTo>
                <a:lnTo>
                  <a:pt x="94487" y="6096"/>
                </a:lnTo>
                <a:lnTo>
                  <a:pt x="96012" y="7620"/>
                </a:lnTo>
                <a:lnTo>
                  <a:pt x="96012" y="12192"/>
                </a:lnTo>
                <a:lnTo>
                  <a:pt x="94487" y="15240"/>
                </a:lnTo>
                <a:lnTo>
                  <a:pt x="92963" y="19812"/>
                </a:lnTo>
                <a:lnTo>
                  <a:pt x="88391" y="24384"/>
                </a:lnTo>
                <a:lnTo>
                  <a:pt x="56387" y="64008"/>
                </a:lnTo>
                <a:lnTo>
                  <a:pt x="63195" y="64008"/>
                </a:lnTo>
                <a:lnTo>
                  <a:pt x="97536" y="24384"/>
                </a:lnTo>
                <a:lnTo>
                  <a:pt x="114300" y="7620"/>
                </a:lnTo>
                <a:lnTo>
                  <a:pt x="118871" y="6096"/>
                </a:lnTo>
                <a:lnTo>
                  <a:pt x="124968" y="3048"/>
                </a:lnTo>
                <a:close/>
              </a:path>
              <a:path w="129539" h="121920">
                <a:moveTo>
                  <a:pt x="51815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1815" y="0"/>
                </a:lnTo>
                <a:close/>
              </a:path>
              <a:path w="129539" h="121920">
                <a:moveTo>
                  <a:pt x="129539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2484120" y="753618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5339" y="83820"/>
                </a:moveTo>
                <a:lnTo>
                  <a:pt x="12192" y="83820"/>
                </a:lnTo>
                <a:lnTo>
                  <a:pt x="18287" y="86868"/>
                </a:lnTo>
                <a:lnTo>
                  <a:pt x="36575" y="86868"/>
                </a:lnTo>
                <a:lnTo>
                  <a:pt x="44196" y="85344"/>
                </a:lnTo>
                <a:lnTo>
                  <a:pt x="45339" y="83820"/>
                </a:lnTo>
                <a:close/>
              </a:path>
              <a:path w="68580" h="86995">
                <a:moveTo>
                  <a:pt x="10668" y="56388"/>
                </a:moveTo>
                <a:lnTo>
                  <a:pt x="7619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5339" y="83820"/>
                </a:lnTo>
                <a:lnTo>
                  <a:pt x="47625" y="80772"/>
                </a:lnTo>
                <a:lnTo>
                  <a:pt x="24384" y="80772"/>
                </a:lnTo>
                <a:lnTo>
                  <a:pt x="19812" y="79248"/>
                </a:lnTo>
                <a:lnTo>
                  <a:pt x="16763" y="74676"/>
                </a:lnTo>
                <a:lnTo>
                  <a:pt x="12192" y="71628"/>
                </a:lnTo>
                <a:lnTo>
                  <a:pt x="10668" y="65532"/>
                </a:lnTo>
                <a:lnTo>
                  <a:pt x="10668" y="56388"/>
                </a:lnTo>
                <a:close/>
              </a:path>
              <a:path w="68580" h="86995">
                <a:moveTo>
                  <a:pt x="50292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4384" y="6096"/>
                </a:lnTo>
                <a:lnTo>
                  <a:pt x="19812" y="10668"/>
                </a:lnTo>
                <a:lnTo>
                  <a:pt x="15240" y="16764"/>
                </a:lnTo>
                <a:lnTo>
                  <a:pt x="13716" y="24384"/>
                </a:lnTo>
                <a:lnTo>
                  <a:pt x="12192" y="27432"/>
                </a:lnTo>
                <a:lnTo>
                  <a:pt x="38100" y="51816"/>
                </a:lnTo>
                <a:lnTo>
                  <a:pt x="42672" y="54864"/>
                </a:lnTo>
                <a:lnTo>
                  <a:pt x="44196" y="57912"/>
                </a:lnTo>
                <a:lnTo>
                  <a:pt x="47243" y="60960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38100" y="80772"/>
                </a:lnTo>
                <a:lnTo>
                  <a:pt x="47625" y="80772"/>
                </a:lnTo>
                <a:lnTo>
                  <a:pt x="48768" y="79248"/>
                </a:lnTo>
                <a:lnTo>
                  <a:pt x="56387" y="74676"/>
                </a:lnTo>
                <a:lnTo>
                  <a:pt x="60960" y="70104"/>
                </a:lnTo>
                <a:lnTo>
                  <a:pt x="62484" y="62484"/>
                </a:lnTo>
                <a:lnTo>
                  <a:pt x="62424" y="54864"/>
                </a:lnTo>
                <a:lnTo>
                  <a:pt x="60197" y="48577"/>
                </a:lnTo>
                <a:lnTo>
                  <a:pt x="55625" y="42981"/>
                </a:lnTo>
                <a:lnTo>
                  <a:pt x="48768" y="38100"/>
                </a:lnTo>
                <a:lnTo>
                  <a:pt x="36575" y="32004"/>
                </a:lnTo>
                <a:lnTo>
                  <a:pt x="32004" y="28956"/>
                </a:lnTo>
                <a:lnTo>
                  <a:pt x="27431" y="27432"/>
                </a:lnTo>
                <a:lnTo>
                  <a:pt x="25907" y="24384"/>
                </a:lnTo>
                <a:lnTo>
                  <a:pt x="24384" y="22860"/>
                </a:lnTo>
                <a:lnTo>
                  <a:pt x="24384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30480" y="7620"/>
                </a:lnTo>
                <a:lnTo>
                  <a:pt x="35052" y="4572"/>
                </a:lnTo>
                <a:lnTo>
                  <a:pt x="67818" y="4572"/>
                </a:lnTo>
                <a:lnTo>
                  <a:pt x="68072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818" y="4572"/>
                </a:moveTo>
                <a:lnTo>
                  <a:pt x="47243" y="4572"/>
                </a:lnTo>
                <a:lnTo>
                  <a:pt x="51816" y="6096"/>
                </a:lnTo>
                <a:lnTo>
                  <a:pt x="57912" y="12192"/>
                </a:lnTo>
                <a:lnTo>
                  <a:pt x="59436" y="18288"/>
                </a:lnTo>
                <a:lnTo>
                  <a:pt x="59436" y="27432"/>
                </a:lnTo>
                <a:lnTo>
                  <a:pt x="64007" y="27432"/>
                </a:lnTo>
                <a:lnTo>
                  <a:pt x="67818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7056" y="0"/>
                </a:lnTo>
                <a:lnTo>
                  <a:pt x="64007" y="3048"/>
                </a:lnTo>
                <a:lnTo>
                  <a:pt x="6807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2215895" y="7536180"/>
            <a:ext cx="68580" cy="8686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2305811" y="7498080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4" h="121920">
                <a:moveTo>
                  <a:pt x="65531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31444" h="121920">
                <a:moveTo>
                  <a:pt x="47243" y="3048"/>
                </a:moveTo>
                <a:lnTo>
                  <a:pt x="4571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5239" y="12192"/>
                </a:lnTo>
                <a:lnTo>
                  <a:pt x="16763" y="15240"/>
                </a:lnTo>
                <a:lnTo>
                  <a:pt x="18287" y="21336"/>
                </a:lnTo>
                <a:lnTo>
                  <a:pt x="41148" y="71628"/>
                </a:lnTo>
                <a:lnTo>
                  <a:pt x="36575" y="102108"/>
                </a:lnTo>
                <a:lnTo>
                  <a:pt x="35051" y="108204"/>
                </a:lnTo>
                <a:lnTo>
                  <a:pt x="32004" y="111252"/>
                </a:lnTo>
                <a:lnTo>
                  <a:pt x="30480" y="114300"/>
                </a:lnTo>
                <a:lnTo>
                  <a:pt x="27431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0292" y="112776"/>
                </a:lnTo>
                <a:lnTo>
                  <a:pt x="51815" y="109728"/>
                </a:lnTo>
                <a:lnTo>
                  <a:pt x="53339" y="102108"/>
                </a:lnTo>
                <a:lnTo>
                  <a:pt x="59436" y="70104"/>
                </a:lnTo>
                <a:lnTo>
                  <a:pt x="64719" y="64008"/>
                </a:lnTo>
                <a:lnTo>
                  <a:pt x="57912" y="64008"/>
                </a:lnTo>
                <a:lnTo>
                  <a:pt x="39624" y="22860"/>
                </a:lnTo>
                <a:lnTo>
                  <a:pt x="36575" y="13716"/>
                </a:lnTo>
                <a:lnTo>
                  <a:pt x="38100" y="12192"/>
                </a:lnTo>
                <a:lnTo>
                  <a:pt x="38100" y="9144"/>
                </a:lnTo>
                <a:lnTo>
                  <a:pt x="41148" y="6096"/>
                </a:lnTo>
                <a:lnTo>
                  <a:pt x="47243" y="3048"/>
                </a:lnTo>
                <a:close/>
              </a:path>
              <a:path w="131444" h="121920">
                <a:moveTo>
                  <a:pt x="124968" y="3048"/>
                </a:moveTo>
                <a:lnTo>
                  <a:pt x="89915" y="3048"/>
                </a:lnTo>
                <a:lnTo>
                  <a:pt x="91439" y="4572"/>
                </a:lnTo>
                <a:lnTo>
                  <a:pt x="92963" y="4572"/>
                </a:lnTo>
                <a:lnTo>
                  <a:pt x="94487" y="6096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2192"/>
                </a:lnTo>
                <a:lnTo>
                  <a:pt x="96012" y="15240"/>
                </a:lnTo>
                <a:lnTo>
                  <a:pt x="92963" y="19812"/>
                </a:lnTo>
                <a:lnTo>
                  <a:pt x="88392" y="24384"/>
                </a:lnTo>
                <a:lnTo>
                  <a:pt x="57912" y="64008"/>
                </a:lnTo>
                <a:lnTo>
                  <a:pt x="64719" y="64008"/>
                </a:lnTo>
                <a:lnTo>
                  <a:pt x="99060" y="24384"/>
                </a:lnTo>
                <a:lnTo>
                  <a:pt x="108204" y="15240"/>
                </a:lnTo>
                <a:lnTo>
                  <a:pt x="109727" y="12192"/>
                </a:lnTo>
                <a:lnTo>
                  <a:pt x="112775" y="9144"/>
                </a:lnTo>
                <a:lnTo>
                  <a:pt x="118871" y="6096"/>
                </a:lnTo>
                <a:lnTo>
                  <a:pt x="123443" y="4572"/>
                </a:lnTo>
                <a:lnTo>
                  <a:pt x="124968" y="3048"/>
                </a:lnTo>
                <a:close/>
              </a:path>
              <a:path w="131444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31444" h="121920">
                <a:moveTo>
                  <a:pt x="131063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9539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1581911" y="753618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576" y="83820"/>
                </a:moveTo>
                <a:lnTo>
                  <a:pt x="10668" y="83820"/>
                </a:lnTo>
                <a:lnTo>
                  <a:pt x="18287" y="86868"/>
                </a:lnTo>
                <a:lnTo>
                  <a:pt x="35051" y="86868"/>
                </a:lnTo>
                <a:lnTo>
                  <a:pt x="42671" y="85344"/>
                </a:lnTo>
                <a:lnTo>
                  <a:pt x="44576" y="83820"/>
                </a:lnTo>
                <a:close/>
              </a:path>
              <a:path w="68580" h="86995">
                <a:moveTo>
                  <a:pt x="9143" y="56388"/>
                </a:moveTo>
                <a:lnTo>
                  <a:pt x="7619" y="56388"/>
                </a:lnTo>
                <a:lnTo>
                  <a:pt x="0" y="85344"/>
                </a:lnTo>
                <a:lnTo>
                  <a:pt x="4571" y="85344"/>
                </a:lnTo>
                <a:lnTo>
                  <a:pt x="4571" y="83820"/>
                </a:lnTo>
                <a:lnTo>
                  <a:pt x="44576" y="83820"/>
                </a:lnTo>
                <a:lnTo>
                  <a:pt x="48387" y="80772"/>
                </a:lnTo>
                <a:lnTo>
                  <a:pt x="24384" y="80772"/>
                </a:lnTo>
                <a:lnTo>
                  <a:pt x="19812" y="79248"/>
                </a:lnTo>
                <a:lnTo>
                  <a:pt x="15240" y="74676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8580" h="86995">
                <a:moveTo>
                  <a:pt x="50292" y="0"/>
                </a:moveTo>
                <a:lnTo>
                  <a:pt x="35051" y="0"/>
                </a:lnTo>
                <a:lnTo>
                  <a:pt x="30479" y="3048"/>
                </a:lnTo>
                <a:lnTo>
                  <a:pt x="24384" y="6096"/>
                </a:lnTo>
                <a:lnTo>
                  <a:pt x="18287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2191" y="32004"/>
                </a:lnTo>
                <a:lnTo>
                  <a:pt x="13715" y="36576"/>
                </a:lnTo>
                <a:lnTo>
                  <a:pt x="21335" y="44196"/>
                </a:lnTo>
                <a:lnTo>
                  <a:pt x="42671" y="54864"/>
                </a:lnTo>
                <a:lnTo>
                  <a:pt x="44195" y="57912"/>
                </a:lnTo>
                <a:lnTo>
                  <a:pt x="47243" y="60960"/>
                </a:lnTo>
                <a:lnTo>
                  <a:pt x="47243" y="70104"/>
                </a:lnTo>
                <a:lnTo>
                  <a:pt x="45719" y="73152"/>
                </a:lnTo>
                <a:lnTo>
                  <a:pt x="38100" y="80772"/>
                </a:lnTo>
                <a:lnTo>
                  <a:pt x="48387" y="80772"/>
                </a:lnTo>
                <a:lnTo>
                  <a:pt x="61570" y="54864"/>
                </a:lnTo>
                <a:lnTo>
                  <a:pt x="59436" y="48577"/>
                </a:lnTo>
                <a:lnTo>
                  <a:pt x="54959" y="42981"/>
                </a:lnTo>
                <a:lnTo>
                  <a:pt x="48768" y="38100"/>
                </a:lnTo>
                <a:lnTo>
                  <a:pt x="30479" y="28956"/>
                </a:lnTo>
                <a:lnTo>
                  <a:pt x="28956" y="27432"/>
                </a:lnTo>
                <a:lnTo>
                  <a:pt x="27431" y="24384"/>
                </a:lnTo>
                <a:lnTo>
                  <a:pt x="25907" y="22860"/>
                </a:lnTo>
                <a:lnTo>
                  <a:pt x="25907" y="12192"/>
                </a:lnTo>
                <a:lnTo>
                  <a:pt x="28956" y="10668"/>
                </a:lnTo>
                <a:lnTo>
                  <a:pt x="30479" y="7620"/>
                </a:lnTo>
                <a:lnTo>
                  <a:pt x="33528" y="4572"/>
                </a:lnTo>
                <a:lnTo>
                  <a:pt x="67563" y="4572"/>
                </a:lnTo>
                <a:lnTo>
                  <a:pt x="67902" y="3048"/>
                </a:lnTo>
                <a:lnTo>
                  <a:pt x="56387" y="3048"/>
                </a:lnTo>
                <a:lnTo>
                  <a:pt x="50292" y="0"/>
                </a:lnTo>
                <a:close/>
              </a:path>
              <a:path w="68580" h="86995">
                <a:moveTo>
                  <a:pt x="67563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3339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9436" y="27432"/>
                </a:lnTo>
                <a:lnTo>
                  <a:pt x="62483" y="27432"/>
                </a:lnTo>
                <a:lnTo>
                  <a:pt x="67563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1405127" y="7498080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1" y="118872"/>
                </a:moveTo>
                <a:lnTo>
                  <a:pt x="13715" y="118872"/>
                </a:lnTo>
                <a:lnTo>
                  <a:pt x="12191" y="121920"/>
                </a:lnTo>
                <a:lnTo>
                  <a:pt x="64008" y="121920"/>
                </a:lnTo>
                <a:lnTo>
                  <a:pt x="65531" y="118872"/>
                </a:lnTo>
                <a:close/>
              </a:path>
              <a:path w="128269" h="121920">
                <a:moveTo>
                  <a:pt x="45719" y="3048"/>
                </a:moveTo>
                <a:lnTo>
                  <a:pt x="3047" y="3048"/>
                </a:lnTo>
                <a:lnTo>
                  <a:pt x="3047" y="4572"/>
                </a:lnTo>
                <a:lnTo>
                  <a:pt x="7619" y="6096"/>
                </a:lnTo>
                <a:lnTo>
                  <a:pt x="12191" y="10668"/>
                </a:lnTo>
                <a:lnTo>
                  <a:pt x="12191" y="12192"/>
                </a:lnTo>
                <a:lnTo>
                  <a:pt x="15240" y="15240"/>
                </a:lnTo>
                <a:lnTo>
                  <a:pt x="18287" y="21336"/>
                </a:lnTo>
                <a:lnTo>
                  <a:pt x="41147" y="71628"/>
                </a:lnTo>
                <a:lnTo>
                  <a:pt x="32003" y="108204"/>
                </a:lnTo>
                <a:lnTo>
                  <a:pt x="28956" y="114300"/>
                </a:lnTo>
                <a:lnTo>
                  <a:pt x="25908" y="117348"/>
                </a:lnTo>
                <a:lnTo>
                  <a:pt x="22859" y="118872"/>
                </a:lnTo>
                <a:lnTo>
                  <a:pt x="56387" y="118872"/>
                </a:lnTo>
                <a:lnTo>
                  <a:pt x="51815" y="117348"/>
                </a:lnTo>
                <a:lnTo>
                  <a:pt x="50291" y="114300"/>
                </a:lnTo>
                <a:lnTo>
                  <a:pt x="48768" y="112776"/>
                </a:lnTo>
                <a:lnTo>
                  <a:pt x="48768" y="109728"/>
                </a:lnTo>
                <a:lnTo>
                  <a:pt x="50291" y="102108"/>
                </a:lnTo>
                <a:lnTo>
                  <a:pt x="57912" y="70104"/>
                </a:lnTo>
                <a:lnTo>
                  <a:pt x="62991" y="64008"/>
                </a:lnTo>
                <a:lnTo>
                  <a:pt x="56387" y="64008"/>
                </a:lnTo>
                <a:lnTo>
                  <a:pt x="38100" y="22860"/>
                </a:lnTo>
                <a:lnTo>
                  <a:pt x="35052" y="13716"/>
                </a:lnTo>
                <a:lnTo>
                  <a:pt x="35052" y="12192"/>
                </a:lnTo>
                <a:lnTo>
                  <a:pt x="36575" y="9144"/>
                </a:lnTo>
                <a:lnTo>
                  <a:pt x="38100" y="7620"/>
                </a:lnTo>
                <a:lnTo>
                  <a:pt x="44196" y="4572"/>
                </a:lnTo>
                <a:lnTo>
                  <a:pt x="45719" y="3048"/>
                </a:lnTo>
                <a:close/>
              </a:path>
              <a:path w="128269" h="121920">
                <a:moveTo>
                  <a:pt x="123443" y="3048"/>
                </a:moveTo>
                <a:lnTo>
                  <a:pt x="88391" y="3048"/>
                </a:lnTo>
                <a:lnTo>
                  <a:pt x="91440" y="4572"/>
                </a:lnTo>
                <a:lnTo>
                  <a:pt x="92963" y="4572"/>
                </a:lnTo>
                <a:lnTo>
                  <a:pt x="92963" y="6096"/>
                </a:lnTo>
                <a:lnTo>
                  <a:pt x="94487" y="6096"/>
                </a:lnTo>
                <a:lnTo>
                  <a:pt x="94487" y="7620"/>
                </a:lnTo>
                <a:lnTo>
                  <a:pt x="96012" y="9144"/>
                </a:lnTo>
                <a:lnTo>
                  <a:pt x="96012" y="10668"/>
                </a:lnTo>
                <a:lnTo>
                  <a:pt x="94487" y="12192"/>
                </a:lnTo>
                <a:lnTo>
                  <a:pt x="94487" y="15240"/>
                </a:lnTo>
                <a:lnTo>
                  <a:pt x="92963" y="19812"/>
                </a:lnTo>
                <a:lnTo>
                  <a:pt x="88391" y="24384"/>
                </a:lnTo>
                <a:lnTo>
                  <a:pt x="56387" y="64008"/>
                </a:lnTo>
                <a:lnTo>
                  <a:pt x="62991" y="64008"/>
                </a:lnTo>
                <a:lnTo>
                  <a:pt x="96012" y="24384"/>
                </a:lnTo>
                <a:lnTo>
                  <a:pt x="102108" y="19812"/>
                </a:lnTo>
                <a:lnTo>
                  <a:pt x="112775" y="9144"/>
                </a:lnTo>
                <a:lnTo>
                  <a:pt x="115824" y="7620"/>
                </a:lnTo>
                <a:lnTo>
                  <a:pt x="117347" y="6096"/>
                </a:lnTo>
                <a:lnTo>
                  <a:pt x="121919" y="4572"/>
                </a:lnTo>
                <a:lnTo>
                  <a:pt x="123443" y="3048"/>
                </a:lnTo>
                <a:close/>
              </a:path>
              <a:path w="128269" h="121920">
                <a:moveTo>
                  <a:pt x="51815" y="0"/>
                </a:moveTo>
                <a:lnTo>
                  <a:pt x="0" y="0"/>
                </a:lnTo>
                <a:lnTo>
                  <a:pt x="0" y="3048"/>
                </a:lnTo>
                <a:lnTo>
                  <a:pt x="50291" y="3048"/>
                </a:lnTo>
                <a:lnTo>
                  <a:pt x="51815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1251203" y="753618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3053" y="83820"/>
                </a:moveTo>
                <a:lnTo>
                  <a:pt x="12192" y="83820"/>
                </a:lnTo>
                <a:lnTo>
                  <a:pt x="18287" y="86868"/>
                </a:lnTo>
                <a:lnTo>
                  <a:pt x="36576" y="86868"/>
                </a:lnTo>
                <a:lnTo>
                  <a:pt x="41148" y="85344"/>
                </a:lnTo>
                <a:lnTo>
                  <a:pt x="43053" y="83820"/>
                </a:lnTo>
                <a:close/>
              </a:path>
              <a:path w="68580" h="86995">
                <a:moveTo>
                  <a:pt x="9143" y="56388"/>
                </a:moveTo>
                <a:lnTo>
                  <a:pt x="6096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1" y="83820"/>
                </a:lnTo>
                <a:lnTo>
                  <a:pt x="43053" y="83820"/>
                </a:lnTo>
                <a:lnTo>
                  <a:pt x="46863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5240" y="74676"/>
                </a:lnTo>
                <a:lnTo>
                  <a:pt x="12192" y="71628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59" y="6096"/>
                </a:lnTo>
                <a:lnTo>
                  <a:pt x="18287" y="10668"/>
                </a:lnTo>
                <a:lnTo>
                  <a:pt x="15240" y="16764"/>
                </a:lnTo>
                <a:lnTo>
                  <a:pt x="13715" y="24384"/>
                </a:lnTo>
                <a:lnTo>
                  <a:pt x="12192" y="27432"/>
                </a:lnTo>
                <a:lnTo>
                  <a:pt x="12192" y="32004"/>
                </a:lnTo>
                <a:lnTo>
                  <a:pt x="15240" y="36576"/>
                </a:lnTo>
                <a:lnTo>
                  <a:pt x="16764" y="39624"/>
                </a:lnTo>
                <a:lnTo>
                  <a:pt x="21336" y="44196"/>
                </a:lnTo>
                <a:lnTo>
                  <a:pt x="28956" y="48768"/>
                </a:lnTo>
                <a:lnTo>
                  <a:pt x="38100" y="51816"/>
                </a:lnTo>
                <a:lnTo>
                  <a:pt x="44196" y="57912"/>
                </a:lnTo>
                <a:lnTo>
                  <a:pt x="45720" y="60960"/>
                </a:lnTo>
                <a:lnTo>
                  <a:pt x="47243" y="65532"/>
                </a:lnTo>
                <a:lnTo>
                  <a:pt x="45720" y="70104"/>
                </a:lnTo>
                <a:lnTo>
                  <a:pt x="45720" y="73152"/>
                </a:lnTo>
                <a:lnTo>
                  <a:pt x="42671" y="74676"/>
                </a:lnTo>
                <a:lnTo>
                  <a:pt x="41148" y="77724"/>
                </a:lnTo>
                <a:lnTo>
                  <a:pt x="38100" y="80772"/>
                </a:lnTo>
                <a:lnTo>
                  <a:pt x="46863" y="80772"/>
                </a:lnTo>
                <a:lnTo>
                  <a:pt x="48768" y="79248"/>
                </a:lnTo>
                <a:lnTo>
                  <a:pt x="56387" y="74676"/>
                </a:lnTo>
                <a:lnTo>
                  <a:pt x="60959" y="70104"/>
                </a:lnTo>
                <a:lnTo>
                  <a:pt x="62484" y="62484"/>
                </a:lnTo>
                <a:lnTo>
                  <a:pt x="62460" y="55030"/>
                </a:lnTo>
                <a:lnTo>
                  <a:pt x="27432" y="27432"/>
                </a:lnTo>
                <a:lnTo>
                  <a:pt x="25908" y="24384"/>
                </a:lnTo>
                <a:lnTo>
                  <a:pt x="24384" y="22860"/>
                </a:lnTo>
                <a:lnTo>
                  <a:pt x="24384" y="18288"/>
                </a:lnTo>
                <a:lnTo>
                  <a:pt x="25908" y="15240"/>
                </a:lnTo>
                <a:lnTo>
                  <a:pt x="25908" y="12192"/>
                </a:lnTo>
                <a:lnTo>
                  <a:pt x="33528" y="4572"/>
                </a:lnTo>
                <a:lnTo>
                  <a:pt x="67564" y="4572"/>
                </a:lnTo>
                <a:lnTo>
                  <a:pt x="67902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564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7912" y="12192"/>
                </a:lnTo>
                <a:lnTo>
                  <a:pt x="59436" y="18288"/>
                </a:lnTo>
                <a:lnTo>
                  <a:pt x="59436" y="27432"/>
                </a:lnTo>
                <a:lnTo>
                  <a:pt x="62484" y="27432"/>
                </a:lnTo>
                <a:lnTo>
                  <a:pt x="67564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4008" y="0"/>
                </a:lnTo>
                <a:lnTo>
                  <a:pt x="64008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3156204" y="75575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3156204" y="759028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2694432" y="7577328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2651760" y="7572756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2694432" y="7525511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017776" y="757732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1975104" y="757275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2017776" y="752551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1748027" y="757351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1572767" y="7976616"/>
            <a:ext cx="50800" cy="256540"/>
          </a:xfrm>
          <a:custGeom>
            <a:avLst/>
            <a:gdLst/>
            <a:ahLst/>
            <a:cxnLst/>
            <a:rect l="l" t="t" r="r" b="b"/>
            <a:pathLst>
              <a:path w="50800" h="256540">
                <a:moveTo>
                  <a:pt x="50291" y="0"/>
                </a:moveTo>
                <a:lnTo>
                  <a:pt x="22002" y="34289"/>
                </a:lnTo>
                <a:lnTo>
                  <a:pt x="4190" y="87629"/>
                </a:lnTo>
                <a:lnTo>
                  <a:pt x="0" y="129539"/>
                </a:lnTo>
                <a:lnTo>
                  <a:pt x="1095" y="149590"/>
                </a:lnTo>
                <a:lnTo>
                  <a:pt x="9001" y="187404"/>
                </a:lnTo>
                <a:lnTo>
                  <a:pt x="29908" y="235457"/>
                </a:lnTo>
                <a:lnTo>
                  <a:pt x="50291" y="256031"/>
                </a:lnTo>
                <a:lnTo>
                  <a:pt x="50291" y="251459"/>
                </a:lnTo>
                <a:lnTo>
                  <a:pt x="44219" y="244363"/>
                </a:lnTo>
                <a:lnTo>
                  <a:pt x="39433" y="236981"/>
                </a:lnTo>
                <a:lnTo>
                  <a:pt x="22788" y="192500"/>
                </a:lnTo>
                <a:lnTo>
                  <a:pt x="21335" y="181355"/>
                </a:lnTo>
                <a:lnTo>
                  <a:pt x="19335" y="167616"/>
                </a:lnTo>
                <a:lnTo>
                  <a:pt x="17906" y="153733"/>
                </a:lnTo>
                <a:lnTo>
                  <a:pt x="17049" y="139565"/>
                </a:lnTo>
                <a:lnTo>
                  <a:pt x="16763" y="124967"/>
                </a:lnTo>
                <a:lnTo>
                  <a:pt x="17049" y="111513"/>
                </a:lnTo>
                <a:lnTo>
                  <a:pt x="21335" y="73151"/>
                </a:lnTo>
                <a:lnTo>
                  <a:pt x="32003" y="32003"/>
                </a:lnTo>
                <a:lnTo>
                  <a:pt x="50291" y="6095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2360676" y="7976616"/>
            <a:ext cx="50800" cy="256540"/>
          </a:xfrm>
          <a:custGeom>
            <a:avLst/>
            <a:gdLst/>
            <a:ahLst/>
            <a:cxnLst/>
            <a:rect l="l" t="t" r="r" b="b"/>
            <a:pathLst>
              <a:path w="50800" h="256540">
                <a:moveTo>
                  <a:pt x="0" y="0"/>
                </a:moveTo>
                <a:lnTo>
                  <a:pt x="0" y="6095"/>
                </a:lnTo>
                <a:lnTo>
                  <a:pt x="5667" y="12977"/>
                </a:lnTo>
                <a:lnTo>
                  <a:pt x="11049" y="20002"/>
                </a:lnTo>
                <a:lnTo>
                  <a:pt x="28170" y="64841"/>
                </a:lnTo>
                <a:lnTo>
                  <a:pt x="30718" y="89296"/>
                </a:lnTo>
                <a:lnTo>
                  <a:pt x="31765" y="117776"/>
                </a:lnTo>
                <a:lnTo>
                  <a:pt x="31051" y="158876"/>
                </a:lnTo>
                <a:lnTo>
                  <a:pt x="24765" y="207073"/>
                </a:lnTo>
                <a:lnTo>
                  <a:pt x="5429" y="246340"/>
                </a:lnTo>
                <a:lnTo>
                  <a:pt x="0" y="251459"/>
                </a:lnTo>
                <a:lnTo>
                  <a:pt x="0" y="256031"/>
                </a:lnTo>
                <a:lnTo>
                  <a:pt x="28503" y="221956"/>
                </a:lnTo>
                <a:lnTo>
                  <a:pt x="46672" y="169163"/>
                </a:lnTo>
                <a:lnTo>
                  <a:pt x="50292" y="128015"/>
                </a:lnTo>
                <a:lnTo>
                  <a:pt x="49434" y="107989"/>
                </a:lnTo>
                <a:lnTo>
                  <a:pt x="36575" y="53339"/>
                </a:lnTo>
                <a:lnTo>
                  <a:pt x="11072" y="10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2587751" y="812749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2939795" y="8048243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7243" y="121919"/>
                </a:moveTo>
                <a:lnTo>
                  <a:pt x="1524" y="121919"/>
                </a:lnTo>
                <a:lnTo>
                  <a:pt x="1524" y="126491"/>
                </a:lnTo>
                <a:lnTo>
                  <a:pt x="47243" y="126491"/>
                </a:lnTo>
                <a:lnTo>
                  <a:pt x="47243" y="121919"/>
                </a:lnTo>
                <a:close/>
              </a:path>
              <a:path w="47625" h="127000">
                <a:moveTo>
                  <a:pt x="36576" y="120395"/>
                </a:moveTo>
                <a:lnTo>
                  <a:pt x="13716" y="120395"/>
                </a:lnTo>
                <a:lnTo>
                  <a:pt x="12192" y="121919"/>
                </a:lnTo>
                <a:lnTo>
                  <a:pt x="39624" y="121919"/>
                </a:lnTo>
                <a:lnTo>
                  <a:pt x="36576" y="120395"/>
                </a:lnTo>
                <a:close/>
              </a:path>
              <a:path w="47625" h="127000">
                <a:moveTo>
                  <a:pt x="32004" y="16763"/>
                </a:moveTo>
                <a:lnTo>
                  <a:pt x="15240" y="16763"/>
                </a:lnTo>
                <a:lnTo>
                  <a:pt x="15240" y="18287"/>
                </a:lnTo>
                <a:lnTo>
                  <a:pt x="16764" y="18287"/>
                </a:lnTo>
                <a:lnTo>
                  <a:pt x="16764" y="19811"/>
                </a:lnTo>
                <a:lnTo>
                  <a:pt x="18287" y="22859"/>
                </a:lnTo>
                <a:lnTo>
                  <a:pt x="18287" y="115823"/>
                </a:lnTo>
                <a:lnTo>
                  <a:pt x="16764" y="117347"/>
                </a:lnTo>
                <a:lnTo>
                  <a:pt x="16764" y="118871"/>
                </a:lnTo>
                <a:lnTo>
                  <a:pt x="15240" y="120395"/>
                </a:lnTo>
                <a:lnTo>
                  <a:pt x="35052" y="120395"/>
                </a:lnTo>
                <a:lnTo>
                  <a:pt x="33528" y="118871"/>
                </a:lnTo>
                <a:lnTo>
                  <a:pt x="33528" y="117347"/>
                </a:lnTo>
                <a:lnTo>
                  <a:pt x="32004" y="114299"/>
                </a:lnTo>
                <a:lnTo>
                  <a:pt x="32004" y="16763"/>
                </a:lnTo>
                <a:close/>
              </a:path>
              <a:path w="47625" h="127000">
                <a:moveTo>
                  <a:pt x="32004" y="0"/>
                </a:moveTo>
                <a:lnTo>
                  <a:pt x="28956" y="0"/>
                </a:lnTo>
                <a:lnTo>
                  <a:pt x="0" y="16763"/>
                </a:lnTo>
                <a:lnTo>
                  <a:pt x="0" y="18287"/>
                </a:lnTo>
                <a:lnTo>
                  <a:pt x="4572" y="16763"/>
                </a:lnTo>
                <a:lnTo>
                  <a:pt x="32004" y="16763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2648711" y="7933943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3527" y="15239"/>
                </a:moveTo>
                <a:lnTo>
                  <a:pt x="13715" y="15239"/>
                </a:lnTo>
                <a:lnTo>
                  <a:pt x="16763" y="18287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09727"/>
                </a:lnTo>
                <a:lnTo>
                  <a:pt x="16763" y="115823"/>
                </a:lnTo>
                <a:lnTo>
                  <a:pt x="16763" y="118871"/>
                </a:lnTo>
                <a:lnTo>
                  <a:pt x="13715" y="120395"/>
                </a:lnTo>
                <a:lnTo>
                  <a:pt x="12192" y="121919"/>
                </a:lnTo>
                <a:lnTo>
                  <a:pt x="39624" y="121919"/>
                </a:lnTo>
                <a:lnTo>
                  <a:pt x="35051" y="117347"/>
                </a:lnTo>
                <a:lnTo>
                  <a:pt x="35051" y="115823"/>
                </a:lnTo>
                <a:lnTo>
                  <a:pt x="33527" y="114299"/>
                </a:lnTo>
                <a:lnTo>
                  <a:pt x="33527" y="15239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6763"/>
                </a:lnTo>
                <a:lnTo>
                  <a:pt x="9143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2295144" y="8048243"/>
            <a:ext cx="48895" cy="127000"/>
          </a:xfrm>
          <a:custGeom>
            <a:avLst/>
            <a:gdLst/>
            <a:ahLst/>
            <a:cxnLst/>
            <a:rect l="l" t="t" r="r" b="b"/>
            <a:pathLst>
              <a:path w="48894" h="127000">
                <a:moveTo>
                  <a:pt x="48768" y="121919"/>
                </a:moveTo>
                <a:lnTo>
                  <a:pt x="3048" y="121919"/>
                </a:lnTo>
                <a:lnTo>
                  <a:pt x="3048" y="126491"/>
                </a:lnTo>
                <a:lnTo>
                  <a:pt x="48768" y="126491"/>
                </a:lnTo>
                <a:lnTo>
                  <a:pt x="48768" y="121919"/>
                </a:lnTo>
                <a:close/>
              </a:path>
              <a:path w="48894" h="127000">
                <a:moveTo>
                  <a:pt x="36575" y="120395"/>
                </a:moveTo>
                <a:lnTo>
                  <a:pt x="13716" y="120395"/>
                </a:lnTo>
                <a:lnTo>
                  <a:pt x="10668" y="121919"/>
                </a:lnTo>
                <a:lnTo>
                  <a:pt x="38100" y="121919"/>
                </a:lnTo>
                <a:lnTo>
                  <a:pt x="36575" y="120395"/>
                </a:lnTo>
                <a:close/>
              </a:path>
              <a:path w="48894" h="127000">
                <a:moveTo>
                  <a:pt x="32004" y="16763"/>
                </a:moveTo>
                <a:lnTo>
                  <a:pt x="13716" y="16763"/>
                </a:lnTo>
                <a:lnTo>
                  <a:pt x="15239" y="18287"/>
                </a:lnTo>
                <a:lnTo>
                  <a:pt x="16763" y="18287"/>
                </a:lnTo>
                <a:lnTo>
                  <a:pt x="16763" y="19811"/>
                </a:lnTo>
                <a:lnTo>
                  <a:pt x="18287" y="22859"/>
                </a:lnTo>
                <a:lnTo>
                  <a:pt x="18287" y="111251"/>
                </a:lnTo>
                <a:lnTo>
                  <a:pt x="16763" y="115823"/>
                </a:lnTo>
                <a:lnTo>
                  <a:pt x="16763" y="118871"/>
                </a:lnTo>
                <a:lnTo>
                  <a:pt x="15239" y="120395"/>
                </a:lnTo>
                <a:lnTo>
                  <a:pt x="35051" y="120395"/>
                </a:lnTo>
                <a:lnTo>
                  <a:pt x="33528" y="118871"/>
                </a:lnTo>
                <a:lnTo>
                  <a:pt x="33528" y="117347"/>
                </a:lnTo>
                <a:lnTo>
                  <a:pt x="32004" y="114299"/>
                </a:lnTo>
                <a:lnTo>
                  <a:pt x="32004" y="16763"/>
                </a:lnTo>
                <a:close/>
              </a:path>
              <a:path w="48894" h="127000">
                <a:moveTo>
                  <a:pt x="32004" y="0"/>
                </a:moveTo>
                <a:lnTo>
                  <a:pt x="28956" y="0"/>
                </a:lnTo>
                <a:lnTo>
                  <a:pt x="0" y="16763"/>
                </a:lnTo>
                <a:lnTo>
                  <a:pt x="1524" y="18287"/>
                </a:lnTo>
                <a:lnTo>
                  <a:pt x="4572" y="16763"/>
                </a:lnTo>
                <a:lnTo>
                  <a:pt x="32004" y="16763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1952244" y="8048243"/>
            <a:ext cx="80772" cy="12649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1505711" y="8045195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1"/>
                </a:lnTo>
                <a:lnTo>
                  <a:pt x="12191" y="13715"/>
                </a:lnTo>
                <a:lnTo>
                  <a:pt x="15240" y="18287"/>
                </a:lnTo>
                <a:lnTo>
                  <a:pt x="18287" y="21335"/>
                </a:lnTo>
                <a:lnTo>
                  <a:pt x="21335" y="27431"/>
                </a:lnTo>
                <a:lnTo>
                  <a:pt x="24384" y="32003"/>
                </a:lnTo>
                <a:lnTo>
                  <a:pt x="25907" y="38099"/>
                </a:lnTo>
                <a:lnTo>
                  <a:pt x="28956" y="44195"/>
                </a:lnTo>
                <a:lnTo>
                  <a:pt x="30479" y="51815"/>
                </a:lnTo>
                <a:lnTo>
                  <a:pt x="31599" y="60078"/>
                </a:lnTo>
                <a:lnTo>
                  <a:pt x="32575" y="68770"/>
                </a:lnTo>
                <a:lnTo>
                  <a:pt x="33266" y="77747"/>
                </a:lnTo>
                <a:lnTo>
                  <a:pt x="33528" y="86867"/>
                </a:lnTo>
                <a:lnTo>
                  <a:pt x="33242" y="95964"/>
                </a:lnTo>
                <a:lnTo>
                  <a:pt x="32384" y="104774"/>
                </a:lnTo>
                <a:lnTo>
                  <a:pt x="30956" y="113014"/>
                </a:lnTo>
                <a:lnTo>
                  <a:pt x="28956" y="120395"/>
                </a:lnTo>
                <a:lnTo>
                  <a:pt x="27289" y="128754"/>
                </a:lnTo>
                <a:lnTo>
                  <a:pt x="24765" y="135826"/>
                </a:lnTo>
                <a:lnTo>
                  <a:pt x="21669" y="142041"/>
                </a:lnTo>
                <a:lnTo>
                  <a:pt x="18287" y="147827"/>
                </a:lnTo>
                <a:lnTo>
                  <a:pt x="15240" y="155447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5635"/>
                </a:lnTo>
                <a:lnTo>
                  <a:pt x="49434" y="98559"/>
                </a:lnTo>
                <a:lnTo>
                  <a:pt x="50291" y="85343"/>
                </a:lnTo>
                <a:lnTo>
                  <a:pt x="49744" y="75318"/>
                </a:lnTo>
                <a:lnTo>
                  <a:pt x="34480" y="30860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1362455" y="8045195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3715" y="33527"/>
                </a:lnTo>
                <a:lnTo>
                  <a:pt x="857" y="71675"/>
                </a:lnTo>
                <a:lnTo>
                  <a:pt x="0" y="85343"/>
                </a:lnTo>
                <a:lnTo>
                  <a:pt x="333" y="94487"/>
                </a:lnTo>
                <a:lnTo>
                  <a:pt x="16383" y="138302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19"/>
                </a:lnTo>
                <a:lnTo>
                  <a:pt x="39624" y="156971"/>
                </a:lnTo>
                <a:lnTo>
                  <a:pt x="35052" y="152399"/>
                </a:lnTo>
                <a:lnTo>
                  <a:pt x="32003" y="146303"/>
                </a:lnTo>
                <a:lnTo>
                  <a:pt x="22859" y="132587"/>
                </a:lnTo>
                <a:lnTo>
                  <a:pt x="21335" y="124967"/>
                </a:lnTo>
                <a:lnTo>
                  <a:pt x="21335" y="117347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5"/>
                </a:lnTo>
                <a:lnTo>
                  <a:pt x="18549" y="73390"/>
                </a:lnTo>
                <a:lnTo>
                  <a:pt x="25526" y="33146"/>
                </a:lnTo>
                <a:lnTo>
                  <a:pt x="32003" y="21335"/>
                </a:lnTo>
                <a:lnTo>
                  <a:pt x="36575" y="13715"/>
                </a:lnTo>
                <a:lnTo>
                  <a:pt x="42671" y="7619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2686811" y="816254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9624" y="9143"/>
                </a:moveTo>
                <a:lnTo>
                  <a:pt x="22860" y="9143"/>
                </a:lnTo>
                <a:lnTo>
                  <a:pt x="30480" y="16763"/>
                </a:lnTo>
                <a:lnTo>
                  <a:pt x="32004" y="19811"/>
                </a:lnTo>
                <a:lnTo>
                  <a:pt x="32004" y="28955"/>
                </a:lnTo>
                <a:lnTo>
                  <a:pt x="28956" y="36575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434" y="64007"/>
                </a:lnTo>
                <a:lnTo>
                  <a:pt x="10668" y="64007"/>
                </a:lnTo>
                <a:lnTo>
                  <a:pt x="18287" y="56387"/>
                </a:lnTo>
                <a:lnTo>
                  <a:pt x="25907" y="45719"/>
                </a:lnTo>
                <a:lnTo>
                  <a:pt x="32004" y="41147"/>
                </a:lnTo>
                <a:lnTo>
                  <a:pt x="36575" y="35051"/>
                </a:lnTo>
                <a:lnTo>
                  <a:pt x="38100" y="28955"/>
                </a:lnTo>
                <a:lnTo>
                  <a:pt x="39624" y="25907"/>
                </a:lnTo>
                <a:lnTo>
                  <a:pt x="41148" y="21335"/>
                </a:lnTo>
                <a:lnTo>
                  <a:pt x="41148" y="13715"/>
                </a:lnTo>
                <a:lnTo>
                  <a:pt x="39624" y="9143"/>
                </a:lnTo>
                <a:close/>
              </a:path>
              <a:path w="45719" h="70484">
                <a:moveTo>
                  <a:pt x="45719" y="57911"/>
                </a:moveTo>
                <a:lnTo>
                  <a:pt x="44195" y="57911"/>
                </a:lnTo>
                <a:lnTo>
                  <a:pt x="39624" y="62483"/>
                </a:lnTo>
                <a:lnTo>
                  <a:pt x="38100" y="62483"/>
                </a:lnTo>
                <a:lnTo>
                  <a:pt x="36575" y="64007"/>
                </a:lnTo>
                <a:lnTo>
                  <a:pt x="43434" y="64007"/>
                </a:lnTo>
                <a:lnTo>
                  <a:pt x="45719" y="57911"/>
                </a:lnTo>
                <a:close/>
              </a:path>
              <a:path w="45719" h="70484">
                <a:moveTo>
                  <a:pt x="25907" y="0"/>
                </a:moveTo>
                <a:lnTo>
                  <a:pt x="16763" y="0"/>
                </a:lnTo>
                <a:lnTo>
                  <a:pt x="12192" y="1523"/>
                </a:lnTo>
                <a:lnTo>
                  <a:pt x="4571" y="9143"/>
                </a:lnTo>
                <a:lnTo>
                  <a:pt x="1524" y="13715"/>
                </a:lnTo>
                <a:lnTo>
                  <a:pt x="1524" y="19811"/>
                </a:lnTo>
                <a:lnTo>
                  <a:pt x="3048" y="19811"/>
                </a:lnTo>
                <a:lnTo>
                  <a:pt x="6095" y="13715"/>
                </a:lnTo>
                <a:lnTo>
                  <a:pt x="9143" y="12191"/>
                </a:lnTo>
                <a:lnTo>
                  <a:pt x="12192" y="9143"/>
                </a:lnTo>
                <a:lnTo>
                  <a:pt x="39624" y="9143"/>
                </a:lnTo>
                <a:lnTo>
                  <a:pt x="35051" y="6095"/>
                </a:lnTo>
                <a:lnTo>
                  <a:pt x="30480" y="1523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1706879" y="8020811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9623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40"/>
                </a:lnTo>
                <a:lnTo>
                  <a:pt x="33527" y="18288"/>
                </a:lnTo>
                <a:lnTo>
                  <a:pt x="33527" y="27432"/>
                </a:lnTo>
                <a:lnTo>
                  <a:pt x="30480" y="35052"/>
                </a:lnTo>
                <a:lnTo>
                  <a:pt x="25907" y="42672"/>
                </a:lnTo>
                <a:lnTo>
                  <a:pt x="21002" y="47148"/>
                </a:lnTo>
                <a:lnTo>
                  <a:pt x="15239" y="53340"/>
                </a:lnTo>
                <a:lnTo>
                  <a:pt x="8334" y="60674"/>
                </a:lnTo>
                <a:lnTo>
                  <a:pt x="0" y="68580"/>
                </a:lnTo>
                <a:lnTo>
                  <a:pt x="0" y="70104"/>
                </a:lnTo>
                <a:lnTo>
                  <a:pt x="41147" y="70104"/>
                </a:lnTo>
                <a:lnTo>
                  <a:pt x="43687" y="62484"/>
                </a:lnTo>
                <a:lnTo>
                  <a:pt x="12192" y="62484"/>
                </a:lnTo>
                <a:lnTo>
                  <a:pt x="19812" y="54864"/>
                </a:lnTo>
                <a:lnTo>
                  <a:pt x="27431" y="45720"/>
                </a:lnTo>
                <a:lnTo>
                  <a:pt x="33527" y="39624"/>
                </a:lnTo>
                <a:lnTo>
                  <a:pt x="41147" y="24384"/>
                </a:lnTo>
                <a:lnTo>
                  <a:pt x="42671" y="22860"/>
                </a:lnTo>
                <a:lnTo>
                  <a:pt x="42671" y="13716"/>
                </a:lnTo>
                <a:lnTo>
                  <a:pt x="41147" y="9144"/>
                </a:lnTo>
                <a:lnTo>
                  <a:pt x="39623" y="7620"/>
                </a:lnTo>
                <a:close/>
              </a:path>
              <a:path w="45719" h="70484">
                <a:moveTo>
                  <a:pt x="45719" y="56388"/>
                </a:moveTo>
                <a:lnTo>
                  <a:pt x="44195" y="56388"/>
                </a:lnTo>
                <a:lnTo>
                  <a:pt x="42671" y="57912"/>
                </a:lnTo>
                <a:lnTo>
                  <a:pt x="42671" y="59436"/>
                </a:lnTo>
                <a:lnTo>
                  <a:pt x="39624" y="62484"/>
                </a:lnTo>
                <a:lnTo>
                  <a:pt x="43687" y="62484"/>
                </a:lnTo>
                <a:lnTo>
                  <a:pt x="45719" y="56388"/>
                </a:lnTo>
                <a:close/>
              </a:path>
              <a:path w="45719" h="70484">
                <a:moveTo>
                  <a:pt x="27431" y="0"/>
                </a:moveTo>
                <a:lnTo>
                  <a:pt x="18287" y="0"/>
                </a:lnTo>
                <a:lnTo>
                  <a:pt x="13715" y="1524"/>
                </a:lnTo>
                <a:lnTo>
                  <a:pt x="9143" y="4572"/>
                </a:lnTo>
                <a:lnTo>
                  <a:pt x="6095" y="7620"/>
                </a:lnTo>
                <a:lnTo>
                  <a:pt x="3047" y="13716"/>
                </a:lnTo>
                <a:lnTo>
                  <a:pt x="3047" y="19812"/>
                </a:lnTo>
                <a:lnTo>
                  <a:pt x="4571" y="19812"/>
                </a:lnTo>
                <a:lnTo>
                  <a:pt x="6095" y="15240"/>
                </a:lnTo>
                <a:lnTo>
                  <a:pt x="7619" y="12192"/>
                </a:lnTo>
                <a:lnTo>
                  <a:pt x="16763" y="7620"/>
                </a:lnTo>
                <a:lnTo>
                  <a:pt x="39623" y="7620"/>
                </a:lnTo>
                <a:lnTo>
                  <a:pt x="36575" y="4572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2846832" y="813206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2802635" y="8127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2846832" y="8078723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2444495" y="810996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2444495" y="814349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2202179" y="813206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2159507" y="8127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2202179" y="8078723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1856232" y="813206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1813560" y="8127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1856232" y="8078723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2607564" y="8231123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4196" y="85343"/>
                </a:moveTo>
                <a:lnTo>
                  <a:pt x="12192" y="85343"/>
                </a:lnTo>
                <a:lnTo>
                  <a:pt x="18287" y="88392"/>
                </a:lnTo>
                <a:lnTo>
                  <a:pt x="35052" y="88392"/>
                </a:lnTo>
                <a:lnTo>
                  <a:pt x="42672" y="86868"/>
                </a:lnTo>
                <a:lnTo>
                  <a:pt x="44196" y="85343"/>
                </a:lnTo>
                <a:close/>
              </a:path>
              <a:path w="68580" h="88900">
                <a:moveTo>
                  <a:pt x="10668" y="57912"/>
                </a:moveTo>
                <a:lnTo>
                  <a:pt x="7619" y="57912"/>
                </a:lnTo>
                <a:lnTo>
                  <a:pt x="0" y="86868"/>
                </a:lnTo>
                <a:lnTo>
                  <a:pt x="4572" y="86868"/>
                </a:lnTo>
                <a:lnTo>
                  <a:pt x="4572" y="85343"/>
                </a:lnTo>
                <a:lnTo>
                  <a:pt x="44196" y="85343"/>
                </a:lnTo>
                <a:lnTo>
                  <a:pt x="47243" y="82295"/>
                </a:lnTo>
                <a:lnTo>
                  <a:pt x="24384" y="82295"/>
                </a:lnTo>
                <a:lnTo>
                  <a:pt x="18287" y="80771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7912"/>
                </a:lnTo>
                <a:close/>
              </a:path>
              <a:path w="68580" h="88900">
                <a:moveTo>
                  <a:pt x="50292" y="0"/>
                </a:moveTo>
                <a:lnTo>
                  <a:pt x="35052" y="0"/>
                </a:lnTo>
                <a:lnTo>
                  <a:pt x="30480" y="3048"/>
                </a:lnTo>
                <a:lnTo>
                  <a:pt x="18287" y="12192"/>
                </a:lnTo>
                <a:lnTo>
                  <a:pt x="13716" y="18287"/>
                </a:lnTo>
                <a:lnTo>
                  <a:pt x="12192" y="24383"/>
                </a:lnTo>
                <a:lnTo>
                  <a:pt x="12192" y="33527"/>
                </a:lnTo>
                <a:lnTo>
                  <a:pt x="13716" y="38100"/>
                </a:lnTo>
                <a:lnTo>
                  <a:pt x="16763" y="41148"/>
                </a:lnTo>
                <a:lnTo>
                  <a:pt x="21336" y="44195"/>
                </a:lnTo>
                <a:lnTo>
                  <a:pt x="30480" y="48768"/>
                </a:lnTo>
                <a:lnTo>
                  <a:pt x="36575" y="53339"/>
                </a:lnTo>
                <a:lnTo>
                  <a:pt x="42672" y="56387"/>
                </a:lnTo>
                <a:lnTo>
                  <a:pt x="44196" y="59436"/>
                </a:lnTo>
                <a:lnTo>
                  <a:pt x="47243" y="62483"/>
                </a:lnTo>
                <a:lnTo>
                  <a:pt x="47243" y="70103"/>
                </a:lnTo>
                <a:lnTo>
                  <a:pt x="44196" y="76200"/>
                </a:lnTo>
                <a:lnTo>
                  <a:pt x="41148" y="79248"/>
                </a:lnTo>
                <a:lnTo>
                  <a:pt x="36575" y="82295"/>
                </a:lnTo>
                <a:lnTo>
                  <a:pt x="47243" y="82295"/>
                </a:lnTo>
                <a:lnTo>
                  <a:pt x="48768" y="80771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4007"/>
                </a:lnTo>
                <a:lnTo>
                  <a:pt x="61626" y="56340"/>
                </a:lnTo>
                <a:lnTo>
                  <a:pt x="59436" y="49529"/>
                </a:lnTo>
                <a:lnTo>
                  <a:pt x="54959" y="43862"/>
                </a:lnTo>
                <a:lnTo>
                  <a:pt x="48768" y="39624"/>
                </a:lnTo>
                <a:lnTo>
                  <a:pt x="35052" y="33527"/>
                </a:lnTo>
                <a:lnTo>
                  <a:pt x="28956" y="27431"/>
                </a:lnTo>
                <a:lnTo>
                  <a:pt x="27431" y="24383"/>
                </a:lnTo>
                <a:lnTo>
                  <a:pt x="25908" y="22859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3715"/>
                </a:lnTo>
                <a:lnTo>
                  <a:pt x="28956" y="12192"/>
                </a:lnTo>
                <a:lnTo>
                  <a:pt x="35052" y="6095"/>
                </a:lnTo>
                <a:lnTo>
                  <a:pt x="67296" y="6095"/>
                </a:lnTo>
                <a:lnTo>
                  <a:pt x="6793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8900">
                <a:moveTo>
                  <a:pt x="67296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7912" y="13715"/>
                </a:lnTo>
                <a:lnTo>
                  <a:pt x="57912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7296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4008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2054351" y="8089392"/>
            <a:ext cx="68580" cy="8686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1629155" y="8089392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3819"/>
                </a:lnTo>
                <a:lnTo>
                  <a:pt x="44703" y="83819"/>
                </a:lnTo>
                <a:lnTo>
                  <a:pt x="46736" y="82295"/>
                </a:lnTo>
                <a:lnTo>
                  <a:pt x="24383" y="82295"/>
                </a:lnTo>
                <a:lnTo>
                  <a:pt x="18287" y="79247"/>
                </a:lnTo>
                <a:lnTo>
                  <a:pt x="15239" y="74675"/>
                </a:lnTo>
                <a:lnTo>
                  <a:pt x="10668" y="70103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8580" h="86995">
                <a:moveTo>
                  <a:pt x="44703" y="83819"/>
                </a:moveTo>
                <a:lnTo>
                  <a:pt x="9143" y="83819"/>
                </a:lnTo>
                <a:lnTo>
                  <a:pt x="10668" y="85343"/>
                </a:lnTo>
                <a:lnTo>
                  <a:pt x="18287" y="86867"/>
                </a:lnTo>
                <a:lnTo>
                  <a:pt x="35051" y="86867"/>
                </a:lnTo>
                <a:lnTo>
                  <a:pt x="42671" y="85343"/>
                </a:lnTo>
                <a:lnTo>
                  <a:pt x="44703" y="83819"/>
                </a:lnTo>
                <a:close/>
              </a:path>
              <a:path w="68580" h="86995">
                <a:moveTo>
                  <a:pt x="50292" y="0"/>
                </a:moveTo>
                <a:lnTo>
                  <a:pt x="35051" y="0"/>
                </a:lnTo>
                <a:lnTo>
                  <a:pt x="28956" y="1523"/>
                </a:lnTo>
                <a:lnTo>
                  <a:pt x="24383" y="6095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2859"/>
                </a:lnTo>
                <a:lnTo>
                  <a:pt x="12192" y="33527"/>
                </a:lnTo>
                <a:lnTo>
                  <a:pt x="13716" y="36575"/>
                </a:lnTo>
                <a:lnTo>
                  <a:pt x="21336" y="44195"/>
                </a:lnTo>
                <a:lnTo>
                  <a:pt x="28956" y="47243"/>
                </a:lnTo>
                <a:lnTo>
                  <a:pt x="36575" y="51815"/>
                </a:lnTo>
                <a:lnTo>
                  <a:pt x="42671" y="56387"/>
                </a:lnTo>
                <a:lnTo>
                  <a:pt x="44195" y="59435"/>
                </a:lnTo>
                <a:lnTo>
                  <a:pt x="47243" y="62483"/>
                </a:lnTo>
                <a:lnTo>
                  <a:pt x="47243" y="70103"/>
                </a:lnTo>
                <a:lnTo>
                  <a:pt x="45719" y="71627"/>
                </a:lnTo>
                <a:lnTo>
                  <a:pt x="44195" y="74675"/>
                </a:lnTo>
                <a:lnTo>
                  <a:pt x="41148" y="77723"/>
                </a:lnTo>
                <a:lnTo>
                  <a:pt x="36575" y="80771"/>
                </a:lnTo>
                <a:lnTo>
                  <a:pt x="33527" y="82295"/>
                </a:lnTo>
                <a:lnTo>
                  <a:pt x="46736" y="82295"/>
                </a:lnTo>
                <a:lnTo>
                  <a:pt x="48768" y="80771"/>
                </a:lnTo>
                <a:lnTo>
                  <a:pt x="59436" y="70103"/>
                </a:lnTo>
                <a:lnTo>
                  <a:pt x="60960" y="62483"/>
                </a:lnTo>
                <a:lnTo>
                  <a:pt x="61626" y="55244"/>
                </a:lnTo>
                <a:lnTo>
                  <a:pt x="59436" y="49148"/>
                </a:lnTo>
                <a:lnTo>
                  <a:pt x="54959" y="43624"/>
                </a:lnTo>
                <a:lnTo>
                  <a:pt x="48768" y="38099"/>
                </a:lnTo>
                <a:lnTo>
                  <a:pt x="35051" y="32003"/>
                </a:lnTo>
                <a:lnTo>
                  <a:pt x="30480" y="28955"/>
                </a:lnTo>
                <a:lnTo>
                  <a:pt x="27431" y="22859"/>
                </a:lnTo>
                <a:lnTo>
                  <a:pt x="25907" y="22859"/>
                </a:lnTo>
                <a:lnTo>
                  <a:pt x="24383" y="19811"/>
                </a:lnTo>
                <a:lnTo>
                  <a:pt x="25907" y="15239"/>
                </a:lnTo>
                <a:lnTo>
                  <a:pt x="25907" y="13715"/>
                </a:lnTo>
                <a:lnTo>
                  <a:pt x="28956" y="10667"/>
                </a:lnTo>
                <a:lnTo>
                  <a:pt x="30480" y="7619"/>
                </a:lnTo>
                <a:lnTo>
                  <a:pt x="36575" y="4571"/>
                </a:lnTo>
                <a:lnTo>
                  <a:pt x="67563" y="4571"/>
                </a:lnTo>
                <a:lnTo>
                  <a:pt x="67902" y="3047"/>
                </a:lnTo>
                <a:lnTo>
                  <a:pt x="59436" y="3047"/>
                </a:lnTo>
                <a:lnTo>
                  <a:pt x="56387" y="1523"/>
                </a:lnTo>
                <a:lnTo>
                  <a:pt x="53339" y="1523"/>
                </a:lnTo>
                <a:lnTo>
                  <a:pt x="50292" y="0"/>
                </a:lnTo>
                <a:close/>
              </a:path>
              <a:path w="68580" h="86995">
                <a:moveTo>
                  <a:pt x="67563" y="4571"/>
                </a:moveTo>
                <a:lnTo>
                  <a:pt x="47243" y="4571"/>
                </a:lnTo>
                <a:lnTo>
                  <a:pt x="51816" y="6095"/>
                </a:lnTo>
                <a:lnTo>
                  <a:pt x="53339" y="9143"/>
                </a:lnTo>
                <a:lnTo>
                  <a:pt x="56387" y="13715"/>
                </a:lnTo>
                <a:lnTo>
                  <a:pt x="57912" y="19811"/>
                </a:lnTo>
                <a:lnTo>
                  <a:pt x="59436" y="27431"/>
                </a:lnTo>
                <a:lnTo>
                  <a:pt x="62483" y="27431"/>
                </a:lnTo>
                <a:lnTo>
                  <a:pt x="67563" y="4571"/>
                </a:lnTo>
                <a:close/>
              </a:path>
              <a:path w="68580" h="86995">
                <a:moveTo>
                  <a:pt x="68580" y="0"/>
                </a:moveTo>
                <a:lnTo>
                  <a:pt x="64007" y="0"/>
                </a:lnTo>
                <a:lnTo>
                  <a:pt x="64007" y="1523"/>
                </a:lnTo>
                <a:lnTo>
                  <a:pt x="62483" y="1523"/>
                </a:lnTo>
                <a:lnTo>
                  <a:pt x="60960" y="3047"/>
                </a:lnTo>
                <a:lnTo>
                  <a:pt x="67902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1432560" y="8089392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6387"/>
                </a:moveTo>
                <a:lnTo>
                  <a:pt x="7620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3819"/>
                </a:lnTo>
                <a:lnTo>
                  <a:pt x="44703" y="83819"/>
                </a:lnTo>
                <a:lnTo>
                  <a:pt x="46736" y="82295"/>
                </a:lnTo>
                <a:lnTo>
                  <a:pt x="24384" y="82295"/>
                </a:lnTo>
                <a:lnTo>
                  <a:pt x="19812" y="79247"/>
                </a:lnTo>
                <a:lnTo>
                  <a:pt x="16764" y="74675"/>
                </a:lnTo>
                <a:lnTo>
                  <a:pt x="12192" y="70103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4703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9812" y="86867"/>
                </a:lnTo>
                <a:lnTo>
                  <a:pt x="36576" y="86867"/>
                </a:lnTo>
                <a:lnTo>
                  <a:pt x="42671" y="85343"/>
                </a:lnTo>
                <a:lnTo>
                  <a:pt x="44703" y="83819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30480" y="1523"/>
                </a:lnTo>
                <a:lnTo>
                  <a:pt x="24384" y="6095"/>
                </a:lnTo>
                <a:lnTo>
                  <a:pt x="19812" y="10667"/>
                </a:lnTo>
                <a:lnTo>
                  <a:pt x="15240" y="16763"/>
                </a:lnTo>
                <a:lnTo>
                  <a:pt x="13715" y="22859"/>
                </a:lnTo>
                <a:lnTo>
                  <a:pt x="13715" y="33527"/>
                </a:lnTo>
                <a:lnTo>
                  <a:pt x="15240" y="36575"/>
                </a:lnTo>
                <a:lnTo>
                  <a:pt x="18287" y="39623"/>
                </a:lnTo>
                <a:lnTo>
                  <a:pt x="21336" y="44195"/>
                </a:lnTo>
                <a:lnTo>
                  <a:pt x="28956" y="47243"/>
                </a:lnTo>
                <a:lnTo>
                  <a:pt x="38100" y="51815"/>
                </a:lnTo>
                <a:lnTo>
                  <a:pt x="42671" y="56387"/>
                </a:lnTo>
                <a:lnTo>
                  <a:pt x="44196" y="59435"/>
                </a:lnTo>
                <a:lnTo>
                  <a:pt x="47243" y="62483"/>
                </a:lnTo>
                <a:lnTo>
                  <a:pt x="47243" y="70103"/>
                </a:lnTo>
                <a:lnTo>
                  <a:pt x="45720" y="71627"/>
                </a:lnTo>
                <a:lnTo>
                  <a:pt x="42671" y="77723"/>
                </a:lnTo>
                <a:lnTo>
                  <a:pt x="38100" y="80771"/>
                </a:lnTo>
                <a:lnTo>
                  <a:pt x="35052" y="82295"/>
                </a:lnTo>
                <a:lnTo>
                  <a:pt x="46736" y="82295"/>
                </a:lnTo>
                <a:lnTo>
                  <a:pt x="48768" y="80771"/>
                </a:lnTo>
                <a:lnTo>
                  <a:pt x="56387" y="74675"/>
                </a:lnTo>
                <a:lnTo>
                  <a:pt x="60959" y="70103"/>
                </a:lnTo>
                <a:lnTo>
                  <a:pt x="62484" y="62483"/>
                </a:lnTo>
                <a:lnTo>
                  <a:pt x="62484" y="55244"/>
                </a:lnTo>
                <a:lnTo>
                  <a:pt x="60198" y="49148"/>
                </a:lnTo>
                <a:lnTo>
                  <a:pt x="55626" y="43624"/>
                </a:lnTo>
                <a:lnTo>
                  <a:pt x="48768" y="38099"/>
                </a:lnTo>
                <a:lnTo>
                  <a:pt x="36576" y="32003"/>
                </a:lnTo>
                <a:lnTo>
                  <a:pt x="32003" y="28955"/>
                </a:lnTo>
                <a:lnTo>
                  <a:pt x="28956" y="25907"/>
                </a:lnTo>
                <a:lnTo>
                  <a:pt x="27431" y="22859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3715"/>
                </a:lnTo>
                <a:lnTo>
                  <a:pt x="32003" y="7619"/>
                </a:lnTo>
                <a:lnTo>
                  <a:pt x="38100" y="4571"/>
                </a:lnTo>
                <a:lnTo>
                  <a:pt x="67818" y="4571"/>
                </a:lnTo>
                <a:lnTo>
                  <a:pt x="68072" y="3047"/>
                </a:lnTo>
                <a:lnTo>
                  <a:pt x="60959" y="3047"/>
                </a:lnTo>
                <a:lnTo>
                  <a:pt x="57912" y="1523"/>
                </a:lnTo>
                <a:lnTo>
                  <a:pt x="54864" y="1523"/>
                </a:lnTo>
                <a:lnTo>
                  <a:pt x="50292" y="0"/>
                </a:lnTo>
                <a:close/>
              </a:path>
              <a:path w="68580" h="86995">
                <a:moveTo>
                  <a:pt x="67818" y="4571"/>
                </a:moveTo>
                <a:lnTo>
                  <a:pt x="47243" y="4571"/>
                </a:lnTo>
                <a:lnTo>
                  <a:pt x="51815" y="6095"/>
                </a:lnTo>
                <a:lnTo>
                  <a:pt x="54864" y="9143"/>
                </a:lnTo>
                <a:lnTo>
                  <a:pt x="57912" y="13715"/>
                </a:lnTo>
                <a:lnTo>
                  <a:pt x="59436" y="19811"/>
                </a:lnTo>
                <a:lnTo>
                  <a:pt x="60959" y="27431"/>
                </a:lnTo>
                <a:lnTo>
                  <a:pt x="64008" y="27431"/>
                </a:lnTo>
                <a:lnTo>
                  <a:pt x="67818" y="4571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2484" y="3047"/>
                </a:lnTo>
                <a:lnTo>
                  <a:pt x="68072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1255775" y="8051292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18871"/>
                </a:moveTo>
                <a:lnTo>
                  <a:pt x="13715" y="118871"/>
                </a:lnTo>
                <a:lnTo>
                  <a:pt x="13715" y="123443"/>
                </a:lnTo>
                <a:lnTo>
                  <a:pt x="64008" y="123443"/>
                </a:lnTo>
                <a:lnTo>
                  <a:pt x="65532" y="118871"/>
                </a:lnTo>
                <a:close/>
              </a:path>
              <a:path w="128269" h="123825">
                <a:moveTo>
                  <a:pt x="45720" y="3047"/>
                </a:moveTo>
                <a:lnTo>
                  <a:pt x="1524" y="3047"/>
                </a:lnTo>
                <a:lnTo>
                  <a:pt x="3048" y="4571"/>
                </a:lnTo>
                <a:lnTo>
                  <a:pt x="4571" y="4571"/>
                </a:lnTo>
                <a:lnTo>
                  <a:pt x="9143" y="7619"/>
                </a:lnTo>
                <a:lnTo>
                  <a:pt x="12192" y="9143"/>
                </a:lnTo>
                <a:lnTo>
                  <a:pt x="12192" y="10667"/>
                </a:lnTo>
                <a:lnTo>
                  <a:pt x="13715" y="12191"/>
                </a:lnTo>
                <a:lnTo>
                  <a:pt x="18287" y="21335"/>
                </a:lnTo>
                <a:lnTo>
                  <a:pt x="39624" y="73151"/>
                </a:lnTo>
                <a:lnTo>
                  <a:pt x="35052" y="102107"/>
                </a:lnTo>
                <a:lnTo>
                  <a:pt x="33528" y="108203"/>
                </a:lnTo>
                <a:lnTo>
                  <a:pt x="32004" y="112775"/>
                </a:lnTo>
                <a:lnTo>
                  <a:pt x="27432" y="117347"/>
                </a:lnTo>
                <a:lnTo>
                  <a:pt x="22860" y="118871"/>
                </a:lnTo>
                <a:lnTo>
                  <a:pt x="57912" y="118871"/>
                </a:lnTo>
                <a:lnTo>
                  <a:pt x="53340" y="117347"/>
                </a:lnTo>
                <a:lnTo>
                  <a:pt x="51815" y="115823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5" y="102107"/>
                </a:lnTo>
                <a:lnTo>
                  <a:pt x="59436" y="70103"/>
                </a:lnTo>
                <a:lnTo>
                  <a:pt x="65786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6" y="16763"/>
                </a:lnTo>
                <a:lnTo>
                  <a:pt x="36576" y="9143"/>
                </a:lnTo>
                <a:lnTo>
                  <a:pt x="38100" y="7619"/>
                </a:lnTo>
                <a:lnTo>
                  <a:pt x="41148" y="6095"/>
                </a:lnTo>
                <a:lnTo>
                  <a:pt x="42671" y="4571"/>
                </a:lnTo>
                <a:lnTo>
                  <a:pt x="45720" y="3047"/>
                </a:lnTo>
                <a:close/>
              </a:path>
              <a:path w="128269" h="123825">
                <a:moveTo>
                  <a:pt x="124968" y="3047"/>
                </a:moveTo>
                <a:lnTo>
                  <a:pt x="88392" y="3047"/>
                </a:lnTo>
                <a:lnTo>
                  <a:pt x="91440" y="4571"/>
                </a:lnTo>
                <a:lnTo>
                  <a:pt x="92964" y="4571"/>
                </a:lnTo>
                <a:lnTo>
                  <a:pt x="97536" y="9143"/>
                </a:lnTo>
                <a:lnTo>
                  <a:pt x="97536" y="10667"/>
                </a:lnTo>
                <a:lnTo>
                  <a:pt x="96012" y="13715"/>
                </a:lnTo>
                <a:lnTo>
                  <a:pt x="96012" y="15239"/>
                </a:lnTo>
                <a:lnTo>
                  <a:pt x="92964" y="19811"/>
                </a:lnTo>
                <a:lnTo>
                  <a:pt x="88392" y="24383"/>
                </a:lnTo>
                <a:lnTo>
                  <a:pt x="56387" y="62483"/>
                </a:lnTo>
                <a:lnTo>
                  <a:pt x="65786" y="62483"/>
                </a:lnTo>
                <a:lnTo>
                  <a:pt x="97536" y="24383"/>
                </a:lnTo>
                <a:lnTo>
                  <a:pt x="103632" y="18287"/>
                </a:lnTo>
                <a:lnTo>
                  <a:pt x="105156" y="15239"/>
                </a:lnTo>
                <a:lnTo>
                  <a:pt x="108204" y="12191"/>
                </a:lnTo>
                <a:lnTo>
                  <a:pt x="112776" y="9143"/>
                </a:lnTo>
                <a:lnTo>
                  <a:pt x="124968" y="3047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3047"/>
                </a:lnTo>
                <a:lnTo>
                  <a:pt x="51815" y="3047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5343" y="0"/>
                </a:lnTo>
                <a:lnTo>
                  <a:pt x="85343" y="3047"/>
                </a:lnTo>
                <a:lnTo>
                  <a:pt x="128015" y="3047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1572767" y="8554211"/>
            <a:ext cx="50800" cy="256540"/>
          </a:xfrm>
          <a:custGeom>
            <a:avLst/>
            <a:gdLst/>
            <a:ahLst/>
            <a:cxnLst/>
            <a:rect l="l" t="t" r="r" b="b"/>
            <a:pathLst>
              <a:path w="50800" h="256540">
                <a:moveTo>
                  <a:pt x="50291" y="0"/>
                </a:moveTo>
                <a:lnTo>
                  <a:pt x="22002" y="34290"/>
                </a:lnTo>
                <a:lnTo>
                  <a:pt x="4190" y="88201"/>
                </a:lnTo>
                <a:lnTo>
                  <a:pt x="0" y="129540"/>
                </a:lnTo>
                <a:lnTo>
                  <a:pt x="1095" y="148923"/>
                </a:lnTo>
                <a:lnTo>
                  <a:pt x="9001" y="186547"/>
                </a:lnTo>
                <a:lnTo>
                  <a:pt x="29908" y="234696"/>
                </a:lnTo>
                <a:lnTo>
                  <a:pt x="50291" y="256032"/>
                </a:lnTo>
                <a:lnTo>
                  <a:pt x="50291" y="249936"/>
                </a:lnTo>
                <a:lnTo>
                  <a:pt x="44219" y="243720"/>
                </a:lnTo>
                <a:lnTo>
                  <a:pt x="39433" y="236791"/>
                </a:lnTo>
                <a:lnTo>
                  <a:pt x="22788" y="192500"/>
                </a:lnTo>
                <a:lnTo>
                  <a:pt x="21335" y="179832"/>
                </a:lnTo>
                <a:lnTo>
                  <a:pt x="19335" y="167830"/>
                </a:lnTo>
                <a:lnTo>
                  <a:pt x="17906" y="154686"/>
                </a:lnTo>
                <a:lnTo>
                  <a:pt x="17049" y="140398"/>
                </a:lnTo>
                <a:lnTo>
                  <a:pt x="16763" y="124968"/>
                </a:lnTo>
                <a:lnTo>
                  <a:pt x="17049" y="112156"/>
                </a:lnTo>
                <a:lnTo>
                  <a:pt x="21335" y="73152"/>
                </a:lnTo>
                <a:lnTo>
                  <a:pt x="32003" y="32004"/>
                </a:lnTo>
                <a:lnTo>
                  <a:pt x="50291" y="609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2360676" y="8554211"/>
            <a:ext cx="50800" cy="256540"/>
          </a:xfrm>
          <a:custGeom>
            <a:avLst/>
            <a:gdLst/>
            <a:ahLst/>
            <a:cxnLst/>
            <a:rect l="l" t="t" r="r" b="b"/>
            <a:pathLst>
              <a:path w="50800" h="256540">
                <a:moveTo>
                  <a:pt x="0" y="0"/>
                </a:moveTo>
                <a:lnTo>
                  <a:pt x="0" y="6096"/>
                </a:lnTo>
                <a:lnTo>
                  <a:pt x="5667" y="13001"/>
                </a:lnTo>
                <a:lnTo>
                  <a:pt x="11049" y="20193"/>
                </a:lnTo>
                <a:lnTo>
                  <a:pt x="28170" y="65508"/>
                </a:lnTo>
                <a:lnTo>
                  <a:pt x="30719" y="89725"/>
                </a:lnTo>
                <a:lnTo>
                  <a:pt x="31242" y="102679"/>
                </a:lnTo>
                <a:lnTo>
                  <a:pt x="31765" y="116514"/>
                </a:lnTo>
                <a:lnTo>
                  <a:pt x="32004" y="131064"/>
                </a:lnTo>
                <a:lnTo>
                  <a:pt x="31742" y="145399"/>
                </a:lnTo>
                <a:lnTo>
                  <a:pt x="28956" y="184404"/>
                </a:lnTo>
                <a:lnTo>
                  <a:pt x="18287" y="224028"/>
                </a:lnTo>
                <a:lnTo>
                  <a:pt x="0" y="249936"/>
                </a:lnTo>
                <a:lnTo>
                  <a:pt x="0" y="256032"/>
                </a:lnTo>
                <a:lnTo>
                  <a:pt x="28503" y="222384"/>
                </a:lnTo>
                <a:lnTo>
                  <a:pt x="46672" y="169354"/>
                </a:lnTo>
                <a:lnTo>
                  <a:pt x="50292" y="129540"/>
                </a:lnTo>
                <a:lnTo>
                  <a:pt x="49434" y="109275"/>
                </a:lnTo>
                <a:lnTo>
                  <a:pt x="42576" y="71032"/>
                </a:lnTo>
                <a:lnTo>
                  <a:pt x="21145" y="22669"/>
                </a:lnTo>
                <a:lnTo>
                  <a:pt x="11072" y="102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2587751" y="8705088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2801111" y="8740140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4">
                <a:moveTo>
                  <a:pt x="36575" y="9143"/>
                </a:moveTo>
                <a:lnTo>
                  <a:pt x="21336" y="9143"/>
                </a:lnTo>
                <a:lnTo>
                  <a:pt x="24383" y="10667"/>
                </a:lnTo>
                <a:lnTo>
                  <a:pt x="25907" y="13715"/>
                </a:lnTo>
                <a:lnTo>
                  <a:pt x="28956" y="15239"/>
                </a:lnTo>
                <a:lnTo>
                  <a:pt x="30480" y="18287"/>
                </a:lnTo>
                <a:lnTo>
                  <a:pt x="30480" y="28955"/>
                </a:lnTo>
                <a:lnTo>
                  <a:pt x="7667" y="61531"/>
                </a:lnTo>
                <a:lnTo>
                  <a:pt x="0" y="68579"/>
                </a:lnTo>
                <a:lnTo>
                  <a:pt x="0" y="71627"/>
                </a:lnTo>
                <a:lnTo>
                  <a:pt x="39624" y="71627"/>
                </a:lnTo>
                <a:lnTo>
                  <a:pt x="42671" y="62483"/>
                </a:lnTo>
                <a:lnTo>
                  <a:pt x="9143" y="62483"/>
                </a:lnTo>
                <a:lnTo>
                  <a:pt x="12192" y="60959"/>
                </a:lnTo>
                <a:lnTo>
                  <a:pt x="16763" y="56387"/>
                </a:lnTo>
                <a:lnTo>
                  <a:pt x="24383" y="47243"/>
                </a:lnTo>
                <a:lnTo>
                  <a:pt x="30480" y="39623"/>
                </a:lnTo>
                <a:lnTo>
                  <a:pt x="35051" y="35051"/>
                </a:lnTo>
                <a:lnTo>
                  <a:pt x="39624" y="25907"/>
                </a:lnTo>
                <a:lnTo>
                  <a:pt x="39624" y="13715"/>
                </a:lnTo>
                <a:lnTo>
                  <a:pt x="38100" y="10667"/>
                </a:lnTo>
                <a:lnTo>
                  <a:pt x="36575" y="9143"/>
                </a:lnTo>
                <a:close/>
              </a:path>
              <a:path w="44450" h="71754">
                <a:moveTo>
                  <a:pt x="44195" y="57911"/>
                </a:moveTo>
                <a:lnTo>
                  <a:pt x="42671" y="57911"/>
                </a:lnTo>
                <a:lnTo>
                  <a:pt x="39624" y="60959"/>
                </a:lnTo>
                <a:lnTo>
                  <a:pt x="38100" y="60959"/>
                </a:lnTo>
                <a:lnTo>
                  <a:pt x="36575" y="62483"/>
                </a:lnTo>
                <a:lnTo>
                  <a:pt x="42671" y="62483"/>
                </a:lnTo>
                <a:lnTo>
                  <a:pt x="44195" y="57911"/>
                </a:lnTo>
                <a:close/>
              </a:path>
              <a:path w="44450" h="71754">
                <a:moveTo>
                  <a:pt x="25907" y="0"/>
                </a:moveTo>
                <a:lnTo>
                  <a:pt x="15239" y="0"/>
                </a:lnTo>
                <a:lnTo>
                  <a:pt x="6095" y="6095"/>
                </a:lnTo>
                <a:lnTo>
                  <a:pt x="3048" y="9143"/>
                </a:lnTo>
                <a:lnTo>
                  <a:pt x="1524" y="13715"/>
                </a:lnTo>
                <a:lnTo>
                  <a:pt x="1524" y="19811"/>
                </a:lnTo>
                <a:lnTo>
                  <a:pt x="3048" y="15239"/>
                </a:lnTo>
                <a:lnTo>
                  <a:pt x="6095" y="13715"/>
                </a:lnTo>
                <a:lnTo>
                  <a:pt x="7619" y="12191"/>
                </a:lnTo>
                <a:lnTo>
                  <a:pt x="13715" y="9143"/>
                </a:lnTo>
                <a:lnTo>
                  <a:pt x="36575" y="9143"/>
                </a:lnTo>
                <a:lnTo>
                  <a:pt x="30480" y="3047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2913888" y="848258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8100" y="9144"/>
                </a:moveTo>
                <a:lnTo>
                  <a:pt x="22860" y="9144"/>
                </a:lnTo>
                <a:lnTo>
                  <a:pt x="25907" y="10668"/>
                </a:lnTo>
                <a:lnTo>
                  <a:pt x="27431" y="13716"/>
                </a:lnTo>
                <a:lnTo>
                  <a:pt x="30480" y="16764"/>
                </a:lnTo>
                <a:lnTo>
                  <a:pt x="32004" y="19812"/>
                </a:lnTo>
                <a:lnTo>
                  <a:pt x="32004" y="28956"/>
                </a:lnTo>
                <a:lnTo>
                  <a:pt x="8548" y="61531"/>
                </a:lnTo>
                <a:lnTo>
                  <a:pt x="0" y="68580"/>
                </a:lnTo>
                <a:lnTo>
                  <a:pt x="0" y="70104"/>
                </a:lnTo>
                <a:lnTo>
                  <a:pt x="41148" y="70104"/>
                </a:lnTo>
                <a:lnTo>
                  <a:pt x="43434" y="64008"/>
                </a:lnTo>
                <a:lnTo>
                  <a:pt x="10668" y="64008"/>
                </a:lnTo>
                <a:lnTo>
                  <a:pt x="18287" y="56388"/>
                </a:lnTo>
                <a:lnTo>
                  <a:pt x="25907" y="45720"/>
                </a:lnTo>
                <a:lnTo>
                  <a:pt x="32004" y="41148"/>
                </a:lnTo>
                <a:lnTo>
                  <a:pt x="36575" y="35052"/>
                </a:lnTo>
                <a:lnTo>
                  <a:pt x="41148" y="25908"/>
                </a:lnTo>
                <a:lnTo>
                  <a:pt x="41148" y="15240"/>
                </a:lnTo>
                <a:lnTo>
                  <a:pt x="39624" y="10668"/>
                </a:lnTo>
                <a:lnTo>
                  <a:pt x="38100" y="9144"/>
                </a:lnTo>
                <a:close/>
              </a:path>
              <a:path w="45719" h="70484">
                <a:moveTo>
                  <a:pt x="45719" y="57912"/>
                </a:moveTo>
                <a:lnTo>
                  <a:pt x="44195" y="57912"/>
                </a:lnTo>
                <a:lnTo>
                  <a:pt x="42672" y="59436"/>
                </a:lnTo>
                <a:lnTo>
                  <a:pt x="42672" y="60960"/>
                </a:lnTo>
                <a:lnTo>
                  <a:pt x="41148" y="62484"/>
                </a:lnTo>
                <a:lnTo>
                  <a:pt x="39624" y="62484"/>
                </a:lnTo>
                <a:lnTo>
                  <a:pt x="38100" y="64008"/>
                </a:lnTo>
                <a:lnTo>
                  <a:pt x="43434" y="64008"/>
                </a:lnTo>
                <a:lnTo>
                  <a:pt x="45719" y="57912"/>
                </a:lnTo>
                <a:close/>
              </a:path>
              <a:path w="45719" h="70484">
                <a:moveTo>
                  <a:pt x="25907" y="0"/>
                </a:moveTo>
                <a:lnTo>
                  <a:pt x="16763" y="0"/>
                </a:lnTo>
                <a:lnTo>
                  <a:pt x="7619" y="6096"/>
                </a:lnTo>
                <a:lnTo>
                  <a:pt x="4572" y="9144"/>
                </a:lnTo>
                <a:lnTo>
                  <a:pt x="3048" y="15240"/>
                </a:lnTo>
                <a:lnTo>
                  <a:pt x="3048" y="19812"/>
                </a:lnTo>
                <a:lnTo>
                  <a:pt x="6095" y="13716"/>
                </a:lnTo>
                <a:lnTo>
                  <a:pt x="9143" y="12192"/>
                </a:lnTo>
                <a:lnTo>
                  <a:pt x="12192" y="9144"/>
                </a:lnTo>
                <a:lnTo>
                  <a:pt x="38100" y="9144"/>
                </a:lnTo>
                <a:lnTo>
                  <a:pt x="32004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1706879" y="8598407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8861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40"/>
                </a:lnTo>
                <a:lnTo>
                  <a:pt x="33527" y="18288"/>
                </a:lnTo>
                <a:lnTo>
                  <a:pt x="33527" y="28956"/>
                </a:lnTo>
                <a:lnTo>
                  <a:pt x="8231" y="60960"/>
                </a:lnTo>
                <a:lnTo>
                  <a:pt x="0" y="68580"/>
                </a:lnTo>
                <a:lnTo>
                  <a:pt x="0" y="70104"/>
                </a:lnTo>
                <a:lnTo>
                  <a:pt x="41147" y="70104"/>
                </a:lnTo>
                <a:lnTo>
                  <a:pt x="44005" y="62484"/>
                </a:lnTo>
                <a:lnTo>
                  <a:pt x="12192" y="62484"/>
                </a:lnTo>
                <a:lnTo>
                  <a:pt x="19812" y="54864"/>
                </a:lnTo>
                <a:lnTo>
                  <a:pt x="27431" y="45720"/>
                </a:lnTo>
                <a:lnTo>
                  <a:pt x="33527" y="41148"/>
                </a:lnTo>
                <a:lnTo>
                  <a:pt x="39624" y="28956"/>
                </a:lnTo>
                <a:lnTo>
                  <a:pt x="41147" y="24384"/>
                </a:lnTo>
                <a:lnTo>
                  <a:pt x="42671" y="21336"/>
                </a:lnTo>
                <a:lnTo>
                  <a:pt x="42671" y="13716"/>
                </a:lnTo>
                <a:lnTo>
                  <a:pt x="41147" y="9144"/>
                </a:lnTo>
                <a:lnTo>
                  <a:pt x="38861" y="7620"/>
                </a:lnTo>
                <a:close/>
              </a:path>
              <a:path w="45719" h="70484">
                <a:moveTo>
                  <a:pt x="45719" y="57912"/>
                </a:moveTo>
                <a:lnTo>
                  <a:pt x="44195" y="57912"/>
                </a:lnTo>
                <a:lnTo>
                  <a:pt x="41243" y="60864"/>
                </a:lnTo>
                <a:lnTo>
                  <a:pt x="41147" y="62484"/>
                </a:lnTo>
                <a:lnTo>
                  <a:pt x="44005" y="62484"/>
                </a:lnTo>
                <a:lnTo>
                  <a:pt x="45719" y="57912"/>
                </a:lnTo>
                <a:close/>
              </a:path>
              <a:path w="45719" h="70484">
                <a:moveTo>
                  <a:pt x="27431" y="0"/>
                </a:moveTo>
                <a:lnTo>
                  <a:pt x="18287" y="0"/>
                </a:lnTo>
                <a:lnTo>
                  <a:pt x="12192" y="1524"/>
                </a:lnTo>
                <a:lnTo>
                  <a:pt x="9143" y="4572"/>
                </a:lnTo>
                <a:lnTo>
                  <a:pt x="3047" y="13716"/>
                </a:lnTo>
                <a:lnTo>
                  <a:pt x="1524" y="18288"/>
                </a:lnTo>
                <a:lnTo>
                  <a:pt x="4571" y="18288"/>
                </a:lnTo>
                <a:lnTo>
                  <a:pt x="6095" y="16764"/>
                </a:lnTo>
                <a:lnTo>
                  <a:pt x="7619" y="13716"/>
                </a:lnTo>
                <a:lnTo>
                  <a:pt x="10668" y="10668"/>
                </a:lnTo>
                <a:lnTo>
                  <a:pt x="16763" y="7620"/>
                </a:lnTo>
                <a:lnTo>
                  <a:pt x="38861" y="7620"/>
                </a:lnTo>
                <a:lnTo>
                  <a:pt x="36575" y="6096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2596895" y="8511540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7243" y="121919"/>
                </a:moveTo>
                <a:lnTo>
                  <a:pt x="1524" y="121919"/>
                </a:lnTo>
                <a:lnTo>
                  <a:pt x="1524" y="126491"/>
                </a:lnTo>
                <a:lnTo>
                  <a:pt x="47243" y="126491"/>
                </a:lnTo>
                <a:lnTo>
                  <a:pt x="47243" y="121919"/>
                </a:lnTo>
                <a:close/>
              </a:path>
              <a:path w="47625" h="127000">
                <a:moveTo>
                  <a:pt x="33528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40" y="15239"/>
                </a:lnTo>
                <a:lnTo>
                  <a:pt x="16764" y="16763"/>
                </a:lnTo>
                <a:lnTo>
                  <a:pt x="16764" y="18287"/>
                </a:lnTo>
                <a:lnTo>
                  <a:pt x="18287" y="19811"/>
                </a:lnTo>
                <a:lnTo>
                  <a:pt x="18287" y="117347"/>
                </a:lnTo>
                <a:lnTo>
                  <a:pt x="15240" y="120395"/>
                </a:lnTo>
                <a:lnTo>
                  <a:pt x="13716" y="120395"/>
                </a:lnTo>
                <a:lnTo>
                  <a:pt x="12192" y="121919"/>
                </a:lnTo>
                <a:lnTo>
                  <a:pt x="39624" y="121919"/>
                </a:lnTo>
                <a:lnTo>
                  <a:pt x="38100" y="120395"/>
                </a:lnTo>
                <a:lnTo>
                  <a:pt x="35052" y="118871"/>
                </a:lnTo>
                <a:lnTo>
                  <a:pt x="33528" y="115823"/>
                </a:lnTo>
                <a:lnTo>
                  <a:pt x="33528" y="13715"/>
                </a:lnTo>
                <a:close/>
              </a:path>
              <a:path w="47625" h="127000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2295144" y="862736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2672" y="120396"/>
                </a:moveTo>
                <a:lnTo>
                  <a:pt x="7619" y="120396"/>
                </a:ln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lnTo>
                  <a:pt x="42672" y="120396"/>
                </a:lnTo>
                <a:close/>
              </a:path>
              <a:path w="48894" h="125095">
                <a:moveTo>
                  <a:pt x="36575" y="118872"/>
                </a:moveTo>
                <a:lnTo>
                  <a:pt x="13716" y="118872"/>
                </a:lnTo>
                <a:lnTo>
                  <a:pt x="10668" y="120396"/>
                </a:lnTo>
                <a:lnTo>
                  <a:pt x="38100" y="120396"/>
                </a:lnTo>
                <a:lnTo>
                  <a:pt x="36575" y="118872"/>
                </a:lnTo>
                <a:close/>
              </a:path>
              <a:path w="48894" h="125095">
                <a:moveTo>
                  <a:pt x="32004" y="13716"/>
                </a:moveTo>
                <a:lnTo>
                  <a:pt x="13716" y="13716"/>
                </a:lnTo>
                <a:lnTo>
                  <a:pt x="13716" y="15240"/>
                </a:lnTo>
                <a:lnTo>
                  <a:pt x="15239" y="15240"/>
                </a:lnTo>
                <a:lnTo>
                  <a:pt x="16763" y="16764"/>
                </a:lnTo>
                <a:lnTo>
                  <a:pt x="16763" y="21336"/>
                </a:lnTo>
                <a:lnTo>
                  <a:pt x="18287" y="27432"/>
                </a:lnTo>
                <a:lnTo>
                  <a:pt x="18287" y="109728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18872"/>
                </a:lnTo>
                <a:lnTo>
                  <a:pt x="35051" y="118872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4" y="114300"/>
                </a:lnTo>
                <a:lnTo>
                  <a:pt x="32004" y="13716"/>
                </a:lnTo>
                <a:close/>
              </a:path>
              <a:path w="48894" h="125095">
                <a:moveTo>
                  <a:pt x="32004" y="0"/>
                </a:moveTo>
                <a:lnTo>
                  <a:pt x="28956" y="0"/>
                </a:lnTo>
                <a:lnTo>
                  <a:pt x="0" y="13716"/>
                </a:lnTo>
                <a:lnTo>
                  <a:pt x="1524" y="16764"/>
                </a:lnTo>
                <a:lnTo>
                  <a:pt x="4572" y="13716"/>
                </a:lnTo>
                <a:lnTo>
                  <a:pt x="32004" y="13716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1952244" y="8627364"/>
            <a:ext cx="80772" cy="12496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1505711" y="86227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1"/>
                </a:lnTo>
                <a:lnTo>
                  <a:pt x="12191" y="13715"/>
                </a:lnTo>
                <a:lnTo>
                  <a:pt x="15240" y="16763"/>
                </a:lnTo>
                <a:lnTo>
                  <a:pt x="18287" y="21335"/>
                </a:lnTo>
                <a:lnTo>
                  <a:pt x="21335" y="27431"/>
                </a:lnTo>
                <a:lnTo>
                  <a:pt x="24384" y="32003"/>
                </a:lnTo>
                <a:lnTo>
                  <a:pt x="25907" y="38099"/>
                </a:lnTo>
                <a:lnTo>
                  <a:pt x="28956" y="42671"/>
                </a:lnTo>
                <a:lnTo>
                  <a:pt x="30479" y="51815"/>
                </a:lnTo>
                <a:lnTo>
                  <a:pt x="31599" y="60078"/>
                </a:lnTo>
                <a:lnTo>
                  <a:pt x="32575" y="68770"/>
                </a:lnTo>
                <a:lnTo>
                  <a:pt x="33266" y="77747"/>
                </a:lnTo>
                <a:lnTo>
                  <a:pt x="33528" y="86867"/>
                </a:lnTo>
                <a:lnTo>
                  <a:pt x="33242" y="95773"/>
                </a:lnTo>
                <a:lnTo>
                  <a:pt x="24765" y="135445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1"/>
                </a:lnTo>
                <a:lnTo>
                  <a:pt x="50291" y="85343"/>
                </a:lnTo>
                <a:lnTo>
                  <a:pt x="49744" y="75318"/>
                </a:lnTo>
                <a:lnTo>
                  <a:pt x="34480" y="30860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1362455" y="86227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3715" y="33527"/>
                </a:lnTo>
                <a:lnTo>
                  <a:pt x="857" y="71032"/>
                </a:lnTo>
                <a:lnTo>
                  <a:pt x="0" y="85343"/>
                </a:lnTo>
                <a:lnTo>
                  <a:pt x="333" y="94273"/>
                </a:lnTo>
                <a:lnTo>
                  <a:pt x="16383" y="137731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19"/>
                </a:lnTo>
                <a:lnTo>
                  <a:pt x="39624" y="155447"/>
                </a:lnTo>
                <a:lnTo>
                  <a:pt x="35052" y="152399"/>
                </a:lnTo>
                <a:lnTo>
                  <a:pt x="32003" y="147827"/>
                </a:lnTo>
                <a:lnTo>
                  <a:pt x="28956" y="141731"/>
                </a:lnTo>
                <a:lnTo>
                  <a:pt x="25907" y="137159"/>
                </a:lnTo>
                <a:lnTo>
                  <a:pt x="22859" y="131063"/>
                </a:lnTo>
                <a:lnTo>
                  <a:pt x="21335" y="126491"/>
                </a:lnTo>
                <a:lnTo>
                  <a:pt x="21335" y="117347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5"/>
                </a:lnTo>
                <a:lnTo>
                  <a:pt x="18549" y="73390"/>
                </a:lnTo>
                <a:lnTo>
                  <a:pt x="25526" y="33718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2721864" y="880871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4957" y="83819"/>
                </a:moveTo>
                <a:lnTo>
                  <a:pt x="12192" y="83819"/>
                </a:lnTo>
                <a:lnTo>
                  <a:pt x="16763" y="86867"/>
                </a:lnTo>
                <a:lnTo>
                  <a:pt x="35052" y="86867"/>
                </a:lnTo>
                <a:lnTo>
                  <a:pt x="41148" y="85343"/>
                </a:lnTo>
                <a:lnTo>
                  <a:pt x="44957" y="83819"/>
                </a:lnTo>
                <a:close/>
              </a:path>
              <a:path w="67310" h="86995">
                <a:moveTo>
                  <a:pt x="9143" y="57911"/>
                </a:moveTo>
                <a:lnTo>
                  <a:pt x="6096" y="57911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4957" y="83819"/>
                </a:lnTo>
                <a:lnTo>
                  <a:pt x="48768" y="82295"/>
                </a:lnTo>
                <a:lnTo>
                  <a:pt x="22860" y="82295"/>
                </a:lnTo>
                <a:lnTo>
                  <a:pt x="18287" y="80771"/>
                </a:lnTo>
                <a:lnTo>
                  <a:pt x="13716" y="76199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7911"/>
                </a:lnTo>
                <a:close/>
              </a:path>
              <a:path w="67310" h="86995">
                <a:moveTo>
                  <a:pt x="45719" y="0"/>
                </a:moveTo>
                <a:lnTo>
                  <a:pt x="35052" y="0"/>
                </a:lnTo>
                <a:lnTo>
                  <a:pt x="28956" y="3047"/>
                </a:lnTo>
                <a:lnTo>
                  <a:pt x="16763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5051"/>
                </a:lnTo>
                <a:lnTo>
                  <a:pt x="13716" y="36575"/>
                </a:lnTo>
                <a:lnTo>
                  <a:pt x="15240" y="39623"/>
                </a:lnTo>
                <a:lnTo>
                  <a:pt x="19812" y="44195"/>
                </a:lnTo>
                <a:lnTo>
                  <a:pt x="28956" y="48767"/>
                </a:lnTo>
                <a:lnTo>
                  <a:pt x="41148" y="57911"/>
                </a:lnTo>
                <a:lnTo>
                  <a:pt x="44196" y="59435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36575" y="82295"/>
                </a:lnTo>
                <a:lnTo>
                  <a:pt x="48768" y="82295"/>
                </a:lnTo>
                <a:lnTo>
                  <a:pt x="56387" y="76199"/>
                </a:lnTo>
                <a:lnTo>
                  <a:pt x="57912" y="70103"/>
                </a:lnTo>
                <a:lnTo>
                  <a:pt x="59436" y="62483"/>
                </a:lnTo>
                <a:lnTo>
                  <a:pt x="60317" y="55887"/>
                </a:lnTo>
                <a:lnTo>
                  <a:pt x="58483" y="49720"/>
                </a:lnTo>
                <a:lnTo>
                  <a:pt x="54078" y="43838"/>
                </a:lnTo>
                <a:lnTo>
                  <a:pt x="47243" y="38099"/>
                </a:lnTo>
                <a:lnTo>
                  <a:pt x="35052" y="33527"/>
                </a:lnTo>
                <a:lnTo>
                  <a:pt x="30480" y="30479"/>
                </a:lnTo>
                <a:lnTo>
                  <a:pt x="27431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30480" y="9143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7912" y="13715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1523"/>
                </a:lnTo>
                <a:lnTo>
                  <a:pt x="62484" y="3047"/>
                </a:lnTo>
                <a:lnTo>
                  <a:pt x="60960" y="3047"/>
                </a:lnTo>
                <a:lnTo>
                  <a:pt x="59436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2836164" y="8551164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052" y="85344"/>
                </a:moveTo>
                <a:lnTo>
                  <a:pt x="12192" y="85344"/>
                </a:lnTo>
                <a:lnTo>
                  <a:pt x="16763" y="88392"/>
                </a:lnTo>
                <a:lnTo>
                  <a:pt x="35052" y="88392"/>
                </a:lnTo>
                <a:lnTo>
                  <a:pt x="41148" y="86868"/>
                </a:lnTo>
                <a:lnTo>
                  <a:pt x="43052" y="85344"/>
                </a:lnTo>
                <a:close/>
              </a:path>
              <a:path w="67310" h="88900">
                <a:moveTo>
                  <a:pt x="9143" y="57912"/>
                </a:moveTo>
                <a:lnTo>
                  <a:pt x="6096" y="57912"/>
                </a:lnTo>
                <a:lnTo>
                  <a:pt x="0" y="86868"/>
                </a:lnTo>
                <a:lnTo>
                  <a:pt x="3048" y="86868"/>
                </a:lnTo>
                <a:lnTo>
                  <a:pt x="4572" y="85344"/>
                </a:lnTo>
                <a:lnTo>
                  <a:pt x="43052" y="85344"/>
                </a:lnTo>
                <a:lnTo>
                  <a:pt x="44958" y="83820"/>
                </a:lnTo>
                <a:lnTo>
                  <a:pt x="22860" y="83820"/>
                </a:lnTo>
                <a:lnTo>
                  <a:pt x="18287" y="80772"/>
                </a:lnTo>
                <a:lnTo>
                  <a:pt x="13716" y="76200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7310" h="88900">
                <a:moveTo>
                  <a:pt x="45719" y="0"/>
                </a:moveTo>
                <a:lnTo>
                  <a:pt x="35052" y="0"/>
                </a:lnTo>
                <a:lnTo>
                  <a:pt x="28956" y="3048"/>
                </a:lnTo>
                <a:lnTo>
                  <a:pt x="16763" y="12192"/>
                </a:lnTo>
                <a:lnTo>
                  <a:pt x="13716" y="18288"/>
                </a:lnTo>
                <a:lnTo>
                  <a:pt x="12192" y="24384"/>
                </a:lnTo>
                <a:lnTo>
                  <a:pt x="12192" y="33528"/>
                </a:lnTo>
                <a:lnTo>
                  <a:pt x="13716" y="38100"/>
                </a:lnTo>
                <a:lnTo>
                  <a:pt x="15240" y="41148"/>
                </a:lnTo>
                <a:lnTo>
                  <a:pt x="19812" y="44196"/>
                </a:lnTo>
                <a:lnTo>
                  <a:pt x="28956" y="48768"/>
                </a:lnTo>
                <a:lnTo>
                  <a:pt x="41148" y="57912"/>
                </a:lnTo>
                <a:lnTo>
                  <a:pt x="42672" y="60960"/>
                </a:lnTo>
                <a:lnTo>
                  <a:pt x="47243" y="65532"/>
                </a:lnTo>
                <a:lnTo>
                  <a:pt x="45719" y="70104"/>
                </a:lnTo>
                <a:lnTo>
                  <a:pt x="42672" y="76200"/>
                </a:lnTo>
                <a:lnTo>
                  <a:pt x="36575" y="82296"/>
                </a:lnTo>
                <a:lnTo>
                  <a:pt x="33528" y="83820"/>
                </a:lnTo>
                <a:lnTo>
                  <a:pt x="44958" y="83820"/>
                </a:lnTo>
                <a:lnTo>
                  <a:pt x="48768" y="80772"/>
                </a:lnTo>
                <a:lnTo>
                  <a:pt x="54863" y="76200"/>
                </a:lnTo>
                <a:lnTo>
                  <a:pt x="57912" y="70104"/>
                </a:lnTo>
                <a:lnTo>
                  <a:pt x="59436" y="64008"/>
                </a:lnTo>
                <a:lnTo>
                  <a:pt x="60317" y="56340"/>
                </a:lnTo>
                <a:lnTo>
                  <a:pt x="58483" y="49530"/>
                </a:lnTo>
                <a:lnTo>
                  <a:pt x="54078" y="43862"/>
                </a:lnTo>
                <a:lnTo>
                  <a:pt x="47243" y="39624"/>
                </a:lnTo>
                <a:lnTo>
                  <a:pt x="35052" y="33528"/>
                </a:lnTo>
                <a:lnTo>
                  <a:pt x="30480" y="30480"/>
                </a:lnTo>
                <a:lnTo>
                  <a:pt x="27431" y="27432"/>
                </a:lnTo>
                <a:lnTo>
                  <a:pt x="25908" y="24384"/>
                </a:lnTo>
                <a:lnTo>
                  <a:pt x="24384" y="22860"/>
                </a:lnTo>
                <a:lnTo>
                  <a:pt x="24384" y="16764"/>
                </a:lnTo>
                <a:lnTo>
                  <a:pt x="25908" y="13716"/>
                </a:lnTo>
                <a:lnTo>
                  <a:pt x="30480" y="9144"/>
                </a:lnTo>
                <a:lnTo>
                  <a:pt x="36575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5719" y="6096"/>
                </a:lnTo>
                <a:lnTo>
                  <a:pt x="50292" y="7620"/>
                </a:lnTo>
                <a:lnTo>
                  <a:pt x="53340" y="10668"/>
                </a:lnTo>
                <a:lnTo>
                  <a:pt x="57912" y="13716"/>
                </a:lnTo>
                <a:lnTo>
                  <a:pt x="57912" y="28956"/>
                </a:lnTo>
                <a:lnTo>
                  <a:pt x="60960" y="28956"/>
                </a:lnTo>
                <a:lnTo>
                  <a:pt x="65772" y="6096"/>
                </a:lnTo>
                <a:close/>
              </a:path>
              <a:path w="67310" h="88900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2054351" y="8665464"/>
            <a:ext cx="68580" cy="8839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1629155" y="8665464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9143" y="57912"/>
                </a:moveTo>
                <a:lnTo>
                  <a:pt x="6095" y="57912"/>
                </a:lnTo>
                <a:lnTo>
                  <a:pt x="0" y="88392"/>
                </a:lnTo>
                <a:lnTo>
                  <a:pt x="3048" y="88392"/>
                </a:lnTo>
                <a:lnTo>
                  <a:pt x="6095" y="85344"/>
                </a:lnTo>
                <a:lnTo>
                  <a:pt x="44703" y="85344"/>
                </a:lnTo>
                <a:lnTo>
                  <a:pt x="46735" y="83820"/>
                </a:lnTo>
                <a:lnTo>
                  <a:pt x="24383" y="83820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8580" h="88900">
                <a:moveTo>
                  <a:pt x="44703" y="85344"/>
                </a:moveTo>
                <a:lnTo>
                  <a:pt x="9143" y="85344"/>
                </a:lnTo>
                <a:lnTo>
                  <a:pt x="10668" y="86868"/>
                </a:lnTo>
                <a:lnTo>
                  <a:pt x="18287" y="88392"/>
                </a:lnTo>
                <a:lnTo>
                  <a:pt x="35051" y="88392"/>
                </a:lnTo>
                <a:lnTo>
                  <a:pt x="42671" y="86868"/>
                </a:lnTo>
                <a:lnTo>
                  <a:pt x="44703" y="85344"/>
                </a:lnTo>
                <a:close/>
              </a:path>
              <a:path w="68580" h="88900">
                <a:moveTo>
                  <a:pt x="47243" y="0"/>
                </a:moveTo>
                <a:lnTo>
                  <a:pt x="35051" y="0"/>
                </a:lnTo>
                <a:lnTo>
                  <a:pt x="28956" y="3048"/>
                </a:lnTo>
                <a:lnTo>
                  <a:pt x="24383" y="7620"/>
                </a:lnTo>
                <a:lnTo>
                  <a:pt x="18287" y="12192"/>
                </a:lnTo>
                <a:lnTo>
                  <a:pt x="13716" y="18288"/>
                </a:lnTo>
                <a:lnTo>
                  <a:pt x="12192" y="24384"/>
                </a:lnTo>
                <a:lnTo>
                  <a:pt x="12192" y="35052"/>
                </a:lnTo>
                <a:lnTo>
                  <a:pt x="13716" y="38100"/>
                </a:lnTo>
                <a:lnTo>
                  <a:pt x="16763" y="42672"/>
                </a:lnTo>
                <a:lnTo>
                  <a:pt x="21336" y="44196"/>
                </a:lnTo>
                <a:lnTo>
                  <a:pt x="36575" y="53340"/>
                </a:lnTo>
                <a:lnTo>
                  <a:pt x="47243" y="64008"/>
                </a:lnTo>
                <a:lnTo>
                  <a:pt x="47243" y="70104"/>
                </a:lnTo>
                <a:lnTo>
                  <a:pt x="45719" y="74676"/>
                </a:lnTo>
                <a:lnTo>
                  <a:pt x="44195" y="77724"/>
                </a:lnTo>
                <a:lnTo>
                  <a:pt x="41148" y="79248"/>
                </a:lnTo>
                <a:lnTo>
                  <a:pt x="36575" y="82296"/>
                </a:lnTo>
                <a:lnTo>
                  <a:pt x="33527" y="83820"/>
                </a:lnTo>
                <a:lnTo>
                  <a:pt x="46735" y="83820"/>
                </a:lnTo>
                <a:lnTo>
                  <a:pt x="54863" y="77724"/>
                </a:lnTo>
                <a:lnTo>
                  <a:pt x="59436" y="70104"/>
                </a:lnTo>
                <a:lnTo>
                  <a:pt x="60960" y="64008"/>
                </a:lnTo>
                <a:lnTo>
                  <a:pt x="60983" y="56578"/>
                </a:lnTo>
                <a:lnTo>
                  <a:pt x="58864" y="50292"/>
                </a:lnTo>
                <a:lnTo>
                  <a:pt x="54744" y="45148"/>
                </a:lnTo>
                <a:lnTo>
                  <a:pt x="48768" y="41148"/>
                </a:lnTo>
                <a:lnTo>
                  <a:pt x="35051" y="33528"/>
                </a:lnTo>
                <a:lnTo>
                  <a:pt x="30480" y="30480"/>
                </a:lnTo>
                <a:lnTo>
                  <a:pt x="28956" y="27432"/>
                </a:lnTo>
                <a:lnTo>
                  <a:pt x="27431" y="25908"/>
                </a:lnTo>
                <a:lnTo>
                  <a:pt x="24383" y="19812"/>
                </a:lnTo>
                <a:lnTo>
                  <a:pt x="25907" y="18288"/>
                </a:lnTo>
                <a:lnTo>
                  <a:pt x="25907" y="15240"/>
                </a:lnTo>
                <a:lnTo>
                  <a:pt x="28956" y="12192"/>
                </a:lnTo>
                <a:lnTo>
                  <a:pt x="30480" y="9144"/>
                </a:lnTo>
                <a:lnTo>
                  <a:pt x="36575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7243" y="0"/>
                </a:lnTo>
                <a:close/>
              </a:path>
              <a:path w="68580" h="88900">
                <a:moveTo>
                  <a:pt x="67296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3339" y="10668"/>
                </a:lnTo>
                <a:lnTo>
                  <a:pt x="56387" y="15240"/>
                </a:lnTo>
                <a:lnTo>
                  <a:pt x="57912" y="19812"/>
                </a:lnTo>
                <a:lnTo>
                  <a:pt x="59436" y="28956"/>
                </a:lnTo>
                <a:lnTo>
                  <a:pt x="62483" y="28956"/>
                </a:lnTo>
                <a:lnTo>
                  <a:pt x="67296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2483" y="3048"/>
                </a:lnTo>
                <a:lnTo>
                  <a:pt x="62483" y="4572"/>
                </a:lnTo>
                <a:lnTo>
                  <a:pt x="67617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1432560" y="8665464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10668" y="57912"/>
                </a:moveTo>
                <a:lnTo>
                  <a:pt x="7620" y="57912"/>
                </a:lnTo>
                <a:lnTo>
                  <a:pt x="0" y="88392"/>
                </a:lnTo>
                <a:lnTo>
                  <a:pt x="3048" y="88392"/>
                </a:lnTo>
                <a:lnTo>
                  <a:pt x="6096" y="85344"/>
                </a:lnTo>
                <a:lnTo>
                  <a:pt x="44703" y="85344"/>
                </a:lnTo>
                <a:lnTo>
                  <a:pt x="46735" y="83820"/>
                </a:lnTo>
                <a:lnTo>
                  <a:pt x="24384" y="83820"/>
                </a:lnTo>
                <a:lnTo>
                  <a:pt x="19812" y="80772"/>
                </a:lnTo>
                <a:lnTo>
                  <a:pt x="16764" y="76200"/>
                </a:lnTo>
                <a:lnTo>
                  <a:pt x="12192" y="71628"/>
                </a:lnTo>
                <a:lnTo>
                  <a:pt x="10668" y="65532"/>
                </a:lnTo>
                <a:lnTo>
                  <a:pt x="10668" y="57912"/>
                </a:lnTo>
                <a:close/>
              </a:path>
              <a:path w="68580" h="88900">
                <a:moveTo>
                  <a:pt x="44703" y="85344"/>
                </a:moveTo>
                <a:lnTo>
                  <a:pt x="10668" y="85344"/>
                </a:lnTo>
                <a:lnTo>
                  <a:pt x="12192" y="86868"/>
                </a:lnTo>
                <a:lnTo>
                  <a:pt x="19812" y="88392"/>
                </a:lnTo>
                <a:lnTo>
                  <a:pt x="36576" y="88392"/>
                </a:lnTo>
                <a:lnTo>
                  <a:pt x="42671" y="86868"/>
                </a:lnTo>
                <a:lnTo>
                  <a:pt x="44703" y="85344"/>
                </a:lnTo>
                <a:close/>
              </a:path>
              <a:path w="68580" h="88900">
                <a:moveTo>
                  <a:pt x="47243" y="0"/>
                </a:moveTo>
                <a:lnTo>
                  <a:pt x="36576" y="0"/>
                </a:lnTo>
                <a:lnTo>
                  <a:pt x="30480" y="3048"/>
                </a:lnTo>
                <a:lnTo>
                  <a:pt x="24384" y="7620"/>
                </a:lnTo>
                <a:lnTo>
                  <a:pt x="19812" y="12192"/>
                </a:lnTo>
                <a:lnTo>
                  <a:pt x="15240" y="18288"/>
                </a:lnTo>
                <a:lnTo>
                  <a:pt x="12192" y="30480"/>
                </a:lnTo>
                <a:lnTo>
                  <a:pt x="13715" y="35052"/>
                </a:lnTo>
                <a:lnTo>
                  <a:pt x="15240" y="38100"/>
                </a:lnTo>
                <a:lnTo>
                  <a:pt x="18287" y="42672"/>
                </a:lnTo>
                <a:lnTo>
                  <a:pt x="21336" y="44196"/>
                </a:lnTo>
                <a:lnTo>
                  <a:pt x="28956" y="48768"/>
                </a:lnTo>
                <a:lnTo>
                  <a:pt x="38100" y="53340"/>
                </a:lnTo>
                <a:lnTo>
                  <a:pt x="42671" y="57912"/>
                </a:lnTo>
                <a:lnTo>
                  <a:pt x="44196" y="60960"/>
                </a:lnTo>
                <a:lnTo>
                  <a:pt x="47243" y="64008"/>
                </a:lnTo>
                <a:lnTo>
                  <a:pt x="47243" y="70104"/>
                </a:lnTo>
                <a:lnTo>
                  <a:pt x="45720" y="74676"/>
                </a:lnTo>
                <a:lnTo>
                  <a:pt x="44196" y="77724"/>
                </a:lnTo>
                <a:lnTo>
                  <a:pt x="42671" y="79248"/>
                </a:lnTo>
                <a:lnTo>
                  <a:pt x="38100" y="82296"/>
                </a:lnTo>
                <a:lnTo>
                  <a:pt x="35052" y="83820"/>
                </a:lnTo>
                <a:lnTo>
                  <a:pt x="46735" y="83820"/>
                </a:lnTo>
                <a:lnTo>
                  <a:pt x="48768" y="82296"/>
                </a:lnTo>
                <a:lnTo>
                  <a:pt x="56387" y="77724"/>
                </a:lnTo>
                <a:lnTo>
                  <a:pt x="60959" y="70104"/>
                </a:lnTo>
                <a:lnTo>
                  <a:pt x="62484" y="64008"/>
                </a:lnTo>
                <a:lnTo>
                  <a:pt x="62484" y="56578"/>
                </a:lnTo>
                <a:lnTo>
                  <a:pt x="60198" y="50292"/>
                </a:lnTo>
                <a:lnTo>
                  <a:pt x="55626" y="45148"/>
                </a:lnTo>
                <a:lnTo>
                  <a:pt x="48768" y="41148"/>
                </a:lnTo>
                <a:lnTo>
                  <a:pt x="36576" y="33528"/>
                </a:lnTo>
                <a:lnTo>
                  <a:pt x="32003" y="30480"/>
                </a:lnTo>
                <a:lnTo>
                  <a:pt x="27431" y="25908"/>
                </a:lnTo>
                <a:lnTo>
                  <a:pt x="24384" y="19812"/>
                </a:lnTo>
                <a:lnTo>
                  <a:pt x="25908" y="18288"/>
                </a:lnTo>
                <a:lnTo>
                  <a:pt x="25908" y="15240"/>
                </a:lnTo>
                <a:lnTo>
                  <a:pt x="32003" y="9144"/>
                </a:lnTo>
                <a:lnTo>
                  <a:pt x="38100" y="6096"/>
                </a:lnTo>
                <a:lnTo>
                  <a:pt x="67617" y="6096"/>
                </a:lnTo>
                <a:lnTo>
                  <a:pt x="67858" y="4572"/>
                </a:lnTo>
                <a:lnTo>
                  <a:pt x="60959" y="4572"/>
                </a:lnTo>
                <a:lnTo>
                  <a:pt x="57912" y="3048"/>
                </a:lnTo>
                <a:lnTo>
                  <a:pt x="54864" y="3048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67617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4" y="10668"/>
                </a:lnTo>
                <a:lnTo>
                  <a:pt x="57912" y="15240"/>
                </a:lnTo>
                <a:lnTo>
                  <a:pt x="59436" y="19812"/>
                </a:lnTo>
                <a:lnTo>
                  <a:pt x="60959" y="28956"/>
                </a:lnTo>
                <a:lnTo>
                  <a:pt x="64008" y="28956"/>
                </a:lnTo>
                <a:lnTo>
                  <a:pt x="67617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8" y="3048"/>
                </a:lnTo>
                <a:lnTo>
                  <a:pt x="64008" y="4572"/>
                </a:lnTo>
                <a:lnTo>
                  <a:pt x="67858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1255775" y="8628888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20395"/>
                </a:moveTo>
                <a:lnTo>
                  <a:pt x="13715" y="120395"/>
                </a:lnTo>
                <a:lnTo>
                  <a:pt x="13715" y="123443"/>
                </a:lnTo>
                <a:lnTo>
                  <a:pt x="64008" y="123443"/>
                </a:lnTo>
                <a:lnTo>
                  <a:pt x="65532" y="120395"/>
                </a:lnTo>
                <a:close/>
              </a:path>
              <a:path w="128269" h="123825">
                <a:moveTo>
                  <a:pt x="42671" y="4571"/>
                </a:moveTo>
                <a:lnTo>
                  <a:pt x="4571" y="4571"/>
                </a:lnTo>
                <a:lnTo>
                  <a:pt x="9143" y="7619"/>
                </a:lnTo>
                <a:lnTo>
                  <a:pt x="12192" y="9143"/>
                </a:lnTo>
                <a:lnTo>
                  <a:pt x="12192" y="10667"/>
                </a:lnTo>
                <a:lnTo>
                  <a:pt x="13715" y="10667"/>
                </a:lnTo>
                <a:lnTo>
                  <a:pt x="15240" y="15239"/>
                </a:lnTo>
                <a:lnTo>
                  <a:pt x="16764" y="21335"/>
                </a:lnTo>
                <a:lnTo>
                  <a:pt x="39624" y="73151"/>
                </a:lnTo>
                <a:lnTo>
                  <a:pt x="32004" y="112775"/>
                </a:lnTo>
                <a:lnTo>
                  <a:pt x="22860" y="120395"/>
                </a:lnTo>
                <a:lnTo>
                  <a:pt x="57912" y="120395"/>
                </a:lnTo>
                <a:lnTo>
                  <a:pt x="53340" y="118871"/>
                </a:lnTo>
                <a:lnTo>
                  <a:pt x="51815" y="115823"/>
                </a:lnTo>
                <a:lnTo>
                  <a:pt x="50292" y="114299"/>
                </a:lnTo>
                <a:lnTo>
                  <a:pt x="50292" y="108203"/>
                </a:lnTo>
                <a:lnTo>
                  <a:pt x="59436" y="71627"/>
                </a:lnTo>
                <a:lnTo>
                  <a:pt x="66810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6" y="16763"/>
                </a:lnTo>
                <a:lnTo>
                  <a:pt x="36576" y="9143"/>
                </a:lnTo>
                <a:lnTo>
                  <a:pt x="38100" y="7619"/>
                </a:lnTo>
                <a:lnTo>
                  <a:pt x="41148" y="6095"/>
                </a:lnTo>
                <a:lnTo>
                  <a:pt x="42671" y="4571"/>
                </a:lnTo>
                <a:close/>
              </a:path>
              <a:path w="128269" h="123825">
                <a:moveTo>
                  <a:pt x="121920" y="4571"/>
                </a:moveTo>
                <a:lnTo>
                  <a:pt x="92964" y="4571"/>
                </a:lnTo>
                <a:lnTo>
                  <a:pt x="96012" y="7619"/>
                </a:lnTo>
                <a:lnTo>
                  <a:pt x="96012" y="10667"/>
                </a:lnTo>
                <a:lnTo>
                  <a:pt x="97536" y="10667"/>
                </a:lnTo>
                <a:lnTo>
                  <a:pt x="96012" y="12191"/>
                </a:lnTo>
                <a:lnTo>
                  <a:pt x="96012" y="15239"/>
                </a:lnTo>
                <a:lnTo>
                  <a:pt x="92964" y="19811"/>
                </a:lnTo>
                <a:lnTo>
                  <a:pt x="88392" y="25907"/>
                </a:lnTo>
                <a:lnTo>
                  <a:pt x="56387" y="62483"/>
                </a:lnTo>
                <a:lnTo>
                  <a:pt x="66810" y="62483"/>
                </a:lnTo>
                <a:lnTo>
                  <a:pt x="97536" y="24383"/>
                </a:lnTo>
                <a:lnTo>
                  <a:pt x="103632" y="18287"/>
                </a:lnTo>
                <a:lnTo>
                  <a:pt x="105156" y="13715"/>
                </a:lnTo>
                <a:lnTo>
                  <a:pt x="108204" y="10667"/>
                </a:lnTo>
                <a:lnTo>
                  <a:pt x="112776" y="9143"/>
                </a:lnTo>
                <a:lnTo>
                  <a:pt x="121920" y="4571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5343" y="0"/>
                </a:lnTo>
                <a:lnTo>
                  <a:pt x="85343" y="4571"/>
                </a:lnTo>
                <a:lnTo>
                  <a:pt x="128015" y="4571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2732532" y="8593835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2688335" y="85892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732532" y="8542019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2442972" y="868756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2442972" y="872185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2202179" y="8708135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2159507" y="87043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2202179" y="8657843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1856232" y="8708135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5"/>
                </a:lnTo>
                <a:lnTo>
                  <a:pt x="7619" y="4419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1813560" y="87043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1856232" y="8657843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6569964" y="9144000"/>
            <a:ext cx="35560" cy="91440"/>
          </a:xfrm>
          <a:custGeom>
            <a:avLst/>
            <a:gdLst/>
            <a:ahLst/>
            <a:cxnLst/>
            <a:rect l="l" t="t" r="r" b="b"/>
            <a:pathLst>
              <a:path w="35559" h="91440">
                <a:moveTo>
                  <a:pt x="35051" y="89915"/>
                </a:moveTo>
                <a:lnTo>
                  <a:pt x="1524" y="89915"/>
                </a:lnTo>
                <a:lnTo>
                  <a:pt x="1524" y="91440"/>
                </a:lnTo>
                <a:lnTo>
                  <a:pt x="35051" y="91440"/>
                </a:lnTo>
                <a:lnTo>
                  <a:pt x="35051" y="89915"/>
                </a:lnTo>
                <a:close/>
              </a:path>
              <a:path w="35559" h="91440">
                <a:moveTo>
                  <a:pt x="24383" y="9143"/>
                </a:moveTo>
                <a:lnTo>
                  <a:pt x="9143" y="9143"/>
                </a:lnTo>
                <a:lnTo>
                  <a:pt x="10667" y="10668"/>
                </a:lnTo>
                <a:lnTo>
                  <a:pt x="10667" y="12191"/>
                </a:lnTo>
                <a:lnTo>
                  <a:pt x="12191" y="13715"/>
                </a:lnTo>
                <a:lnTo>
                  <a:pt x="12191" y="85343"/>
                </a:lnTo>
                <a:lnTo>
                  <a:pt x="10667" y="86868"/>
                </a:lnTo>
                <a:lnTo>
                  <a:pt x="10667" y="89915"/>
                </a:lnTo>
                <a:lnTo>
                  <a:pt x="27431" y="89915"/>
                </a:lnTo>
                <a:lnTo>
                  <a:pt x="24383" y="86868"/>
                </a:lnTo>
                <a:lnTo>
                  <a:pt x="24383" y="9143"/>
                </a:lnTo>
                <a:close/>
              </a:path>
              <a:path w="35559" h="91440">
                <a:moveTo>
                  <a:pt x="24383" y="0"/>
                </a:moveTo>
                <a:lnTo>
                  <a:pt x="21335" y="0"/>
                </a:lnTo>
                <a:lnTo>
                  <a:pt x="0" y="9143"/>
                </a:lnTo>
                <a:lnTo>
                  <a:pt x="0" y="12191"/>
                </a:lnTo>
                <a:lnTo>
                  <a:pt x="6095" y="9143"/>
                </a:lnTo>
                <a:lnTo>
                  <a:pt x="24383" y="9143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6624828" y="9144000"/>
            <a:ext cx="126492" cy="92963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3753611" y="1091183"/>
            <a:ext cx="1199515" cy="172720"/>
          </a:xfrm>
          <a:custGeom>
            <a:avLst/>
            <a:gdLst/>
            <a:ahLst/>
            <a:cxnLst/>
            <a:rect l="l" t="t" r="r" b="b"/>
            <a:pathLst>
              <a:path w="1199514" h="172719">
                <a:moveTo>
                  <a:pt x="0" y="172211"/>
                </a:moveTo>
                <a:lnTo>
                  <a:pt x="1199387" y="172211"/>
                </a:lnTo>
                <a:lnTo>
                  <a:pt x="1199387" y="0"/>
                </a:lnTo>
                <a:lnTo>
                  <a:pt x="0" y="0"/>
                </a:lnTo>
                <a:lnTo>
                  <a:pt x="0" y="172211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3681983" y="1103375"/>
            <a:ext cx="1199515" cy="170815"/>
          </a:xfrm>
          <a:custGeom>
            <a:avLst/>
            <a:gdLst/>
            <a:ahLst/>
            <a:cxnLst/>
            <a:rect l="l" t="t" r="r" b="b"/>
            <a:pathLst>
              <a:path w="1199514" h="170815">
                <a:moveTo>
                  <a:pt x="0" y="170687"/>
                </a:moveTo>
                <a:lnTo>
                  <a:pt x="1199387" y="170687"/>
                </a:lnTo>
                <a:lnTo>
                  <a:pt x="1199387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999744" y="973836"/>
            <a:ext cx="5724525" cy="22860"/>
          </a:xfrm>
          <a:custGeom>
            <a:avLst/>
            <a:gdLst/>
            <a:ahLst/>
            <a:cxnLst/>
            <a:rect l="l" t="t" r="r" b="b"/>
            <a:pathLst>
              <a:path w="5724525" h="22859">
                <a:moveTo>
                  <a:pt x="0" y="22860"/>
                </a:moveTo>
                <a:lnTo>
                  <a:pt x="5724144" y="22860"/>
                </a:lnTo>
                <a:lnTo>
                  <a:pt x="5724144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999744" y="1301496"/>
            <a:ext cx="5724525" cy="18415"/>
          </a:xfrm>
          <a:custGeom>
            <a:avLst/>
            <a:gdLst/>
            <a:ahLst/>
            <a:cxnLst/>
            <a:rect l="l" t="t" r="r" b="b"/>
            <a:pathLst>
              <a:path w="5724525" h="18415">
                <a:moveTo>
                  <a:pt x="0" y="18287"/>
                </a:moveTo>
                <a:lnTo>
                  <a:pt x="5724144" y="18287"/>
                </a:lnTo>
                <a:lnTo>
                  <a:pt x="5724144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995172" y="967739"/>
            <a:ext cx="5733415" cy="358140"/>
          </a:xfrm>
          <a:custGeom>
            <a:avLst/>
            <a:gdLst/>
            <a:ahLst/>
            <a:cxnLst/>
            <a:rect l="l" t="t" r="r" b="b"/>
            <a:pathLst>
              <a:path w="5733415" h="358140">
                <a:moveTo>
                  <a:pt x="0" y="358139"/>
                </a:moveTo>
                <a:lnTo>
                  <a:pt x="5733287" y="358139"/>
                </a:lnTo>
                <a:lnTo>
                  <a:pt x="5733287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1008888" y="1002791"/>
            <a:ext cx="1839468" cy="29108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6248400" y="1170432"/>
            <a:ext cx="198120" cy="9144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6466332" y="1170432"/>
            <a:ext cx="234695" cy="8991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984503" y="1484375"/>
            <a:ext cx="5355590" cy="373380"/>
          </a:xfrm>
          <a:custGeom>
            <a:avLst/>
            <a:gdLst/>
            <a:ahLst/>
            <a:cxnLst/>
            <a:rect l="l" t="t" r="r" b="b"/>
            <a:pathLst>
              <a:path w="5355590" h="373380">
                <a:moveTo>
                  <a:pt x="0" y="0"/>
                </a:moveTo>
                <a:lnTo>
                  <a:pt x="5355336" y="0"/>
                </a:lnTo>
                <a:lnTo>
                  <a:pt x="5355336" y="373379"/>
                </a:lnTo>
                <a:lnTo>
                  <a:pt x="0" y="3733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1280160" y="1508760"/>
            <a:ext cx="4913376" cy="16154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1237487" y="1645919"/>
            <a:ext cx="4963795" cy="0"/>
          </a:xfrm>
          <a:custGeom>
            <a:avLst/>
            <a:gdLst/>
            <a:ahLst/>
            <a:cxnLst/>
            <a:rect l="l" t="t" r="r" b="b"/>
            <a:pathLst>
              <a:path w="4963795" h="0">
                <a:moveTo>
                  <a:pt x="0" y="0"/>
                </a:moveTo>
                <a:lnTo>
                  <a:pt x="49636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6213347" y="9101328"/>
            <a:ext cx="1190625" cy="161925"/>
          </a:xfrm>
          <a:custGeom>
            <a:avLst/>
            <a:gdLst/>
            <a:ahLst/>
            <a:cxnLst/>
            <a:rect l="l" t="t" r="r" b="b"/>
            <a:pathLst>
              <a:path w="1190625" h="161925">
                <a:moveTo>
                  <a:pt x="0" y="0"/>
                </a:moveTo>
                <a:lnTo>
                  <a:pt x="1190244" y="0"/>
                </a:lnTo>
                <a:lnTo>
                  <a:pt x="1190244" y="161544"/>
                </a:lnTo>
                <a:lnTo>
                  <a:pt x="0" y="1615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3611879" y="9162288"/>
            <a:ext cx="33655" cy="53340"/>
          </a:xfrm>
          <a:custGeom>
            <a:avLst/>
            <a:gdLst/>
            <a:ahLst/>
            <a:cxnLst/>
            <a:rect l="l" t="t" r="r" b="b"/>
            <a:pathLst>
              <a:path w="33654" h="53340">
                <a:moveTo>
                  <a:pt x="27432" y="50291"/>
                </a:moveTo>
                <a:lnTo>
                  <a:pt x="0" y="50291"/>
                </a:lnTo>
                <a:lnTo>
                  <a:pt x="0" y="53339"/>
                </a:lnTo>
                <a:lnTo>
                  <a:pt x="25908" y="53339"/>
                </a:lnTo>
                <a:lnTo>
                  <a:pt x="27432" y="51815"/>
                </a:lnTo>
                <a:lnTo>
                  <a:pt x="27432" y="50291"/>
                </a:lnTo>
                <a:close/>
              </a:path>
              <a:path w="33654" h="53340">
                <a:moveTo>
                  <a:pt x="27432" y="4571"/>
                </a:moveTo>
                <a:lnTo>
                  <a:pt x="10668" y="4571"/>
                </a:lnTo>
                <a:lnTo>
                  <a:pt x="13716" y="6095"/>
                </a:lnTo>
                <a:lnTo>
                  <a:pt x="15240" y="7619"/>
                </a:lnTo>
                <a:lnTo>
                  <a:pt x="15240" y="13715"/>
                </a:lnTo>
                <a:lnTo>
                  <a:pt x="13215" y="23145"/>
                </a:lnTo>
                <a:lnTo>
                  <a:pt x="11620" y="30860"/>
                </a:lnTo>
                <a:lnTo>
                  <a:pt x="10310" y="36861"/>
                </a:lnTo>
                <a:lnTo>
                  <a:pt x="9144" y="41147"/>
                </a:lnTo>
                <a:lnTo>
                  <a:pt x="9144" y="45719"/>
                </a:lnTo>
                <a:lnTo>
                  <a:pt x="7620" y="48767"/>
                </a:lnTo>
                <a:lnTo>
                  <a:pt x="4572" y="50291"/>
                </a:lnTo>
                <a:lnTo>
                  <a:pt x="25908" y="50291"/>
                </a:lnTo>
                <a:lnTo>
                  <a:pt x="24384" y="48767"/>
                </a:lnTo>
                <a:lnTo>
                  <a:pt x="21336" y="48767"/>
                </a:lnTo>
                <a:lnTo>
                  <a:pt x="18287" y="45719"/>
                </a:lnTo>
                <a:lnTo>
                  <a:pt x="18287" y="42671"/>
                </a:lnTo>
                <a:lnTo>
                  <a:pt x="19812" y="41147"/>
                </a:lnTo>
                <a:lnTo>
                  <a:pt x="19812" y="39623"/>
                </a:lnTo>
                <a:lnTo>
                  <a:pt x="24384" y="12191"/>
                </a:lnTo>
                <a:lnTo>
                  <a:pt x="24384" y="7619"/>
                </a:lnTo>
                <a:lnTo>
                  <a:pt x="27432" y="4571"/>
                </a:lnTo>
                <a:close/>
              </a:path>
              <a:path w="33654" h="53340">
                <a:moveTo>
                  <a:pt x="12192" y="0"/>
                </a:moveTo>
                <a:lnTo>
                  <a:pt x="7620" y="0"/>
                </a:lnTo>
                <a:lnTo>
                  <a:pt x="7620" y="3047"/>
                </a:lnTo>
                <a:lnTo>
                  <a:pt x="6096" y="3047"/>
                </a:lnTo>
                <a:lnTo>
                  <a:pt x="6096" y="4571"/>
                </a:lnTo>
                <a:lnTo>
                  <a:pt x="33528" y="4571"/>
                </a:lnTo>
                <a:lnTo>
                  <a:pt x="33528" y="1523"/>
                </a:lnTo>
                <a:lnTo>
                  <a:pt x="15240" y="1523"/>
                </a:lnTo>
                <a:lnTo>
                  <a:pt x="12192" y="0"/>
                </a:lnTo>
                <a:close/>
              </a:path>
              <a:path w="33654" h="53340">
                <a:moveTo>
                  <a:pt x="33528" y="0"/>
                </a:moveTo>
                <a:lnTo>
                  <a:pt x="22860" y="0"/>
                </a:lnTo>
                <a:lnTo>
                  <a:pt x="15240" y="1523"/>
                </a:lnTo>
                <a:lnTo>
                  <a:pt x="33528" y="1523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856488" y="5015484"/>
            <a:ext cx="6061075" cy="597535"/>
          </a:xfrm>
          <a:custGeom>
            <a:avLst/>
            <a:gdLst/>
            <a:ahLst/>
            <a:cxnLst/>
            <a:rect l="l" t="t" r="r" b="b"/>
            <a:pathLst>
              <a:path w="6061075" h="597535">
                <a:moveTo>
                  <a:pt x="0" y="0"/>
                </a:moveTo>
                <a:lnTo>
                  <a:pt x="6060947" y="0"/>
                </a:lnTo>
                <a:lnTo>
                  <a:pt x="6060947" y="597407"/>
                </a:lnTo>
                <a:lnTo>
                  <a:pt x="0" y="5974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5347715" y="5247132"/>
            <a:ext cx="1355090" cy="260985"/>
          </a:xfrm>
          <a:custGeom>
            <a:avLst/>
            <a:gdLst/>
            <a:ahLst/>
            <a:cxnLst/>
            <a:rect l="l" t="t" r="r" b="b"/>
            <a:pathLst>
              <a:path w="1355090" h="260985">
                <a:moveTo>
                  <a:pt x="0" y="0"/>
                </a:moveTo>
                <a:lnTo>
                  <a:pt x="1354836" y="0"/>
                </a:lnTo>
                <a:lnTo>
                  <a:pt x="1354836" y="260603"/>
                </a:lnTo>
                <a:lnTo>
                  <a:pt x="0" y="2606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5341619" y="5241035"/>
            <a:ext cx="1367155" cy="271780"/>
          </a:xfrm>
          <a:custGeom>
            <a:avLst/>
            <a:gdLst/>
            <a:ahLst/>
            <a:cxnLst/>
            <a:rect l="l" t="t" r="r" b="b"/>
            <a:pathLst>
              <a:path w="1367154" h="271779">
                <a:moveTo>
                  <a:pt x="0" y="271271"/>
                </a:moveTo>
                <a:lnTo>
                  <a:pt x="1367027" y="271271"/>
                </a:lnTo>
                <a:lnTo>
                  <a:pt x="1367027" y="0"/>
                </a:lnTo>
                <a:lnTo>
                  <a:pt x="0" y="0"/>
                </a:lnTo>
                <a:lnTo>
                  <a:pt x="0" y="271271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 txBox="1"/>
          <p:nvPr/>
        </p:nvSpPr>
        <p:spPr>
          <a:xfrm>
            <a:off x="856487" y="5015483"/>
            <a:ext cx="6061075" cy="597535"/>
          </a:xfrm>
          <a:prstGeom prst="rect">
            <a:avLst/>
          </a:prstGeom>
          <a:ln w="24383">
            <a:solidFill>
              <a:srgbClr val="804000"/>
            </a:solidFill>
          </a:ln>
        </p:spPr>
        <p:txBody>
          <a:bodyPr wrap="square" lIns="0" tIns="173990" rIns="0" bIns="0" rtlCol="0" vert="horz">
            <a:spAutoFit/>
          </a:bodyPr>
          <a:lstStyle/>
          <a:p>
            <a:pPr algn="r" marR="1174115">
              <a:lnSpc>
                <a:spcPct val="100000"/>
              </a:lnSpc>
              <a:spcBef>
                <a:spcPts val="1370"/>
              </a:spcBef>
            </a:pPr>
            <a:r>
              <a:rPr dirty="0" sz="1700" spc="80" i="1">
                <a:latin typeface="Times New Roman"/>
                <a:cs typeface="Times New Roman"/>
              </a:rPr>
              <a:t>A</a:t>
            </a:r>
            <a:r>
              <a:rPr dirty="0" sz="1700" spc="55" i="1">
                <a:latin typeface="Times New Roman"/>
                <a:cs typeface="Times New Roman"/>
              </a:rPr>
              <a:t>n</a:t>
            </a:r>
            <a:r>
              <a:rPr dirty="0" sz="1700" spc="-105" i="1">
                <a:latin typeface="Times New Roman"/>
                <a:cs typeface="Times New Roman"/>
              </a:rPr>
              <a:t>s: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785334" y="5246665"/>
            <a:ext cx="219710" cy="215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700" spc="-125" i="1">
                <a:latin typeface="Times New Roman"/>
                <a:cs typeface="Times New Roman"/>
              </a:rPr>
              <a:t>e</a:t>
            </a:r>
            <a:r>
              <a:rPr dirty="0" sz="1700" spc="25" i="1">
                <a:latin typeface="Times New Roman"/>
                <a:cs typeface="Times New Roman"/>
              </a:rPr>
              <a:t>-t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15" name="object 415"/>
          <p:cNvSpPr/>
          <p:nvPr/>
        </p:nvSpPr>
        <p:spPr>
          <a:xfrm>
            <a:off x="6068567" y="775716"/>
            <a:ext cx="1226820" cy="250190"/>
          </a:xfrm>
          <a:custGeom>
            <a:avLst/>
            <a:gdLst/>
            <a:ahLst/>
            <a:cxnLst/>
            <a:rect l="l" t="t" r="r" b="b"/>
            <a:pathLst>
              <a:path w="1226820" h="250190">
                <a:moveTo>
                  <a:pt x="0" y="0"/>
                </a:moveTo>
                <a:lnTo>
                  <a:pt x="1226820" y="0"/>
                </a:lnTo>
                <a:lnTo>
                  <a:pt x="1226820" y="249935"/>
                </a:lnTo>
                <a:lnTo>
                  <a:pt x="0" y="2499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6063995" y="769619"/>
            <a:ext cx="1237615" cy="260985"/>
          </a:xfrm>
          <a:custGeom>
            <a:avLst/>
            <a:gdLst/>
            <a:ahLst/>
            <a:cxnLst/>
            <a:rect l="l" t="t" r="r" b="b"/>
            <a:pathLst>
              <a:path w="1237615" h="260984">
                <a:moveTo>
                  <a:pt x="0" y="260603"/>
                </a:moveTo>
                <a:lnTo>
                  <a:pt x="1237487" y="260603"/>
                </a:lnTo>
                <a:lnTo>
                  <a:pt x="1237487" y="0"/>
                </a:lnTo>
                <a:lnTo>
                  <a:pt x="0" y="0"/>
                </a:lnTo>
                <a:lnTo>
                  <a:pt x="0" y="260603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1324355" y="1755648"/>
            <a:ext cx="3747770" cy="615950"/>
          </a:xfrm>
          <a:custGeom>
            <a:avLst/>
            <a:gdLst/>
            <a:ahLst/>
            <a:cxnLst/>
            <a:rect l="l" t="t" r="r" b="b"/>
            <a:pathLst>
              <a:path w="3747770" h="615950">
                <a:moveTo>
                  <a:pt x="0" y="0"/>
                </a:moveTo>
                <a:lnTo>
                  <a:pt x="3747516" y="0"/>
                </a:lnTo>
                <a:lnTo>
                  <a:pt x="3747516" y="615696"/>
                </a:lnTo>
                <a:lnTo>
                  <a:pt x="0" y="615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1318259" y="1749551"/>
            <a:ext cx="3758565" cy="626745"/>
          </a:xfrm>
          <a:custGeom>
            <a:avLst/>
            <a:gdLst/>
            <a:ahLst/>
            <a:cxnLst/>
            <a:rect l="l" t="t" r="r" b="b"/>
            <a:pathLst>
              <a:path w="3758565" h="626744">
                <a:moveTo>
                  <a:pt x="0" y="626363"/>
                </a:moveTo>
                <a:lnTo>
                  <a:pt x="3758183" y="626363"/>
                </a:lnTo>
                <a:lnTo>
                  <a:pt x="3758183" y="0"/>
                </a:lnTo>
                <a:lnTo>
                  <a:pt x="0" y="0"/>
                </a:lnTo>
                <a:lnTo>
                  <a:pt x="0" y="626363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 txBox="1"/>
          <p:nvPr/>
        </p:nvSpPr>
        <p:spPr>
          <a:xfrm>
            <a:off x="1311719" y="1878609"/>
            <a:ext cx="3585210" cy="224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 spc="-15" i="1">
                <a:latin typeface="Times New Roman"/>
                <a:cs typeface="Times New Roman"/>
              </a:rPr>
              <a:t>So, </a:t>
            </a:r>
            <a:r>
              <a:rPr dirty="0" sz="1300" spc="15" i="1">
                <a:latin typeface="Times New Roman"/>
                <a:cs typeface="Times New Roman"/>
              </a:rPr>
              <a:t>The </a:t>
            </a:r>
            <a:r>
              <a:rPr dirty="0" sz="1300" spc="-15" i="1">
                <a:latin typeface="Times New Roman"/>
                <a:cs typeface="Times New Roman"/>
              </a:rPr>
              <a:t>derivative </a:t>
            </a:r>
            <a:r>
              <a:rPr dirty="0" sz="1300" spc="-35" i="1">
                <a:latin typeface="Times New Roman"/>
                <a:cs typeface="Times New Roman"/>
              </a:rPr>
              <a:t>property </a:t>
            </a:r>
            <a:r>
              <a:rPr dirty="0" sz="1300" spc="-20" i="1">
                <a:latin typeface="Times New Roman"/>
                <a:cs typeface="Times New Roman"/>
              </a:rPr>
              <a:t>of </a:t>
            </a:r>
            <a:r>
              <a:rPr dirty="0" sz="1300" spc="-35" i="1">
                <a:latin typeface="Times New Roman"/>
                <a:cs typeface="Times New Roman"/>
              </a:rPr>
              <a:t>the </a:t>
            </a:r>
            <a:r>
              <a:rPr dirty="0" sz="1300" spc="-65" i="1">
                <a:latin typeface="Times New Roman"/>
                <a:cs typeface="Times New Roman"/>
              </a:rPr>
              <a:t>laplace </a:t>
            </a:r>
            <a:r>
              <a:rPr dirty="0" sz="1300" spc="-25" i="1">
                <a:latin typeface="Times New Roman"/>
                <a:cs typeface="Times New Roman"/>
              </a:rPr>
              <a:t>transform</a:t>
            </a:r>
            <a:r>
              <a:rPr dirty="0" sz="1300" spc="90" i="1">
                <a:latin typeface="Times New Roman"/>
                <a:cs typeface="Times New Roman"/>
              </a:rPr>
              <a:t> </a:t>
            </a:r>
            <a:r>
              <a:rPr dirty="0" sz="1300" spc="-55" i="1">
                <a:latin typeface="Times New Roman"/>
                <a:cs typeface="Times New Roman"/>
              </a:rPr>
              <a:t>is: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20" name="object 420"/>
          <p:cNvSpPr/>
          <p:nvPr/>
        </p:nvSpPr>
        <p:spPr>
          <a:xfrm>
            <a:off x="909827" y="5049520"/>
            <a:ext cx="4375404" cy="50038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1004316" y="996696"/>
            <a:ext cx="5730240" cy="304800"/>
          </a:xfrm>
          <a:custGeom>
            <a:avLst/>
            <a:gdLst/>
            <a:ahLst/>
            <a:cxnLst/>
            <a:rect l="l" t="t" r="r" b="b"/>
            <a:pathLst>
              <a:path w="5730240" h="304800">
                <a:moveTo>
                  <a:pt x="0" y="0"/>
                </a:moveTo>
                <a:lnTo>
                  <a:pt x="5730240" y="0"/>
                </a:lnTo>
                <a:lnTo>
                  <a:pt x="573024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999744" y="990600"/>
            <a:ext cx="5741035" cy="317500"/>
          </a:xfrm>
          <a:custGeom>
            <a:avLst/>
            <a:gdLst/>
            <a:ahLst/>
            <a:cxnLst/>
            <a:rect l="l" t="t" r="r" b="b"/>
            <a:pathLst>
              <a:path w="5741034" h="317500">
                <a:moveTo>
                  <a:pt x="0" y="316991"/>
                </a:moveTo>
                <a:lnTo>
                  <a:pt x="5740907" y="316991"/>
                </a:lnTo>
                <a:lnTo>
                  <a:pt x="5740907" y="0"/>
                </a:lnTo>
                <a:lnTo>
                  <a:pt x="0" y="0"/>
                </a:lnTo>
                <a:lnTo>
                  <a:pt x="0" y="316991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 txBox="1"/>
          <p:nvPr/>
        </p:nvSpPr>
        <p:spPr>
          <a:xfrm>
            <a:off x="993053" y="951953"/>
            <a:ext cx="1875789" cy="3143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115"/>
              </a:lnSpc>
              <a:spcBef>
                <a:spcPts val="130"/>
              </a:spcBef>
            </a:pPr>
            <a:r>
              <a:rPr dirty="0" sz="1000" spc="5">
                <a:latin typeface="Times New Roman"/>
                <a:cs typeface="Times New Roman"/>
              </a:rPr>
              <a:t>Applied</a:t>
            </a:r>
            <a:r>
              <a:rPr dirty="0" sz="1000">
                <a:latin typeface="Times New Roman"/>
                <a:cs typeface="Times New Roman"/>
              </a:rPr>
              <a:t> Mathematics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dirty="0" sz="1000" spc="20">
                <a:latin typeface="Times New Roman"/>
                <a:cs typeface="Times New Roman"/>
              </a:rPr>
              <a:t>Computer </a:t>
            </a:r>
            <a:r>
              <a:rPr dirty="0" sz="1000" spc="-5">
                <a:latin typeface="Times New Roman"/>
                <a:cs typeface="Times New Roman"/>
              </a:rPr>
              <a:t>Engineering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Department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6181706" y="1083017"/>
            <a:ext cx="48450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20">
                <a:latin typeface="Times New Roman"/>
                <a:cs typeface="Times New Roman"/>
              </a:rPr>
              <a:t>L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000" spc="30">
                <a:latin typeface="Times New Roman"/>
                <a:cs typeface="Times New Roman"/>
              </a:rPr>
              <a:t>c.One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5785103" y="5201411"/>
            <a:ext cx="1095755" cy="23012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1554480"/>
            <a:ext cx="1014984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31820" y="1810511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60">
                <a:moveTo>
                  <a:pt x="48768" y="0"/>
                </a:moveTo>
                <a:lnTo>
                  <a:pt x="21121" y="28717"/>
                </a:lnTo>
                <a:lnTo>
                  <a:pt x="3429" y="73533"/>
                </a:lnTo>
                <a:lnTo>
                  <a:pt x="0" y="106680"/>
                </a:lnTo>
                <a:lnTo>
                  <a:pt x="857" y="123539"/>
                </a:lnTo>
                <a:lnTo>
                  <a:pt x="13716" y="170688"/>
                </a:lnTo>
                <a:lnTo>
                  <a:pt x="37933" y="205406"/>
                </a:lnTo>
                <a:lnTo>
                  <a:pt x="48768" y="213360"/>
                </a:lnTo>
                <a:lnTo>
                  <a:pt x="48768" y="210312"/>
                </a:lnTo>
                <a:lnTo>
                  <a:pt x="42695" y="204358"/>
                </a:lnTo>
                <a:lnTo>
                  <a:pt x="37909" y="198120"/>
                </a:lnTo>
                <a:lnTo>
                  <a:pt x="21478" y="160639"/>
                </a:lnTo>
                <a:lnTo>
                  <a:pt x="16811" y="116157"/>
                </a:lnTo>
                <a:lnTo>
                  <a:pt x="16763" y="103632"/>
                </a:lnTo>
                <a:lnTo>
                  <a:pt x="17025" y="93106"/>
                </a:lnTo>
                <a:lnTo>
                  <a:pt x="22121" y="51006"/>
                </a:lnTo>
                <a:lnTo>
                  <a:pt x="39052" y="13716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02152" y="1810511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5" h="213360">
                <a:moveTo>
                  <a:pt x="0" y="0"/>
                </a:moveTo>
                <a:lnTo>
                  <a:pt x="0" y="4572"/>
                </a:lnTo>
                <a:lnTo>
                  <a:pt x="6072" y="10525"/>
                </a:lnTo>
                <a:lnTo>
                  <a:pt x="10858" y="16764"/>
                </a:lnTo>
                <a:lnTo>
                  <a:pt x="26646" y="54030"/>
                </a:lnTo>
                <a:lnTo>
                  <a:pt x="31742" y="97440"/>
                </a:lnTo>
                <a:lnTo>
                  <a:pt x="32003" y="109728"/>
                </a:lnTo>
                <a:lnTo>
                  <a:pt x="31742" y="121134"/>
                </a:lnTo>
                <a:lnTo>
                  <a:pt x="26622" y="163877"/>
                </a:lnTo>
                <a:lnTo>
                  <a:pt x="16763" y="187452"/>
                </a:lnTo>
                <a:lnTo>
                  <a:pt x="13287" y="194024"/>
                </a:lnTo>
                <a:lnTo>
                  <a:pt x="9525" y="200025"/>
                </a:lnTo>
                <a:lnTo>
                  <a:pt x="5191" y="205454"/>
                </a:lnTo>
                <a:lnTo>
                  <a:pt x="0" y="210312"/>
                </a:lnTo>
                <a:lnTo>
                  <a:pt x="0" y="213360"/>
                </a:lnTo>
                <a:lnTo>
                  <a:pt x="27646" y="185927"/>
                </a:lnTo>
                <a:lnTo>
                  <a:pt x="45339" y="141160"/>
                </a:lnTo>
                <a:lnTo>
                  <a:pt x="48768" y="106680"/>
                </a:lnTo>
                <a:lnTo>
                  <a:pt x="47910" y="89844"/>
                </a:lnTo>
                <a:lnTo>
                  <a:pt x="35051" y="44196"/>
                </a:lnTo>
                <a:lnTo>
                  <a:pt x="10834" y="79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55035" y="1776983"/>
            <a:ext cx="673735" cy="0"/>
          </a:xfrm>
          <a:custGeom>
            <a:avLst/>
            <a:gdLst/>
            <a:ahLst/>
            <a:cxnLst/>
            <a:rect l="l" t="t" r="r" b="b"/>
            <a:pathLst>
              <a:path w="673735" h="0">
                <a:moveTo>
                  <a:pt x="0" y="0"/>
                </a:moveTo>
                <a:lnTo>
                  <a:pt x="6736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25239" y="1776983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43755" y="1776983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09515" y="1801367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48768" y="0"/>
                </a:moveTo>
                <a:lnTo>
                  <a:pt x="19621" y="28932"/>
                </a:lnTo>
                <a:lnTo>
                  <a:pt x="3238" y="72390"/>
                </a:lnTo>
                <a:lnTo>
                  <a:pt x="0" y="106679"/>
                </a:lnTo>
                <a:lnTo>
                  <a:pt x="833" y="123539"/>
                </a:lnTo>
                <a:lnTo>
                  <a:pt x="12192" y="170687"/>
                </a:lnTo>
                <a:lnTo>
                  <a:pt x="37909" y="206263"/>
                </a:lnTo>
                <a:lnTo>
                  <a:pt x="48768" y="214883"/>
                </a:lnTo>
                <a:lnTo>
                  <a:pt x="48768" y="210311"/>
                </a:lnTo>
                <a:lnTo>
                  <a:pt x="42481" y="203906"/>
                </a:lnTo>
                <a:lnTo>
                  <a:pt x="37338" y="197929"/>
                </a:lnTo>
                <a:lnTo>
                  <a:pt x="33337" y="191666"/>
                </a:lnTo>
                <a:lnTo>
                  <a:pt x="30480" y="184403"/>
                </a:lnTo>
                <a:lnTo>
                  <a:pt x="27098" y="177236"/>
                </a:lnTo>
                <a:lnTo>
                  <a:pt x="17145" y="129158"/>
                </a:lnTo>
                <a:lnTo>
                  <a:pt x="16811" y="117443"/>
                </a:lnTo>
                <a:lnTo>
                  <a:pt x="16935" y="88963"/>
                </a:lnTo>
                <a:lnTo>
                  <a:pt x="22121" y="51196"/>
                </a:lnTo>
                <a:lnTo>
                  <a:pt x="38481" y="14097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79847" y="1801367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0" y="0"/>
                </a:moveTo>
                <a:lnTo>
                  <a:pt x="0" y="4572"/>
                </a:lnTo>
                <a:lnTo>
                  <a:pt x="4786" y="10977"/>
                </a:lnTo>
                <a:lnTo>
                  <a:pt x="9715" y="16954"/>
                </a:lnTo>
                <a:lnTo>
                  <a:pt x="14358" y="23217"/>
                </a:lnTo>
                <a:lnTo>
                  <a:pt x="28955" y="64007"/>
                </a:lnTo>
                <a:lnTo>
                  <a:pt x="29194" y="74580"/>
                </a:lnTo>
                <a:lnTo>
                  <a:pt x="29717" y="85725"/>
                </a:lnTo>
                <a:lnTo>
                  <a:pt x="30241" y="97440"/>
                </a:lnTo>
                <a:lnTo>
                  <a:pt x="30479" y="109727"/>
                </a:lnTo>
                <a:lnTo>
                  <a:pt x="30241" y="121777"/>
                </a:lnTo>
                <a:lnTo>
                  <a:pt x="29194" y="143589"/>
                </a:lnTo>
                <a:lnTo>
                  <a:pt x="28955" y="153924"/>
                </a:lnTo>
                <a:lnTo>
                  <a:pt x="13073" y="194667"/>
                </a:lnTo>
                <a:lnTo>
                  <a:pt x="0" y="210311"/>
                </a:lnTo>
                <a:lnTo>
                  <a:pt x="0" y="214883"/>
                </a:lnTo>
                <a:lnTo>
                  <a:pt x="27003" y="186594"/>
                </a:lnTo>
                <a:lnTo>
                  <a:pt x="45148" y="141350"/>
                </a:lnTo>
                <a:lnTo>
                  <a:pt x="48767" y="106679"/>
                </a:lnTo>
                <a:lnTo>
                  <a:pt x="47910" y="89844"/>
                </a:lnTo>
                <a:lnTo>
                  <a:pt x="35051" y="44196"/>
                </a:lnTo>
                <a:lnTo>
                  <a:pt x="10191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97323" y="1776983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20640" y="1810511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5" h="213360">
                <a:moveTo>
                  <a:pt x="48768" y="0"/>
                </a:moveTo>
                <a:lnTo>
                  <a:pt x="21764" y="28717"/>
                </a:lnTo>
                <a:lnTo>
                  <a:pt x="3619" y="73533"/>
                </a:lnTo>
                <a:lnTo>
                  <a:pt x="0" y="106680"/>
                </a:lnTo>
                <a:lnTo>
                  <a:pt x="857" y="123539"/>
                </a:lnTo>
                <a:lnTo>
                  <a:pt x="13715" y="170688"/>
                </a:lnTo>
                <a:lnTo>
                  <a:pt x="38576" y="205406"/>
                </a:lnTo>
                <a:lnTo>
                  <a:pt x="48768" y="213360"/>
                </a:lnTo>
                <a:lnTo>
                  <a:pt x="48768" y="210312"/>
                </a:lnTo>
                <a:lnTo>
                  <a:pt x="43338" y="204358"/>
                </a:lnTo>
                <a:lnTo>
                  <a:pt x="38480" y="198120"/>
                </a:lnTo>
                <a:lnTo>
                  <a:pt x="22121" y="160639"/>
                </a:lnTo>
                <a:lnTo>
                  <a:pt x="17025" y="116157"/>
                </a:lnTo>
                <a:lnTo>
                  <a:pt x="16763" y="103632"/>
                </a:lnTo>
                <a:lnTo>
                  <a:pt x="17025" y="93106"/>
                </a:lnTo>
                <a:lnTo>
                  <a:pt x="22359" y="51006"/>
                </a:lnTo>
                <a:lnTo>
                  <a:pt x="32004" y="27432"/>
                </a:lnTo>
                <a:lnTo>
                  <a:pt x="35480" y="20002"/>
                </a:lnTo>
                <a:lnTo>
                  <a:pt x="39243" y="13716"/>
                </a:lnTo>
                <a:lnTo>
                  <a:pt x="43576" y="8572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90971" y="1810511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5" h="213360">
                <a:moveTo>
                  <a:pt x="0" y="0"/>
                </a:moveTo>
                <a:lnTo>
                  <a:pt x="0" y="4572"/>
                </a:lnTo>
                <a:lnTo>
                  <a:pt x="6072" y="10525"/>
                </a:lnTo>
                <a:lnTo>
                  <a:pt x="10858" y="16764"/>
                </a:lnTo>
                <a:lnTo>
                  <a:pt x="27289" y="54030"/>
                </a:lnTo>
                <a:lnTo>
                  <a:pt x="31956" y="97440"/>
                </a:lnTo>
                <a:lnTo>
                  <a:pt x="31956" y="121134"/>
                </a:lnTo>
                <a:lnTo>
                  <a:pt x="31623" y="132397"/>
                </a:lnTo>
                <a:lnTo>
                  <a:pt x="24193" y="172974"/>
                </a:lnTo>
                <a:lnTo>
                  <a:pt x="0" y="210312"/>
                </a:lnTo>
                <a:lnTo>
                  <a:pt x="0" y="213360"/>
                </a:lnTo>
                <a:lnTo>
                  <a:pt x="28932" y="185927"/>
                </a:lnTo>
                <a:lnTo>
                  <a:pt x="45529" y="141160"/>
                </a:lnTo>
                <a:lnTo>
                  <a:pt x="48767" y="106680"/>
                </a:lnTo>
                <a:lnTo>
                  <a:pt x="47934" y="89844"/>
                </a:lnTo>
                <a:lnTo>
                  <a:pt x="36575" y="44196"/>
                </a:lnTo>
                <a:lnTo>
                  <a:pt x="10858" y="79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08447" y="1776983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47359" y="1807464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8100" y="7619"/>
                </a:moveTo>
                <a:lnTo>
                  <a:pt x="25907" y="7619"/>
                </a:lnTo>
                <a:lnTo>
                  <a:pt x="25907" y="10667"/>
                </a:lnTo>
                <a:lnTo>
                  <a:pt x="28955" y="13715"/>
                </a:lnTo>
                <a:lnTo>
                  <a:pt x="30479" y="18287"/>
                </a:lnTo>
                <a:lnTo>
                  <a:pt x="30479" y="28955"/>
                </a:lnTo>
                <a:lnTo>
                  <a:pt x="28955" y="33527"/>
                </a:lnTo>
                <a:lnTo>
                  <a:pt x="24384" y="41147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2163" y="62483"/>
                </a:lnTo>
                <a:lnTo>
                  <a:pt x="9143" y="62483"/>
                </a:lnTo>
                <a:lnTo>
                  <a:pt x="12191" y="59435"/>
                </a:lnTo>
                <a:lnTo>
                  <a:pt x="16763" y="53339"/>
                </a:lnTo>
                <a:lnTo>
                  <a:pt x="25907" y="45719"/>
                </a:lnTo>
                <a:lnTo>
                  <a:pt x="35051" y="33527"/>
                </a:lnTo>
                <a:lnTo>
                  <a:pt x="38100" y="28955"/>
                </a:lnTo>
                <a:lnTo>
                  <a:pt x="39624" y="24383"/>
                </a:lnTo>
                <a:lnTo>
                  <a:pt x="39624" y="12191"/>
                </a:lnTo>
                <a:lnTo>
                  <a:pt x="38100" y="7619"/>
                </a:lnTo>
                <a:close/>
              </a:path>
              <a:path w="44450" h="70485">
                <a:moveTo>
                  <a:pt x="44195" y="56387"/>
                </a:moveTo>
                <a:lnTo>
                  <a:pt x="42672" y="56387"/>
                </a:lnTo>
                <a:lnTo>
                  <a:pt x="41148" y="57911"/>
                </a:lnTo>
                <a:lnTo>
                  <a:pt x="41148" y="59435"/>
                </a:lnTo>
                <a:lnTo>
                  <a:pt x="39624" y="59435"/>
                </a:lnTo>
                <a:lnTo>
                  <a:pt x="38100" y="60959"/>
                </a:lnTo>
                <a:lnTo>
                  <a:pt x="35051" y="60959"/>
                </a:lnTo>
                <a:lnTo>
                  <a:pt x="33527" y="62483"/>
                </a:lnTo>
                <a:lnTo>
                  <a:pt x="42163" y="62483"/>
                </a:lnTo>
                <a:lnTo>
                  <a:pt x="44195" y="56387"/>
                </a:lnTo>
                <a:close/>
              </a:path>
              <a:path w="44450" h="70485">
                <a:moveTo>
                  <a:pt x="25907" y="0"/>
                </a:moveTo>
                <a:lnTo>
                  <a:pt x="15239" y="0"/>
                </a:lnTo>
                <a:lnTo>
                  <a:pt x="10667" y="1524"/>
                </a:lnTo>
                <a:lnTo>
                  <a:pt x="6095" y="4571"/>
                </a:lnTo>
                <a:lnTo>
                  <a:pt x="3048" y="7619"/>
                </a:lnTo>
                <a:lnTo>
                  <a:pt x="1524" y="12191"/>
                </a:lnTo>
                <a:lnTo>
                  <a:pt x="1524" y="18287"/>
                </a:lnTo>
                <a:lnTo>
                  <a:pt x="3048" y="18287"/>
                </a:lnTo>
                <a:lnTo>
                  <a:pt x="3048" y="15239"/>
                </a:lnTo>
                <a:lnTo>
                  <a:pt x="4572" y="12191"/>
                </a:lnTo>
                <a:lnTo>
                  <a:pt x="7619" y="9143"/>
                </a:lnTo>
                <a:lnTo>
                  <a:pt x="10667" y="7619"/>
                </a:lnTo>
                <a:lnTo>
                  <a:pt x="38100" y="7619"/>
                </a:lnTo>
                <a:lnTo>
                  <a:pt x="33527" y="6095"/>
                </a:lnTo>
                <a:lnTo>
                  <a:pt x="30479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41291" y="181356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7337" y="6096"/>
                </a:moveTo>
                <a:lnTo>
                  <a:pt x="22860" y="6096"/>
                </a:lnTo>
                <a:lnTo>
                  <a:pt x="27432" y="7620"/>
                </a:lnTo>
                <a:lnTo>
                  <a:pt x="27432" y="10668"/>
                </a:lnTo>
                <a:lnTo>
                  <a:pt x="30480" y="13716"/>
                </a:lnTo>
                <a:lnTo>
                  <a:pt x="32004" y="18288"/>
                </a:lnTo>
                <a:lnTo>
                  <a:pt x="32004" y="27432"/>
                </a:lnTo>
                <a:lnTo>
                  <a:pt x="28956" y="33528"/>
                </a:lnTo>
                <a:lnTo>
                  <a:pt x="25908" y="41148"/>
                </a:lnTo>
                <a:lnTo>
                  <a:pt x="21645" y="46291"/>
                </a:lnTo>
                <a:lnTo>
                  <a:pt x="15811" y="52577"/>
                </a:lnTo>
                <a:lnTo>
                  <a:pt x="8548" y="60007"/>
                </a:lnTo>
                <a:lnTo>
                  <a:pt x="0" y="68580"/>
                </a:lnTo>
                <a:lnTo>
                  <a:pt x="0" y="70104"/>
                </a:lnTo>
                <a:lnTo>
                  <a:pt x="41148" y="70104"/>
                </a:lnTo>
                <a:lnTo>
                  <a:pt x="44196" y="60960"/>
                </a:lnTo>
                <a:lnTo>
                  <a:pt x="10668" y="60960"/>
                </a:lnTo>
                <a:lnTo>
                  <a:pt x="18287" y="53340"/>
                </a:lnTo>
                <a:lnTo>
                  <a:pt x="27432" y="45720"/>
                </a:lnTo>
                <a:lnTo>
                  <a:pt x="36575" y="33528"/>
                </a:lnTo>
                <a:lnTo>
                  <a:pt x="41148" y="24384"/>
                </a:lnTo>
                <a:lnTo>
                  <a:pt x="41148" y="12192"/>
                </a:lnTo>
                <a:lnTo>
                  <a:pt x="39624" y="7620"/>
                </a:lnTo>
                <a:lnTo>
                  <a:pt x="37337" y="6096"/>
                </a:lnTo>
                <a:close/>
              </a:path>
              <a:path w="45720" h="70485">
                <a:moveTo>
                  <a:pt x="45720" y="56388"/>
                </a:moveTo>
                <a:lnTo>
                  <a:pt x="44196" y="56388"/>
                </a:lnTo>
                <a:lnTo>
                  <a:pt x="39624" y="60960"/>
                </a:lnTo>
                <a:lnTo>
                  <a:pt x="44196" y="60960"/>
                </a:lnTo>
                <a:lnTo>
                  <a:pt x="45720" y="56388"/>
                </a:lnTo>
                <a:close/>
              </a:path>
              <a:path w="45720" h="70485">
                <a:moveTo>
                  <a:pt x="27432" y="0"/>
                </a:moveTo>
                <a:lnTo>
                  <a:pt x="16763" y="0"/>
                </a:lnTo>
                <a:lnTo>
                  <a:pt x="7620" y="3048"/>
                </a:lnTo>
                <a:lnTo>
                  <a:pt x="4572" y="7620"/>
                </a:lnTo>
                <a:lnTo>
                  <a:pt x="3048" y="12192"/>
                </a:lnTo>
                <a:lnTo>
                  <a:pt x="3048" y="18288"/>
                </a:lnTo>
                <a:lnTo>
                  <a:pt x="4572" y="18288"/>
                </a:lnTo>
                <a:lnTo>
                  <a:pt x="4572" y="15240"/>
                </a:lnTo>
                <a:lnTo>
                  <a:pt x="6096" y="12192"/>
                </a:lnTo>
                <a:lnTo>
                  <a:pt x="9144" y="9144"/>
                </a:lnTo>
                <a:lnTo>
                  <a:pt x="15240" y="6096"/>
                </a:lnTo>
                <a:lnTo>
                  <a:pt x="37337" y="6096"/>
                </a:lnTo>
                <a:lnTo>
                  <a:pt x="35052" y="4572"/>
                </a:lnTo>
                <a:lnTo>
                  <a:pt x="32004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57015" y="1807464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9624" y="7619"/>
                </a:moveTo>
                <a:lnTo>
                  <a:pt x="24384" y="7619"/>
                </a:lnTo>
                <a:lnTo>
                  <a:pt x="30480" y="13715"/>
                </a:lnTo>
                <a:lnTo>
                  <a:pt x="32004" y="18287"/>
                </a:lnTo>
                <a:lnTo>
                  <a:pt x="32004" y="28955"/>
                </a:lnTo>
                <a:lnTo>
                  <a:pt x="28956" y="33527"/>
                </a:lnTo>
                <a:lnTo>
                  <a:pt x="24384" y="41147"/>
                </a:lnTo>
                <a:lnTo>
                  <a:pt x="20359" y="46934"/>
                </a:lnTo>
                <a:lnTo>
                  <a:pt x="15049" y="53149"/>
                </a:lnTo>
                <a:lnTo>
                  <a:pt x="8310" y="60221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687" y="62483"/>
                </a:lnTo>
                <a:lnTo>
                  <a:pt x="10668" y="62483"/>
                </a:lnTo>
                <a:lnTo>
                  <a:pt x="12192" y="59435"/>
                </a:lnTo>
                <a:lnTo>
                  <a:pt x="32004" y="39624"/>
                </a:lnTo>
                <a:lnTo>
                  <a:pt x="36575" y="33527"/>
                </a:lnTo>
                <a:lnTo>
                  <a:pt x="39624" y="24383"/>
                </a:lnTo>
                <a:lnTo>
                  <a:pt x="41148" y="21335"/>
                </a:lnTo>
                <a:lnTo>
                  <a:pt x="41148" y="12191"/>
                </a:lnTo>
                <a:lnTo>
                  <a:pt x="39624" y="7619"/>
                </a:lnTo>
                <a:close/>
              </a:path>
              <a:path w="45720" h="70485">
                <a:moveTo>
                  <a:pt x="45720" y="56387"/>
                </a:moveTo>
                <a:lnTo>
                  <a:pt x="44196" y="56387"/>
                </a:lnTo>
                <a:lnTo>
                  <a:pt x="41148" y="59435"/>
                </a:lnTo>
                <a:lnTo>
                  <a:pt x="39624" y="59435"/>
                </a:lnTo>
                <a:lnTo>
                  <a:pt x="39624" y="60959"/>
                </a:lnTo>
                <a:lnTo>
                  <a:pt x="36575" y="60959"/>
                </a:lnTo>
                <a:lnTo>
                  <a:pt x="35051" y="62483"/>
                </a:lnTo>
                <a:lnTo>
                  <a:pt x="43687" y="62483"/>
                </a:lnTo>
                <a:lnTo>
                  <a:pt x="45720" y="56387"/>
                </a:lnTo>
                <a:close/>
              </a:path>
              <a:path w="45720" h="70485">
                <a:moveTo>
                  <a:pt x="25908" y="0"/>
                </a:moveTo>
                <a:lnTo>
                  <a:pt x="16763" y="0"/>
                </a:lnTo>
                <a:lnTo>
                  <a:pt x="12192" y="1524"/>
                </a:lnTo>
                <a:lnTo>
                  <a:pt x="7620" y="4571"/>
                </a:lnTo>
                <a:lnTo>
                  <a:pt x="4572" y="7619"/>
                </a:lnTo>
                <a:lnTo>
                  <a:pt x="1524" y="12191"/>
                </a:lnTo>
                <a:lnTo>
                  <a:pt x="1524" y="18287"/>
                </a:lnTo>
                <a:lnTo>
                  <a:pt x="3048" y="18287"/>
                </a:lnTo>
                <a:lnTo>
                  <a:pt x="6096" y="12191"/>
                </a:lnTo>
                <a:lnTo>
                  <a:pt x="9144" y="9143"/>
                </a:lnTo>
                <a:lnTo>
                  <a:pt x="12192" y="7619"/>
                </a:lnTo>
                <a:lnTo>
                  <a:pt x="39624" y="7619"/>
                </a:lnTo>
                <a:lnTo>
                  <a:pt x="35051" y="6095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54095" y="1821179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9624" y="9144"/>
                </a:moveTo>
                <a:lnTo>
                  <a:pt x="25908" y="9144"/>
                </a:lnTo>
                <a:lnTo>
                  <a:pt x="32004" y="15240"/>
                </a:lnTo>
                <a:lnTo>
                  <a:pt x="32004" y="28955"/>
                </a:lnTo>
                <a:lnTo>
                  <a:pt x="30480" y="35051"/>
                </a:lnTo>
                <a:lnTo>
                  <a:pt x="24384" y="41148"/>
                </a:lnTo>
                <a:lnTo>
                  <a:pt x="21002" y="47148"/>
                </a:lnTo>
                <a:lnTo>
                  <a:pt x="15621" y="53721"/>
                </a:lnTo>
                <a:lnTo>
                  <a:pt x="8419" y="60960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4005" y="62484"/>
                </a:lnTo>
                <a:lnTo>
                  <a:pt x="10668" y="62484"/>
                </a:lnTo>
                <a:lnTo>
                  <a:pt x="13716" y="60960"/>
                </a:lnTo>
                <a:lnTo>
                  <a:pt x="18287" y="56388"/>
                </a:lnTo>
                <a:lnTo>
                  <a:pt x="25908" y="45720"/>
                </a:lnTo>
                <a:lnTo>
                  <a:pt x="36576" y="35051"/>
                </a:lnTo>
                <a:lnTo>
                  <a:pt x="41148" y="25908"/>
                </a:lnTo>
                <a:lnTo>
                  <a:pt x="42672" y="21336"/>
                </a:lnTo>
                <a:lnTo>
                  <a:pt x="42672" y="13716"/>
                </a:lnTo>
                <a:lnTo>
                  <a:pt x="39624" y="9144"/>
                </a:lnTo>
                <a:close/>
              </a:path>
              <a:path w="45719" h="70485">
                <a:moveTo>
                  <a:pt x="45720" y="57912"/>
                </a:moveTo>
                <a:lnTo>
                  <a:pt x="44196" y="57912"/>
                </a:lnTo>
                <a:lnTo>
                  <a:pt x="44196" y="59436"/>
                </a:lnTo>
                <a:lnTo>
                  <a:pt x="42672" y="60960"/>
                </a:lnTo>
                <a:lnTo>
                  <a:pt x="41148" y="60960"/>
                </a:lnTo>
                <a:lnTo>
                  <a:pt x="39624" y="62484"/>
                </a:lnTo>
                <a:lnTo>
                  <a:pt x="44005" y="62484"/>
                </a:lnTo>
                <a:lnTo>
                  <a:pt x="45720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6764" y="0"/>
                </a:lnTo>
                <a:lnTo>
                  <a:pt x="12192" y="1524"/>
                </a:lnTo>
                <a:lnTo>
                  <a:pt x="9143" y="6096"/>
                </a:lnTo>
                <a:lnTo>
                  <a:pt x="4572" y="9144"/>
                </a:lnTo>
                <a:lnTo>
                  <a:pt x="3048" y="13716"/>
                </a:lnTo>
                <a:lnTo>
                  <a:pt x="1524" y="19812"/>
                </a:lnTo>
                <a:lnTo>
                  <a:pt x="3048" y="19812"/>
                </a:lnTo>
                <a:lnTo>
                  <a:pt x="4572" y="16764"/>
                </a:lnTo>
                <a:lnTo>
                  <a:pt x="7620" y="13716"/>
                </a:lnTo>
                <a:lnTo>
                  <a:pt x="10668" y="12192"/>
                </a:lnTo>
                <a:lnTo>
                  <a:pt x="12192" y="9144"/>
                </a:lnTo>
                <a:lnTo>
                  <a:pt x="39624" y="9144"/>
                </a:lnTo>
                <a:lnTo>
                  <a:pt x="32004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19855" y="155448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4">
                <a:moveTo>
                  <a:pt x="38100" y="9144"/>
                </a:moveTo>
                <a:lnTo>
                  <a:pt x="24384" y="9144"/>
                </a:lnTo>
                <a:lnTo>
                  <a:pt x="30480" y="15240"/>
                </a:lnTo>
                <a:lnTo>
                  <a:pt x="32004" y="18288"/>
                </a:lnTo>
                <a:lnTo>
                  <a:pt x="32004" y="28955"/>
                </a:lnTo>
                <a:lnTo>
                  <a:pt x="28956" y="35051"/>
                </a:lnTo>
                <a:lnTo>
                  <a:pt x="24384" y="41148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3010" y="62484"/>
                </a:lnTo>
                <a:lnTo>
                  <a:pt x="9144" y="62484"/>
                </a:lnTo>
                <a:lnTo>
                  <a:pt x="12192" y="60960"/>
                </a:lnTo>
                <a:lnTo>
                  <a:pt x="18288" y="54864"/>
                </a:lnTo>
                <a:lnTo>
                  <a:pt x="24384" y="45720"/>
                </a:lnTo>
                <a:lnTo>
                  <a:pt x="30480" y="39624"/>
                </a:lnTo>
                <a:lnTo>
                  <a:pt x="35052" y="33527"/>
                </a:lnTo>
                <a:lnTo>
                  <a:pt x="38100" y="28955"/>
                </a:lnTo>
                <a:lnTo>
                  <a:pt x="39624" y="25908"/>
                </a:lnTo>
                <a:lnTo>
                  <a:pt x="41148" y="21336"/>
                </a:lnTo>
                <a:lnTo>
                  <a:pt x="41148" y="12192"/>
                </a:lnTo>
                <a:lnTo>
                  <a:pt x="38100" y="9144"/>
                </a:lnTo>
                <a:close/>
              </a:path>
              <a:path w="45720" h="70484">
                <a:moveTo>
                  <a:pt x="45720" y="56388"/>
                </a:moveTo>
                <a:lnTo>
                  <a:pt x="42672" y="56388"/>
                </a:lnTo>
                <a:lnTo>
                  <a:pt x="42672" y="57912"/>
                </a:lnTo>
                <a:lnTo>
                  <a:pt x="39624" y="60960"/>
                </a:lnTo>
                <a:lnTo>
                  <a:pt x="38100" y="60960"/>
                </a:lnTo>
                <a:lnTo>
                  <a:pt x="36576" y="62484"/>
                </a:lnTo>
                <a:lnTo>
                  <a:pt x="43010" y="62484"/>
                </a:lnTo>
                <a:lnTo>
                  <a:pt x="45720" y="56388"/>
                </a:lnTo>
                <a:close/>
              </a:path>
              <a:path w="45720" h="70484">
                <a:moveTo>
                  <a:pt x="25908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6096"/>
                </a:lnTo>
                <a:lnTo>
                  <a:pt x="3048" y="9144"/>
                </a:lnTo>
                <a:lnTo>
                  <a:pt x="1524" y="12192"/>
                </a:lnTo>
                <a:lnTo>
                  <a:pt x="1524" y="19812"/>
                </a:lnTo>
                <a:lnTo>
                  <a:pt x="3048" y="19812"/>
                </a:lnTo>
                <a:lnTo>
                  <a:pt x="3048" y="15240"/>
                </a:lnTo>
                <a:lnTo>
                  <a:pt x="6096" y="12192"/>
                </a:lnTo>
                <a:lnTo>
                  <a:pt x="12192" y="9144"/>
                </a:lnTo>
                <a:lnTo>
                  <a:pt x="38100" y="9144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25440" y="1850135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4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4" y="124968"/>
                </a:lnTo>
                <a:lnTo>
                  <a:pt x="47244" y="121920"/>
                </a:lnTo>
                <a:close/>
              </a:path>
              <a:path w="47625" h="125094">
                <a:moveTo>
                  <a:pt x="33527" y="13716"/>
                </a:moveTo>
                <a:lnTo>
                  <a:pt x="12192" y="13716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9812"/>
                </a:lnTo>
                <a:lnTo>
                  <a:pt x="16763" y="115824"/>
                </a:lnTo>
                <a:lnTo>
                  <a:pt x="10668" y="121920"/>
                </a:lnTo>
                <a:lnTo>
                  <a:pt x="42672" y="121920"/>
                </a:lnTo>
                <a:lnTo>
                  <a:pt x="38100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3716"/>
                </a:lnTo>
                <a:close/>
              </a:path>
              <a:path w="47625" h="125094">
                <a:moveTo>
                  <a:pt x="33527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9144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12791" y="184099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2672" y="120396"/>
                </a:moveTo>
                <a:lnTo>
                  <a:pt x="12192" y="120396"/>
                </a:lnTo>
                <a:lnTo>
                  <a:pt x="7620" y="121919"/>
                </a:ln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lnTo>
                  <a:pt x="42672" y="120396"/>
                </a:lnTo>
                <a:close/>
              </a:path>
              <a:path w="48895" h="125094">
                <a:moveTo>
                  <a:pt x="32004" y="15239"/>
                </a:moveTo>
                <a:lnTo>
                  <a:pt x="13716" y="15239"/>
                </a:lnTo>
                <a:lnTo>
                  <a:pt x="16763" y="18287"/>
                </a:lnTo>
                <a:lnTo>
                  <a:pt x="16763" y="19811"/>
                </a:lnTo>
                <a:lnTo>
                  <a:pt x="18287" y="21335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6" y="120396"/>
                </a:lnTo>
                <a:lnTo>
                  <a:pt x="36575" y="120396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4" y="114300"/>
                </a:lnTo>
                <a:lnTo>
                  <a:pt x="32004" y="15239"/>
                </a:lnTo>
                <a:close/>
              </a:path>
              <a:path w="48895" h="125094">
                <a:moveTo>
                  <a:pt x="32004" y="0"/>
                </a:moveTo>
                <a:lnTo>
                  <a:pt x="28956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2" y="15239"/>
                </a:lnTo>
                <a:lnTo>
                  <a:pt x="32004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436620" y="1850135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4">
                <a:moveTo>
                  <a:pt x="30479" y="13716"/>
                </a:moveTo>
                <a:lnTo>
                  <a:pt x="12191" y="13716"/>
                </a:lnTo>
                <a:lnTo>
                  <a:pt x="15239" y="16764"/>
                </a:lnTo>
                <a:lnTo>
                  <a:pt x="15239" y="19812"/>
                </a:lnTo>
                <a:lnTo>
                  <a:pt x="16763" y="22860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0667" y="121920"/>
                </a:lnTo>
                <a:lnTo>
                  <a:pt x="41147" y="121920"/>
                </a:lnTo>
                <a:lnTo>
                  <a:pt x="38100" y="120396"/>
                </a:lnTo>
                <a:lnTo>
                  <a:pt x="36575" y="120396"/>
                </a:lnTo>
                <a:lnTo>
                  <a:pt x="33527" y="118872"/>
                </a:lnTo>
                <a:lnTo>
                  <a:pt x="32003" y="117348"/>
                </a:lnTo>
                <a:lnTo>
                  <a:pt x="32003" y="114300"/>
                </a:lnTo>
                <a:lnTo>
                  <a:pt x="30479" y="109728"/>
                </a:lnTo>
                <a:lnTo>
                  <a:pt x="30479" y="13716"/>
                </a:lnTo>
                <a:close/>
              </a:path>
              <a:path w="47625" h="125094">
                <a:moveTo>
                  <a:pt x="30479" y="0"/>
                </a:moveTo>
                <a:lnTo>
                  <a:pt x="28955" y="0"/>
                </a:lnTo>
                <a:lnTo>
                  <a:pt x="0" y="13716"/>
                </a:lnTo>
                <a:lnTo>
                  <a:pt x="0" y="16764"/>
                </a:lnTo>
                <a:lnTo>
                  <a:pt x="4571" y="15240"/>
                </a:lnTo>
                <a:lnTo>
                  <a:pt x="7619" y="13716"/>
                </a:lnTo>
                <a:lnTo>
                  <a:pt x="30479" y="1371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02864" y="1583436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6"/>
                </a:moveTo>
                <a:lnTo>
                  <a:pt x="1524" y="120396"/>
                </a:lnTo>
                <a:lnTo>
                  <a:pt x="1524" y="123444"/>
                </a:lnTo>
                <a:lnTo>
                  <a:pt x="47243" y="123444"/>
                </a:lnTo>
                <a:lnTo>
                  <a:pt x="47243" y="120396"/>
                </a:lnTo>
                <a:close/>
              </a:path>
              <a:path w="47625" h="123825">
                <a:moveTo>
                  <a:pt x="33528" y="13716"/>
                </a:moveTo>
                <a:lnTo>
                  <a:pt x="12192" y="13716"/>
                </a:lnTo>
                <a:lnTo>
                  <a:pt x="13716" y="15240"/>
                </a:lnTo>
                <a:lnTo>
                  <a:pt x="15240" y="15240"/>
                </a:lnTo>
                <a:lnTo>
                  <a:pt x="16763" y="16764"/>
                </a:lnTo>
                <a:lnTo>
                  <a:pt x="16763" y="18288"/>
                </a:lnTo>
                <a:lnTo>
                  <a:pt x="18287" y="19812"/>
                </a:lnTo>
                <a:lnTo>
                  <a:pt x="18287" y="115824"/>
                </a:lnTo>
                <a:lnTo>
                  <a:pt x="16763" y="117348"/>
                </a:lnTo>
                <a:lnTo>
                  <a:pt x="15240" y="117348"/>
                </a:lnTo>
                <a:lnTo>
                  <a:pt x="12192" y="120396"/>
                </a:lnTo>
                <a:lnTo>
                  <a:pt x="39624" y="120396"/>
                </a:lnTo>
                <a:lnTo>
                  <a:pt x="38100" y="118872"/>
                </a:lnTo>
                <a:lnTo>
                  <a:pt x="35052" y="117348"/>
                </a:lnTo>
                <a:lnTo>
                  <a:pt x="33528" y="115824"/>
                </a:lnTo>
                <a:lnTo>
                  <a:pt x="33528" y="13716"/>
                </a:lnTo>
                <a:close/>
              </a:path>
              <a:path w="47625" h="123825">
                <a:moveTo>
                  <a:pt x="33528" y="0"/>
                </a:moveTo>
                <a:lnTo>
                  <a:pt x="28956" y="0"/>
                </a:lnTo>
                <a:lnTo>
                  <a:pt x="0" y="13716"/>
                </a:lnTo>
                <a:lnTo>
                  <a:pt x="1524" y="16764"/>
                </a:lnTo>
                <a:lnTo>
                  <a:pt x="4572" y="15240"/>
                </a:lnTo>
                <a:lnTo>
                  <a:pt x="9143" y="13716"/>
                </a:lnTo>
                <a:lnTo>
                  <a:pt x="33528" y="1371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05711" y="1694688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0" y="0"/>
                </a:moveTo>
                <a:lnTo>
                  <a:pt x="0" y="4571"/>
                </a:lnTo>
                <a:lnTo>
                  <a:pt x="7619" y="7619"/>
                </a:lnTo>
                <a:lnTo>
                  <a:pt x="12191" y="12191"/>
                </a:lnTo>
                <a:lnTo>
                  <a:pt x="18287" y="21335"/>
                </a:lnTo>
                <a:lnTo>
                  <a:pt x="21335" y="27431"/>
                </a:lnTo>
                <a:lnTo>
                  <a:pt x="24384" y="30479"/>
                </a:lnTo>
                <a:lnTo>
                  <a:pt x="25907" y="36575"/>
                </a:lnTo>
                <a:lnTo>
                  <a:pt x="28956" y="42671"/>
                </a:lnTo>
                <a:lnTo>
                  <a:pt x="30479" y="51815"/>
                </a:lnTo>
                <a:lnTo>
                  <a:pt x="31599" y="59435"/>
                </a:lnTo>
                <a:lnTo>
                  <a:pt x="32575" y="68198"/>
                </a:lnTo>
                <a:lnTo>
                  <a:pt x="33266" y="77533"/>
                </a:lnTo>
                <a:lnTo>
                  <a:pt x="33528" y="86867"/>
                </a:lnTo>
                <a:lnTo>
                  <a:pt x="33242" y="95107"/>
                </a:lnTo>
                <a:lnTo>
                  <a:pt x="32384" y="103631"/>
                </a:lnTo>
                <a:lnTo>
                  <a:pt x="30956" y="112156"/>
                </a:lnTo>
                <a:lnTo>
                  <a:pt x="28956" y="120395"/>
                </a:lnTo>
                <a:lnTo>
                  <a:pt x="27289" y="128087"/>
                </a:lnTo>
                <a:lnTo>
                  <a:pt x="24765" y="135064"/>
                </a:lnTo>
                <a:lnTo>
                  <a:pt x="21669" y="141184"/>
                </a:lnTo>
                <a:lnTo>
                  <a:pt x="18287" y="146303"/>
                </a:lnTo>
                <a:lnTo>
                  <a:pt x="15216" y="151733"/>
                </a:lnTo>
                <a:lnTo>
                  <a:pt x="10858" y="156590"/>
                </a:lnTo>
                <a:lnTo>
                  <a:pt x="5643" y="160877"/>
                </a:lnTo>
                <a:lnTo>
                  <a:pt x="0" y="164591"/>
                </a:lnTo>
                <a:lnTo>
                  <a:pt x="0" y="166115"/>
                </a:lnTo>
                <a:lnTo>
                  <a:pt x="36575" y="134111"/>
                </a:lnTo>
                <a:lnTo>
                  <a:pt x="49434" y="97464"/>
                </a:lnTo>
                <a:lnTo>
                  <a:pt x="50291" y="83819"/>
                </a:lnTo>
                <a:lnTo>
                  <a:pt x="49744" y="74461"/>
                </a:lnTo>
                <a:lnTo>
                  <a:pt x="34480" y="30098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62455" y="1694688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50291" y="0"/>
                </a:moveTo>
                <a:lnTo>
                  <a:pt x="15240" y="32003"/>
                </a:lnTo>
                <a:lnTo>
                  <a:pt x="881" y="70365"/>
                </a:lnTo>
                <a:lnTo>
                  <a:pt x="0" y="83819"/>
                </a:lnTo>
                <a:lnTo>
                  <a:pt x="547" y="93606"/>
                </a:lnTo>
                <a:lnTo>
                  <a:pt x="16383" y="137350"/>
                </a:lnTo>
                <a:lnTo>
                  <a:pt x="50291" y="166115"/>
                </a:lnTo>
                <a:lnTo>
                  <a:pt x="50291" y="164591"/>
                </a:lnTo>
                <a:lnTo>
                  <a:pt x="44196" y="160019"/>
                </a:lnTo>
                <a:lnTo>
                  <a:pt x="35052" y="150875"/>
                </a:lnTo>
                <a:lnTo>
                  <a:pt x="32003" y="144779"/>
                </a:lnTo>
                <a:lnTo>
                  <a:pt x="28956" y="141731"/>
                </a:lnTo>
                <a:lnTo>
                  <a:pt x="25907" y="137159"/>
                </a:lnTo>
                <a:lnTo>
                  <a:pt x="24384" y="131063"/>
                </a:lnTo>
                <a:lnTo>
                  <a:pt x="21335" y="123443"/>
                </a:lnTo>
                <a:lnTo>
                  <a:pt x="21335" y="117347"/>
                </a:lnTo>
                <a:lnTo>
                  <a:pt x="20216" y="108418"/>
                </a:lnTo>
                <a:lnTo>
                  <a:pt x="19240" y="99631"/>
                </a:lnTo>
                <a:lnTo>
                  <a:pt x="18549" y="90558"/>
                </a:lnTo>
                <a:lnTo>
                  <a:pt x="18287" y="80771"/>
                </a:lnTo>
                <a:lnTo>
                  <a:pt x="18549" y="72532"/>
                </a:lnTo>
                <a:lnTo>
                  <a:pt x="25526" y="32384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30952" y="1930907"/>
            <a:ext cx="10795" cy="44450"/>
          </a:xfrm>
          <a:custGeom>
            <a:avLst/>
            <a:gdLst/>
            <a:ahLst/>
            <a:cxnLst/>
            <a:rect l="l" t="t" r="r" b="b"/>
            <a:pathLst>
              <a:path w="10795" h="44450">
                <a:moveTo>
                  <a:pt x="10668" y="0"/>
                </a:moveTo>
                <a:lnTo>
                  <a:pt x="0" y="0"/>
                </a:lnTo>
                <a:lnTo>
                  <a:pt x="0" y="44196"/>
                </a:lnTo>
                <a:lnTo>
                  <a:pt x="10668" y="44196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88279" y="19270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30952" y="1880616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5" h="43180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13959" y="178003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971288" y="177546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13959" y="1726692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19828" y="192328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80">
                <a:moveTo>
                  <a:pt x="7620" y="0"/>
                </a:moveTo>
                <a:lnTo>
                  <a:pt x="0" y="0"/>
                </a:lnTo>
                <a:lnTo>
                  <a:pt x="0" y="42671"/>
                </a:lnTo>
                <a:lnTo>
                  <a:pt x="7620" y="42671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77155" y="19187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9828" y="1871472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80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02835" y="1780032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60164" y="177546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02835" y="1726692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7619" y="0"/>
                </a:moveTo>
                <a:lnTo>
                  <a:pt x="0" y="0"/>
                </a:lnTo>
                <a:lnTo>
                  <a:pt x="0" y="44196"/>
                </a:lnTo>
                <a:lnTo>
                  <a:pt x="7619" y="441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47744" y="178003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05071" y="177546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47744" y="1726692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81984" y="175869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681984" y="179222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42132" y="1930907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99459" y="192709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42132" y="18806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38500" y="1664207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194304" y="165963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38500" y="161239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11779" y="175869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11779" y="179222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609344" y="17586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609344" y="17922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84647" y="1889760"/>
            <a:ext cx="68579" cy="8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303520" y="1586483"/>
            <a:ext cx="137731" cy="1203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73523" y="1880616"/>
            <a:ext cx="67055" cy="88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662011" y="1583436"/>
            <a:ext cx="120300" cy="126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63567" y="1880616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3688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6764" y="86867"/>
                </a:lnTo>
                <a:lnTo>
                  <a:pt x="22860" y="88391"/>
                </a:lnTo>
                <a:lnTo>
                  <a:pt x="36576" y="88391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8579" h="88900">
                <a:moveTo>
                  <a:pt x="9144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6096" y="83819"/>
                </a:lnTo>
                <a:lnTo>
                  <a:pt x="43688" y="83819"/>
                </a:lnTo>
                <a:lnTo>
                  <a:pt x="46228" y="82295"/>
                </a:lnTo>
                <a:lnTo>
                  <a:pt x="24384" y="82295"/>
                </a:lnTo>
                <a:lnTo>
                  <a:pt x="18287" y="79248"/>
                </a:lnTo>
                <a:lnTo>
                  <a:pt x="13716" y="74675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8579" h="88900">
                <a:moveTo>
                  <a:pt x="45720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60" y="6095"/>
                </a:lnTo>
                <a:lnTo>
                  <a:pt x="16764" y="10667"/>
                </a:lnTo>
                <a:lnTo>
                  <a:pt x="13716" y="16763"/>
                </a:lnTo>
                <a:lnTo>
                  <a:pt x="13716" y="24383"/>
                </a:lnTo>
                <a:lnTo>
                  <a:pt x="12192" y="28955"/>
                </a:lnTo>
                <a:lnTo>
                  <a:pt x="13716" y="33527"/>
                </a:lnTo>
                <a:lnTo>
                  <a:pt x="13716" y="36575"/>
                </a:lnTo>
                <a:lnTo>
                  <a:pt x="15240" y="41148"/>
                </a:lnTo>
                <a:lnTo>
                  <a:pt x="21455" y="44267"/>
                </a:lnTo>
                <a:lnTo>
                  <a:pt x="28956" y="48767"/>
                </a:lnTo>
                <a:lnTo>
                  <a:pt x="36576" y="51815"/>
                </a:lnTo>
                <a:lnTo>
                  <a:pt x="44196" y="59435"/>
                </a:lnTo>
                <a:lnTo>
                  <a:pt x="47244" y="65531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2" y="76200"/>
                </a:lnTo>
                <a:lnTo>
                  <a:pt x="39624" y="77724"/>
                </a:lnTo>
                <a:lnTo>
                  <a:pt x="35052" y="82295"/>
                </a:lnTo>
                <a:lnTo>
                  <a:pt x="46228" y="82295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2483"/>
                </a:lnTo>
                <a:lnTo>
                  <a:pt x="61174" y="55268"/>
                </a:lnTo>
                <a:lnTo>
                  <a:pt x="59245" y="49339"/>
                </a:lnTo>
                <a:lnTo>
                  <a:pt x="54744" y="44267"/>
                </a:lnTo>
                <a:lnTo>
                  <a:pt x="47244" y="39624"/>
                </a:lnTo>
                <a:lnTo>
                  <a:pt x="36576" y="32003"/>
                </a:lnTo>
                <a:lnTo>
                  <a:pt x="30480" y="28955"/>
                </a:lnTo>
                <a:lnTo>
                  <a:pt x="27432" y="25907"/>
                </a:lnTo>
                <a:lnTo>
                  <a:pt x="25908" y="25907"/>
                </a:lnTo>
                <a:lnTo>
                  <a:pt x="24384" y="22859"/>
                </a:lnTo>
                <a:lnTo>
                  <a:pt x="24384" y="19811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9143"/>
                </a:lnTo>
                <a:lnTo>
                  <a:pt x="33528" y="6095"/>
                </a:lnTo>
                <a:lnTo>
                  <a:pt x="36576" y="4572"/>
                </a:lnTo>
                <a:lnTo>
                  <a:pt x="67310" y="4572"/>
                </a:lnTo>
                <a:lnTo>
                  <a:pt x="67733" y="3048"/>
                </a:lnTo>
                <a:lnTo>
                  <a:pt x="54864" y="3048"/>
                </a:lnTo>
                <a:lnTo>
                  <a:pt x="45720" y="0"/>
                </a:lnTo>
                <a:close/>
              </a:path>
              <a:path w="68579" h="88900">
                <a:moveTo>
                  <a:pt x="67310" y="4572"/>
                </a:moveTo>
                <a:lnTo>
                  <a:pt x="47244" y="4572"/>
                </a:lnTo>
                <a:lnTo>
                  <a:pt x="51816" y="6095"/>
                </a:lnTo>
                <a:lnTo>
                  <a:pt x="54864" y="10667"/>
                </a:lnTo>
                <a:lnTo>
                  <a:pt x="57912" y="13715"/>
                </a:lnTo>
                <a:lnTo>
                  <a:pt x="59436" y="19811"/>
                </a:lnTo>
                <a:lnTo>
                  <a:pt x="59436" y="27431"/>
                </a:lnTo>
                <a:lnTo>
                  <a:pt x="60960" y="27431"/>
                </a:lnTo>
                <a:lnTo>
                  <a:pt x="67310" y="4572"/>
                </a:lnTo>
                <a:close/>
              </a:path>
              <a:path w="68579" h="88900">
                <a:moveTo>
                  <a:pt x="68580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8"/>
                </a:lnTo>
                <a:lnTo>
                  <a:pt x="67733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78808" y="1586483"/>
            <a:ext cx="124967" cy="12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67911" y="1880616"/>
            <a:ext cx="68579" cy="883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851147" y="1583436"/>
            <a:ext cx="131063" cy="1234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195827" y="1889760"/>
            <a:ext cx="67056" cy="868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976372" y="188976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44703" y="83820"/>
                </a:moveTo>
                <a:lnTo>
                  <a:pt x="9143" y="83820"/>
                </a:lnTo>
                <a:lnTo>
                  <a:pt x="9143" y="85344"/>
                </a:lnTo>
                <a:lnTo>
                  <a:pt x="18287" y="85344"/>
                </a:lnTo>
                <a:lnTo>
                  <a:pt x="22859" y="86868"/>
                </a:lnTo>
                <a:lnTo>
                  <a:pt x="35051" y="86868"/>
                </a:lnTo>
                <a:lnTo>
                  <a:pt x="42671" y="85344"/>
                </a:lnTo>
                <a:lnTo>
                  <a:pt x="44703" y="83820"/>
                </a:lnTo>
                <a:close/>
              </a:path>
              <a:path w="68580" h="86994">
                <a:moveTo>
                  <a:pt x="9143" y="57912"/>
                </a:moveTo>
                <a:lnTo>
                  <a:pt x="7619" y="57912"/>
                </a:lnTo>
                <a:lnTo>
                  <a:pt x="0" y="85344"/>
                </a:lnTo>
                <a:lnTo>
                  <a:pt x="4571" y="85344"/>
                </a:lnTo>
                <a:lnTo>
                  <a:pt x="6095" y="83820"/>
                </a:lnTo>
                <a:lnTo>
                  <a:pt x="44703" y="83820"/>
                </a:lnTo>
                <a:lnTo>
                  <a:pt x="46735" y="82296"/>
                </a:lnTo>
                <a:lnTo>
                  <a:pt x="24383" y="82296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7" y="71628"/>
                </a:lnTo>
                <a:lnTo>
                  <a:pt x="9143" y="64008"/>
                </a:lnTo>
                <a:lnTo>
                  <a:pt x="9143" y="57912"/>
                </a:lnTo>
                <a:close/>
              </a:path>
              <a:path w="68580" h="86994">
                <a:moveTo>
                  <a:pt x="50291" y="0"/>
                </a:moveTo>
                <a:lnTo>
                  <a:pt x="35051" y="0"/>
                </a:lnTo>
                <a:lnTo>
                  <a:pt x="30479" y="1524"/>
                </a:lnTo>
                <a:lnTo>
                  <a:pt x="24383" y="7620"/>
                </a:lnTo>
                <a:lnTo>
                  <a:pt x="18287" y="12192"/>
                </a:lnTo>
                <a:lnTo>
                  <a:pt x="13715" y="16764"/>
                </a:lnTo>
                <a:lnTo>
                  <a:pt x="10667" y="28956"/>
                </a:lnTo>
                <a:lnTo>
                  <a:pt x="13715" y="38100"/>
                </a:lnTo>
                <a:lnTo>
                  <a:pt x="16763" y="39624"/>
                </a:lnTo>
                <a:lnTo>
                  <a:pt x="21335" y="44196"/>
                </a:lnTo>
                <a:lnTo>
                  <a:pt x="36575" y="53340"/>
                </a:lnTo>
                <a:lnTo>
                  <a:pt x="41147" y="56388"/>
                </a:lnTo>
                <a:lnTo>
                  <a:pt x="47243" y="62484"/>
                </a:lnTo>
                <a:lnTo>
                  <a:pt x="47243" y="70104"/>
                </a:lnTo>
                <a:lnTo>
                  <a:pt x="44195" y="76200"/>
                </a:lnTo>
                <a:lnTo>
                  <a:pt x="41147" y="79248"/>
                </a:lnTo>
                <a:lnTo>
                  <a:pt x="36575" y="80772"/>
                </a:lnTo>
                <a:lnTo>
                  <a:pt x="33527" y="82296"/>
                </a:lnTo>
                <a:lnTo>
                  <a:pt x="46735" y="82296"/>
                </a:lnTo>
                <a:lnTo>
                  <a:pt x="54863" y="76200"/>
                </a:lnTo>
                <a:lnTo>
                  <a:pt x="59435" y="70104"/>
                </a:lnTo>
                <a:lnTo>
                  <a:pt x="60959" y="62484"/>
                </a:lnTo>
                <a:lnTo>
                  <a:pt x="60983" y="55697"/>
                </a:lnTo>
                <a:lnTo>
                  <a:pt x="58864" y="49339"/>
                </a:lnTo>
                <a:lnTo>
                  <a:pt x="54744" y="43838"/>
                </a:lnTo>
                <a:lnTo>
                  <a:pt x="48767" y="39624"/>
                </a:lnTo>
                <a:lnTo>
                  <a:pt x="35051" y="33528"/>
                </a:lnTo>
                <a:lnTo>
                  <a:pt x="28955" y="27432"/>
                </a:lnTo>
                <a:lnTo>
                  <a:pt x="24383" y="18288"/>
                </a:lnTo>
                <a:lnTo>
                  <a:pt x="25907" y="16764"/>
                </a:lnTo>
                <a:lnTo>
                  <a:pt x="25907" y="13716"/>
                </a:lnTo>
                <a:lnTo>
                  <a:pt x="28955" y="10668"/>
                </a:lnTo>
                <a:lnTo>
                  <a:pt x="32003" y="9144"/>
                </a:lnTo>
                <a:lnTo>
                  <a:pt x="33527" y="6096"/>
                </a:lnTo>
                <a:lnTo>
                  <a:pt x="67225" y="6096"/>
                </a:lnTo>
                <a:lnTo>
                  <a:pt x="67902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8580" h="86994">
                <a:moveTo>
                  <a:pt x="67225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3" y="10668"/>
                </a:lnTo>
                <a:lnTo>
                  <a:pt x="56387" y="13716"/>
                </a:lnTo>
                <a:lnTo>
                  <a:pt x="57911" y="18288"/>
                </a:lnTo>
                <a:lnTo>
                  <a:pt x="59435" y="27432"/>
                </a:lnTo>
                <a:lnTo>
                  <a:pt x="62483" y="27432"/>
                </a:lnTo>
                <a:lnTo>
                  <a:pt x="67225" y="6096"/>
                </a:lnTo>
                <a:close/>
              </a:path>
              <a:path w="68580" h="86994">
                <a:moveTo>
                  <a:pt x="68579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7902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40608" y="162306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4">
                <a:moveTo>
                  <a:pt x="44195" y="83820"/>
                </a:moveTo>
                <a:lnTo>
                  <a:pt x="12191" y="83820"/>
                </a:lnTo>
                <a:lnTo>
                  <a:pt x="18287" y="86868"/>
                </a:lnTo>
                <a:lnTo>
                  <a:pt x="35051" y="86868"/>
                </a:lnTo>
                <a:lnTo>
                  <a:pt x="42671" y="85344"/>
                </a:lnTo>
                <a:lnTo>
                  <a:pt x="44195" y="83820"/>
                </a:lnTo>
                <a:close/>
              </a:path>
              <a:path w="68579" h="86994">
                <a:moveTo>
                  <a:pt x="10667" y="56388"/>
                </a:moveTo>
                <a:lnTo>
                  <a:pt x="7619" y="56388"/>
                </a:lnTo>
                <a:lnTo>
                  <a:pt x="0" y="85344"/>
                </a:lnTo>
                <a:lnTo>
                  <a:pt x="3047" y="85344"/>
                </a:lnTo>
                <a:lnTo>
                  <a:pt x="4571" y="83820"/>
                </a:lnTo>
                <a:lnTo>
                  <a:pt x="44195" y="83820"/>
                </a:lnTo>
                <a:lnTo>
                  <a:pt x="47243" y="80772"/>
                </a:lnTo>
                <a:lnTo>
                  <a:pt x="24383" y="80772"/>
                </a:lnTo>
                <a:lnTo>
                  <a:pt x="18287" y="79248"/>
                </a:lnTo>
                <a:lnTo>
                  <a:pt x="15239" y="76200"/>
                </a:lnTo>
                <a:lnTo>
                  <a:pt x="12191" y="71628"/>
                </a:lnTo>
                <a:lnTo>
                  <a:pt x="10667" y="65532"/>
                </a:lnTo>
                <a:lnTo>
                  <a:pt x="10667" y="56388"/>
                </a:lnTo>
                <a:close/>
              </a:path>
              <a:path w="68579" h="86994">
                <a:moveTo>
                  <a:pt x="50291" y="0"/>
                </a:moveTo>
                <a:lnTo>
                  <a:pt x="35051" y="0"/>
                </a:lnTo>
                <a:lnTo>
                  <a:pt x="30479" y="3048"/>
                </a:lnTo>
                <a:lnTo>
                  <a:pt x="24383" y="7620"/>
                </a:lnTo>
                <a:lnTo>
                  <a:pt x="18287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2191" y="32004"/>
                </a:lnTo>
                <a:lnTo>
                  <a:pt x="13715" y="36575"/>
                </a:lnTo>
                <a:lnTo>
                  <a:pt x="21336" y="44196"/>
                </a:lnTo>
                <a:lnTo>
                  <a:pt x="30479" y="48768"/>
                </a:lnTo>
                <a:lnTo>
                  <a:pt x="36575" y="53340"/>
                </a:lnTo>
                <a:lnTo>
                  <a:pt x="42671" y="54864"/>
                </a:lnTo>
                <a:lnTo>
                  <a:pt x="44195" y="57912"/>
                </a:lnTo>
                <a:lnTo>
                  <a:pt x="47243" y="60960"/>
                </a:lnTo>
                <a:lnTo>
                  <a:pt x="47243" y="70104"/>
                </a:lnTo>
                <a:lnTo>
                  <a:pt x="44195" y="76200"/>
                </a:lnTo>
                <a:lnTo>
                  <a:pt x="41147" y="77724"/>
                </a:lnTo>
                <a:lnTo>
                  <a:pt x="36575" y="80772"/>
                </a:lnTo>
                <a:lnTo>
                  <a:pt x="47243" y="80772"/>
                </a:lnTo>
                <a:lnTo>
                  <a:pt x="48767" y="79248"/>
                </a:lnTo>
                <a:lnTo>
                  <a:pt x="56387" y="76200"/>
                </a:lnTo>
                <a:lnTo>
                  <a:pt x="59436" y="70104"/>
                </a:lnTo>
                <a:lnTo>
                  <a:pt x="60959" y="62484"/>
                </a:lnTo>
                <a:lnTo>
                  <a:pt x="61626" y="55673"/>
                </a:lnTo>
                <a:lnTo>
                  <a:pt x="59436" y="49149"/>
                </a:lnTo>
                <a:lnTo>
                  <a:pt x="54959" y="43195"/>
                </a:lnTo>
                <a:lnTo>
                  <a:pt x="48767" y="38100"/>
                </a:lnTo>
                <a:lnTo>
                  <a:pt x="35051" y="32004"/>
                </a:lnTo>
                <a:lnTo>
                  <a:pt x="32003" y="30480"/>
                </a:lnTo>
                <a:lnTo>
                  <a:pt x="28955" y="27432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32003" y="9144"/>
                </a:lnTo>
                <a:lnTo>
                  <a:pt x="35051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8579" h="86994">
                <a:moveTo>
                  <a:pt x="67296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3" y="9144"/>
                </a:lnTo>
                <a:lnTo>
                  <a:pt x="57912" y="12192"/>
                </a:lnTo>
                <a:lnTo>
                  <a:pt x="57912" y="18288"/>
                </a:lnTo>
                <a:lnTo>
                  <a:pt x="59436" y="28956"/>
                </a:lnTo>
                <a:lnTo>
                  <a:pt x="62483" y="28956"/>
                </a:lnTo>
                <a:lnTo>
                  <a:pt x="67296" y="6096"/>
                </a:lnTo>
                <a:close/>
              </a:path>
              <a:path w="68579" h="86994">
                <a:moveTo>
                  <a:pt x="68579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7938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34083" y="173736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4">
                <a:moveTo>
                  <a:pt x="9143" y="56388"/>
                </a:moveTo>
                <a:lnTo>
                  <a:pt x="6096" y="56388"/>
                </a:lnTo>
                <a:lnTo>
                  <a:pt x="0" y="86868"/>
                </a:lnTo>
                <a:lnTo>
                  <a:pt x="3047" y="86868"/>
                </a:lnTo>
                <a:lnTo>
                  <a:pt x="4571" y="83820"/>
                </a:lnTo>
                <a:lnTo>
                  <a:pt x="43687" y="83820"/>
                </a:lnTo>
                <a:lnTo>
                  <a:pt x="46228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7309" h="86994">
                <a:moveTo>
                  <a:pt x="43687" y="83820"/>
                </a:moveTo>
                <a:lnTo>
                  <a:pt x="9143" y="83820"/>
                </a:lnTo>
                <a:lnTo>
                  <a:pt x="12191" y="85344"/>
                </a:lnTo>
                <a:lnTo>
                  <a:pt x="18287" y="86868"/>
                </a:lnTo>
                <a:lnTo>
                  <a:pt x="35052" y="86868"/>
                </a:lnTo>
                <a:lnTo>
                  <a:pt x="41147" y="85344"/>
                </a:lnTo>
                <a:lnTo>
                  <a:pt x="43687" y="83820"/>
                </a:lnTo>
                <a:close/>
              </a:path>
              <a:path w="67309" h="86994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7620"/>
                </a:lnTo>
                <a:lnTo>
                  <a:pt x="18287" y="10668"/>
                </a:lnTo>
                <a:lnTo>
                  <a:pt x="15240" y="16764"/>
                </a:lnTo>
                <a:lnTo>
                  <a:pt x="13715" y="24384"/>
                </a:lnTo>
                <a:lnTo>
                  <a:pt x="12191" y="30480"/>
                </a:lnTo>
                <a:lnTo>
                  <a:pt x="12191" y="33528"/>
                </a:lnTo>
                <a:lnTo>
                  <a:pt x="15240" y="36575"/>
                </a:lnTo>
                <a:lnTo>
                  <a:pt x="16763" y="39624"/>
                </a:lnTo>
                <a:lnTo>
                  <a:pt x="19812" y="44196"/>
                </a:lnTo>
                <a:lnTo>
                  <a:pt x="28956" y="48768"/>
                </a:lnTo>
                <a:lnTo>
                  <a:pt x="36575" y="53340"/>
                </a:lnTo>
                <a:lnTo>
                  <a:pt x="41147" y="56388"/>
                </a:lnTo>
                <a:lnTo>
                  <a:pt x="42671" y="59436"/>
                </a:lnTo>
                <a:lnTo>
                  <a:pt x="45719" y="62484"/>
                </a:lnTo>
                <a:lnTo>
                  <a:pt x="47243" y="65532"/>
                </a:lnTo>
                <a:lnTo>
                  <a:pt x="45719" y="70104"/>
                </a:lnTo>
                <a:lnTo>
                  <a:pt x="42671" y="76200"/>
                </a:lnTo>
                <a:lnTo>
                  <a:pt x="38100" y="80772"/>
                </a:lnTo>
                <a:lnTo>
                  <a:pt x="33528" y="82296"/>
                </a:lnTo>
                <a:lnTo>
                  <a:pt x="46228" y="82296"/>
                </a:lnTo>
                <a:lnTo>
                  <a:pt x="61817" y="55887"/>
                </a:lnTo>
                <a:lnTo>
                  <a:pt x="59816" y="49720"/>
                </a:lnTo>
                <a:lnTo>
                  <a:pt x="54959" y="43838"/>
                </a:lnTo>
                <a:lnTo>
                  <a:pt x="47243" y="38100"/>
                </a:lnTo>
                <a:lnTo>
                  <a:pt x="36575" y="32004"/>
                </a:lnTo>
                <a:lnTo>
                  <a:pt x="30479" y="30480"/>
                </a:lnTo>
                <a:lnTo>
                  <a:pt x="25907" y="25908"/>
                </a:lnTo>
                <a:lnTo>
                  <a:pt x="24384" y="22860"/>
                </a:lnTo>
                <a:lnTo>
                  <a:pt x="24384" y="15240"/>
                </a:lnTo>
                <a:lnTo>
                  <a:pt x="25907" y="13716"/>
                </a:lnTo>
                <a:lnTo>
                  <a:pt x="27431" y="10668"/>
                </a:lnTo>
                <a:lnTo>
                  <a:pt x="33528" y="7620"/>
                </a:lnTo>
                <a:lnTo>
                  <a:pt x="38100" y="6096"/>
                </a:lnTo>
                <a:lnTo>
                  <a:pt x="66093" y="6096"/>
                </a:lnTo>
                <a:lnTo>
                  <a:pt x="66334" y="4572"/>
                </a:lnTo>
                <a:lnTo>
                  <a:pt x="59435" y="4572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09" h="86994">
                <a:moveTo>
                  <a:pt x="66093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3" y="9144"/>
                </a:lnTo>
                <a:lnTo>
                  <a:pt x="57912" y="13716"/>
                </a:lnTo>
                <a:lnTo>
                  <a:pt x="59435" y="19812"/>
                </a:lnTo>
                <a:lnTo>
                  <a:pt x="59435" y="28956"/>
                </a:lnTo>
                <a:lnTo>
                  <a:pt x="62484" y="28956"/>
                </a:lnTo>
                <a:lnTo>
                  <a:pt x="66093" y="6096"/>
                </a:lnTo>
                <a:close/>
              </a:path>
              <a:path w="67309" h="86994">
                <a:moveTo>
                  <a:pt x="67056" y="0"/>
                </a:moveTo>
                <a:lnTo>
                  <a:pt x="64007" y="0"/>
                </a:lnTo>
                <a:lnTo>
                  <a:pt x="64007" y="3048"/>
                </a:lnTo>
                <a:lnTo>
                  <a:pt x="62484" y="3048"/>
                </a:lnTo>
                <a:lnTo>
                  <a:pt x="62484" y="4572"/>
                </a:lnTo>
                <a:lnTo>
                  <a:pt x="66334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55775" y="1700783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40" h="121919">
                <a:moveTo>
                  <a:pt x="65532" y="117348"/>
                </a:moveTo>
                <a:lnTo>
                  <a:pt x="13715" y="117348"/>
                </a:lnTo>
                <a:lnTo>
                  <a:pt x="13715" y="121920"/>
                </a:lnTo>
                <a:lnTo>
                  <a:pt x="65532" y="121920"/>
                </a:lnTo>
                <a:lnTo>
                  <a:pt x="65532" y="117348"/>
                </a:lnTo>
                <a:close/>
              </a:path>
              <a:path w="129540" h="121919">
                <a:moveTo>
                  <a:pt x="44196" y="3048"/>
                </a:moveTo>
                <a:lnTo>
                  <a:pt x="6096" y="3048"/>
                </a:lnTo>
                <a:lnTo>
                  <a:pt x="9143" y="6096"/>
                </a:lnTo>
                <a:lnTo>
                  <a:pt x="12192" y="7620"/>
                </a:lnTo>
                <a:lnTo>
                  <a:pt x="13715" y="9144"/>
                </a:lnTo>
                <a:lnTo>
                  <a:pt x="13715" y="10668"/>
                </a:lnTo>
                <a:lnTo>
                  <a:pt x="15240" y="15240"/>
                </a:lnTo>
                <a:lnTo>
                  <a:pt x="18287" y="21336"/>
                </a:lnTo>
                <a:lnTo>
                  <a:pt x="41148" y="71627"/>
                </a:lnTo>
                <a:lnTo>
                  <a:pt x="32004" y="112775"/>
                </a:lnTo>
                <a:lnTo>
                  <a:pt x="22860" y="117348"/>
                </a:lnTo>
                <a:lnTo>
                  <a:pt x="57912" y="117348"/>
                </a:lnTo>
                <a:lnTo>
                  <a:pt x="51815" y="114300"/>
                </a:lnTo>
                <a:lnTo>
                  <a:pt x="50292" y="112775"/>
                </a:lnTo>
                <a:lnTo>
                  <a:pt x="51815" y="108204"/>
                </a:lnTo>
                <a:lnTo>
                  <a:pt x="53340" y="100584"/>
                </a:lnTo>
                <a:lnTo>
                  <a:pt x="59436" y="68580"/>
                </a:lnTo>
                <a:lnTo>
                  <a:pt x="64719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6576" y="16764"/>
                </a:lnTo>
                <a:lnTo>
                  <a:pt x="36576" y="7620"/>
                </a:lnTo>
                <a:lnTo>
                  <a:pt x="38100" y="6096"/>
                </a:lnTo>
                <a:lnTo>
                  <a:pt x="44196" y="3048"/>
                </a:lnTo>
                <a:close/>
              </a:path>
              <a:path w="129540" h="121919">
                <a:moveTo>
                  <a:pt x="123443" y="3048"/>
                </a:moveTo>
                <a:lnTo>
                  <a:pt x="92964" y="3048"/>
                </a:lnTo>
                <a:lnTo>
                  <a:pt x="97536" y="7620"/>
                </a:lnTo>
                <a:lnTo>
                  <a:pt x="97536" y="12192"/>
                </a:lnTo>
                <a:lnTo>
                  <a:pt x="96012" y="15240"/>
                </a:lnTo>
                <a:lnTo>
                  <a:pt x="92964" y="19812"/>
                </a:lnTo>
                <a:lnTo>
                  <a:pt x="88392" y="22860"/>
                </a:lnTo>
                <a:lnTo>
                  <a:pt x="57912" y="62484"/>
                </a:lnTo>
                <a:lnTo>
                  <a:pt x="64719" y="62484"/>
                </a:lnTo>
                <a:lnTo>
                  <a:pt x="99060" y="22860"/>
                </a:lnTo>
                <a:lnTo>
                  <a:pt x="103632" y="18288"/>
                </a:lnTo>
                <a:lnTo>
                  <a:pt x="106680" y="13716"/>
                </a:lnTo>
                <a:lnTo>
                  <a:pt x="112776" y="7620"/>
                </a:lnTo>
                <a:lnTo>
                  <a:pt x="118872" y="4572"/>
                </a:lnTo>
                <a:lnTo>
                  <a:pt x="123443" y="3048"/>
                </a:lnTo>
                <a:close/>
              </a:path>
              <a:path w="129540" h="121919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3340" y="3048"/>
                </a:lnTo>
                <a:lnTo>
                  <a:pt x="53340" y="0"/>
                </a:lnTo>
                <a:close/>
              </a:path>
              <a:path w="129540" h="121919">
                <a:moveTo>
                  <a:pt x="129540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563624" y="244602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7" y="0"/>
                </a:moveTo>
                <a:lnTo>
                  <a:pt x="20907" y="28289"/>
                </a:lnTo>
                <a:lnTo>
                  <a:pt x="2857" y="72199"/>
                </a:lnTo>
                <a:lnTo>
                  <a:pt x="0" y="106679"/>
                </a:lnTo>
                <a:lnTo>
                  <a:pt x="619" y="123539"/>
                </a:lnTo>
                <a:lnTo>
                  <a:pt x="12191" y="170687"/>
                </a:lnTo>
                <a:lnTo>
                  <a:pt x="37909" y="206263"/>
                </a:lnTo>
                <a:lnTo>
                  <a:pt x="48767" y="214883"/>
                </a:lnTo>
                <a:lnTo>
                  <a:pt x="48767" y="208787"/>
                </a:lnTo>
                <a:lnTo>
                  <a:pt x="43100" y="203049"/>
                </a:lnTo>
                <a:lnTo>
                  <a:pt x="37718" y="197167"/>
                </a:lnTo>
                <a:lnTo>
                  <a:pt x="22097" y="159972"/>
                </a:lnTo>
                <a:lnTo>
                  <a:pt x="17025" y="116562"/>
                </a:lnTo>
                <a:lnTo>
                  <a:pt x="16763" y="103631"/>
                </a:lnTo>
                <a:lnTo>
                  <a:pt x="17049" y="92440"/>
                </a:lnTo>
                <a:lnTo>
                  <a:pt x="17906" y="81533"/>
                </a:lnTo>
                <a:lnTo>
                  <a:pt x="19335" y="70627"/>
                </a:lnTo>
                <a:lnTo>
                  <a:pt x="21335" y="59435"/>
                </a:lnTo>
                <a:lnTo>
                  <a:pt x="22764" y="49482"/>
                </a:lnTo>
                <a:lnTo>
                  <a:pt x="38481" y="14097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932432" y="2446020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4">
                <a:moveTo>
                  <a:pt x="0" y="0"/>
                </a:moveTo>
                <a:lnTo>
                  <a:pt x="0" y="4572"/>
                </a:lnTo>
                <a:lnTo>
                  <a:pt x="6310" y="9667"/>
                </a:lnTo>
                <a:lnTo>
                  <a:pt x="11620" y="15621"/>
                </a:lnTo>
                <a:lnTo>
                  <a:pt x="27527" y="53387"/>
                </a:lnTo>
                <a:lnTo>
                  <a:pt x="28956" y="62483"/>
                </a:lnTo>
                <a:lnTo>
                  <a:pt x="30956" y="73937"/>
                </a:lnTo>
                <a:lnTo>
                  <a:pt x="32385" y="85534"/>
                </a:lnTo>
                <a:lnTo>
                  <a:pt x="33242" y="97416"/>
                </a:lnTo>
                <a:lnTo>
                  <a:pt x="33528" y="109727"/>
                </a:lnTo>
                <a:lnTo>
                  <a:pt x="33242" y="121110"/>
                </a:lnTo>
                <a:lnTo>
                  <a:pt x="32385" y="132206"/>
                </a:lnTo>
                <a:lnTo>
                  <a:pt x="30956" y="142732"/>
                </a:lnTo>
                <a:lnTo>
                  <a:pt x="28956" y="152400"/>
                </a:lnTo>
                <a:lnTo>
                  <a:pt x="27312" y="163020"/>
                </a:lnTo>
                <a:lnTo>
                  <a:pt x="11049" y="199834"/>
                </a:lnTo>
                <a:lnTo>
                  <a:pt x="0" y="208787"/>
                </a:lnTo>
                <a:lnTo>
                  <a:pt x="0" y="214883"/>
                </a:lnTo>
                <a:lnTo>
                  <a:pt x="29146" y="185308"/>
                </a:lnTo>
                <a:lnTo>
                  <a:pt x="46862" y="140398"/>
                </a:lnTo>
                <a:lnTo>
                  <a:pt x="50292" y="106679"/>
                </a:lnTo>
                <a:lnTo>
                  <a:pt x="49434" y="89820"/>
                </a:lnTo>
                <a:lnTo>
                  <a:pt x="36575" y="42672"/>
                </a:lnTo>
                <a:lnTo>
                  <a:pt x="11501" y="85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551431" y="2410967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078735" y="2162555"/>
            <a:ext cx="0" cy="497205"/>
          </a:xfrm>
          <a:custGeom>
            <a:avLst/>
            <a:gdLst/>
            <a:ahLst/>
            <a:cxnLst/>
            <a:rect l="l" t="t" r="r" b="b"/>
            <a:pathLst>
              <a:path w="0" h="497205">
                <a:moveTo>
                  <a:pt x="0" y="0"/>
                </a:moveTo>
                <a:lnTo>
                  <a:pt x="0" y="496823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464307" y="2333244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1920"/>
                </a:moveTo>
                <a:lnTo>
                  <a:pt x="3048" y="121920"/>
                </a:lnTo>
                <a:lnTo>
                  <a:pt x="3048" y="123444"/>
                </a:lnTo>
                <a:lnTo>
                  <a:pt x="48768" y="123444"/>
                </a:lnTo>
                <a:lnTo>
                  <a:pt x="48768" y="121920"/>
                </a:lnTo>
                <a:close/>
              </a:path>
              <a:path w="48894" h="123825">
                <a:moveTo>
                  <a:pt x="41148" y="120396"/>
                </a:moveTo>
                <a:lnTo>
                  <a:pt x="12192" y="120396"/>
                </a:lnTo>
                <a:lnTo>
                  <a:pt x="9143" y="121920"/>
                </a:lnTo>
                <a:lnTo>
                  <a:pt x="42672" y="121920"/>
                </a:lnTo>
                <a:lnTo>
                  <a:pt x="41148" y="120396"/>
                </a:lnTo>
                <a:close/>
              </a:path>
              <a:path w="48894" h="123825">
                <a:moveTo>
                  <a:pt x="33528" y="13715"/>
                </a:moveTo>
                <a:lnTo>
                  <a:pt x="15240" y="13715"/>
                </a:lnTo>
                <a:lnTo>
                  <a:pt x="16764" y="15239"/>
                </a:lnTo>
                <a:lnTo>
                  <a:pt x="16764" y="16763"/>
                </a:lnTo>
                <a:lnTo>
                  <a:pt x="18287" y="18287"/>
                </a:lnTo>
                <a:lnTo>
                  <a:pt x="18287" y="117348"/>
                </a:lnTo>
                <a:lnTo>
                  <a:pt x="15240" y="120396"/>
                </a:lnTo>
                <a:lnTo>
                  <a:pt x="38100" y="120396"/>
                </a:lnTo>
                <a:lnTo>
                  <a:pt x="35052" y="117348"/>
                </a:lnTo>
                <a:lnTo>
                  <a:pt x="35052" y="115824"/>
                </a:lnTo>
                <a:lnTo>
                  <a:pt x="33528" y="114300"/>
                </a:lnTo>
                <a:lnTo>
                  <a:pt x="33528" y="13715"/>
                </a:lnTo>
                <a:close/>
              </a:path>
              <a:path w="48894" h="12382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866900" y="2484120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8768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4">
                <a:moveTo>
                  <a:pt x="39624" y="120396"/>
                </a:moveTo>
                <a:lnTo>
                  <a:pt x="12192" y="120396"/>
                </a:lnTo>
                <a:lnTo>
                  <a:pt x="7619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4" h="125094">
                <a:moveTo>
                  <a:pt x="33527" y="15239"/>
                </a:moveTo>
                <a:lnTo>
                  <a:pt x="13716" y="15239"/>
                </a:lnTo>
                <a:lnTo>
                  <a:pt x="16763" y="18287"/>
                </a:lnTo>
                <a:lnTo>
                  <a:pt x="18287" y="18287"/>
                </a:lnTo>
                <a:lnTo>
                  <a:pt x="18287" y="115824"/>
                </a:lnTo>
                <a:lnTo>
                  <a:pt x="13716" y="120396"/>
                </a:lnTo>
                <a:lnTo>
                  <a:pt x="38100" y="120396"/>
                </a:lnTo>
                <a:lnTo>
                  <a:pt x="33527" y="115824"/>
                </a:lnTo>
                <a:lnTo>
                  <a:pt x="33527" y="15239"/>
                </a:lnTo>
                <a:close/>
              </a:path>
              <a:path w="48894" h="125094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6763"/>
                </a:lnTo>
                <a:lnTo>
                  <a:pt x="9143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615439" y="2218944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7" y="120396"/>
                </a:moveTo>
                <a:lnTo>
                  <a:pt x="3047" y="120396"/>
                </a:lnTo>
                <a:lnTo>
                  <a:pt x="3047" y="123444"/>
                </a:lnTo>
                <a:lnTo>
                  <a:pt x="48767" y="123444"/>
                </a:lnTo>
                <a:lnTo>
                  <a:pt x="48767" y="120396"/>
                </a:lnTo>
                <a:close/>
              </a:path>
              <a:path w="48894" h="123825">
                <a:moveTo>
                  <a:pt x="38099" y="118872"/>
                </a:moveTo>
                <a:lnTo>
                  <a:pt x="15240" y="118872"/>
                </a:lnTo>
                <a:lnTo>
                  <a:pt x="12191" y="120396"/>
                </a:lnTo>
                <a:lnTo>
                  <a:pt x="39623" y="120396"/>
                </a:lnTo>
                <a:lnTo>
                  <a:pt x="38099" y="118872"/>
                </a:lnTo>
                <a:close/>
              </a:path>
              <a:path w="48894" h="123825">
                <a:moveTo>
                  <a:pt x="33528" y="13715"/>
                </a:moveTo>
                <a:lnTo>
                  <a:pt x="15240" y="13715"/>
                </a:lnTo>
                <a:lnTo>
                  <a:pt x="15240" y="15239"/>
                </a:lnTo>
                <a:lnTo>
                  <a:pt x="16764" y="15239"/>
                </a:lnTo>
                <a:lnTo>
                  <a:pt x="18287" y="16763"/>
                </a:lnTo>
                <a:lnTo>
                  <a:pt x="18287" y="21335"/>
                </a:lnTo>
                <a:lnTo>
                  <a:pt x="19811" y="27431"/>
                </a:lnTo>
                <a:lnTo>
                  <a:pt x="19811" y="109727"/>
                </a:lnTo>
                <a:lnTo>
                  <a:pt x="18287" y="114300"/>
                </a:lnTo>
                <a:lnTo>
                  <a:pt x="18287" y="115824"/>
                </a:lnTo>
                <a:lnTo>
                  <a:pt x="16764" y="117348"/>
                </a:lnTo>
                <a:lnTo>
                  <a:pt x="16764" y="118872"/>
                </a:lnTo>
                <a:lnTo>
                  <a:pt x="36576" y="118872"/>
                </a:lnTo>
                <a:lnTo>
                  <a:pt x="35052" y="117348"/>
                </a:lnTo>
                <a:lnTo>
                  <a:pt x="35052" y="115824"/>
                </a:lnTo>
                <a:lnTo>
                  <a:pt x="33528" y="114300"/>
                </a:lnTo>
                <a:lnTo>
                  <a:pt x="33528" y="13715"/>
                </a:lnTo>
                <a:close/>
              </a:path>
              <a:path w="48894" h="123825">
                <a:moveTo>
                  <a:pt x="33528" y="0"/>
                </a:moveTo>
                <a:lnTo>
                  <a:pt x="30479" y="0"/>
                </a:lnTo>
                <a:lnTo>
                  <a:pt x="0" y="13715"/>
                </a:lnTo>
                <a:lnTo>
                  <a:pt x="1523" y="16763"/>
                </a:lnTo>
                <a:lnTo>
                  <a:pt x="6096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209800" y="2595372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5">
                <a:moveTo>
                  <a:pt x="28956" y="0"/>
                </a:moveTo>
                <a:lnTo>
                  <a:pt x="21336" y="0"/>
                </a:lnTo>
                <a:lnTo>
                  <a:pt x="16763" y="1524"/>
                </a:lnTo>
                <a:lnTo>
                  <a:pt x="10668" y="7620"/>
                </a:lnTo>
                <a:lnTo>
                  <a:pt x="6095" y="10668"/>
                </a:lnTo>
                <a:lnTo>
                  <a:pt x="4572" y="16763"/>
                </a:lnTo>
                <a:lnTo>
                  <a:pt x="1524" y="21335"/>
                </a:lnTo>
                <a:lnTo>
                  <a:pt x="0" y="28955"/>
                </a:lnTo>
                <a:lnTo>
                  <a:pt x="0" y="45720"/>
                </a:lnTo>
                <a:lnTo>
                  <a:pt x="1524" y="54863"/>
                </a:lnTo>
                <a:lnTo>
                  <a:pt x="6095" y="60959"/>
                </a:lnTo>
                <a:lnTo>
                  <a:pt x="10668" y="68579"/>
                </a:lnTo>
                <a:lnTo>
                  <a:pt x="16763" y="71627"/>
                </a:lnTo>
                <a:lnTo>
                  <a:pt x="25907" y="71627"/>
                </a:lnTo>
                <a:lnTo>
                  <a:pt x="28956" y="70103"/>
                </a:lnTo>
                <a:lnTo>
                  <a:pt x="33527" y="68579"/>
                </a:lnTo>
                <a:lnTo>
                  <a:pt x="19812" y="68579"/>
                </a:lnTo>
                <a:lnTo>
                  <a:pt x="16763" y="67055"/>
                </a:lnTo>
                <a:lnTo>
                  <a:pt x="15239" y="62483"/>
                </a:lnTo>
                <a:lnTo>
                  <a:pt x="12192" y="54863"/>
                </a:lnTo>
                <a:lnTo>
                  <a:pt x="10668" y="47244"/>
                </a:lnTo>
                <a:lnTo>
                  <a:pt x="10668" y="25907"/>
                </a:lnTo>
                <a:lnTo>
                  <a:pt x="12192" y="21335"/>
                </a:lnTo>
                <a:lnTo>
                  <a:pt x="13716" y="15239"/>
                </a:lnTo>
                <a:lnTo>
                  <a:pt x="15239" y="10668"/>
                </a:lnTo>
                <a:lnTo>
                  <a:pt x="18287" y="7620"/>
                </a:lnTo>
                <a:lnTo>
                  <a:pt x="19812" y="4572"/>
                </a:lnTo>
                <a:lnTo>
                  <a:pt x="34670" y="4572"/>
                </a:lnTo>
                <a:lnTo>
                  <a:pt x="33527" y="3048"/>
                </a:lnTo>
                <a:lnTo>
                  <a:pt x="28956" y="0"/>
                </a:lnTo>
                <a:close/>
              </a:path>
              <a:path w="44450" h="71755">
                <a:moveTo>
                  <a:pt x="34670" y="4572"/>
                </a:moveTo>
                <a:lnTo>
                  <a:pt x="25907" y="4572"/>
                </a:lnTo>
                <a:lnTo>
                  <a:pt x="27431" y="6096"/>
                </a:lnTo>
                <a:lnTo>
                  <a:pt x="30480" y="7620"/>
                </a:lnTo>
                <a:lnTo>
                  <a:pt x="32004" y="10668"/>
                </a:lnTo>
                <a:lnTo>
                  <a:pt x="35051" y="19811"/>
                </a:lnTo>
                <a:lnTo>
                  <a:pt x="35051" y="51816"/>
                </a:lnTo>
                <a:lnTo>
                  <a:pt x="33527" y="57911"/>
                </a:lnTo>
                <a:lnTo>
                  <a:pt x="32004" y="62483"/>
                </a:lnTo>
                <a:lnTo>
                  <a:pt x="30480" y="65531"/>
                </a:lnTo>
                <a:lnTo>
                  <a:pt x="28956" y="67055"/>
                </a:lnTo>
                <a:lnTo>
                  <a:pt x="25907" y="67055"/>
                </a:lnTo>
                <a:lnTo>
                  <a:pt x="24383" y="68579"/>
                </a:lnTo>
                <a:lnTo>
                  <a:pt x="33527" y="68579"/>
                </a:lnTo>
                <a:lnTo>
                  <a:pt x="36575" y="67055"/>
                </a:lnTo>
                <a:lnTo>
                  <a:pt x="39624" y="62483"/>
                </a:lnTo>
                <a:lnTo>
                  <a:pt x="42672" y="56387"/>
                </a:lnTo>
                <a:lnTo>
                  <a:pt x="44195" y="50292"/>
                </a:lnTo>
                <a:lnTo>
                  <a:pt x="44195" y="36575"/>
                </a:lnTo>
                <a:lnTo>
                  <a:pt x="43886" y="28217"/>
                </a:lnTo>
                <a:lnTo>
                  <a:pt x="42862" y="21145"/>
                </a:lnTo>
                <a:lnTo>
                  <a:pt x="40981" y="14930"/>
                </a:lnTo>
                <a:lnTo>
                  <a:pt x="38100" y="9144"/>
                </a:lnTo>
                <a:lnTo>
                  <a:pt x="3467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987295" y="2441448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608" y="9144"/>
                </a:moveTo>
                <a:lnTo>
                  <a:pt x="22860" y="9144"/>
                </a:lnTo>
                <a:lnTo>
                  <a:pt x="25908" y="10668"/>
                </a:lnTo>
                <a:lnTo>
                  <a:pt x="28956" y="13716"/>
                </a:lnTo>
                <a:lnTo>
                  <a:pt x="32004" y="15240"/>
                </a:lnTo>
                <a:lnTo>
                  <a:pt x="33528" y="18287"/>
                </a:lnTo>
                <a:lnTo>
                  <a:pt x="33528" y="28955"/>
                </a:lnTo>
                <a:lnTo>
                  <a:pt x="30480" y="36575"/>
                </a:lnTo>
                <a:lnTo>
                  <a:pt x="25908" y="41148"/>
                </a:lnTo>
                <a:lnTo>
                  <a:pt x="21216" y="47148"/>
                </a:lnTo>
                <a:lnTo>
                  <a:pt x="15811" y="53721"/>
                </a:lnTo>
                <a:lnTo>
                  <a:pt x="8977" y="60864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4005" y="62483"/>
                </a:lnTo>
                <a:lnTo>
                  <a:pt x="12192" y="62483"/>
                </a:lnTo>
                <a:lnTo>
                  <a:pt x="18287" y="56387"/>
                </a:lnTo>
                <a:lnTo>
                  <a:pt x="27431" y="45720"/>
                </a:lnTo>
                <a:lnTo>
                  <a:pt x="38100" y="35051"/>
                </a:lnTo>
                <a:lnTo>
                  <a:pt x="38100" y="28955"/>
                </a:lnTo>
                <a:lnTo>
                  <a:pt x="39624" y="25907"/>
                </a:lnTo>
                <a:lnTo>
                  <a:pt x="41148" y="21335"/>
                </a:lnTo>
                <a:lnTo>
                  <a:pt x="41148" y="15240"/>
                </a:lnTo>
                <a:lnTo>
                  <a:pt x="39624" y="10668"/>
                </a:lnTo>
                <a:lnTo>
                  <a:pt x="38608" y="9144"/>
                </a:lnTo>
                <a:close/>
              </a:path>
              <a:path w="45719" h="70485">
                <a:moveTo>
                  <a:pt x="45720" y="57911"/>
                </a:moveTo>
                <a:lnTo>
                  <a:pt x="44196" y="57911"/>
                </a:lnTo>
                <a:lnTo>
                  <a:pt x="41148" y="60959"/>
                </a:lnTo>
                <a:lnTo>
                  <a:pt x="39624" y="60959"/>
                </a:lnTo>
                <a:lnTo>
                  <a:pt x="38100" y="62483"/>
                </a:lnTo>
                <a:lnTo>
                  <a:pt x="44005" y="62483"/>
                </a:lnTo>
                <a:lnTo>
                  <a:pt x="45720" y="57911"/>
                </a:lnTo>
                <a:close/>
              </a:path>
              <a:path w="45719" h="70485">
                <a:moveTo>
                  <a:pt x="27431" y="0"/>
                </a:moveTo>
                <a:lnTo>
                  <a:pt x="16764" y="0"/>
                </a:lnTo>
                <a:lnTo>
                  <a:pt x="13716" y="1524"/>
                </a:lnTo>
                <a:lnTo>
                  <a:pt x="6096" y="9144"/>
                </a:lnTo>
                <a:lnTo>
                  <a:pt x="3048" y="15240"/>
                </a:lnTo>
                <a:lnTo>
                  <a:pt x="3048" y="19811"/>
                </a:lnTo>
                <a:lnTo>
                  <a:pt x="4572" y="19811"/>
                </a:lnTo>
                <a:lnTo>
                  <a:pt x="6096" y="15240"/>
                </a:lnTo>
                <a:lnTo>
                  <a:pt x="7620" y="13716"/>
                </a:lnTo>
                <a:lnTo>
                  <a:pt x="10668" y="12192"/>
                </a:lnTo>
                <a:lnTo>
                  <a:pt x="13716" y="9144"/>
                </a:lnTo>
                <a:lnTo>
                  <a:pt x="38608" y="9144"/>
                </a:lnTo>
                <a:lnTo>
                  <a:pt x="36576" y="6096"/>
                </a:lnTo>
                <a:lnTo>
                  <a:pt x="33528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932432" y="2189988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7619"/>
                </a:moveTo>
                <a:lnTo>
                  <a:pt x="22860" y="7619"/>
                </a:lnTo>
                <a:lnTo>
                  <a:pt x="25907" y="9143"/>
                </a:lnTo>
                <a:lnTo>
                  <a:pt x="27431" y="12191"/>
                </a:lnTo>
                <a:lnTo>
                  <a:pt x="32004" y="16763"/>
                </a:lnTo>
                <a:lnTo>
                  <a:pt x="32004" y="28955"/>
                </a:lnTo>
                <a:lnTo>
                  <a:pt x="30480" y="35051"/>
                </a:lnTo>
                <a:lnTo>
                  <a:pt x="24384" y="41147"/>
                </a:lnTo>
                <a:lnTo>
                  <a:pt x="21002" y="47124"/>
                </a:lnTo>
                <a:lnTo>
                  <a:pt x="15621" y="53530"/>
                </a:lnTo>
                <a:lnTo>
                  <a:pt x="8524" y="60221"/>
                </a:lnTo>
                <a:lnTo>
                  <a:pt x="0" y="67055"/>
                </a:lnTo>
                <a:lnTo>
                  <a:pt x="0" y="70103"/>
                </a:lnTo>
                <a:lnTo>
                  <a:pt x="41148" y="70103"/>
                </a:lnTo>
                <a:lnTo>
                  <a:pt x="44195" y="60959"/>
                </a:lnTo>
                <a:lnTo>
                  <a:pt x="13716" y="60959"/>
                </a:lnTo>
                <a:lnTo>
                  <a:pt x="18287" y="54863"/>
                </a:lnTo>
                <a:lnTo>
                  <a:pt x="25907" y="45719"/>
                </a:lnTo>
                <a:lnTo>
                  <a:pt x="32004" y="38100"/>
                </a:lnTo>
                <a:lnTo>
                  <a:pt x="36575" y="33527"/>
                </a:lnTo>
                <a:lnTo>
                  <a:pt x="39624" y="28955"/>
                </a:lnTo>
                <a:lnTo>
                  <a:pt x="41148" y="24383"/>
                </a:lnTo>
                <a:lnTo>
                  <a:pt x="41148" y="13715"/>
                </a:lnTo>
                <a:lnTo>
                  <a:pt x="39624" y="9143"/>
                </a:lnTo>
                <a:lnTo>
                  <a:pt x="38100" y="7619"/>
                </a:lnTo>
                <a:close/>
              </a:path>
              <a:path w="45719" h="70485">
                <a:moveTo>
                  <a:pt x="45719" y="56387"/>
                </a:moveTo>
                <a:lnTo>
                  <a:pt x="44195" y="56387"/>
                </a:lnTo>
                <a:lnTo>
                  <a:pt x="42672" y="59435"/>
                </a:lnTo>
                <a:lnTo>
                  <a:pt x="41148" y="60959"/>
                </a:lnTo>
                <a:lnTo>
                  <a:pt x="44195" y="60959"/>
                </a:lnTo>
                <a:lnTo>
                  <a:pt x="45719" y="56387"/>
                </a:lnTo>
                <a:close/>
              </a:path>
              <a:path w="45719" h="70485">
                <a:moveTo>
                  <a:pt x="27431" y="0"/>
                </a:moveTo>
                <a:lnTo>
                  <a:pt x="16763" y="0"/>
                </a:lnTo>
                <a:lnTo>
                  <a:pt x="12192" y="1523"/>
                </a:lnTo>
                <a:lnTo>
                  <a:pt x="7619" y="4571"/>
                </a:lnTo>
                <a:lnTo>
                  <a:pt x="4572" y="7619"/>
                </a:lnTo>
                <a:lnTo>
                  <a:pt x="1524" y="13715"/>
                </a:lnTo>
                <a:lnTo>
                  <a:pt x="1524" y="18287"/>
                </a:lnTo>
                <a:lnTo>
                  <a:pt x="3048" y="18287"/>
                </a:lnTo>
                <a:lnTo>
                  <a:pt x="4572" y="15239"/>
                </a:lnTo>
                <a:lnTo>
                  <a:pt x="7619" y="13715"/>
                </a:lnTo>
                <a:lnTo>
                  <a:pt x="9143" y="10667"/>
                </a:lnTo>
                <a:lnTo>
                  <a:pt x="15240" y="7619"/>
                </a:lnTo>
                <a:lnTo>
                  <a:pt x="38100" y="7619"/>
                </a:lnTo>
                <a:lnTo>
                  <a:pt x="32004" y="1523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22576" y="239267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22576" y="24277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772411" y="2566416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80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29739" y="256184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72411" y="2514600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80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49551" y="22997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706879" y="229590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749551" y="2249423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406652" y="23926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406652" y="242773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50364" y="2627376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40" y="0"/>
                </a:moveTo>
                <a:lnTo>
                  <a:pt x="0" y="0"/>
                </a:lnTo>
                <a:lnTo>
                  <a:pt x="0" y="6096"/>
                </a:lnTo>
                <a:lnTo>
                  <a:pt x="53340" y="6096"/>
                </a:lnTo>
                <a:lnTo>
                  <a:pt x="53340" y="0"/>
                </a:lnTo>
                <a:close/>
              </a:path>
              <a:path w="53339" h="24764">
                <a:moveTo>
                  <a:pt x="53340" y="19812"/>
                </a:moveTo>
                <a:lnTo>
                  <a:pt x="0" y="19812"/>
                </a:lnTo>
                <a:lnTo>
                  <a:pt x="0" y="24383"/>
                </a:lnTo>
                <a:lnTo>
                  <a:pt x="53340" y="24383"/>
                </a:lnTo>
                <a:lnTo>
                  <a:pt x="5334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107692" y="2618232"/>
            <a:ext cx="36830" cy="48895"/>
          </a:xfrm>
          <a:custGeom>
            <a:avLst/>
            <a:gdLst/>
            <a:ahLst/>
            <a:cxnLst/>
            <a:rect l="l" t="t" r="r" b="b"/>
            <a:pathLst>
              <a:path w="36830" h="48894">
                <a:moveTo>
                  <a:pt x="4571" y="32003"/>
                </a:moveTo>
                <a:lnTo>
                  <a:pt x="3047" y="32003"/>
                </a:lnTo>
                <a:lnTo>
                  <a:pt x="0" y="48768"/>
                </a:lnTo>
                <a:lnTo>
                  <a:pt x="1524" y="48768"/>
                </a:lnTo>
                <a:lnTo>
                  <a:pt x="1524" y="47244"/>
                </a:lnTo>
                <a:lnTo>
                  <a:pt x="22859" y="47244"/>
                </a:lnTo>
                <a:lnTo>
                  <a:pt x="27431" y="45720"/>
                </a:lnTo>
                <a:lnTo>
                  <a:pt x="12191" y="45720"/>
                </a:lnTo>
                <a:lnTo>
                  <a:pt x="9143" y="44196"/>
                </a:lnTo>
                <a:lnTo>
                  <a:pt x="7619" y="44196"/>
                </a:lnTo>
                <a:lnTo>
                  <a:pt x="4571" y="38100"/>
                </a:lnTo>
                <a:lnTo>
                  <a:pt x="4571" y="32003"/>
                </a:lnTo>
                <a:close/>
              </a:path>
              <a:path w="36830" h="48894">
                <a:moveTo>
                  <a:pt x="22859" y="47244"/>
                </a:moveTo>
                <a:lnTo>
                  <a:pt x="6095" y="47244"/>
                </a:lnTo>
                <a:lnTo>
                  <a:pt x="9143" y="48768"/>
                </a:lnTo>
                <a:lnTo>
                  <a:pt x="18287" y="48768"/>
                </a:lnTo>
                <a:lnTo>
                  <a:pt x="22859" y="47244"/>
                </a:lnTo>
                <a:close/>
              </a:path>
              <a:path w="36830" h="48894">
                <a:moveTo>
                  <a:pt x="27431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2191" y="4572"/>
                </a:lnTo>
                <a:lnTo>
                  <a:pt x="9143" y="6096"/>
                </a:lnTo>
                <a:lnTo>
                  <a:pt x="7619" y="10668"/>
                </a:lnTo>
                <a:lnTo>
                  <a:pt x="7619" y="13716"/>
                </a:lnTo>
                <a:lnTo>
                  <a:pt x="6095" y="16764"/>
                </a:lnTo>
                <a:lnTo>
                  <a:pt x="6095" y="19812"/>
                </a:lnTo>
                <a:lnTo>
                  <a:pt x="10668" y="24384"/>
                </a:lnTo>
                <a:lnTo>
                  <a:pt x="19812" y="30479"/>
                </a:lnTo>
                <a:lnTo>
                  <a:pt x="22859" y="32003"/>
                </a:lnTo>
                <a:lnTo>
                  <a:pt x="25907" y="35051"/>
                </a:lnTo>
                <a:lnTo>
                  <a:pt x="25907" y="39624"/>
                </a:lnTo>
                <a:lnTo>
                  <a:pt x="24383" y="42672"/>
                </a:lnTo>
                <a:lnTo>
                  <a:pt x="24383" y="44196"/>
                </a:lnTo>
                <a:lnTo>
                  <a:pt x="21335" y="44196"/>
                </a:lnTo>
                <a:lnTo>
                  <a:pt x="19812" y="45720"/>
                </a:lnTo>
                <a:lnTo>
                  <a:pt x="27431" y="45720"/>
                </a:lnTo>
                <a:lnTo>
                  <a:pt x="30480" y="44196"/>
                </a:lnTo>
                <a:lnTo>
                  <a:pt x="33527" y="35051"/>
                </a:lnTo>
                <a:lnTo>
                  <a:pt x="33527" y="30479"/>
                </a:lnTo>
                <a:lnTo>
                  <a:pt x="32003" y="25908"/>
                </a:lnTo>
                <a:lnTo>
                  <a:pt x="25907" y="21336"/>
                </a:lnTo>
                <a:lnTo>
                  <a:pt x="19812" y="19812"/>
                </a:lnTo>
                <a:lnTo>
                  <a:pt x="13715" y="16764"/>
                </a:lnTo>
                <a:lnTo>
                  <a:pt x="13715" y="15240"/>
                </a:lnTo>
                <a:lnTo>
                  <a:pt x="12191" y="13716"/>
                </a:lnTo>
                <a:lnTo>
                  <a:pt x="12191" y="9144"/>
                </a:lnTo>
                <a:lnTo>
                  <a:pt x="13715" y="7620"/>
                </a:lnTo>
                <a:lnTo>
                  <a:pt x="13715" y="6096"/>
                </a:lnTo>
                <a:lnTo>
                  <a:pt x="15239" y="4572"/>
                </a:lnTo>
                <a:lnTo>
                  <a:pt x="18287" y="3048"/>
                </a:lnTo>
                <a:lnTo>
                  <a:pt x="36021" y="3048"/>
                </a:lnTo>
                <a:lnTo>
                  <a:pt x="36298" y="1524"/>
                </a:lnTo>
                <a:lnTo>
                  <a:pt x="30480" y="1524"/>
                </a:lnTo>
                <a:lnTo>
                  <a:pt x="27431" y="0"/>
                </a:lnTo>
                <a:close/>
              </a:path>
              <a:path w="36830" h="48894">
                <a:moveTo>
                  <a:pt x="36021" y="3048"/>
                </a:moveTo>
                <a:lnTo>
                  <a:pt x="25907" y="3048"/>
                </a:lnTo>
                <a:lnTo>
                  <a:pt x="28956" y="4572"/>
                </a:lnTo>
                <a:lnTo>
                  <a:pt x="32003" y="7620"/>
                </a:lnTo>
                <a:lnTo>
                  <a:pt x="32003" y="16764"/>
                </a:lnTo>
                <a:lnTo>
                  <a:pt x="33527" y="16764"/>
                </a:lnTo>
                <a:lnTo>
                  <a:pt x="36021" y="3048"/>
                </a:lnTo>
                <a:close/>
              </a:path>
              <a:path w="36830" h="48894">
                <a:moveTo>
                  <a:pt x="36575" y="0"/>
                </a:moveTo>
                <a:lnTo>
                  <a:pt x="35051" y="0"/>
                </a:lnTo>
                <a:lnTo>
                  <a:pt x="33527" y="1524"/>
                </a:lnTo>
                <a:lnTo>
                  <a:pt x="36298" y="1524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627632" y="2525267"/>
            <a:ext cx="67056" cy="868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854707" y="2257044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1147" y="85344"/>
                </a:moveTo>
                <a:lnTo>
                  <a:pt x="10668" y="85344"/>
                </a:lnTo>
                <a:lnTo>
                  <a:pt x="22860" y="88391"/>
                </a:lnTo>
                <a:lnTo>
                  <a:pt x="33528" y="88391"/>
                </a:lnTo>
                <a:lnTo>
                  <a:pt x="41147" y="85344"/>
                </a:lnTo>
                <a:close/>
              </a:path>
              <a:path w="67310" h="88900">
                <a:moveTo>
                  <a:pt x="9143" y="57911"/>
                </a:moveTo>
                <a:lnTo>
                  <a:pt x="6096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5344"/>
                </a:lnTo>
                <a:lnTo>
                  <a:pt x="41147" y="85344"/>
                </a:lnTo>
                <a:lnTo>
                  <a:pt x="44957" y="83820"/>
                </a:lnTo>
                <a:lnTo>
                  <a:pt x="22860" y="83820"/>
                </a:lnTo>
                <a:lnTo>
                  <a:pt x="18287" y="80772"/>
                </a:lnTo>
                <a:lnTo>
                  <a:pt x="9143" y="71627"/>
                </a:lnTo>
                <a:lnTo>
                  <a:pt x="9143" y="57911"/>
                </a:lnTo>
                <a:close/>
              </a:path>
              <a:path w="67310" h="88900">
                <a:moveTo>
                  <a:pt x="45719" y="0"/>
                </a:moveTo>
                <a:lnTo>
                  <a:pt x="35052" y="0"/>
                </a:lnTo>
                <a:lnTo>
                  <a:pt x="28956" y="3048"/>
                </a:lnTo>
                <a:lnTo>
                  <a:pt x="16764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0668" y="35051"/>
                </a:lnTo>
                <a:lnTo>
                  <a:pt x="13716" y="38100"/>
                </a:lnTo>
                <a:lnTo>
                  <a:pt x="15240" y="41148"/>
                </a:lnTo>
                <a:lnTo>
                  <a:pt x="19812" y="44196"/>
                </a:lnTo>
                <a:lnTo>
                  <a:pt x="28956" y="48767"/>
                </a:lnTo>
                <a:lnTo>
                  <a:pt x="41148" y="57911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4675"/>
                </a:lnTo>
                <a:lnTo>
                  <a:pt x="42672" y="77724"/>
                </a:lnTo>
                <a:lnTo>
                  <a:pt x="39624" y="79248"/>
                </a:lnTo>
                <a:lnTo>
                  <a:pt x="36575" y="82296"/>
                </a:lnTo>
                <a:lnTo>
                  <a:pt x="32004" y="83820"/>
                </a:lnTo>
                <a:lnTo>
                  <a:pt x="44957" y="83820"/>
                </a:lnTo>
                <a:lnTo>
                  <a:pt x="60317" y="55911"/>
                </a:lnTo>
                <a:lnTo>
                  <a:pt x="58483" y="49911"/>
                </a:lnTo>
                <a:lnTo>
                  <a:pt x="54078" y="44481"/>
                </a:lnTo>
                <a:lnTo>
                  <a:pt x="47243" y="39624"/>
                </a:lnTo>
                <a:lnTo>
                  <a:pt x="35052" y="33527"/>
                </a:lnTo>
                <a:lnTo>
                  <a:pt x="30480" y="30479"/>
                </a:lnTo>
                <a:lnTo>
                  <a:pt x="25908" y="25907"/>
                </a:lnTo>
                <a:lnTo>
                  <a:pt x="24384" y="22859"/>
                </a:lnTo>
                <a:lnTo>
                  <a:pt x="24384" y="16763"/>
                </a:lnTo>
                <a:lnTo>
                  <a:pt x="25908" y="15239"/>
                </a:lnTo>
                <a:lnTo>
                  <a:pt x="27431" y="12191"/>
                </a:lnTo>
                <a:lnTo>
                  <a:pt x="32004" y="7620"/>
                </a:lnTo>
                <a:lnTo>
                  <a:pt x="36575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7912" y="4572"/>
                </a:lnTo>
                <a:lnTo>
                  <a:pt x="56387" y="3048"/>
                </a:lnTo>
                <a:lnTo>
                  <a:pt x="54864" y="3048"/>
                </a:lnTo>
                <a:lnTo>
                  <a:pt x="45719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10667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8900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0960" y="3048"/>
                </a:lnTo>
                <a:lnTo>
                  <a:pt x="60960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248155" y="2336292"/>
            <a:ext cx="126491" cy="1203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551431" y="3081527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857755" y="3115055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60">
                <a:moveTo>
                  <a:pt x="48768" y="0"/>
                </a:moveTo>
                <a:lnTo>
                  <a:pt x="20264" y="28717"/>
                </a:lnTo>
                <a:lnTo>
                  <a:pt x="3238" y="73532"/>
                </a:lnTo>
                <a:lnTo>
                  <a:pt x="0" y="106679"/>
                </a:lnTo>
                <a:lnTo>
                  <a:pt x="833" y="123539"/>
                </a:lnTo>
                <a:lnTo>
                  <a:pt x="12192" y="170688"/>
                </a:lnTo>
                <a:lnTo>
                  <a:pt x="37266" y="205406"/>
                </a:lnTo>
                <a:lnTo>
                  <a:pt x="48768" y="213360"/>
                </a:lnTo>
                <a:lnTo>
                  <a:pt x="48768" y="210312"/>
                </a:lnTo>
                <a:lnTo>
                  <a:pt x="43100" y="204358"/>
                </a:lnTo>
                <a:lnTo>
                  <a:pt x="37718" y="198120"/>
                </a:lnTo>
                <a:lnTo>
                  <a:pt x="22098" y="160639"/>
                </a:lnTo>
                <a:lnTo>
                  <a:pt x="17025" y="116157"/>
                </a:lnTo>
                <a:lnTo>
                  <a:pt x="16763" y="103632"/>
                </a:lnTo>
                <a:lnTo>
                  <a:pt x="17025" y="93106"/>
                </a:lnTo>
                <a:lnTo>
                  <a:pt x="22121" y="51006"/>
                </a:lnTo>
                <a:lnTo>
                  <a:pt x="38481" y="13906"/>
                </a:lnTo>
                <a:lnTo>
                  <a:pt x="48768" y="609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228088" y="3115055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60">
                <a:moveTo>
                  <a:pt x="0" y="0"/>
                </a:moveTo>
                <a:lnTo>
                  <a:pt x="0" y="6096"/>
                </a:lnTo>
                <a:lnTo>
                  <a:pt x="5429" y="11168"/>
                </a:lnTo>
                <a:lnTo>
                  <a:pt x="10287" y="16954"/>
                </a:lnTo>
                <a:lnTo>
                  <a:pt x="26003" y="54030"/>
                </a:lnTo>
                <a:lnTo>
                  <a:pt x="27431" y="64008"/>
                </a:lnTo>
                <a:lnTo>
                  <a:pt x="29194" y="74580"/>
                </a:lnTo>
                <a:lnTo>
                  <a:pt x="30099" y="85725"/>
                </a:lnTo>
                <a:lnTo>
                  <a:pt x="30432" y="97440"/>
                </a:lnTo>
                <a:lnTo>
                  <a:pt x="30480" y="109727"/>
                </a:lnTo>
                <a:lnTo>
                  <a:pt x="30218" y="121134"/>
                </a:lnTo>
                <a:lnTo>
                  <a:pt x="26003" y="163901"/>
                </a:lnTo>
                <a:lnTo>
                  <a:pt x="9143" y="200215"/>
                </a:lnTo>
                <a:lnTo>
                  <a:pt x="0" y="210312"/>
                </a:lnTo>
                <a:lnTo>
                  <a:pt x="0" y="213360"/>
                </a:lnTo>
                <a:lnTo>
                  <a:pt x="27646" y="185927"/>
                </a:lnTo>
                <a:lnTo>
                  <a:pt x="45338" y="141160"/>
                </a:lnTo>
                <a:lnTo>
                  <a:pt x="48768" y="106679"/>
                </a:lnTo>
                <a:lnTo>
                  <a:pt x="47910" y="90058"/>
                </a:lnTo>
                <a:lnTo>
                  <a:pt x="35051" y="44196"/>
                </a:lnTo>
                <a:lnTo>
                  <a:pt x="10620" y="81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844039" y="308152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453639" y="2822447"/>
            <a:ext cx="0" cy="518159"/>
          </a:xfrm>
          <a:custGeom>
            <a:avLst/>
            <a:gdLst/>
            <a:ahLst/>
            <a:cxnLst/>
            <a:rect l="l" t="t" r="r" b="b"/>
            <a:pathLst>
              <a:path w="0" h="518160">
                <a:moveTo>
                  <a:pt x="0" y="0"/>
                </a:moveTo>
                <a:lnTo>
                  <a:pt x="0" y="51815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854451" y="284835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8" y="0"/>
                </a:moveTo>
                <a:lnTo>
                  <a:pt x="20478" y="28932"/>
                </a:lnTo>
                <a:lnTo>
                  <a:pt x="3429" y="73723"/>
                </a:lnTo>
                <a:lnTo>
                  <a:pt x="0" y="108203"/>
                </a:lnTo>
                <a:lnTo>
                  <a:pt x="857" y="125039"/>
                </a:lnTo>
                <a:lnTo>
                  <a:pt x="13716" y="170688"/>
                </a:lnTo>
                <a:lnTo>
                  <a:pt x="37933" y="206263"/>
                </a:lnTo>
                <a:lnTo>
                  <a:pt x="48768" y="214884"/>
                </a:lnTo>
                <a:lnTo>
                  <a:pt x="48768" y="208788"/>
                </a:lnTo>
                <a:lnTo>
                  <a:pt x="42695" y="203906"/>
                </a:lnTo>
                <a:lnTo>
                  <a:pt x="37909" y="198310"/>
                </a:lnTo>
                <a:lnTo>
                  <a:pt x="33980" y="191857"/>
                </a:lnTo>
                <a:lnTo>
                  <a:pt x="30480" y="184403"/>
                </a:lnTo>
                <a:lnTo>
                  <a:pt x="27098" y="177879"/>
                </a:lnTo>
                <a:lnTo>
                  <a:pt x="18049" y="140303"/>
                </a:lnTo>
                <a:lnTo>
                  <a:pt x="16811" y="117443"/>
                </a:lnTo>
                <a:lnTo>
                  <a:pt x="16890" y="90463"/>
                </a:lnTo>
                <a:lnTo>
                  <a:pt x="22121" y="51196"/>
                </a:lnTo>
                <a:lnTo>
                  <a:pt x="34837" y="20216"/>
                </a:lnTo>
                <a:lnTo>
                  <a:pt x="39052" y="14668"/>
                </a:lnTo>
                <a:lnTo>
                  <a:pt x="43553" y="9405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223260" y="284835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0" y="0"/>
                </a:moveTo>
                <a:lnTo>
                  <a:pt x="0" y="4572"/>
                </a:lnTo>
                <a:lnTo>
                  <a:pt x="6286" y="10977"/>
                </a:lnTo>
                <a:lnTo>
                  <a:pt x="11430" y="16954"/>
                </a:lnTo>
                <a:lnTo>
                  <a:pt x="15430" y="23217"/>
                </a:lnTo>
                <a:lnTo>
                  <a:pt x="18287" y="30479"/>
                </a:lnTo>
                <a:lnTo>
                  <a:pt x="21669" y="37671"/>
                </a:lnTo>
                <a:lnTo>
                  <a:pt x="24764" y="45720"/>
                </a:lnTo>
                <a:lnTo>
                  <a:pt x="27289" y="54911"/>
                </a:lnTo>
                <a:lnTo>
                  <a:pt x="28955" y="65532"/>
                </a:lnTo>
                <a:lnTo>
                  <a:pt x="30718" y="75247"/>
                </a:lnTo>
                <a:lnTo>
                  <a:pt x="31622" y="86106"/>
                </a:lnTo>
                <a:lnTo>
                  <a:pt x="31956" y="98107"/>
                </a:lnTo>
                <a:lnTo>
                  <a:pt x="31956" y="122420"/>
                </a:lnTo>
                <a:lnTo>
                  <a:pt x="31623" y="133159"/>
                </a:lnTo>
                <a:lnTo>
                  <a:pt x="24193" y="173164"/>
                </a:lnTo>
                <a:lnTo>
                  <a:pt x="0" y="208788"/>
                </a:lnTo>
                <a:lnTo>
                  <a:pt x="0" y="214884"/>
                </a:lnTo>
                <a:lnTo>
                  <a:pt x="29146" y="186594"/>
                </a:lnTo>
                <a:lnTo>
                  <a:pt x="45529" y="142684"/>
                </a:lnTo>
                <a:lnTo>
                  <a:pt x="48767" y="108203"/>
                </a:lnTo>
                <a:lnTo>
                  <a:pt x="47934" y="91344"/>
                </a:lnTo>
                <a:lnTo>
                  <a:pt x="36575" y="44196"/>
                </a:lnTo>
                <a:lnTo>
                  <a:pt x="10858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355847" y="284835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48767" y="0"/>
                </a:moveTo>
                <a:lnTo>
                  <a:pt x="20478" y="28932"/>
                </a:lnTo>
                <a:lnTo>
                  <a:pt x="3428" y="73723"/>
                </a:lnTo>
                <a:lnTo>
                  <a:pt x="0" y="108203"/>
                </a:lnTo>
                <a:lnTo>
                  <a:pt x="857" y="125039"/>
                </a:lnTo>
                <a:lnTo>
                  <a:pt x="13715" y="170688"/>
                </a:lnTo>
                <a:lnTo>
                  <a:pt x="37933" y="206263"/>
                </a:lnTo>
                <a:lnTo>
                  <a:pt x="48767" y="214884"/>
                </a:lnTo>
                <a:lnTo>
                  <a:pt x="48767" y="208788"/>
                </a:lnTo>
                <a:lnTo>
                  <a:pt x="43338" y="203906"/>
                </a:lnTo>
                <a:lnTo>
                  <a:pt x="38481" y="198310"/>
                </a:lnTo>
                <a:lnTo>
                  <a:pt x="34194" y="191857"/>
                </a:lnTo>
                <a:lnTo>
                  <a:pt x="30479" y="184403"/>
                </a:lnTo>
                <a:lnTo>
                  <a:pt x="27098" y="177879"/>
                </a:lnTo>
                <a:lnTo>
                  <a:pt x="18930" y="140303"/>
                </a:lnTo>
                <a:lnTo>
                  <a:pt x="18293" y="108203"/>
                </a:lnTo>
                <a:lnTo>
                  <a:pt x="18351" y="90463"/>
                </a:lnTo>
                <a:lnTo>
                  <a:pt x="22121" y="51196"/>
                </a:lnTo>
                <a:lnTo>
                  <a:pt x="39624" y="14668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593591" y="284835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0" y="0"/>
                </a:moveTo>
                <a:lnTo>
                  <a:pt x="0" y="4572"/>
                </a:lnTo>
                <a:lnTo>
                  <a:pt x="5429" y="10977"/>
                </a:lnTo>
                <a:lnTo>
                  <a:pt x="10287" y="16954"/>
                </a:lnTo>
                <a:lnTo>
                  <a:pt x="26646" y="54911"/>
                </a:lnTo>
                <a:lnTo>
                  <a:pt x="31742" y="98107"/>
                </a:lnTo>
                <a:lnTo>
                  <a:pt x="32004" y="111251"/>
                </a:lnTo>
                <a:lnTo>
                  <a:pt x="31742" y="122420"/>
                </a:lnTo>
                <a:lnTo>
                  <a:pt x="26622" y="163901"/>
                </a:lnTo>
                <a:lnTo>
                  <a:pt x="9525" y="200596"/>
                </a:lnTo>
                <a:lnTo>
                  <a:pt x="0" y="208788"/>
                </a:lnTo>
                <a:lnTo>
                  <a:pt x="0" y="214884"/>
                </a:lnTo>
                <a:lnTo>
                  <a:pt x="27003" y="186594"/>
                </a:lnTo>
                <a:lnTo>
                  <a:pt x="45148" y="142684"/>
                </a:lnTo>
                <a:lnTo>
                  <a:pt x="48768" y="108203"/>
                </a:lnTo>
                <a:lnTo>
                  <a:pt x="47910" y="91344"/>
                </a:lnTo>
                <a:lnTo>
                  <a:pt x="35052" y="44196"/>
                </a:lnTo>
                <a:lnTo>
                  <a:pt x="10191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904488" y="2816351"/>
            <a:ext cx="50800" cy="256540"/>
          </a:xfrm>
          <a:custGeom>
            <a:avLst/>
            <a:gdLst/>
            <a:ahLst/>
            <a:cxnLst/>
            <a:rect l="l" t="t" r="r" b="b"/>
            <a:pathLst>
              <a:path w="50800" h="256539">
                <a:moveTo>
                  <a:pt x="50291" y="0"/>
                </a:moveTo>
                <a:lnTo>
                  <a:pt x="22002" y="33432"/>
                </a:lnTo>
                <a:lnTo>
                  <a:pt x="4190" y="86105"/>
                </a:lnTo>
                <a:lnTo>
                  <a:pt x="0" y="126492"/>
                </a:lnTo>
                <a:lnTo>
                  <a:pt x="857" y="146756"/>
                </a:lnTo>
                <a:lnTo>
                  <a:pt x="7715" y="184999"/>
                </a:lnTo>
                <a:lnTo>
                  <a:pt x="29717" y="233362"/>
                </a:lnTo>
                <a:lnTo>
                  <a:pt x="50291" y="256031"/>
                </a:lnTo>
                <a:lnTo>
                  <a:pt x="50291" y="249936"/>
                </a:lnTo>
                <a:lnTo>
                  <a:pt x="44862" y="243030"/>
                </a:lnTo>
                <a:lnTo>
                  <a:pt x="40005" y="235839"/>
                </a:lnTo>
                <a:lnTo>
                  <a:pt x="35718" y="228076"/>
                </a:lnTo>
                <a:lnTo>
                  <a:pt x="32003" y="219455"/>
                </a:lnTo>
                <a:lnTo>
                  <a:pt x="27979" y="211550"/>
                </a:lnTo>
                <a:lnTo>
                  <a:pt x="20186" y="166306"/>
                </a:lnTo>
                <a:lnTo>
                  <a:pt x="18287" y="123444"/>
                </a:lnTo>
                <a:lnTo>
                  <a:pt x="18549" y="109989"/>
                </a:lnTo>
                <a:lnTo>
                  <a:pt x="21336" y="71627"/>
                </a:lnTo>
                <a:lnTo>
                  <a:pt x="32003" y="30479"/>
                </a:lnTo>
                <a:lnTo>
                  <a:pt x="50291" y="609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347971" y="2816351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5" h="256539">
                <a:moveTo>
                  <a:pt x="0" y="0"/>
                </a:moveTo>
                <a:lnTo>
                  <a:pt x="0" y="6096"/>
                </a:lnTo>
                <a:lnTo>
                  <a:pt x="6072" y="12311"/>
                </a:lnTo>
                <a:lnTo>
                  <a:pt x="10858" y="19240"/>
                </a:lnTo>
                <a:lnTo>
                  <a:pt x="26646" y="62888"/>
                </a:lnTo>
                <a:lnTo>
                  <a:pt x="31051" y="101726"/>
                </a:lnTo>
                <a:lnTo>
                  <a:pt x="32003" y="131064"/>
                </a:lnTo>
                <a:lnTo>
                  <a:pt x="31742" y="143875"/>
                </a:lnTo>
                <a:lnTo>
                  <a:pt x="28955" y="182879"/>
                </a:lnTo>
                <a:lnTo>
                  <a:pt x="16763" y="224027"/>
                </a:lnTo>
                <a:lnTo>
                  <a:pt x="13287" y="231505"/>
                </a:lnTo>
                <a:lnTo>
                  <a:pt x="9525" y="238125"/>
                </a:lnTo>
                <a:lnTo>
                  <a:pt x="5191" y="244173"/>
                </a:lnTo>
                <a:lnTo>
                  <a:pt x="0" y="249936"/>
                </a:lnTo>
                <a:lnTo>
                  <a:pt x="0" y="256031"/>
                </a:lnTo>
                <a:lnTo>
                  <a:pt x="27646" y="221742"/>
                </a:lnTo>
                <a:lnTo>
                  <a:pt x="45338" y="167830"/>
                </a:lnTo>
                <a:lnTo>
                  <a:pt x="48767" y="126492"/>
                </a:lnTo>
                <a:lnTo>
                  <a:pt x="47910" y="106465"/>
                </a:lnTo>
                <a:lnTo>
                  <a:pt x="35051" y="51816"/>
                </a:lnTo>
                <a:lnTo>
                  <a:pt x="10834" y="938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393691" y="2848355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48768" y="0"/>
                </a:moveTo>
                <a:lnTo>
                  <a:pt x="20478" y="28932"/>
                </a:lnTo>
                <a:lnTo>
                  <a:pt x="3238" y="73723"/>
                </a:lnTo>
                <a:lnTo>
                  <a:pt x="0" y="108203"/>
                </a:lnTo>
                <a:lnTo>
                  <a:pt x="833" y="125039"/>
                </a:lnTo>
                <a:lnTo>
                  <a:pt x="12192" y="170688"/>
                </a:lnTo>
                <a:lnTo>
                  <a:pt x="37909" y="206263"/>
                </a:lnTo>
                <a:lnTo>
                  <a:pt x="48768" y="214884"/>
                </a:lnTo>
                <a:lnTo>
                  <a:pt x="48768" y="208788"/>
                </a:lnTo>
                <a:lnTo>
                  <a:pt x="42695" y="203906"/>
                </a:lnTo>
                <a:lnTo>
                  <a:pt x="37909" y="198310"/>
                </a:lnTo>
                <a:lnTo>
                  <a:pt x="33980" y="191857"/>
                </a:lnTo>
                <a:lnTo>
                  <a:pt x="30480" y="184403"/>
                </a:lnTo>
                <a:lnTo>
                  <a:pt x="27098" y="177879"/>
                </a:lnTo>
                <a:lnTo>
                  <a:pt x="18049" y="140303"/>
                </a:lnTo>
                <a:lnTo>
                  <a:pt x="16763" y="105155"/>
                </a:lnTo>
                <a:lnTo>
                  <a:pt x="17025" y="93106"/>
                </a:lnTo>
                <a:lnTo>
                  <a:pt x="22145" y="51196"/>
                </a:lnTo>
                <a:lnTo>
                  <a:pt x="32004" y="25908"/>
                </a:lnTo>
                <a:lnTo>
                  <a:pt x="34837" y="20216"/>
                </a:lnTo>
                <a:lnTo>
                  <a:pt x="38671" y="14668"/>
                </a:lnTo>
                <a:lnTo>
                  <a:pt x="43362" y="9405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762500" y="2848355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4">
                <a:moveTo>
                  <a:pt x="0" y="0"/>
                </a:moveTo>
                <a:lnTo>
                  <a:pt x="0" y="4572"/>
                </a:lnTo>
                <a:lnTo>
                  <a:pt x="6096" y="10977"/>
                </a:lnTo>
                <a:lnTo>
                  <a:pt x="11049" y="16954"/>
                </a:lnTo>
                <a:lnTo>
                  <a:pt x="27527" y="54911"/>
                </a:lnTo>
                <a:lnTo>
                  <a:pt x="28955" y="65532"/>
                </a:lnTo>
                <a:lnTo>
                  <a:pt x="30718" y="75247"/>
                </a:lnTo>
                <a:lnTo>
                  <a:pt x="31622" y="86106"/>
                </a:lnTo>
                <a:lnTo>
                  <a:pt x="31956" y="98107"/>
                </a:lnTo>
                <a:lnTo>
                  <a:pt x="31956" y="122420"/>
                </a:lnTo>
                <a:lnTo>
                  <a:pt x="31623" y="133159"/>
                </a:lnTo>
                <a:lnTo>
                  <a:pt x="30718" y="143613"/>
                </a:lnTo>
                <a:lnTo>
                  <a:pt x="28955" y="153924"/>
                </a:lnTo>
                <a:lnTo>
                  <a:pt x="27289" y="163901"/>
                </a:lnTo>
                <a:lnTo>
                  <a:pt x="10287" y="200596"/>
                </a:lnTo>
                <a:lnTo>
                  <a:pt x="0" y="208788"/>
                </a:lnTo>
                <a:lnTo>
                  <a:pt x="0" y="214884"/>
                </a:lnTo>
                <a:lnTo>
                  <a:pt x="28289" y="186594"/>
                </a:lnTo>
                <a:lnTo>
                  <a:pt x="46100" y="142684"/>
                </a:lnTo>
                <a:lnTo>
                  <a:pt x="50291" y="108203"/>
                </a:lnTo>
                <a:lnTo>
                  <a:pt x="49434" y="91344"/>
                </a:lnTo>
                <a:lnTo>
                  <a:pt x="36575" y="44196"/>
                </a:lnTo>
                <a:lnTo>
                  <a:pt x="11072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582923" y="3115055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5" h="213360">
                <a:moveTo>
                  <a:pt x="48767" y="0"/>
                </a:moveTo>
                <a:lnTo>
                  <a:pt x="21121" y="28717"/>
                </a:lnTo>
                <a:lnTo>
                  <a:pt x="3428" y="73532"/>
                </a:lnTo>
                <a:lnTo>
                  <a:pt x="0" y="106679"/>
                </a:lnTo>
                <a:lnTo>
                  <a:pt x="857" y="123539"/>
                </a:lnTo>
                <a:lnTo>
                  <a:pt x="13715" y="170688"/>
                </a:lnTo>
                <a:lnTo>
                  <a:pt x="37933" y="205406"/>
                </a:lnTo>
                <a:lnTo>
                  <a:pt x="48767" y="213360"/>
                </a:lnTo>
                <a:lnTo>
                  <a:pt x="48767" y="210312"/>
                </a:lnTo>
                <a:lnTo>
                  <a:pt x="43338" y="204358"/>
                </a:lnTo>
                <a:lnTo>
                  <a:pt x="38481" y="198120"/>
                </a:lnTo>
                <a:lnTo>
                  <a:pt x="22764" y="160639"/>
                </a:lnTo>
                <a:lnTo>
                  <a:pt x="18549" y="116157"/>
                </a:lnTo>
                <a:lnTo>
                  <a:pt x="18287" y="103632"/>
                </a:lnTo>
                <a:lnTo>
                  <a:pt x="18549" y="93106"/>
                </a:lnTo>
                <a:lnTo>
                  <a:pt x="22788" y="51006"/>
                </a:lnTo>
                <a:lnTo>
                  <a:pt x="32003" y="27432"/>
                </a:lnTo>
                <a:lnTo>
                  <a:pt x="35694" y="20026"/>
                </a:lnTo>
                <a:lnTo>
                  <a:pt x="39814" y="13906"/>
                </a:lnTo>
                <a:lnTo>
                  <a:pt x="44219" y="9215"/>
                </a:lnTo>
                <a:lnTo>
                  <a:pt x="48767" y="60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953255" y="3115055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5" h="213360">
                <a:moveTo>
                  <a:pt x="0" y="0"/>
                </a:moveTo>
                <a:lnTo>
                  <a:pt x="0" y="6096"/>
                </a:lnTo>
                <a:lnTo>
                  <a:pt x="6286" y="11168"/>
                </a:lnTo>
                <a:lnTo>
                  <a:pt x="11430" y="16954"/>
                </a:lnTo>
                <a:lnTo>
                  <a:pt x="27289" y="54030"/>
                </a:lnTo>
                <a:lnTo>
                  <a:pt x="31742" y="97440"/>
                </a:lnTo>
                <a:lnTo>
                  <a:pt x="32004" y="109727"/>
                </a:lnTo>
                <a:lnTo>
                  <a:pt x="31742" y="121134"/>
                </a:lnTo>
                <a:lnTo>
                  <a:pt x="26622" y="163901"/>
                </a:lnTo>
                <a:lnTo>
                  <a:pt x="16764" y="188975"/>
                </a:lnTo>
                <a:lnTo>
                  <a:pt x="13930" y="194667"/>
                </a:lnTo>
                <a:lnTo>
                  <a:pt x="10096" y="200215"/>
                </a:lnTo>
                <a:lnTo>
                  <a:pt x="5405" y="205478"/>
                </a:lnTo>
                <a:lnTo>
                  <a:pt x="0" y="210312"/>
                </a:lnTo>
                <a:lnTo>
                  <a:pt x="0" y="213360"/>
                </a:lnTo>
                <a:lnTo>
                  <a:pt x="28503" y="185927"/>
                </a:lnTo>
                <a:lnTo>
                  <a:pt x="45529" y="141160"/>
                </a:lnTo>
                <a:lnTo>
                  <a:pt x="48768" y="106679"/>
                </a:lnTo>
                <a:lnTo>
                  <a:pt x="47934" y="90058"/>
                </a:lnTo>
                <a:lnTo>
                  <a:pt x="36576" y="44196"/>
                </a:lnTo>
                <a:lnTo>
                  <a:pt x="11501" y="81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42259" y="3081527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 h="0">
                <a:moveTo>
                  <a:pt x="0" y="0"/>
                </a:moveTo>
                <a:lnTo>
                  <a:pt x="19690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828032" y="2823972"/>
            <a:ext cx="0" cy="513715"/>
          </a:xfrm>
          <a:custGeom>
            <a:avLst/>
            <a:gdLst/>
            <a:ahLst/>
            <a:cxnLst/>
            <a:rect l="l" t="t" r="r" b="b"/>
            <a:pathLst>
              <a:path w="0" h="513714">
                <a:moveTo>
                  <a:pt x="0" y="0"/>
                </a:moveTo>
                <a:lnTo>
                  <a:pt x="0" y="51358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216651" y="3081527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5" h="0">
                <a:moveTo>
                  <a:pt x="0" y="0"/>
                </a:moveTo>
                <a:lnTo>
                  <a:pt x="2392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754623" y="3002279"/>
            <a:ext cx="79375" cy="125095"/>
          </a:xfrm>
          <a:custGeom>
            <a:avLst/>
            <a:gdLst/>
            <a:ahLst/>
            <a:cxnLst/>
            <a:rect l="l" t="t" r="r" b="b"/>
            <a:pathLst>
              <a:path w="79375" h="125094">
                <a:moveTo>
                  <a:pt x="66141" y="13716"/>
                </a:moveTo>
                <a:lnTo>
                  <a:pt x="39624" y="13716"/>
                </a:lnTo>
                <a:lnTo>
                  <a:pt x="45720" y="16764"/>
                </a:lnTo>
                <a:lnTo>
                  <a:pt x="48767" y="21336"/>
                </a:lnTo>
                <a:lnTo>
                  <a:pt x="53339" y="27431"/>
                </a:lnTo>
                <a:lnTo>
                  <a:pt x="56387" y="32003"/>
                </a:lnTo>
                <a:lnTo>
                  <a:pt x="56387" y="41148"/>
                </a:lnTo>
                <a:lnTo>
                  <a:pt x="36218" y="83748"/>
                </a:lnTo>
                <a:lnTo>
                  <a:pt x="0" y="120396"/>
                </a:lnTo>
                <a:lnTo>
                  <a:pt x="0" y="124968"/>
                </a:lnTo>
                <a:lnTo>
                  <a:pt x="70103" y="124968"/>
                </a:lnTo>
                <a:lnTo>
                  <a:pt x="75247" y="111251"/>
                </a:lnTo>
                <a:lnTo>
                  <a:pt x="18287" y="111251"/>
                </a:lnTo>
                <a:lnTo>
                  <a:pt x="22383" y="107584"/>
                </a:lnTo>
                <a:lnTo>
                  <a:pt x="28193" y="101346"/>
                </a:lnTo>
                <a:lnTo>
                  <a:pt x="36290" y="92821"/>
                </a:lnTo>
                <a:lnTo>
                  <a:pt x="47243" y="82296"/>
                </a:lnTo>
                <a:lnTo>
                  <a:pt x="53792" y="74295"/>
                </a:lnTo>
                <a:lnTo>
                  <a:pt x="71627" y="38100"/>
                </a:lnTo>
                <a:lnTo>
                  <a:pt x="71627" y="24384"/>
                </a:lnTo>
                <a:lnTo>
                  <a:pt x="68579" y="16764"/>
                </a:lnTo>
                <a:lnTo>
                  <a:pt x="66141" y="13716"/>
                </a:lnTo>
                <a:close/>
              </a:path>
              <a:path w="79375" h="125094">
                <a:moveTo>
                  <a:pt x="79248" y="100584"/>
                </a:moveTo>
                <a:lnTo>
                  <a:pt x="76200" y="100584"/>
                </a:lnTo>
                <a:lnTo>
                  <a:pt x="74675" y="103631"/>
                </a:lnTo>
                <a:lnTo>
                  <a:pt x="68579" y="109727"/>
                </a:lnTo>
                <a:lnTo>
                  <a:pt x="67055" y="109727"/>
                </a:lnTo>
                <a:lnTo>
                  <a:pt x="64008" y="111251"/>
                </a:lnTo>
                <a:lnTo>
                  <a:pt x="75247" y="111251"/>
                </a:lnTo>
                <a:lnTo>
                  <a:pt x="79248" y="100584"/>
                </a:lnTo>
                <a:close/>
              </a:path>
              <a:path w="79375" h="125094">
                <a:moveTo>
                  <a:pt x="36575" y="0"/>
                </a:moveTo>
                <a:lnTo>
                  <a:pt x="27431" y="0"/>
                </a:lnTo>
                <a:lnTo>
                  <a:pt x="19812" y="3048"/>
                </a:lnTo>
                <a:lnTo>
                  <a:pt x="1524" y="35051"/>
                </a:lnTo>
                <a:lnTo>
                  <a:pt x="4572" y="35051"/>
                </a:lnTo>
                <a:lnTo>
                  <a:pt x="7620" y="27431"/>
                </a:lnTo>
                <a:lnTo>
                  <a:pt x="10667" y="22860"/>
                </a:lnTo>
                <a:lnTo>
                  <a:pt x="16763" y="19812"/>
                </a:lnTo>
                <a:lnTo>
                  <a:pt x="21336" y="15240"/>
                </a:lnTo>
                <a:lnTo>
                  <a:pt x="25908" y="13716"/>
                </a:lnTo>
                <a:lnTo>
                  <a:pt x="66141" y="13716"/>
                </a:lnTo>
                <a:lnTo>
                  <a:pt x="62484" y="9144"/>
                </a:lnTo>
                <a:lnTo>
                  <a:pt x="56721" y="5143"/>
                </a:lnTo>
                <a:lnTo>
                  <a:pt x="50673" y="2285"/>
                </a:lnTo>
                <a:lnTo>
                  <a:pt x="44053" y="571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311140" y="314553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5" h="125095">
                <a:moveTo>
                  <a:pt x="39624" y="120396"/>
                </a:moveTo>
                <a:lnTo>
                  <a:pt x="12192" y="120396"/>
                </a:lnTo>
                <a:lnTo>
                  <a:pt x="9144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5" h="125095">
                <a:moveTo>
                  <a:pt x="33527" y="15240"/>
                </a:moveTo>
                <a:lnTo>
                  <a:pt x="13715" y="15240"/>
                </a:lnTo>
                <a:lnTo>
                  <a:pt x="16763" y="18288"/>
                </a:lnTo>
                <a:lnTo>
                  <a:pt x="16763" y="21336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5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5240"/>
                </a:lnTo>
                <a:close/>
              </a:path>
              <a:path w="48895" h="125095">
                <a:moveTo>
                  <a:pt x="33527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364479" y="2887979"/>
            <a:ext cx="80772" cy="1234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887723" y="3154679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5">
                <a:moveTo>
                  <a:pt x="32003" y="13716"/>
                </a:moveTo>
                <a:lnTo>
                  <a:pt x="13715" y="13716"/>
                </a:lnTo>
                <a:lnTo>
                  <a:pt x="13715" y="15240"/>
                </a:lnTo>
                <a:lnTo>
                  <a:pt x="15239" y="16764"/>
                </a:lnTo>
                <a:lnTo>
                  <a:pt x="15239" y="19812"/>
                </a:lnTo>
                <a:lnTo>
                  <a:pt x="16763" y="22860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3715" y="118872"/>
                </a:lnTo>
                <a:lnTo>
                  <a:pt x="13715" y="120396"/>
                </a:lnTo>
                <a:lnTo>
                  <a:pt x="12191" y="121920"/>
                </a:lnTo>
                <a:lnTo>
                  <a:pt x="38100" y="121920"/>
                </a:lnTo>
                <a:lnTo>
                  <a:pt x="33527" y="117348"/>
                </a:lnTo>
                <a:lnTo>
                  <a:pt x="33527" y="114300"/>
                </a:lnTo>
                <a:lnTo>
                  <a:pt x="32003" y="109727"/>
                </a:lnTo>
                <a:lnTo>
                  <a:pt x="32003" y="13716"/>
                </a:lnTo>
                <a:close/>
              </a:path>
              <a:path w="47625" h="125095">
                <a:moveTo>
                  <a:pt x="32003" y="0"/>
                </a:moveTo>
                <a:lnTo>
                  <a:pt x="28955" y="0"/>
                </a:lnTo>
                <a:lnTo>
                  <a:pt x="0" y="13716"/>
                </a:lnTo>
                <a:lnTo>
                  <a:pt x="0" y="16764"/>
                </a:lnTo>
                <a:lnTo>
                  <a:pt x="4572" y="15240"/>
                </a:lnTo>
                <a:lnTo>
                  <a:pt x="7620" y="13716"/>
                </a:lnTo>
                <a:lnTo>
                  <a:pt x="32003" y="13716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96967" y="2887979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8" y="120396"/>
                </a:moveTo>
                <a:lnTo>
                  <a:pt x="1524" y="120396"/>
                </a:lnTo>
                <a:lnTo>
                  <a:pt x="1524" y="123444"/>
                </a:lnTo>
                <a:lnTo>
                  <a:pt x="48768" y="123444"/>
                </a:lnTo>
                <a:lnTo>
                  <a:pt x="48768" y="120396"/>
                </a:lnTo>
                <a:close/>
              </a:path>
              <a:path w="48895" h="123825">
                <a:moveTo>
                  <a:pt x="35052" y="117348"/>
                </a:moveTo>
                <a:lnTo>
                  <a:pt x="13716" y="117348"/>
                </a:lnTo>
                <a:lnTo>
                  <a:pt x="10668" y="120396"/>
                </a:lnTo>
                <a:lnTo>
                  <a:pt x="38100" y="120396"/>
                </a:lnTo>
                <a:lnTo>
                  <a:pt x="35052" y="117348"/>
                </a:lnTo>
                <a:close/>
              </a:path>
              <a:path w="48895" h="123825">
                <a:moveTo>
                  <a:pt x="32004" y="13716"/>
                </a:moveTo>
                <a:lnTo>
                  <a:pt x="10668" y="13716"/>
                </a:lnTo>
                <a:lnTo>
                  <a:pt x="12192" y="15240"/>
                </a:lnTo>
                <a:lnTo>
                  <a:pt x="13716" y="15240"/>
                </a:lnTo>
                <a:lnTo>
                  <a:pt x="16764" y="18288"/>
                </a:lnTo>
                <a:lnTo>
                  <a:pt x="16764" y="117348"/>
                </a:lnTo>
                <a:lnTo>
                  <a:pt x="33528" y="117348"/>
                </a:lnTo>
                <a:lnTo>
                  <a:pt x="32004" y="115824"/>
                </a:lnTo>
                <a:lnTo>
                  <a:pt x="32004" y="13716"/>
                </a:lnTo>
                <a:close/>
              </a:path>
              <a:path w="48895" h="123825">
                <a:moveTo>
                  <a:pt x="32004" y="0"/>
                </a:moveTo>
                <a:lnTo>
                  <a:pt x="28956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7620" y="13716"/>
                </a:lnTo>
                <a:lnTo>
                  <a:pt x="32004" y="13716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50208" y="2887979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7" y="120396"/>
                </a:moveTo>
                <a:lnTo>
                  <a:pt x="3047" y="120396"/>
                </a:lnTo>
                <a:lnTo>
                  <a:pt x="3047" y="123444"/>
                </a:lnTo>
                <a:lnTo>
                  <a:pt x="48767" y="123444"/>
                </a:lnTo>
                <a:lnTo>
                  <a:pt x="48767" y="120396"/>
                </a:lnTo>
                <a:close/>
              </a:path>
              <a:path w="48895" h="123825">
                <a:moveTo>
                  <a:pt x="36575" y="117348"/>
                </a:moveTo>
                <a:lnTo>
                  <a:pt x="16763" y="117348"/>
                </a:lnTo>
                <a:lnTo>
                  <a:pt x="13715" y="118872"/>
                </a:lnTo>
                <a:lnTo>
                  <a:pt x="12191" y="120396"/>
                </a:lnTo>
                <a:lnTo>
                  <a:pt x="39624" y="120396"/>
                </a:lnTo>
                <a:lnTo>
                  <a:pt x="36575" y="117348"/>
                </a:lnTo>
                <a:close/>
              </a:path>
              <a:path w="48895" h="123825">
                <a:moveTo>
                  <a:pt x="33527" y="13716"/>
                </a:moveTo>
                <a:lnTo>
                  <a:pt x="13715" y="13716"/>
                </a:lnTo>
                <a:lnTo>
                  <a:pt x="18287" y="18288"/>
                </a:lnTo>
                <a:lnTo>
                  <a:pt x="18287" y="22860"/>
                </a:lnTo>
                <a:lnTo>
                  <a:pt x="19812" y="27431"/>
                </a:lnTo>
                <a:lnTo>
                  <a:pt x="19812" y="109727"/>
                </a:lnTo>
                <a:lnTo>
                  <a:pt x="18287" y="115824"/>
                </a:lnTo>
                <a:lnTo>
                  <a:pt x="18287" y="117348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3716"/>
                </a:lnTo>
                <a:close/>
              </a:path>
              <a:path w="48895" h="123825">
                <a:moveTo>
                  <a:pt x="33527" y="0"/>
                </a:moveTo>
                <a:lnTo>
                  <a:pt x="30479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5" y="15240"/>
                </a:lnTo>
                <a:lnTo>
                  <a:pt x="9143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810000" y="2887979"/>
            <a:ext cx="79248" cy="1234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412235" y="2887979"/>
            <a:ext cx="79248" cy="1234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157727" y="2887979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0396"/>
                </a:moveTo>
                <a:lnTo>
                  <a:pt x="3048" y="120396"/>
                </a:lnTo>
                <a:lnTo>
                  <a:pt x="3048" y="123444"/>
                </a:lnTo>
                <a:lnTo>
                  <a:pt x="48768" y="123444"/>
                </a:lnTo>
                <a:lnTo>
                  <a:pt x="48768" y="120396"/>
                </a:lnTo>
                <a:close/>
              </a:path>
              <a:path w="48894" h="123825">
                <a:moveTo>
                  <a:pt x="33528" y="13716"/>
                </a:moveTo>
                <a:lnTo>
                  <a:pt x="12192" y="13716"/>
                </a:lnTo>
                <a:lnTo>
                  <a:pt x="13716" y="15240"/>
                </a:lnTo>
                <a:lnTo>
                  <a:pt x="15240" y="15240"/>
                </a:lnTo>
                <a:lnTo>
                  <a:pt x="15240" y="16764"/>
                </a:lnTo>
                <a:lnTo>
                  <a:pt x="16764" y="18288"/>
                </a:lnTo>
                <a:lnTo>
                  <a:pt x="16764" y="19812"/>
                </a:lnTo>
                <a:lnTo>
                  <a:pt x="18288" y="22860"/>
                </a:lnTo>
                <a:lnTo>
                  <a:pt x="18288" y="115824"/>
                </a:lnTo>
                <a:lnTo>
                  <a:pt x="16764" y="117348"/>
                </a:lnTo>
                <a:lnTo>
                  <a:pt x="15240" y="117348"/>
                </a:lnTo>
                <a:lnTo>
                  <a:pt x="12192" y="120396"/>
                </a:lnTo>
                <a:lnTo>
                  <a:pt x="39624" y="120396"/>
                </a:lnTo>
                <a:lnTo>
                  <a:pt x="36576" y="118872"/>
                </a:lnTo>
                <a:lnTo>
                  <a:pt x="35052" y="117348"/>
                </a:lnTo>
                <a:lnTo>
                  <a:pt x="35052" y="115824"/>
                </a:lnTo>
                <a:lnTo>
                  <a:pt x="33528" y="114300"/>
                </a:lnTo>
                <a:lnTo>
                  <a:pt x="33528" y="13716"/>
                </a:lnTo>
                <a:close/>
              </a:path>
              <a:path w="48894" h="123825">
                <a:moveTo>
                  <a:pt x="33528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9144" y="13716"/>
                </a:lnTo>
                <a:lnTo>
                  <a:pt x="33528" y="1371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162555" y="3154679"/>
            <a:ext cx="45720" cy="125095"/>
          </a:xfrm>
          <a:custGeom>
            <a:avLst/>
            <a:gdLst/>
            <a:ahLst/>
            <a:cxnLst/>
            <a:rect l="l" t="t" r="r" b="b"/>
            <a:pathLst>
              <a:path w="45719" h="125095">
                <a:moveTo>
                  <a:pt x="45719" y="121920"/>
                </a:moveTo>
                <a:lnTo>
                  <a:pt x="0" y="121920"/>
                </a:lnTo>
                <a:lnTo>
                  <a:pt x="0" y="124968"/>
                </a:lnTo>
                <a:lnTo>
                  <a:pt x="45719" y="124968"/>
                </a:lnTo>
                <a:lnTo>
                  <a:pt x="45719" y="121920"/>
                </a:lnTo>
                <a:close/>
              </a:path>
              <a:path w="45719" h="125095">
                <a:moveTo>
                  <a:pt x="32004" y="13716"/>
                </a:moveTo>
                <a:lnTo>
                  <a:pt x="12192" y="13716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9812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0668" y="121920"/>
                </a:lnTo>
                <a:lnTo>
                  <a:pt x="38100" y="121920"/>
                </a:lnTo>
                <a:lnTo>
                  <a:pt x="36575" y="120396"/>
                </a:lnTo>
                <a:lnTo>
                  <a:pt x="33527" y="118872"/>
                </a:lnTo>
                <a:lnTo>
                  <a:pt x="33527" y="117348"/>
                </a:lnTo>
                <a:lnTo>
                  <a:pt x="32004" y="115824"/>
                </a:lnTo>
                <a:lnTo>
                  <a:pt x="32004" y="13716"/>
                </a:lnTo>
                <a:close/>
              </a:path>
              <a:path w="45719" h="125095">
                <a:moveTo>
                  <a:pt x="32004" y="0"/>
                </a:moveTo>
                <a:lnTo>
                  <a:pt x="28956" y="0"/>
                </a:lnTo>
                <a:lnTo>
                  <a:pt x="0" y="13716"/>
                </a:lnTo>
                <a:lnTo>
                  <a:pt x="0" y="16764"/>
                </a:lnTo>
                <a:lnTo>
                  <a:pt x="3048" y="15240"/>
                </a:lnTo>
                <a:lnTo>
                  <a:pt x="7619" y="13716"/>
                </a:lnTo>
                <a:lnTo>
                  <a:pt x="32004" y="13716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909572" y="2887979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7" y="120396"/>
                </a:moveTo>
                <a:lnTo>
                  <a:pt x="1523" y="120396"/>
                </a:lnTo>
                <a:lnTo>
                  <a:pt x="1523" y="123444"/>
                </a:lnTo>
                <a:lnTo>
                  <a:pt x="48767" y="123444"/>
                </a:lnTo>
                <a:lnTo>
                  <a:pt x="48767" y="120396"/>
                </a:lnTo>
                <a:close/>
              </a:path>
              <a:path w="48894" h="123825">
                <a:moveTo>
                  <a:pt x="36575" y="117348"/>
                </a:moveTo>
                <a:lnTo>
                  <a:pt x="15239" y="117348"/>
                </a:lnTo>
                <a:lnTo>
                  <a:pt x="12191" y="120396"/>
                </a:lnTo>
                <a:lnTo>
                  <a:pt x="39623" y="120396"/>
                </a:lnTo>
                <a:lnTo>
                  <a:pt x="36575" y="117348"/>
                </a:lnTo>
                <a:close/>
              </a:path>
              <a:path w="48894" h="123825">
                <a:moveTo>
                  <a:pt x="33527" y="13716"/>
                </a:moveTo>
                <a:lnTo>
                  <a:pt x="12191" y="13716"/>
                </a:lnTo>
                <a:lnTo>
                  <a:pt x="13715" y="15240"/>
                </a:lnTo>
                <a:lnTo>
                  <a:pt x="15239" y="15240"/>
                </a:lnTo>
                <a:lnTo>
                  <a:pt x="16763" y="16764"/>
                </a:lnTo>
                <a:lnTo>
                  <a:pt x="16763" y="18288"/>
                </a:lnTo>
                <a:lnTo>
                  <a:pt x="18287" y="19812"/>
                </a:lnTo>
                <a:lnTo>
                  <a:pt x="18287" y="117348"/>
                </a:lnTo>
                <a:lnTo>
                  <a:pt x="35051" y="117348"/>
                </a:lnTo>
                <a:lnTo>
                  <a:pt x="33527" y="115824"/>
                </a:lnTo>
                <a:lnTo>
                  <a:pt x="33527" y="13716"/>
                </a:lnTo>
                <a:close/>
              </a:path>
              <a:path w="48894" h="123825">
                <a:moveTo>
                  <a:pt x="33527" y="0"/>
                </a:moveTo>
                <a:lnTo>
                  <a:pt x="30479" y="0"/>
                </a:lnTo>
                <a:lnTo>
                  <a:pt x="0" y="13716"/>
                </a:lnTo>
                <a:lnTo>
                  <a:pt x="1523" y="16764"/>
                </a:lnTo>
                <a:lnTo>
                  <a:pt x="6095" y="15240"/>
                </a:lnTo>
                <a:lnTo>
                  <a:pt x="9143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960620" y="3275076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4">
                <a:moveTo>
                  <a:pt x="27431" y="0"/>
                </a:moveTo>
                <a:lnTo>
                  <a:pt x="18287" y="0"/>
                </a:lnTo>
                <a:lnTo>
                  <a:pt x="16763" y="1524"/>
                </a:lnTo>
                <a:lnTo>
                  <a:pt x="13715" y="3048"/>
                </a:lnTo>
                <a:lnTo>
                  <a:pt x="9143" y="6096"/>
                </a:lnTo>
                <a:lnTo>
                  <a:pt x="6095" y="9144"/>
                </a:lnTo>
                <a:lnTo>
                  <a:pt x="0" y="21335"/>
                </a:lnTo>
                <a:lnTo>
                  <a:pt x="0" y="45720"/>
                </a:lnTo>
                <a:lnTo>
                  <a:pt x="1524" y="51816"/>
                </a:lnTo>
                <a:lnTo>
                  <a:pt x="4571" y="59435"/>
                </a:lnTo>
                <a:lnTo>
                  <a:pt x="9143" y="67055"/>
                </a:lnTo>
                <a:lnTo>
                  <a:pt x="15239" y="71627"/>
                </a:lnTo>
                <a:lnTo>
                  <a:pt x="24383" y="71627"/>
                </a:lnTo>
                <a:lnTo>
                  <a:pt x="28955" y="70103"/>
                </a:lnTo>
                <a:lnTo>
                  <a:pt x="30479" y="68579"/>
                </a:lnTo>
                <a:lnTo>
                  <a:pt x="16763" y="68579"/>
                </a:lnTo>
                <a:lnTo>
                  <a:pt x="15239" y="65531"/>
                </a:lnTo>
                <a:lnTo>
                  <a:pt x="13715" y="60959"/>
                </a:lnTo>
                <a:lnTo>
                  <a:pt x="10667" y="53340"/>
                </a:lnTo>
                <a:lnTo>
                  <a:pt x="10715" y="19621"/>
                </a:lnTo>
                <a:lnTo>
                  <a:pt x="12191" y="13716"/>
                </a:lnTo>
                <a:lnTo>
                  <a:pt x="13715" y="9144"/>
                </a:lnTo>
                <a:lnTo>
                  <a:pt x="16763" y="6096"/>
                </a:lnTo>
                <a:lnTo>
                  <a:pt x="16763" y="4572"/>
                </a:lnTo>
                <a:lnTo>
                  <a:pt x="19812" y="3048"/>
                </a:lnTo>
                <a:lnTo>
                  <a:pt x="32003" y="3048"/>
                </a:lnTo>
                <a:lnTo>
                  <a:pt x="27431" y="0"/>
                </a:lnTo>
                <a:close/>
              </a:path>
              <a:path w="44450" h="71754">
                <a:moveTo>
                  <a:pt x="32003" y="3048"/>
                </a:moveTo>
                <a:lnTo>
                  <a:pt x="24383" y="3048"/>
                </a:lnTo>
                <a:lnTo>
                  <a:pt x="27431" y="6096"/>
                </a:lnTo>
                <a:lnTo>
                  <a:pt x="28955" y="6096"/>
                </a:lnTo>
                <a:lnTo>
                  <a:pt x="32003" y="12192"/>
                </a:lnTo>
                <a:lnTo>
                  <a:pt x="33527" y="18288"/>
                </a:lnTo>
                <a:lnTo>
                  <a:pt x="35051" y="25907"/>
                </a:lnTo>
                <a:lnTo>
                  <a:pt x="35051" y="44196"/>
                </a:lnTo>
                <a:lnTo>
                  <a:pt x="22859" y="68579"/>
                </a:lnTo>
                <a:lnTo>
                  <a:pt x="30479" y="68579"/>
                </a:lnTo>
                <a:lnTo>
                  <a:pt x="32003" y="67055"/>
                </a:lnTo>
                <a:lnTo>
                  <a:pt x="36575" y="65531"/>
                </a:lnTo>
                <a:lnTo>
                  <a:pt x="39624" y="60959"/>
                </a:lnTo>
                <a:lnTo>
                  <a:pt x="39624" y="54864"/>
                </a:lnTo>
                <a:lnTo>
                  <a:pt x="42671" y="50292"/>
                </a:lnTo>
                <a:lnTo>
                  <a:pt x="44195" y="42672"/>
                </a:lnTo>
                <a:lnTo>
                  <a:pt x="44195" y="35051"/>
                </a:lnTo>
                <a:lnTo>
                  <a:pt x="43648" y="27122"/>
                </a:lnTo>
                <a:lnTo>
                  <a:pt x="42100" y="19621"/>
                </a:lnTo>
                <a:lnTo>
                  <a:pt x="39695" y="12977"/>
                </a:lnTo>
                <a:lnTo>
                  <a:pt x="36575" y="7620"/>
                </a:lnTo>
                <a:lnTo>
                  <a:pt x="32003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008120" y="3112007"/>
            <a:ext cx="47625" cy="70485"/>
          </a:xfrm>
          <a:custGeom>
            <a:avLst/>
            <a:gdLst/>
            <a:ahLst/>
            <a:cxnLst/>
            <a:rect l="l" t="t" r="r" b="b"/>
            <a:pathLst>
              <a:path w="47625" h="70485">
                <a:moveTo>
                  <a:pt x="36575" y="53340"/>
                </a:moveTo>
                <a:lnTo>
                  <a:pt x="28955" y="53340"/>
                </a:lnTo>
                <a:lnTo>
                  <a:pt x="28955" y="70103"/>
                </a:lnTo>
                <a:lnTo>
                  <a:pt x="36575" y="70103"/>
                </a:lnTo>
                <a:lnTo>
                  <a:pt x="36575" y="53340"/>
                </a:lnTo>
                <a:close/>
              </a:path>
              <a:path w="47625" h="70485">
                <a:moveTo>
                  <a:pt x="36575" y="0"/>
                </a:moveTo>
                <a:lnTo>
                  <a:pt x="30479" y="0"/>
                </a:lnTo>
                <a:lnTo>
                  <a:pt x="0" y="45720"/>
                </a:lnTo>
                <a:lnTo>
                  <a:pt x="0" y="53340"/>
                </a:lnTo>
                <a:lnTo>
                  <a:pt x="47243" y="53340"/>
                </a:lnTo>
                <a:lnTo>
                  <a:pt x="47243" y="45720"/>
                </a:lnTo>
                <a:lnTo>
                  <a:pt x="4571" y="45720"/>
                </a:lnTo>
                <a:lnTo>
                  <a:pt x="28955" y="10668"/>
                </a:lnTo>
                <a:lnTo>
                  <a:pt x="36575" y="10668"/>
                </a:lnTo>
                <a:lnTo>
                  <a:pt x="36575" y="0"/>
                </a:lnTo>
                <a:close/>
              </a:path>
              <a:path w="47625" h="70485">
                <a:moveTo>
                  <a:pt x="36575" y="10668"/>
                </a:moveTo>
                <a:lnTo>
                  <a:pt x="28955" y="10668"/>
                </a:lnTo>
                <a:lnTo>
                  <a:pt x="28955" y="45720"/>
                </a:lnTo>
                <a:lnTo>
                  <a:pt x="36575" y="45720"/>
                </a:lnTo>
                <a:lnTo>
                  <a:pt x="36575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267200" y="285902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9624" y="9144"/>
                </a:moveTo>
                <a:lnTo>
                  <a:pt x="24384" y="9144"/>
                </a:lnTo>
                <a:lnTo>
                  <a:pt x="30479" y="15240"/>
                </a:lnTo>
                <a:lnTo>
                  <a:pt x="32003" y="18287"/>
                </a:lnTo>
                <a:lnTo>
                  <a:pt x="32003" y="28955"/>
                </a:lnTo>
                <a:lnTo>
                  <a:pt x="28955" y="35051"/>
                </a:lnTo>
                <a:lnTo>
                  <a:pt x="24384" y="41148"/>
                </a:lnTo>
                <a:lnTo>
                  <a:pt x="21002" y="46934"/>
                </a:lnTo>
                <a:lnTo>
                  <a:pt x="15621" y="53149"/>
                </a:lnTo>
                <a:lnTo>
                  <a:pt x="8524" y="60221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687" y="62483"/>
                </a:lnTo>
                <a:lnTo>
                  <a:pt x="10667" y="62483"/>
                </a:lnTo>
                <a:lnTo>
                  <a:pt x="18287" y="54864"/>
                </a:lnTo>
                <a:lnTo>
                  <a:pt x="25908" y="45720"/>
                </a:lnTo>
                <a:lnTo>
                  <a:pt x="32003" y="39624"/>
                </a:lnTo>
                <a:lnTo>
                  <a:pt x="36575" y="33527"/>
                </a:lnTo>
                <a:lnTo>
                  <a:pt x="38100" y="28955"/>
                </a:lnTo>
                <a:lnTo>
                  <a:pt x="41148" y="25907"/>
                </a:lnTo>
                <a:lnTo>
                  <a:pt x="41148" y="12192"/>
                </a:lnTo>
                <a:lnTo>
                  <a:pt x="39624" y="9144"/>
                </a:lnTo>
                <a:close/>
              </a:path>
              <a:path w="45720" h="70485">
                <a:moveTo>
                  <a:pt x="45720" y="56387"/>
                </a:moveTo>
                <a:lnTo>
                  <a:pt x="44196" y="56387"/>
                </a:lnTo>
                <a:lnTo>
                  <a:pt x="41148" y="59435"/>
                </a:lnTo>
                <a:lnTo>
                  <a:pt x="41148" y="60959"/>
                </a:lnTo>
                <a:lnTo>
                  <a:pt x="38100" y="60959"/>
                </a:lnTo>
                <a:lnTo>
                  <a:pt x="36575" y="62483"/>
                </a:lnTo>
                <a:lnTo>
                  <a:pt x="43687" y="62483"/>
                </a:lnTo>
                <a:lnTo>
                  <a:pt x="45720" y="56387"/>
                </a:lnTo>
                <a:close/>
              </a:path>
              <a:path w="45720" h="70485">
                <a:moveTo>
                  <a:pt x="25908" y="0"/>
                </a:moveTo>
                <a:lnTo>
                  <a:pt x="16763" y="0"/>
                </a:lnTo>
                <a:lnTo>
                  <a:pt x="12191" y="1524"/>
                </a:lnTo>
                <a:lnTo>
                  <a:pt x="1524" y="12192"/>
                </a:lnTo>
                <a:lnTo>
                  <a:pt x="1524" y="19811"/>
                </a:lnTo>
                <a:lnTo>
                  <a:pt x="3048" y="19811"/>
                </a:lnTo>
                <a:lnTo>
                  <a:pt x="4572" y="15240"/>
                </a:lnTo>
                <a:lnTo>
                  <a:pt x="6096" y="12192"/>
                </a:lnTo>
                <a:lnTo>
                  <a:pt x="12191" y="9144"/>
                </a:lnTo>
                <a:lnTo>
                  <a:pt x="39624" y="9144"/>
                </a:lnTo>
                <a:lnTo>
                  <a:pt x="35051" y="6096"/>
                </a:lnTo>
                <a:lnTo>
                  <a:pt x="32003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279647" y="2845307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6575" y="7620"/>
                </a:moveTo>
                <a:lnTo>
                  <a:pt x="21336" y="7620"/>
                </a:lnTo>
                <a:lnTo>
                  <a:pt x="25907" y="9144"/>
                </a:lnTo>
                <a:lnTo>
                  <a:pt x="30479" y="18288"/>
                </a:lnTo>
                <a:lnTo>
                  <a:pt x="30479" y="27432"/>
                </a:lnTo>
                <a:lnTo>
                  <a:pt x="28955" y="35051"/>
                </a:lnTo>
                <a:lnTo>
                  <a:pt x="0" y="68580"/>
                </a:lnTo>
                <a:lnTo>
                  <a:pt x="0" y="70103"/>
                </a:lnTo>
                <a:lnTo>
                  <a:pt x="39624" y="70103"/>
                </a:lnTo>
                <a:lnTo>
                  <a:pt x="42163" y="62484"/>
                </a:lnTo>
                <a:lnTo>
                  <a:pt x="9143" y="62484"/>
                </a:lnTo>
                <a:lnTo>
                  <a:pt x="12191" y="60960"/>
                </a:lnTo>
                <a:lnTo>
                  <a:pt x="16763" y="54864"/>
                </a:lnTo>
                <a:lnTo>
                  <a:pt x="25907" y="45720"/>
                </a:lnTo>
                <a:lnTo>
                  <a:pt x="35051" y="33527"/>
                </a:lnTo>
                <a:lnTo>
                  <a:pt x="39624" y="24384"/>
                </a:lnTo>
                <a:lnTo>
                  <a:pt x="39624" y="13716"/>
                </a:lnTo>
                <a:lnTo>
                  <a:pt x="38100" y="9144"/>
                </a:lnTo>
                <a:lnTo>
                  <a:pt x="36575" y="7620"/>
                </a:lnTo>
                <a:close/>
              </a:path>
              <a:path w="44450" h="70485">
                <a:moveTo>
                  <a:pt x="44196" y="56388"/>
                </a:moveTo>
                <a:lnTo>
                  <a:pt x="42672" y="56388"/>
                </a:lnTo>
                <a:lnTo>
                  <a:pt x="41148" y="57912"/>
                </a:lnTo>
                <a:lnTo>
                  <a:pt x="41148" y="59436"/>
                </a:lnTo>
                <a:lnTo>
                  <a:pt x="39624" y="60960"/>
                </a:lnTo>
                <a:lnTo>
                  <a:pt x="38100" y="60960"/>
                </a:lnTo>
                <a:lnTo>
                  <a:pt x="36575" y="62484"/>
                </a:lnTo>
                <a:lnTo>
                  <a:pt x="42163" y="62484"/>
                </a:lnTo>
                <a:lnTo>
                  <a:pt x="44196" y="56388"/>
                </a:lnTo>
                <a:close/>
              </a:path>
              <a:path w="44450" h="70485">
                <a:moveTo>
                  <a:pt x="27431" y="0"/>
                </a:moveTo>
                <a:lnTo>
                  <a:pt x="15239" y="0"/>
                </a:lnTo>
                <a:lnTo>
                  <a:pt x="10667" y="1524"/>
                </a:lnTo>
                <a:lnTo>
                  <a:pt x="4572" y="7620"/>
                </a:lnTo>
                <a:lnTo>
                  <a:pt x="1524" y="19812"/>
                </a:lnTo>
                <a:lnTo>
                  <a:pt x="3048" y="19812"/>
                </a:lnTo>
                <a:lnTo>
                  <a:pt x="4572" y="15240"/>
                </a:lnTo>
                <a:lnTo>
                  <a:pt x="6096" y="12192"/>
                </a:lnTo>
                <a:lnTo>
                  <a:pt x="7619" y="10668"/>
                </a:lnTo>
                <a:lnTo>
                  <a:pt x="13715" y="7620"/>
                </a:lnTo>
                <a:lnTo>
                  <a:pt x="36575" y="7620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86227" y="3278123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4">
                <a:moveTo>
                  <a:pt x="27432" y="0"/>
                </a:moveTo>
                <a:lnTo>
                  <a:pt x="18288" y="0"/>
                </a:lnTo>
                <a:lnTo>
                  <a:pt x="9144" y="4572"/>
                </a:lnTo>
                <a:lnTo>
                  <a:pt x="6096" y="9144"/>
                </a:lnTo>
                <a:lnTo>
                  <a:pt x="0" y="21335"/>
                </a:lnTo>
                <a:lnTo>
                  <a:pt x="0" y="45720"/>
                </a:lnTo>
                <a:lnTo>
                  <a:pt x="1524" y="51816"/>
                </a:lnTo>
                <a:lnTo>
                  <a:pt x="4572" y="59435"/>
                </a:lnTo>
                <a:lnTo>
                  <a:pt x="9144" y="67055"/>
                </a:lnTo>
                <a:lnTo>
                  <a:pt x="13716" y="71627"/>
                </a:lnTo>
                <a:lnTo>
                  <a:pt x="24384" y="71627"/>
                </a:lnTo>
                <a:lnTo>
                  <a:pt x="28956" y="70103"/>
                </a:lnTo>
                <a:lnTo>
                  <a:pt x="30480" y="68579"/>
                </a:lnTo>
                <a:lnTo>
                  <a:pt x="16764" y="68579"/>
                </a:lnTo>
                <a:lnTo>
                  <a:pt x="13716" y="65531"/>
                </a:lnTo>
                <a:lnTo>
                  <a:pt x="12192" y="60959"/>
                </a:lnTo>
                <a:lnTo>
                  <a:pt x="10668" y="53340"/>
                </a:lnTo>
                <a:lnTo>
                  <a:pt x="10668" y="13716"/>
                </a:lnTo>
                <a:lnTo>
                  <a:pt x="12192" y="9144"/>
                </a:lnTo>
                <a:lnTo>
                  <a:pt x="15240" y="6096"/>
                </a:lnTo>
                <a:lnTo>
                  <a:pt x="16764" y="3048"/>
                </a:lnTo>
                <a:lnTo>
                  <a:pt x="32004" y="3048"/>
                </a:lnTo>
                <a:lnTo>
                  <a:pt x="27432" y="0"/>
                </a:lnTo>
                <a:close/>
              </a:path>
              <a:path w="44450" h="71754">
                <a:moveTo>
                  <a:pt x="32004" y="3048"/>
                </a:moveTo>
                <a:lnTo>
                  <a:pt x="25908" y="3048"/>
                </a:lnTo>
                <a:lnTo>
                  <a:pt x="28956" y="6096"/>
                </a:lnTo>
                <a:lnTo>
                  <a:pt x="32004" y="12192"/>
                </a:lnTo>
                <a:lnTo>
                  <a:pt x="33528" y="18287"/>
                </a:lnTo>
                <a:lnTo>
                  <a:pt x="33528" y="50292"/>
                </a:lnTo>
                <a:lnTo>
                  <a:pt x="22860" y="68579"/>
                </a:lnTo>
                <a:lnTo>
                  <a:pt x="30480" y="68579"/>
                </a:lnTo>
                <a:lnTo>
                  <a:pt x="32004" y="67055"/>
                </a:lnTo>
                <a:lnTo>
                  <a:pt x="35052" y="65531"/>
                </a:lnTo>
                <a:lnTo>
                  <a:pt x="38100" y="60959"/>
                </a:lnTo>
                <a:lnTo>
                  <a:pt x="39624" y="54864"/>
                </a:lnTo>
                <a:lnTo>
                  <a:pt x="42672" y="48768"/>
                </a:lnTo>
                <a:lnTo>
                  <a:pt x="44196" y="42672"/>
                </a:lnTo>
                <a:lnTo>
                  <a:pt x="44196" y="35051"/>
                </a:lnTo>
                <a:lnTo>
                  <a:pt x="43624" y="27122"/>
                </a:lnTo>
                <a:lnTo>
                  <a:pt x="41910" y="19621"/>
                </a:lnTo>
                <a:lnTo>
                  <a:pt x="39052" y="12977"/>
                </a:lnTo>
                <a:lnTo>
                  <a:pt x="35052" y="7620"/>
                </a:lnTo>
                <a:lnTo>
                  <a:pt x="3200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281427" y="3112007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41148" y="9144"/>
                </a:moveTo>
                <a:lnTo>
                  <a:pt x="27432" y="9144"/>
                </a:lnTo>
                <a:lnTo>
                  <a:pt x="28956" y="12192"/>
                </a:lnTo>
                <a:lnTo>
                  <a:pt x="32004" y="15240"/>
                </a:lnTo>
                <a:lnTo>
                  <a:pt x="33528" y="18288"/>
                </a:lnTo>
                <a:lnTo>
                  <a:pt x="33528" y="28956"/>
                </a:lnTo>
                <a:lnTo>
                  <a:pt x="30480" y="35051"/>
                </a:lnTo>
                <a:lnTo>
                  <a:pt x="0" y="68580"/>
                </a:lnTo>
                <a:lnTo>
                  <a:pt x="0" y="70103"/>
                </a:lnTo>
                <a:lnTo>
                  <a:pt x="41148" y="70103"/>
                </a:lnTo>
                <a:lnTo>
                  <a:pt x="43687" y="62484"/>
                </a:lnTo>
                <a:lnTo>
                  <a:pt x="12192" y="62484"/>
                </a:lnTo>
                <a:lnTo>
                  <a:pt x="13769" y="60888"/>
                </a:lnTo>
                <a:lnTo>
                  <a:pt x="18288" y="54864"/>
                </a:lnTo>
                <a:lnTo>
                  <a:pt x="33528" y="39624"/>
                </a:lnTo>
                <a:lnTo>
                  <a:pt x="38100" y="33527"/>
                </a:lnTo>
                <a:lnTo>
                  <a:pt x="41148" y="28956"/>
                </a:lnTo>
                <a:lnTo>
                  <a:pt x="41148" y="9144"/>
                </a:lnTo>
                <a:close/>
              </a:path>
              <a:path w="45719" h="70485">
                <a:moveTo>
                  <a:pt x="45720" y="56388"/>
                </a:moveTo>
                <a:lnTo>
                  <a:pt x="44196" y="56388"/>
                </a:lnTo>
                <a:lnTo>
                  <a:pt x="42672" y="57912"/>
                </a:lnTo>
                <a:lnTo>
                  <a:pt x="42672" y="59436"/>
                </a:lnTo>
                <a:lnTo>
                  <a:pt x="39624" y="62484"/>
                </a:lnTo>
                <a:lnTo>
                  <a:pt x="43687" y="62484"/>
                </a:lnTo>
                <a:lnTo>
                  <a:pt x="45720" y="56388"/>
                </a:lnTo>
                <a:close/>
              </a:path>
              <a:path w="45719" h="70485">
                <a:moveTo>
                  <a:pt x="27432" y="0"/>
                </a:moveTo>
                <a:lnTo>
                  <a:pt x="18288" y="0"/>
                </a:lnTo>
                <a:lnTo>
                  <a:pt x="9144" y="6096"/>
                </a:lnTo>
                <a:lnTo>
                  <a:pt x="6096" y="9144"/>
                </a:lnTo>
                <a:lnTo>
                  <a:pt x="3048" y="13716"/>
                </a:lnTo>
                <a:lnTo>
                  <a:pt x="3048" y="19812"/>
                </a:lnTo>
                <a:lnTo>
                  <a:pt x="4572" y="19812"/>
                </a:lnTo>
                <a:lnTo>
                  <a:pt x="6096" y="15240"/>
                </a:lnTo>
                <a:lnTo>
                  <a:pt x="7620" y="12192"/>
                </a:lnTo>
                <a:lnTo>
                  <a:pt x="13716" y="9144"/>
                </a:lnTo>
                <a:lnTo>
                  <a:pt x="41148" y="9144"/>
                </a:lnTo>
                <a:lnTo>
                  <a:pt x="36576" y="6096"/>
                </a:lnTo>
                <a:lnTo>
                  <a:pt x="33528" y="3048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226564" y="285902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9624" y="9144"/>
                </a:moveTo>
                <a:lnTo>
                  <a:pt x="25908" y="9144"/>
                </a:lnTo>
                <a:lnTo>
                  <a:pt x="27431" y="12192"/>
                </a:lnTo>
                <a:lnTo>
                  <a:pt x="30480" y="15240"/>
                </a:lnTo>
                <a:lnTo>
                  <a:pt x="32004" y="18287"/>
                </a:lnTo>
                <a:lnTo>
                  <a:pt x="32004" y="28955"/>
                </a:lnTo>
                <a:lnTo>
                  <a:pt x="25908" y="41148"/>
                </a:lnTo>
                <a:lnTo>
                  <a:pt x="21002" y="46934"/>
                </a:lnTo>
                <a:lnTo>
                  <a:pt x="15239" y="53149"/>
                </a:lnTo>
                <a:lnTo>
                  <a:pt x="8334" y="60221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687" y="62483"/>
                </a:lnTo>
                <a:lnTo>
                  <a:pt x="10668" y="62483"/>
                </a:lnTo>
                <a:lnTo>
                  <a:pt x="27431" y="45720"/>
                </a:lnTo>
                <a:lnTo>
                  <a:pt x="36575" y="33527"/>
                </a:lnTo>
                <a:lnTo>
                  <a:pt x="38100" y="28955"/>
                </a:lnTo>
                <a:lnTo>
                  <a:pt x="39624" y="25907"/>
                </a:lnTo>
                <a:lnTo>
                  <a:pt x="41148" y="21335"/>
                </a:lnTo>
                <a:lnTo>
                  <a:pt x="41148" y="12192"/>
                </a:lnTo>
                <a:lnTo>
                  <a:pt x="39624" y="9144"/>
                </a:lnTo>
                <a:close/>
              </a:path>
              <a:path w="45719" h="70485">
                <a:moveTo>
                  <a:pt x="45719" y="56387"/>
                </a:moveTo>
                <a:lnTo>
                  <a:pt x="44196" y="56387"/>
                </a:lnTo>
                <a:lnTo>
                  <a:pt x="41148" y="59435"/>
                </a:lnTo>
                <a:lnTo>
                  <a:pt x="41148" y="60959"/>
                </a:lnTo>
                <a:lnTo>
                  <a:pt x="38100" y="60959"/>
                </a:lnTo>
                <a:lnTo>
                  <a:pt x="36575" y="62483"/>
                </a:lnTo>
                <a:lnTo>
                  <a:pt x="43687" y="62483"/>
                </a:lnTo>
                <a:lnTo>
                  <a:pt x="45719" y="56387"/>
                </a:lnTo>
                <a:close/>
              </a:path>
              <a:path w="45719" h="70485">
                <a:moveTo>
                  <a:pt x="27431" y="0"/>
                </a:moveTo>
                <a:lnTo>
                  <a:pt x="16763" y="0"/>
                </a:lnTo>
                <a:lnTo>
                  <a:pt x="12192" y="1524"/>
                </a:lnTo>
                <a:lnTo>
                  <a:pt x="4572" y="9144"/>
                </a:lnTo>
                <a:lnTo>
                  <a:pt x="3048" y="12192"/>
                </a:lnTo>
                <a:lnTo>
                  <a:pt x="3048" y="19811"/>
                </a:lnTo>
                <a:lnTo>
                  <a:pt x="4572" y="19811"/>
                </a:lnTo>
                <a:lnTo>
                  <a:pt x="4572" y="15240"/>
                </a:lnTo>
                <a:lnTo>
                  <a:pt x="6096" y="12192"/>
                </a:lnTo>
                <a:lnTo>
                  <a:pt x="12192" y="9144"/>
                </a:lnTo>
                <a:lnTo>
                  <a:pt x="39624" y="9144"/>
                </a:lnTo>
                <a:lnTo>
                  <a:pt x="35052" y="6096"/>
                </a:lnTo>
                <a:lnTo>
                  <a:pt x="30480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650991" y="307924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507735" y="30632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507735" y="30967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228844" y="296494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071871" y="30632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71871" y="30967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750564" y="32316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797808" y="3185160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561332" y="296417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607814" y="291693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041647" y="296417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088891" y="291693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671315" y="296494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022092" y="296417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069335" y="291693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697479" y="30632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697479" y="30967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430017" y="3009900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369820" y="3321050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20">
                <a:moveTo>
                  <a:pt x="0" y="7620"/>
                </a:moveTo>
                <a:lnTo>
                  <a:pt x="64007" y="7620"/>
                </a:lnTo>
                <a:lnTo>
                  <a:pt x="6400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429255" y="314452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429255" y="284226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369820" y="2833370"/>
            <a:ext cx="64135" cy="8890"/>
          </a:xfrm>
          <a:custGeom>
            <a:avLst/>
            <a:gdLst/>
            <a:ahLst/>
            <a:cxnLst/>
            <a:rect l="l" t="t" r="r" b="b"/>
            <a:pathLst>
              <a:path w="64135" h="8889">
                <a:moveTo>
                  <a:pt x="0" y="8889"/>
                </a:moveTo>
                <a:lnTo>
                  <a:pt x="64007" y="8889"/>
                </a:lnTo>
                <a:lnTo>
                  <a:pt x="64007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773173" y="3009900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60">
                <a:moveTo>
                  <a:pt x="0" y="0"/>
                </a:moveTo>
                <a:lnTo>
                  <a:pt x="0" y="18745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767839" y="3321050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20">
                <a:moveTo>
                  <a:pt x="0" y="7620"/>
                </a:moveTo>
                <a:lnTo>
                  <a:pt x="62484" y="7620"/>
                </a:lnTo>
                <a:lnTo>
                  <a:pt x="6248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771650" y="314452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771650" y="284226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767839" y="2833370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89">
                <a:moveTo>
                  <a:pt x="0" y="8889"/>
                </a:moveTo>
                <a:lnTo>
                  <a:pt x="62484" y="8889"/>
                </a:lnTo>
                <a:lnTo>
                  <a:pt x="62484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068067" y="3235451"/>
            <a:ext cx="7620" cy="44450"/>
          </a:xfrm>
          <a:custGeom>
            <a:avLst/>
            <a:gdLst/>
            <a:ahLst/>
            <a:cxnLst/>
            <a:rect l="l" t="t" r="r" b="b"/>
            <a:pathLst>
              <a:path w="7619" h="44450">
                <a:moveTo>
                  <a:pt x="7619" y="0"/>
                </a:moveTo>
                <a:lnTo>
                  <a:pt x="0" y="0"/>
                </a:lnTo>
                <a:lnTo>
                  <a:pt x="0" y="44196"/>
                </a:lnTo>
                <a:lnTo>
                  <a:pt x="7619" y="441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025395" y="323164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068067" y="3185160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002535" y="2964179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049017" y="291693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406652" y="306323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406652" y="309676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899659" y="3305555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39" y="0"/>
                </a:moveTo>
                <a:lnTo>
                  <a:pt x="0" y="0"/>
                </a:lnTo>
                <a:lnTo>
                  <a:pt x="0" y="6096"/>
                </a:lnTo>
                <a:lnTo>
                  <a:pt x="53339" y="6096"/>
                </a:lnTo>
                <a:lnTo>
                  <a:pt x="53339" y="0"/>
                </a:lnTo>
                <a:close/>
              </a:path>
              <a:path w="53339" h="24764">
                <a:moveTo>
                  <a:pt x="53339" y="21336"/>
                </a:moveTo>
                <a:lnTo>
                  <a:pt x="0" y="21336"/>
                </a:lnTo>
                <a:lnTo>
                  <a:pt x="0" y="24384"/>
                </a:lnTo>
                <a:lnTo>
                  <a:pt x="53339" y="24384"/>
                </a:lnTo>
                <a:lnTo>
                  <a:pt x="53339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525267" y="3308603"/>
            <a:ext cx="52069" cy="24765"/>
          </a:xfrm>
          <a:custGeom>
            <a:avLst/>
            <a:gdLst/>
            <a:ahLst/>
            <a:cxnLst/>
            <a:rect l="l" t="t" r="r" b="b"/>
            <a:pathLst>
              <a:path w="52069" h="24764">
                <a:moveTo>
                  <a:pt x="51815" y="0"/>
                </a:moveTo>
                <a:lnTo>
                  <a:pt x="0" y="0"/>
                </a:lnTo>
                <a:lnTo>
                  <a:pt x="0" y="6096"/>
                </a:lnTo>
                <a:lnTo>
                  <a:pt x="51815" y="6096"/>
                </a:lnTo>
                <a:lnTo>
                  <a:pt x="51815" y="0"/>
                </a:lnTo>
                <a:close/>
              </a:path>
              <a:path w="52069" h="24764">
                <a:moveTo>
                  <a:pt x="51815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1815" y="24384"/>
                </a:lnTo>
                <a:lnTo>
                  <a:pt x="51815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856988" y="3297935"/>
            <a:ext cx="38100" cy="48895"/>
          </a:xfrm>
          <a:custGeom>
            <a:avLst/>
            <a:gdLst/>
            <a:ahLst/>
            <a:cxnLst/>
            <a:rect l="l" t="t" r="r" b="b"/>
            <a:pathLst>
              <a:path w="38100" h="48895">
                <a:moveTo>
                  <a:pt x="6096" y="30480"/>
                </a:moveTo>
                <a:lnTo>
                  <a:pt x="3048" y="30480"/>
                </a:lnTo>
                <a:lnTo>
                  <a:pt x="0" y="48768"/>
                </a:lnTo>
                <a:lnTo>
                  <a:pt x="1524" y="48768"/>
                </a:lnTo>
                <a:lnTo>
                  <a:pt x="3048" y="47244"/>
                </a:lnTo>
                <a:lnTo>
                  <a:pt x="22860" y="47244"/>
                </a:lnTo>
                <a:lnTo>
                  <a:pt x="27432" y="45720"/>
                </a:lnTo>
                <a:lnTo>
                  <a:pt x="12191" y="45720"/>
                </a:lnTo>
                <a:lnTo>
                  <a:pt x="9144" y="44196"/>
                </a:lnTo>
                <a:lnTo>
                  <a:pt x="7620" y="42672"/>
                </a:lnTo>
                <a:lnTo>
                  <a:pt x="6096" y="39624"/>
                </a:lnTo>
                <a:lnTo>
                  <a:pt x="4572" y="35052"/>
                </a:lnTo>
                <a:lnTo>
                  <a:pt x="6096" y="30480"/>
                </a:lnTo>
                <a:close/>
              </a:path>
              <a:path w="38100" h="48895">
                <a:moveTo>
                  <a:pt x="22860" y="47244"/>
                </a:moveTo>
                <a:lnTo>
                  <a:pt x="6096" y="47244"/>
                </a:lnTo>
                <a:lnTo>
                  <a:pt x="9144" y="48768"/>
                </a:lnTo>
                <a:lnTo>
                  <a:pt x="19812" y="48768"/>
                </a:lnTo>
                <a:lnTo>
                  <a:pt x="22860" y="47244"/>
                </a:lnTo>
                <a:close/>
              </a:path>
              <a:path w="38100" h="48895">
                <a:moveTo>
                  <a:pt x="28956" y="0"/>
                </a:moveTo>
                <a:lnTo>
                  <a:pt x="19812" y="0"/>
                </a:lnTo>
                <a:lnTo>
                  <a:pt x="15239" y="1524"/>
                </a:lnTo>
                <a:lnTo>
                  <a:pt x="12191" y="3048"/>
                </a:lnTo>
                <a:lnTo>
                  <a:pt x="6096" y="9144"/>
                </a:lnTo>
                <a:lnTo>
                  <a:pt x="6096" y="19812"/>
                </a:lnTo>
                <a:lnTo>
                  <a:pt x="7620" y="22860"/>
                </a:lnTo>
                <a:lnTo>
                  <a:pt x="10667" y="24384"/>
                </a:lnTo>
                <a:lnTo>
                  <a:pt x="15239" y="27432"/>
                </a:lnTo>
                <a:lnTo>
                  <a:pt x="19812" y="28956"/>
                </a:lnTo>
                <a:lnTo>
                  <a:pt x="22860" y="30480"/>
                </a:lnTo>
                <a:lnTo>
                  <a:pt x="25908" y="33528"/>
                </a:lnTo>
                <a:lnTo>
                  <a:pt x="25908" y="41148"/>
                </a:lnTo>
                <a:lnTo>
                  <a:pt x="21336" y="45720"/>
                </a:lnTo>
                <a:lnTo>
                  <a:pt x="27432" y="45720"/>
                </a:lnTo>
                <a:lnTo>
                  <a:pt x="30479" y="42672"/>
                </a:lnTo>
                <a:lnTo>
                  <a:pt x="35051" y="28956"/>
                </a:lnTo>
                <a:lnTo>
                  <a:pt x="32003" y="24384"/>
                </a:lnTo>
                <a:lnTo>
                  <a:pt x="27432" y="21336"/>
                </a:lnTo>
                <a:lnTo>
                  <a:pt x="19812" y="18288"/>
                </a:lnTo>
                <a:lnTo>
                  <a:pt x="16763" y="16764"/>
                </a:lnTo>
                <a:lnTo>
                  <a:pt x="15239" y="13716"/>
                </a:lnTo>
                <a:lnTo>
                  <a:pt x="13715" y="13716"/>
                </a:lnTo>
                <a:lnTo>
                  <a:pt x="13715" y="12192"/>
                </a:lnTo>
                <a:lnTo>
                  <a:pt x="12191" y="9144"/>
                </a:lnTo>
                <a:lnTo>
                  <a:pt x="13715" y="7620"/>
                </a:lnTo>
                <a:lnTo>
                  <a:pt x="13715" y="6096"/>
                </a:lnTo>
                <a:lnTo>
                  <a:pt x="15239" y="6096"/>
                </a:lnTo>
                <a:lnTo>
                  <a:pt x="18287" y="3048"/>
                </a:lnTo>
                <a:lnTo>
                  <a:pt x="37185" y="3048"/>
                </a:lnTo>
                <a:lnTo>
                  <a:pt x="37642" y="1524"/>
                </a:lnTo>
                <a:lnTo>
                  <a:pt x="28956" y="1524"/>
                </a:lnTo>
                <a:lnTo>
                  <a:pt x="28956" y="0"/>
                </a:lnTo>
                <a:close/>
              </a:path>
              <a:path w="38100" h="48895">
                <a:moveTo>
                  <a:pt x="37185" y="3048"/>
                </a:moveTo>
                <a:lnTo>
                  <a:pt x="25908" y="3048"/>
                </a:lnTo>
                <a:lnTo>
                  <a:pt x="28956" y="4572"/>
                </a:lnTo>
                <a:lnTo>
                  <a:pt x="28956" y="6096"/>
                </a:lnTo>
                <a:lnTo>
                  <a:pt x="30479" y="6096"/>
                </a:lnTo>
                <a:lnTo>
                  <a:pt x="32003" y="9144"/>
                </a:lnTo>
                <a:lnTo>
                  <a:pt x="32003" y="15240"/>
                </a:lnTo>
                <a:lnTo>
                  <a:pt x="33527" y="15240"/>
                </a:lnTo>
                <a:lnTo>
                  <a:pt x="37185" y="3048"/>
                </a:lnTo>
                <a:close/>
              </a:path>
              <a:path w="38100" h="48895">
                <a:moveTo>
                  <a:pt x="38100" y="0"/>
                </a:moveTo>
                <a:lnTo>
                  <a:pt x="35051" y="0"/>
                </a:lnTo>
                <a:lnTo>
                  <a:pt x="35051" y="1524"/>
                </a:lnTo>
                <a:lnTo>
                  <a:pt x="37642" y="15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482595" y="3300984"/>
            <a:ext cx="38100" cy="48895"/>
          </a:xfrm>
          <a:custGeom>
            <a:avLst/>
            <a:gdLst/>
            <a:ahLst/>
            <a:cxnLst/>
            <a:rect l="l" t="t" r="r" b="b"/>
            <a:pathLst>
              <a:path w="38100" h="48895">
                <a:moveTo>
                  <a:pt x="4572" y="30480"/>
                </a:moveTo>
                <a:lnTo>
                  <a:pt x="1524" y="30480"/>
                </a:lnTo>
                <a:lnTo>
                  <a:pt x="0" y="48768"/>
                </a:lnTo>
                <a:lnTo>
                  <a:pt x="1524" y="47244"/>
                </a:lnTo>
                <a:lnTo>
                  <a:pt x="22860" y="47244"/>
                </a:lnTo>
                <a:lnTo>
                  <a:pt x="24384" y="45720"/>
                </a:lnTo>
                <a:lnTo>
                  <a:pt x="12192" y="45720"/>
                </a:lnTo>
                <a:lnTo>
                  <a:pt x="9143" y="44196"/>
                </a:lnTo>
                <a:lnTo>
                  <a:pt x="4572" y="39624"/>
                </a:lnTo>
                <a:lnTo>
                  <a:pt x="3048" y="35051"/>
                </a:lnTo>
                <a:lnTo>
                  <a:pt x="4572" y="30480"/>
                </a:lnTo>
                <a:close/>
              </a:path>
              <a:path w="38100" h="48895">
                <a:moveTo>
                  <a:pt x="22860" y="47244"/>
                </a:moveTo>
                <a:lnTo>
                  <a:pt x="4572" y="47244"/>
                </a:lnTo>
                <a:lnTo>
                  <a:pt x="9143" y="48768"/>
                </a:lnTo>
                <a:lnTo>
                  <a:pt x="19812" y="48768"/>
                </a:lnTo>
                <a:lnTo>
                  <a:pt x="22860" y="47244"/>
                </a:lnTo>
                <a:close/>
              </a:path>
              <a:path w="38100" h="48895">
                <a:moveTo>
                  <a:pt x="27431" y="0"/>
                </a:moveTo>
                <a:lnTo>
                  <a:pt x="19812" y="0"/>
                </a:lnTo>
                <a:lnTo>
                  <a:pt x="15240" y="1524"/>
                </a:lnTo>
                <a:lnTo>
                  <a:pt x="9143" y="4572"/>
                </a:lnTo>
                <a:lnTo>
                  <a:pt x="6096" y="9144"/>
                </a:lnTo>
                <a:lnTo>
                  <a:pt x="6096" y="12192"/>
                </a:lnTo>
                <a:lnTo>
                  <a:pt x="4572" y="15240"/>
                </a:lnTo>
                <a:lnTo>
                  <a:pt x="6096" y="18288"/>
                </a:lnTo>
                <a:lnTo>
                  <a:pt x="6096" y="19812"/>
                </a:lnTo>
                <a:lnTo>
                  <a:pt x="7620" y="22860"/>
                </a:lnTo>
                <a:lnTo>
                  <a:pt x="10668" y="24384"/>
                </a:lnTo>
                <a:lnTo>
                  <a:pt x="15240" y="25908"/>
                </a:lnTo>
                <a:lnTo>
                  <a:pt x="19812" y="28956"/>
                </a:lnTo>
                <a:lnTo>
                  <a:pt x="22860" y="30480"/>
                </a:lnTo>
                <a:lnTo>
                  <a:pt x="22860" y="32004"/>
                </a:lnTo>
                <a:lnTo>
                  <a:pt x="24384" y="33527"/>
                </a:lnTo>
                <a:lnTo>
                  <a:pt x="24384" y="41148"/>
                </a:lnTo>
                <a:lnTo>
                  <a:pt x="22860" y="42672"/>
                </a:lnTo>
                <a:lnTo>
                  <a:pt x="22860" y="44196"/>
                </a:lnTo>
                <a:lnTo>
                  <a:pt x="21336" y="45720"/>
                </a:lnTo>
                <a:lnTo>
                  <a:pt x="24384" y="45720"/>
                </a:lnTo>
                <a:lnTo>
                  <a:pt x="25908" y="44196"/>
                </a:lnTo>
                <a:lnTo>
                  <a:pt x="30480" y="42672"/>
                </a:lnTo>
                <a:lnTo>
                  <a:pt x="35052" y="28956"/>
                </a:lnTo>
                <a:lnTo>
                  <a:pt x="32004" y="24384"/>
                </a:lnTo>
                <a:lnTo>
                  <a:pt x="19812" y="18288"/>
                </a:lnTo>
                <a:lnTo>
                  <a:pt x="13716" y="12192"/>
                </a:lnTo>
                <a:lnTo>
                  <a:pt x="12192" y="9144"/>
                </a:lnTo>
                <a:lnTo>
                  <a:pt x="13716" y="7620"/>
                </a:lnTo>
                <a:lnTo>
                  <a:pt x="13716" y="6096"/>
                </a:lnTo>
                <a:lnTo>
                  <a:pt x="16764" y="3048"/>
                </a:lnTo>
                <a:lnTo>
                  <a:pt x="37185" y="3048"/>
                </a:lnTo>
                <a:lnTo>
                  <a:pt x="37642" y="1524"/>
                </a:lnTo>
                <a:lnTo>
                  <a:pt x="28956" y="1524"/>
                </a:lnTo>
                <a:lnTo>
                  <a:pt x="27431" y="0"/>
                </a:lnTo>
                <a:close/>
              </a:path>
              <a:path w="38100" h="48895">
                <a:moveTo>
                  <a:pt x="37185" y="3048"/>
                </a:moveTo>
                <a:lnTo>
                  <a:pt x="27431" y="3048"/>
                </a:lnTo>
                <a:lnTo>
                  <a:pt x="30480" y="6096"/>
                </a:lnTo>
                <a:lnTo>
                  <a:pt x="32004" y="9144"/>
                </a:lnTo>
                <a:lnTo>
                  <a:pt x="32004" y="15240"/>
                </a:lnTo>
                <a:lnTo>
                  <a:pt x="33528" y="15240"/>
                </a:lnTo>
                <a:lnTo>
                  <a:pt x="37185" y="3048"/>
                </a:lnTo>
                <a:close/>
              </a:path>
              <a:path w="38100" h="48895">
                <a:moveTo>
                  <a:pt x="38100" y="0"/>
                </a:moveTo>
                <a:lnTo>
                  <a:pt x="35052" y="0"/>
                </a:lnTo>
                <a:lnTo>
                  <a:pt x="35052" y="1524"/>
                </a:lnTo>
                <a:lnTo>
                  <a:pt x="37642" y="15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648455" y="3194304"/>
            <a:ext cx="67056" cy="868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456176" y="2927604"/>
            <a:ext cx="68579" cy="8686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4189476" y="292760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2" y="83820"/>
                </a:moveTo>
                <a:lnTo>
                  <a:pt x="10668" y="83820"/>
                </a:lnTo>
                <a:lnTo>
                  <a:pt x="16763" y="86868"/>
                </a:lnTo>
                <a:lnTo>
                  <a:pt x="33527" y="86868"/>
                </a:lnTo>
                <a:lnTo>
                  <a:pt x="41148" y="85344"/>
                </a:lnTo>
                <a:lnTo>
                  <a:pt x="43052" y="83820"/>
                </a:lnTo>
                <a:close/>
              </a:path>
              <a:path w="67310" h="86994">
                <a:moveTo>
                  <a:pt x="9144" y="56388"/>
                </a:moveTo>
                <a:lnTo>
                  <a:pt x="6096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3048" y="83820"/>
                </a:lnTo>
                <a:lnTo>
                  <a:pt x="43052" y="83820"/>
                </a:lnTo>
                <a:lnTo>
                  <a:pt x="46863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3715" y="76200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8"/>
                </a:lnTo>
                <a:close/>
              </a:path>
              <a:path w="67310" h="86994">
                <a:moveTo>
                  <a:pt x="48768" y="0"/>
                </a:moveTo>
                <a:lnTo>
                  <a:pt x="33527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0668" y="28955"/>
                </a:lnTo>
                <a:lnTo>
                  <a:pt x="10668" y="32003"/>
                </a:lnTo>
                <a:lnTo>
                  <a:pt x="12191" y="36575"/>
                </a:lnTo>
                <a:lnTo>
                  <a:pt x="19812" y="44196"/>
                </a:lnTo>
                <a:lnTo>
                  <a:pt x="28956" y="48768"/>
                </a:lnTo>
                <a:lnTo>
                  <a:pt x="35051" y="53340"/>
                </a:lnTo>
                <a:lnTo>
                  <a:pt x="41148" y="54864"/>
                </a:lnTo>
                <a:lnTo>
                  <a:pt x="42672" y="57912"/>
                </a:lnTo>
                <a:lnTo>
                  <a:pt x="45720" y="60960"/>
                </a:lnTo>
                <a:lnTo>
                  <a:pt x="45720" y="70103"/>
                </a:lnTo>
                <a:lnTo>
                  <a:pt x="42672" y="76200"/>
                </a:lnTo>
                <a:lnTo>
                  <a:pt x="39624" y="77724"/>
                </a:lnTo>
                <a:lnTo>
                  <a:pt x="36575" y="80772"/>
                </a:lnTo>
                <a:lnTo>
                  <a:pt x="46863" y="80772"/>
                </a:lnTo>
                <a:lnTo>
                  <a:pt x="48768" y="79248"/>
                </a:lnTo>
                <a:lnTo>
                  <a:pt x="54863" y="76200"/>
                </a:lnTo>
                <a:lnTo>
                  <a:pt x="57912" y="70103"/>
                </a:lnTo>
                <a:lnTo>
                  <a:pt x="59436" y="62484"/>
                </a:lnTo>
                <a:lnTo>
                  <a:pt x="60317" y="55673"/>
                </a:lnTo>
                <a:lnTo>
                  <a:pt x="58483" y="49149"/>
                </a:lnTo>
                <a:lnTo>
                  <a:pt x="54078" y="43195"/>
                </a:lnTo>
                <a:lnTo>
                  <a:pt x="47244" y="38100"/>
                </a:lnTo>
                <a:lnTo>
                  <a:pt x="35051" y="32003"/>
                </a:lnTo>
                <a:lnTo>
                  <a:pt x="30479" y="30479"/>
                </a:lnTo>
                <a:lnTo>
                  <a:pt x="27432" y="27431"/>
                </a:lnTo>
                <a:lnTo>
                  <a:pt x="24384" y="21336"/>
                </a:lnTo>
                <a:lnTo>
                  <a:pt x="24384" y="15240"/>
                </a:lnTo>
                <a:lnTo>
                  <a:pt x="25908" y="12192"/>
                </a:lnTo>
                <a:lnTo>
                  <a:pt x="27432" y="10668"/>
                </a:lnTo>
                <a:lnTo>
                  <a:pt x="30479" y="9144"/>
                </a:lnTo>
                <a:lnTo>
                  <a:pt x="33527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48768" y="0"/>
                </a:lnTo>
                <a:close/>
              </a:path>
              <a:path w="67310" h="86994">
                <a:moveTo>
                  <a:pt x="65772" y="6096"/>
                </a:moveTo>
                <a:lnTo>
                  <a:pt x="45720" y="6096"/>
                </a:lnTo>
                <a:lnTo>
                  <a:pt x="50291" y="7620"/>
                </a:lnTo>
                <a:lnTo>
                  <a:pt x="53339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514344" y="2927604"/>
            <a:ext cx="67055" cy="868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916935" y="2927604"/>
            <a:ext cx="68580" cy="868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921764" y="3194304"/>
            <a:ext cx="67056" cy="868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148839" y="292760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3" y="83820"/>
                </a:moveTo>
                <a:lnTo>
                  <a:pt x="12192" y="83820"/>
                </a:lnTo>
                <a:lnTo>
                  <a:pt x="16764" y="86868"/>
                </a:lnTo>
                <a:lnTo>
                  <a:pt x="36576" y="86868"/>
                </a:lnTo>
                <a:lnTo>
                  <a:pt x="41148" y="85344"/>
                </a:lnTo>
                <a:lnTo>
                  <a:pt x="43053" y="83820"/>
                </a:lnTo>
                <a:close/>
              </a:path>
              <a:path w="67310" h="86994">
                <a:moveTo>
                  <a:pt x="9143" y="56388"/>
                </a:moveTo>
                <a:lnTo>
                  <a:pt x="6096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3053" y="83820"/>
                </a:lnTo>
                <a:lnTo>
                  <a:pt x="46862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3716" y="76200"/>
                </a:lnTo>
                <a:lnTo>
                  <a:pt x="12192" y="71627"/>
                </a:lnTo>
                <a:lnTo>
                  <a:pt x="9143" y="65531"/>
                </a:lnTo>
                <a:lnTo>
                  <a:pt x="9143" y="56388"/>
                </a:lnTo>
                <a:close/>
              </a:path>
              <a:path w="67310" h="86994">
                <a:moveTo>
                  <a:pt x="50292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6764" y="10668"/>
                </a:lnTo>
                <a:lnTo>
                  <a:pt x="13716" y="16764"/>
                </a:lnTo>
                <a:lnTo>
                  <a:pt x="13716" y="24384"/>
                </a:lnTo>
                <a:lnTo>
                  <a:pt x="12192" y="28955"/>
                </a:lnTo>
                <a:lnTo>
                  <a:pt x="12192" y="32003"/>
                </a:lnTo>
                <a:lnTo>
                  <a:pt x="13716" y="36575"/>
                </a:lnTo>
                <a:lnTo>
                  <a:pt x="15240" y="39624"/>
                </a:lnTo>
                <a:lnTo>
                  <a:pt x="21336" y="44196"/>
                </a:lnTo>
                <a:lnTo>
                  <a:pt x="36576" y="53340"/>
                </a:lnTo>
                <a:lnTo>
                  <a:pt x="41148" y="54864"/>
                </a:lnTo>
                <a:lnTo>
                  <a:pt x="44196" y="57912"/>
                </a:lnTo>
                <a:lnTo>
                  <a:pt x="45720" y="60960"/>
                </a:lnTo>
                <a:lnTo>
                  <a:pt x="47243" y="65531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2" y="76200"/>
                </a:lnTo>
                <a:lnTo>
                  <a:pt x="39624" y="77724"/>
                </a:lnTo>
                <a:lnTo>
                  <a:pt x="36576" y="80772"/>
                </a:lnTo>
                <a:lnTo>
                  <a:pt x="46862" y="80772"/>
                </a:lnTo>
                <a:lnTo>
                  <a:pt x="48768" y="79248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2484"/>
                </a:lnTo>
                <a:lnTo>
                  <a:pt x="61174" y="55673"/>
                </a:lnTo>
                <a:lnTo>
                  <a:pt x="59245" y="49149"/>
                </a:lnTo>
                <a:lnTo>
                  <a:pt x="54744" y="43195"/>
                </a:lnTo>
                <a:lnTo>
                  <a:pt x="47243" y="38100"/>
                </a:lnTo>
                <a:lnTo>
                  <a:pt x="36576" y="32003"/>
                </a:lnTo>
                <a:lnTo>
                  <a:pt x="30480" y="30479"/>
                </a:lnTo>
                <a:lnTo>
                  <a:pt x="27432" y="27431"/>
                </a:lnTo>
                <a:lnTo>
                  <a:pt x="24384" y="21336"/>
                </a:lnTo>
                <a:lnTo>
                  <a:pt x="24384" y="18288"/>
                </a:lnTo>
                <a:lnTo>
                  <a:pt x="25908" y="15240"/>
                </a:lnTo>
                <a:lnTo>
                  <a:pt x="25908" y="12192"/>
                </a:lnTo>
                <a:lnTo>
                  <a:pt x="27432" y="10668"/>
                </a:lnTo>
                <a:lnTo>
                  <a:pt x="30480" y="9144"/>
                </a:lnTo>
                <a:lnTo>
                  <a:pt x="33528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7310" h="86994">
                <a:moveTo>
                  <a:pt x="65772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9144"/>
                </a:lnTo>
                <a:lnTo>
                  <a:pt x="57912" y="12192"/>
                </a:lnTo>
                <a:lnTo>
                  <a:pt x="59436" y="18288"/>
                </a:lnTo>
                <a:lnTo>
                  <a:pt x="59436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572863" y="3142488"/>
            <a:ext cx="155352" cy="1310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601819" y="2884932"/>
            <a:ext cx="92868" cy="1295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255775" y="3002279"/>
            <a:ext cx="129540" cy="1249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571243" y="375056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988819" y="3508247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427732" y="3671315"/>
            <a:ext cx="80772" cy="12496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581911" y="355701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20"/>
                </a:moveTo>
                <a:lnTo>
                  <a:pt x="3047" y="121920"/>
                </a:lnTo>
                <a:lnTo>
                  <a:pt x="3047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5">
                <a:moveTo>
                  <a:pt x="38100" y="120396"/>
                </a:moveTo>
                <a:lnTo>
                  <a:pt x="10668" y="120396"/>
                </a:lnTo>
                <a:lnTo>
                  <a:pt x="7619" y="121920"/>
                </a:lnTo>
                <a:lnTo>
                  <a:pt x="42671" y="121920"/>
                </a:lnTo>
                <a:lnTo>
                  <a:pt x="38100" y="120396"/>
                </a:lnTo>
                <a:close/>
              </a:path>
              <a:path w="48894" h="125095">
                <a:moveTo>
                  <a:pt x="32003" y="15239"/>
                </a:moveTo>
                <a:lnTo>
                  <a:pt x="13715" y="15239"/>
                </a:lnTo>
                <a:lnTo>
                  <a:pt x="13715" y="16763"/>
                </a:lnTo>
                <a:lnTo>
                  <a:pt x="15240" y="16763"/>
                </a:lnTo>
                <a:lnTo>
                  <a:pt x="16763" y="18287"/>
                </a:lnTo>
                <a:lnTo>
                  <a:pt x="16763" y="22860"/>
                </a:lnTo>
                <a:lnTo>
                  <a:pt x="18287" y="28956"/>
                </a:lnTo>
                <a:lnTo>
                  <a:pt x="18287" y="111251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2191" y="120396"/>
                </a:lnTo>
                <a:lnTo>
                  <a:pt x="36575" y="120396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3" y="114300"/>
                </a:lnTo>
                <a:lnTo>
                  <a:pt x="32003" y="15239"/>
                </a:lnTo>
                <a:close/>
              </a:path>
              <a:path w="48894" h="125095">
                <a:moveTo>
                  <a:pt x="32003" y="0"/>
                </a:moveTo>
                <a:lnTo>
                  <a:pt x="30479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7619" y="15239"/>
                </a:lnTo>
                <a:lnTo>
                  <a:pt x="32003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186939" y="3930396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5">
                <a:moveTo>
                  <a:pt x="27432" y="67055"/>
                </a:moveTo>
                <a:lnTo>
                  <a:pt x="1524" y="67055"/>
                </a:lnTo>
                <a:lnTo>
                  <a:pt x="1524" y="70103"/>
                </a:lnTo>
                <a:lnTo>
                  <a:pt x="27432" y="70103"/>
                </a:lnTo>
                <a:lnTo>
                  <a:pt x="27432" y="67055"/>
                </a:lnTo>
                <a:close/>
              </a:path>
              <a:path w="27939" h="70485">
                <a:moveTo>
                  <a:pt x="19812" y="7619"/>
                </a:moveTo>
                <a:lnTo>
                  <a:pt x="7620" y="7619"/>
                </a:lnTo>
                <a:lnTo>
                  <a:pt x="9143" y="9143"/>
                </a:lnTo>
                <a:lnTo>
                  <a:pt x="9143" y="10667"/>
                </a:lnTo>
                <a:lnTo>
                  <a:pt x="10668" y="12191"/>
                </a:lnTo>
                <a:lnTo>
                  <a:pt x="10668" y="64007"/>
                </a:lnTo>
                <a:lnTo>
                  <a:pt x="9143" y="64007"/>
                </a:lnTo>
                <a:lnTo>
                  <a:pt x="9143" y="65531"/>
                </a:lnTo>
                <a:lnTo>
                  <a:pt x="7620" y="67055"/>
                </a:lnTo>
                <a:lnTo>
                  <a:pt x="21336" y="67055"/>
                </a:lnTo>
                <a:lnTo>
                  <a:pt x="21336" y="65531"/>
                </a:lnTo>
                <a:lnTo>
                  <a:pt x="19812" y="65531"/>
                </a:lnTo>
                <a:lnTo>
                  <a:pt x="19812" y="7619"/>
                </a:lnTo>
                <a:close/>
              </a:path>
              <a:path w="27939" h="70485">
                <a:moveTo>
                  <a:pt x="19812" y="0"/>
                </a:moveTo>
                <a:lnTo>
                  <a:pt x="18287" y="0"/>
                </a:lnTo>
                <a:lnTo>
                  <a:pt x="0" y="7619"/>
                </a:lnTo>
                <a:lnTo>
                  <a:pt x="0" y="9143"/>
                </a:lnTo>
                <a:lnTo>
                  <a:pt x="3048" y="9143"/>
                </a:lnTo>
                <a:lnTo>
                  <a:pt x="4572" y="7619"/>
                </a:lnTo>
                <a:lnTo>
                  <a:pt x="19812" y="7619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784604" y="3785615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6575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39"/>
                </a:lnTo>
                <a:lnTo>
                  <a:pt x="33527" y="19812"/>
                </a:lnTo>
                <a:lnTo>
                  <a:pt x="33527" y="28956"/>
                </a:lnTo>
                <a:lnTo>
                  <a:pt x="30479" y="35051"/>
                </a:lnTo>
                <a:lnTo>
                  <a:pt x="25907" y="42672"/>
                </a:lnTo>
                <a:lnTo>
                  <a:pt x="0" y="68580"/>
                </a:lnTo>
                <a:lnTo>
                  <a:pt x="0" y="70104"/>
                </a:lnTo>
                <a:lnTo>
                  <a:pt x="39623" y="70104"/>
                </a:lnTo>
                <a:lnTo>
                  <a:pt x="42671" y="64008"/>
                </a:lnTo>
                <a:lnTo>
                  <a:pt x="10668" y="64008"/>
                </a:lnTo>
                <a:lnTo>
                  <a:pt x="12191" y="60960"/>
                </a:lnTo>
                <a:lnTo>
                  <a:pt x="18287" y="54863"/>
                </a:lnTo>
                <a:lnTo>
                  <a:pt x="25907" y="45720"/>
                </a:lnTo>
                <a:lnTo>
                  <a:pt x="32003" y="41148"/>
                </a:lnTo>
                <a:lnTo>
                  <a:pt x="38100" y="28956"/>
                </a:lnTo>
                <a:lnTo>
                  <a:pt x="39623" y="24384"/>
                </a:lnTo>
                <a:lnTo>
                  <a:pt x="41147" y="21336"/>
                </a:lnTo>
                <a:lnTo>
                  <a:pt x="41147" y="13716"/>
                </a:lnTo>
                <a:lnTo>
                  <a:pt x="38100" y="9144"/>
                </a:lnTo>
                <a:lnTo>
                  <a:pt x="36575" y="7620"/>
                </a:lnTo>
                <a:close/>
              </a:path>
              <a:path w="45719" h="70485">
                <a:moveTo>
                  <a:pt x="45719" y="57912"/>
                </a:moveTo>
                <a:lnTo>
                  <a:pt x="42671" y="57912"/>
                </a:lnTo>
                <a:lnTo>
                  <a:pt x="42671" y="59436"/>
                </a:lnTo>
                <a:lnTo>
                  <a:pt x="41147" y="60960"/>
                </a:lnTo>
                <a:lnTo>
                  <a:pt x="39623" y="60960"/>
                </a:lnTo>
                <a:lnTo>
                  <a:pt x="38100" y="62484"/>
                </a:lnTo>
                <a:lnTo>
                  <a:pt x="35051" y="62484"/>
                </a:lnTo>
                <a:lnTo>
                  <a:pt x="33527" y="64008"/>
                </a:lnTo>
                <a:lnTo>
                  <a:pt x="42671" y="64008"/>
                </a:lnTo>
                <a:lnTo>
                  <a:pt x="45719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5239" y="0"/>
                </a:lnTo>
                <a:lnTo>
                  <a:pt x="10668" y="1524"/>
                </a:lnTo>
                <a:lnTo>
                  <a:pt x="9143" y="4572"/>
                </a:lnTo>
                <a:lnTo>
                  <a:pt x="4571" y="9144"/>
                </a:lnTo>
                <a:lnTo>
                  <a:pt x="3047" y="13716"/>
                </a:lnTo>
                <a:lnTo>
                  <a:pt x="1523" y="19812"/>
                </a:lnTo>
                <a:lnTo>
                  <a:pt x="4571" y="19812"/>
                </a:lnTo>
                <a:lnTo>
                  <a:pt x="4571" y="16763"/>
                </a:lnTo>
                <a:lnTo>
                  <a:pt x="12191" y="9144"/>
                </a:lnTo>
                <a:lnTo>
                  <a:pt x="15239" y="7620"/>
                </a:lnTo>
                <a:lnTo>
                  <a:pt x="36575" y="7620"/>
                </a:lnTo>
                <a:lnTo>
                  <a:pt x="35051" y="6096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897379" y="3529584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7337" y="6096"/>
                </a:moveTo>
                <a:lnTo>
                  <a:pt x="22859" y="6096"/>
                </a:lnTo>
                <a:lnTo>
                  <a:pt x="25907" y="7620"/>
                </a:lnTo>
                <a:lnTo>
                  <a:pt x="32003" y="13716"/>
                </a:lnTo>
                <a:lnTo>
                  <a:pt x="33527" y="18288"/>
                </a:lnTo>
                <a:lnTo>
                  <a:pt x="33527" y="27432"/>
                </a:lnTo>
                <a:lnTo>
                  <a:pt x="0" y="68580"/>
                </a:lnTo>
                <a:lnTo>
                  <a:pt x="0" y="70104"/>
                </a:lnTo>
                <a:lnTo>
                  <a:pt x="41147" y="70104"/>
                </a:lnTo>
                <a:lnTo>
                  <a:pt x="43687" y="62484"/>
                </a:lnTo>
                <a:lnTo>
                  <a:pt x="12192" y="62484"/>
                </a:lnTo>
                <a:lnTo>
                  <a:pt x="12192" y="59436"/>
                </a:lnTo>
                <a:lnTo>
                  <a:pt x="18287" y="53340"/>
                </a:lnTo>
                <a:lnTo>
                  <a:pt x="27431" y="45720"/>
                </a:lnTo>
                <a:lnTo>
                  <a:pt x="33527" y="39624"/>
                </a:lnTo>
                <a:lnTo>
                  <a:pt x="36575" y="33528"/>
                </a:lnTo>
                <a:lnTo>
                  <a:pt x="38100" y="27432"/>
                </a:lnTo>
                <a:lnTo>
                  <a:pt x="41147" y="24384"/>
                </a:lnTo>
                <a:lnTo>
                  <a:pt x="41147" y="12192"/>
                </a:lnTo>
                <a:lnTo>
                  <a:pt x="39624" y="7620"/>
                </a:lnTo>
                <a:lnTo>
                  <a:pt x="37337" y="6096"/>
                </a:lnTo>
                <a:close/>
              </a:path>
              <a:path w="45719" h="70485">
                <a:moveTo>
                  <a:pt x="45719" y="56388"/>
                </a:moveTo>
                <a:lnTo>
                  <a:pt x="44195" y="56388"/>
                </a:lnTo>
                <a:lnTo>
                  <a:pt x="39624" y="60960"/>
                </a:lnTo>
                <a:lnTo>
                  <a:pt x="35051" y="60960"/>
                </a:lnTo>
                <a:lnTo>
                  <a:pt x="33527" y="62484"/>
                </a:lnTo>
                <a:lnTo>
                  <a:pt x="43687" y="62484"/>
                </a:lnTo>
                <a:lnTo>
                  <a:pt x="45719" y="56388"/>
                </a:lnTo>
                <a:close/>
              </a:path>
              <a:path w="45719" h="70485">
                <a:moveTo>
                  <a:pt x="27431" y="0"/>
                </a:moveTo>
                <a:lnTo>
                  <a:pt x="16763" y="0"/>
                </a:lnTo>
                <a:lnTo>
                  <a:pt x="12192" y="1524"/>
                </a:lnTo>
                <a:lnTo>
                  <a:pt x="9143" y="3048"/>
                </a:lnTo>
                <a:lnTo>
                  <a:pt x="3047" y="12192"/>
                </a:lnTo>
                <a:lnTo>
                  <a:pt x="3047" y="18288"/>
                </a:lnTo>
                <a:lnTo>
                  <a:pt x="4571" y="18288"/>
                </a:lnTo>
                <a:lnTo>
                  <a:pt x="7619" y="12192"/>
                </a:lnTo>
                <a:lnTo>
                  <a:pt x="12192" y="7620"/>
                </a:lnTo>
                <a:lnTo>
                  <a:pt x="15239" y="6096"/>
                </a:lnTo>
                <a:lnTo>
                  <a:pt x="37337" y="6096"/>
                </a:lnTo>
                <a:lnTo>
                  <a:pt x="35051" y="4572"/>
                </a:lnTo>
                <a:lnTo>
                  <a:pt x="33527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282951" y="373303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282951" y="376580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716023" y="363931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673351" y="363474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716023" y="358749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427988" y="373303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427988" y="376580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119883" y="3970020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4" h="6350">
                <a:moveTo>
                  <a:pt x="0" y="0"/>
                </a:moveTo>
                <a:lnTo>
                  <a:pt x="54864" y="0"/>
                </a:lnTo>
                <a:lnTo>
                  <a:pt x="54864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058923" y="3962400"/>
            <a:ext cx="55244" cy="22860"/>
          </a:xfrm>
          <a:custGeom>
            <a:avLst/>
            <a:gdLst/>
            <a:ahLst/>
            <a:cxnLst/>
            <a:rect l="l" t="t" r="r" b="b"/>
            <a:pathLst>
              <a:path w="55244" h="22860">
                <a:moveTo>
                  <a:pt x="54863" y="0"/>
                </a:moveTo>
                <a:lnTo>
                  <a:pt x="0" y="0"/>
                </a:lnTo>
                <a:lnTo>
                  <a:pt x="0" y="4572"/>
                </a:lnTo>
                <a:lnTo>
                  <a:pt x="54863" y="4572"/>
                </a:lnTo>
                <a:lnTo>
                  <a:pt x="54863" y="0"/>
                </a:lnTo>
                <a:close/>
              </a:path>
              <a:path w="55244" h="22860">
                <a:moveTo>
                  <a:pt x="54863" y="18287"/>
                </a:moveTo>
                <a:lnTo>
                  <a:pt x="0" y="18287"/>
                </a:lnTo>
                <a:lnTo>
                  <a:pt x="0" y="22860"/>
                </a:lnTo>
                <a:lnTo>
                  <a:pt x="54863" y="22860"/>
                </a:lnTo>
                <a:lnTo>
                  <a:pt x="54863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2017776" y="3951732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5907" y="0"/>
                </a:moveTo>
                <a:lnTo>
                  <a:pt x="19812" y="0"/>
                </a:lnTo>
                <a:lnTo>
                  <a:pt x="15240" y="1523"/>
                </a:lnTo>
                <a:lnTo>
                  <a:pt x="9143" y="7619"/>
                </a:lnTo>
                <a:lnTo>
                  <a:pt x="7619" y="10667"/>
                </a:lnTo>
                <a:lnTo>
                  <a:pt x="7619" y="15239"/>
                </a:lnTo>
                <a:lnTo>
                  <a:pt x="6096" y="16763"/>
                </a:lnTo>
                <a:lnTo>
                  <a:pt x="6096" y="18287"/>
                </a:lnTo>
                <a:lnTo>
                  <a:pt x="7619" y="21335"/>
                </a:lnTo>
                <a:lnTo>
                  <a:pt x="7619" y="22859"/>
                </a:lnTo>
                <a:lnTo>
                  <a:pt x="10668" y="25907"/>
                </a:lnTo>
                <a:lnTo>
                  <a:pt x="15240" y="27431"/>
                </a:lnTo>
                <a:lnTo>
                  <a:pt x="19812" y="30479"/>
                </a:lnTo>
                <a:lnTo>
                  <a:pt x="22860" y="32003"/>
                </a:lnTo>
                <a:lnTo>
                  <a:pt x="24384" y="35051"/>
                </a:lnTo>
                <a:lnTo>
                  <a:pt x="25907" y="36575"/>
                </a:lnTo>
                <a:lnTo>
                  <a:pt x="25907" y="39623"/>
                </a:lnTo>
                <a:lnTo>
                  <a:pt x="24384" y="41147"/>
                </a:lnTo>
                <a:lnTo>
                  <a:pt x="24384" y="42671"/>
                </a:lnTo>
                <a:lnTo>
                  <a:pt x="21336" y="44195"/>
                </a:lnTo>
                <a:lnTo>
                  <a:pt x="18287" y="47243"/>
                </a:lnTo>
                <a:lnTo>
                  <a:pt x="4572" y="47243"/>
                </a:lnTo>
                <a:lnTo>
                  <a:pt x="6096" y="48767"/>
                </a:lnTo>
                <a:lnTo>
                  <a:pt x="7619" y="48767"/>
                </a:lnTo>
                <a:lnTo>
                  <a:pt x="12192" y="50291"/>
                </a:lnTo>
                <a:lnTo>
                  <a:pt x="18287" y="50291"/>
                </a:lnTo>
                <a:lnTo>
                  <a:pt x="22860" y="48767"/>
                </a:lnTo>
                <a:lnTo>
                  <a:pt x="27431" y="45719"/>
                </a:lnTo>
                <a:lnTo>
                  <a:pt x="30480" y="42671"/>
                </a:lnTo>
                <a:lnTo>
                  <a:pt x="33528" y="36575"/>
                </a:lnTo>
                <a:lnTo>
                  <a:pt x="33528" y="30479"/>
                </a:lnTo>
                <a:lnTo>
                  <a:pt x="32004" y="25907"/>
                </a:lnTo>
                <a:lnTo>
                  <a:pt x="25907" y="22859"/>
                </a:lnTo>
                <a:lnTo>
                  <a:pt x="19812" y="18287"/>
                </a:lnTo>
                <a:lnTo>
                  <a:pt x="16763" y="16763"/>
                </a:lnTo>
                <a:lnTo>
                  <a:pt x="13716" y="16763"/>
                </a:lnTo>
                <a:lnTo>
                  <a:pt x="13716" y="15239"/>
                </a:lnTo>
                <a:lnTo>
                  <a:pt x="12192" y="13715"/>
                </a:lnTo>
                <a:lnTo>
                  <a:pt x="12192" y="10667"/>
                </a:lnTo>
                <a:lnTo>
                  <a:pt x="13716" y="7619"/>
                </a:lnTo>
                <a:lnTo>
                  <a:pt x="16763" y="6095"/>
                </a:lnTo>
                <a:lnTo>
                  <a:pt x="19812" y="3047"/>
                </a:lnTo>
                <a:lnTo>
                  <a:pt x="32004" y="3047"/>
                </a:lnTo>
                <a:lnTo>
                  <a:pt x="30480" y="1523"/>
                </a:lnTo>
                <a:lnTo>
                  <a:pt x="27431" y="1523"/>
                </a:lnTo>
                <a:lnTo>
                  <a:pt x="25907" y="0"/>
                </a:lnTo>
                <a:close/>
              </a:path>
              <a:path w="36830" h="50800">
                <a:moveTo>
                  <a:pt x="4572" y="33527"/>
                </a:moveTo>
                <a:lnTo>
                  <a:pt x="3048" y="33527"/>
                </a:lnTo>
                <a:lnTo>
                  <a:pt x="0" y="48767"/>
                </a:lnTo>
                <a:lnTo>
                  <a:pt x="1524" y="48767"/>
                </a:lnTo>
                <a:lnTo>
                  <a:pt x="3048" y="47243"/>
                </a:lnTo>
                <a:lnTo>
                  <a:pt x="12192" y="47243"/>
                </a:lnTo>
                <a:lnTo>
                  <a:pt x="9143" y="45719"/>
                </a:lnTo>
                <a:lnTo>
                  <a:pt x="6096" y="39623"/>
                </a:lnTo>
                <a:lnTo>
                  <a:pt x="4572" y="38100"/>
                </a:lnTo>
                <a:lnTo>
                  <a:pt x="4572" y="33527"/>
                </a:lnTo>
                <a:close/>
              </a:path>
              <a:path w="36830" h="50800">
                <a:moveTo>
                  <a:pt x="36575" y="0"/>
                </a:moveTo>
                <a:lnTo>
                  <a:pt x="35051" y="0"/>
                </a:lnTo>
                <a:lnTo>
                  <a:pt x="35051" y="1523"/>
                </a:lnTo>
                <a:lnTo>
                  <a:pt x="33528" y="1523"/>
                </a:lnTo>
                <a:lnTo>
                  <a:pt x="33528" y="3047"/>
                </a:lnTo>
                <a:lnTo>
                  <a:pt x="25907" y="3047"/>
                </a:lnTo>
                <a:lnTo>
                  <a:pt x="28956" y="4571"/>
                </a:lnTo>
                <a:lnTo>
                  <a:pt x="30480" y="6095"/>
                </a:lnTo>
                <a:lnTo>
                  <a:pt x="30480" y="7619"/>
                </a:lnTo>
                <a:lnTo>
                  <a:pt x="32004" y="12191"/>
                </a:lnTo>
                <a:lnTo>
                  <a:pt x="32004" y="16763"/>
                </a:lnTo>
                <a:lnTo>
                  <a:pt x="33528" y="16763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705355" y="3854196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5719" y="83819"/>
                </a:moveTo>
                <a:lnTo>
                  <a:pt x="9143" y="83819"/>
                </a:lnTo>
                <a:lnTo>
                  <a:pt x="10668" y="85343"/>
                </a:lnTo>
                <a:lnTo>
                  <a:pt x="12192" y="85343"/>
                </a:lnTo>
                <a:lnTo>
                  <a:pt x="18287" y="86867"/>
                </a:lnTo>
                <a:lnTo>
                  <a:pt x="22860" y="88391"/>
                </a:lnTo>
                <a:lnTo>
                  <a:pt x="36575" y="88391"/>
                </a:lnTo>
                <a:lnTo>
                  <a:pt x="44195" y="85343"/>
                </a:lnTo>
                <a:lnTo>
                  <a:pt x="45719" y="83819"/>
                </a:lnTo>
                <a:close/>
              </a:path>
              <a:path w="68580" h="88900">
                <a:moveTo>
                  <a:pt x="10668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6095" y="83819"/>
                </a:lnTo>
                <a:lnTo>
                  <a:pt x="45719" y="83819"/>
                </a:lnTo>
                <a:lnTo>
                  <a:pt x="47243" y="82295"/>
                </a:lnTo>
                <a:lnTo>
                  <a:pt x="24383" y="82295"/>
                </a:lnTo>
                <a:lnTo>
                  <a:pt x="19812" y="80771"/>
                </a:lnTo>
                <a:lnTo>
                  <a:pt x="16763" y="76200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8900">
                <a:moveTo>
                  <a:pt x="50292" y="0"/>
                </a:moveTo>
                <a:lnTo>
                  <a:pt x="36575" y="0"/>
                </a:lnTo>
                <a:lnTo>
                  <a:pt x="28956" y="1524"/>
                </a:lnTo>
                <a:lnTo>
                  <a:pt x="12192" y="28955"/>
                </a:lnTo>
                <a:lnTo>
                  <a:pt x="13716" y="33527"/>
                </a:lnTo>
                <a:lnTo>
                  <a:pt x="15239" y="36575"/>
                </a:lnTo>
                <a:lnTo>
                  <a:pt x="16763" y="41148"/>
                </a:lnTo>
                <a:lnTo>
                  <a:pt x="21336" y="45719"/>
                </a:lnTo>
                <a:lnTo>
                  <a:pt x="28956" y="48767"/>
                </a:lnTo>
                <a:lnTo>
                  <a:pt x="38100" y="53339"/>
                </a:lnTo>
                <a:lnTo>
                  <a:pt x="42671" y="56387"/>
                </a:lnTo>
                <a:lnTo>
                  <a:pt x="45719" y="62483"/>
                </a:lnTo>
                <a:lnTo>
                  <a:pt x="47243" y="67055"/>
                </a:lnTo>
                <a:lnTo>
                  <a:pt x="45719" y="68579"/>
                </a:lnTo>
                <a:lnTo>
                  <a:pt x="45719" y="73151"/>
                </a:lnTo>
                <a:lnTo>
                  <a:pt x="44195" y="76200"/>
                </a:lnTo>
                <a:lnTo>
                  <a:pt x="41148" y="79248"/>
                </a:lnTo>
                <a:lnTo>
                  <a:pt x="35051" y="82295"/>
                </a:lnTo>
                <a:lnTo>
                  <a:pt x="47243" y="82295"/>
                </a:lnTo>
                <a:lnTo>
                  <a:pt x="48768" y="80771"/>
                </a:lnTo>
                <a:lnTo>
                  <a:pt x="56387" y="76200"/>
                </a:lnTo>
                <a:lnTo>
                  <a:pt x="60960" y="70103"/>
                </a:lnTo>
                <a:lnTo>
                  <a:pt x="62483" y="62483"/>
                </a:lnTo>
                <a:lnTo>
                  <a:pt x="62460" y="55268"/>
                </a:lnTo>
                <a:lnTo>
                  <a:pt x="60007" y="49339"/>
                </a:lnTo>
                <a:lnTo>
                  <a:pt x="54983" y="44267"/>
                </a:lnTo>
                <a:lnTo>
                  <a:pt x="47243" y="39624"/>
                </a:lnTo>
                <a:lnTo>
                  <a:pt x="36575" y="32003"/>
                </a:lnTo>
                <a:lnTo>
                  <a:pt x="32004" y="28955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9812"/>
                </a:lnTo>
                <a:lnTo>
                  <a:pt x="25907" y="16763"/>
                </a:lnTo>
                <a:lnTo>
                  <a:pt x="25907" y="13715"/>
                </a:lnTo>
                <a:lnTo>
                  <a:pt x="27431" y="10667"/>
                </a:lnTo>
                <a:lnTo>
                  <a:pt x="30480" y="9143"/>
                </a:lnTo>
                <a:lnTo>
                  <a:pt x="35051" y="6095"/>
                </a:lnTo>
                <a:lnTo>
                  <a:pt x="38100" y="4571"/>
                </a:lnTo>
                <a:lnTo>
                  <a:pt x="67564" y="4571"/>
                </a:lnTo>
                <a:lnTo>
                  <a:pt x="67902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8900">
                <a:moveTo>
                  <a:pt x="67564" y="4571"/>
                </a:moveTo>
                <a:lnTo>
                  <a:pt x="47243" y="4571"/>
                </a:lnTo>
                <a:lnTo>
                  <a:pt x="51816" y="6095"/>
                </a:lnTo>
                <a:lnTo>
                  <a:pt x="54863" y="10667"/>
                </a:lnTo>
                <a:lnTo>
                  <a:pt x="57912" y="13715"/>
                </a:lnTo>
                <a:lnTo>
                  <a:pt x="59436" y="19812"/>
                </a:lnTo>
                <a:lnTo>
                  <a:pt x="59436" y="27431"/>
                </a:lnTo>
                <a:lnTo>
                  <a:pt x="62483" y="27431"/>
                </a:lnTo>
                <a:lnTo>
                  <a:pt x="67564" y="4571"/>
                </a:lnTo>
                <a:close/>
              </a:path>
              <a:path w="68580" h="88900">
                <a:moveTo>
                  <a:pt x="68580" y="0"/>
                </a:moveTo>
                <a:lnTo>
                  <a:pt x="67056" y="0"/>
                </a:lnTo>
                <a:lnTo>
                  <a:pt x="65531" y="1524"/>
                </a:lnTo>
                <a:lnTo>
                  <a:pt x="64007" y="1524"/>
                </a:lnTo>
                <a:lnTo>
                  <a:pt x="64007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819655" y="359816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4703" y="82296"/>
                </a:moveTo>
                <a:lnTo>
                  <a:pt x="7619" y="82296"/>
                </a:lnTo>
                <a:lnTo>
                  <a:pt x="9143" y="83820"/>
                </a:lnTo>
                <a:lnTo>
                  <a:pt x="12192" y="83820"/>
                </a:lnTo>
                <a:lnTo>
                  <a:pt x="18287" y="85344"/>
                </a:lnTo>
                <a:lnTo>
                  <a:pt x="22860" y="86868"/>
                </a:lnTo>
                <a:lnTo>
                  <a:pt x="35051" y="86868"/>
                </a:lnTo>
                <a:lnTo>
                  <a:pt x="42671" y="83820"/>
                </a:lnTo>
                <a:lnTo>
                  <a:pt x="44703" y="82296"/>
                </a:lnTo>
                <a:close/>
              </a:path>
              <a:path w="67310" h="86995">
                <a:moveTo>
                  <a:pt x="9143" y="54863"/>
                </a:moveTo>
                <a:lnTo>
                  <a:pt x="6095" y="54863"/>
                </a:lnTo>
                <a:lnTo>
                  <a:pt x="0" y="85344"/>
                </a:lnTo>
                <a:lnTo>
                  <a:pt x="3048" y="85344"/>
                </a:lnTo>
                <a:lnTo>
                  <a:pt x="3048" y="83820"/>
                </a:lnTo>
                <a:lnTo>
                  <a:pt x="4571" y="82296"/>
                </a:lnTo>
                <a:lnTo>
                  <a:pt x="44703" y="82296"/>
                </a:lnTo>
                <a:lnTo>
                  <a:pt x="46735" y="80772"/>
                </a:lnTo>
                <a:lnTo>
                  <a:pt x="22860" y="80772"/>
                </a:lnTo>
                <a:lnTo>
                  <a:pt x="19812" y="79248"/>
                </a:lnTo>
                <a:lnTo>
                  <a:pt x="15239" y="74675"/>
                </a:lnTo>
                <a:lnTo>
                  <a:pt x="10668" y="71627"/>
                </a:lnTo>
                <a:lnTo>
                  <a:pt x="9143" y="64008"/>
                </a:lnTo>
                <a:lnTo>
                  <a:pt x="9143" y="54863"/>
                </a:lnTo>
                <a:close/>
              </a:path>
              <a:path w="67310" h="86995">
                <a:moveTo>
                  <a:pt x="48768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2860" y="4572"/>
                </a:lnTo>
                <a:lnTo>
                  <a:pt x="13716" y="16763"/>
                </a:lnTo>
                <a:lnTo>
                  <a:pt x="12192" y="22860"/>
                </a:lnTo>
                <a:lnTo>
                  <a:pt x="12192" y="32003"/>
                </a:lnTo>
                <a:lnTo>
                  <a:pt x="36575" y="51815"/>
                </a:lnTo>
                <a:lnTo>
                  <a:pt x="42671" y="54863"/>
                </a:lnTo>
                <a:lnTo>
                  <a:pt x="45719" y="60960"/>
                </a:lnTo>
                <a:lnTo>
                  <a:pt x="45719" y="68580"/>
                </a:lnTo>
                <a:lnTo>
                  <a:pt x="44195" y="71627"/>
                </a:lnTo>
                <a:lnTo>
                  <a:pt x="44195" y="74675"/>
                </a:lnTo>
                <a:lnTo>
                  <a:pt x="41148" y="77724"/>
                </a:lnTo>
                <a:lnTo>
                  <a:pt x="38100" y="79248"/>
                </a:lnTo>
                <a:lnTo>
                  <a:pt x="33527" y="80772"/>
                </a:lnTo>
                <a:lnTo>
                  <a:pt x="46735" y="80772"/>
                </a:lnTo>
                <a:lnTo>
                  <a:pt x="54863" y="74675"/>
                </a:lnTo>
                <a:lnTo>
                  <a:pt x="59436" y="70103"/>
                </a:lnTo>
                <a:lnTo>
                  <a:pt x="60960" y="60960"/>
                </a:lnTo>
                <a:lnTo>
                  <a:pt x="61817" y="53744"/>
                </a:lnTo>
                <a:lnTo>
                  <a:pt x="59817" y="47815"/>
                </a:lnTo>
                <a:lnTo>
                  <a:pt x="54959" y="42743"/>
                </a:lnTo>
                <a:lnTo>
                  <a:pt x="47243" y="38100"/>
                </a:lnTo>
                <a:lnTo>
                  <a:pt x="36575" y="30480"/>
                </a:lnTo>
                <a:lnTo>
                  <a:pt x="27431" y="25908"/>
                </a:lnTo>
                <a:lnTo>
                  <a:pt x="25907" y="24384"/>
                </a:lnTo>
                <a:lnTo>
                  <a:pt x="24383" y="21336"/>
                </a:lnTo>
                <a:lnTo>
                  <a:pt x="24383" y="12191"/>
                </a:lnTo>
                <a:lnTo>
                  <a:pt x="27431" y="9144"/>
                </a:lnTo>
                <a:lnTo>
                  <a:pt x="30480" y="7620"/>
                </a:lnTo>
                <a:lnTo>
                  <a:pt x="33527" y="4572"/>
                </a:lnTo>
                <a:lnTo>
                  <a:pt x="38100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8" y="0"/>
                </a:lnTo>
                <a:close/>
              </a:path>
              <a:path w="67310" h="86995">
                <a:moveTo>
                  <a:pt x="67056" y="0"/>
                </a:moveTo>
                <a:lnTo>
                  <a:pt x="65531" y="0"/>
                </a:lnTo>
                <a:lnTo>
                  <a:pt x="62483" y="3048"/>
                </a:lnTo>
                <a:lnTo>
                  <a:pt x="45719" y="3048"/>
                </a:lnTo>
                <a:lnTo>
                  <a:pt x="50292" y="4572"/>
                </a:lnTo>
                <a:lnTo>
                  <a:pt x="53339" y="9144"/>
                </a:lnTo>
                <a:lnTo>
                  <a:pt x="56387" y="12191"/>
                </a:lnTo>
                <a:lnTo>
                  <a:pt x="59436" y="18287"/>
                </a:lnTo>
                <a:lnTo>
                  <a:pt x="59436" y="25908"/>
                </a:lnTo>
                <a:lnTo>
                  <a:pt x="62483" y="2590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248155" y="3674364"/>
            <a:ext cx="138112" cy="12192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556003" y="440588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850135" y="4405883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348483" y="4152900"/>
            <a:ext cx="0" cy="508000"/>
          </a:xfrm>
          <a:custGeom>
            <a:avLst/>
            <a:gdLst/>
            <a:ahLst/>
            <a:cxnLst/>
            <a:rect l="l" t="t" r="r" b="b"/>
            <a:pathLst>
              <a:path w="0" h="508000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787395" y="4142232"/>
            <a:ext cx="1403604" cy="45567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207764" y="416509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646676" y="4405883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 h="0">
                <a:moveTo>
                  <a:pt x="0" y="0"/>
                </a:moveTo>
                <a:lnTo>
                  <a:pt x="50139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344667" y="4329684"/>
            <a:ext cx="80772" cy="12344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872228" y="447141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0396"/>
                </a:moveTo>
                <a:lnTo>
                  <a:pt x="1524" y="120396"/>
                </a:lnTo>
                <a:lnTo>
                  <a:pt x="1524" y="124968"/>
                </a:lnTo>
                <a:lnTo>
                  <a:pt x="48768" y="124968"/>
                </a:lnTo>
                <a:lnTo>
                  <a:pt x="48768" y="120396"/>
                </a:lnTo>
                <a:close/>
              </a:path>
              <a:path w="48895" h="125095">
                <a:moveTo>
                  <a:pt x="33527" y="15239"/>
                </a:moveTo>
                <a:lnTo>
                  <a:pt x="13716" y="15239"/>
                </a:lnTo>
                <a:lnTo>
                  <a:pt x="16763" y="18287"/>
                </a:lnTo>
                <a:lnTo>
                  <a:pt x="16763" y="115824"/>
                </a:lnTo>
                <a:lnTo>
                  <a:pt x="12192" y="120396"/>
                </a:lnTo>
                <a:lnTo>
                  <a:pt x="38100" y="120396"/>
                </a:lnTo>
                <a:lnTo>
                  <a:pt x="36575" y="118872"/>
                </a:lnTo>
                <a:lnTo>
                  <a:pt x="36575" y="117348"/>
                </a:lnTo>
                <a:lnTo>
                  <a:pt x="35051" y="117348"/>
                </a:lnTo>
                <a:lnTo>
                  <a:pt x="33527" y="114300"/>
                </a:lnTo>
                <a:lnTo>
                  <a:pt x="33527" y="15239"/>
                </a:lnTo>
                <a:close/>
              </a:path>
              <a:path w="48895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6096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055108" y="4213859"/>
            <a:ext cx="82295" cy="12344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794503" y="4213859"/>
            <a:ext cx="80772" cy="12344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862327" y="4213859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4" y="120395"/>
                </a:moveTo>
                <a:lnTo>
                  <a:pt x="1524" y="120395"/>
                </a:lnTo>
                <a:lnTo>
                  <a:pt x="1524" y="123443"/>
                </a:lnTo>
                <a:lnTo>
                  <a:pt x="47244" y="123443"/>
                </a:lnTo>
                <a:lnTo>
                  <a:pt x="47244" y="120395"/>
                </a:lnTo>
                <a:close/>
              </a:path>
              <a:path w="47625" h="123825">
                <a:moveTo>
                  <a:pt x="32004" y="13715"/>
                </a:moveTo>
                <a:lnTo>
                  <a:pt x="10668" y="13715"/>
                </a:lnTo>
                <a:lnTo>
                  <a:pt x="12192" y="15239"/>
                </a:lnTo>
                <a:lnTo>
                  <a:pt x="13716" y="15239"/>
                </a:lnTo>
                <a:lnTo>
                  <a:pt x="15240" y="16763"/>
                </a:lnTo>
                <a:lnTo>
                  <a:pt x="15240" y="18287"/>
                </a:lnTo>
                <a:lnTo>
                  <a:pt x="16764" y="19812"/>
                </a:lnTo>
                <a:lnTo>
                  <a:pt x="16764" y="117348"/>
                </a:lnTo>
                <a:lnTo>
                  <a:pt x="15240" y="118872"/>
                </a:lnTo>
                <a:lnTo>
                  <a:pt x="13716" y="118872"/>
                </a:lnTo>
                <a:lnTo>
                  <a:pt x="12192" y="120395"/>
                </a:lnTo>
                <a:lnTo>
                  <a:pt x="36576" y="120395"/>
                </a:lnTo>
                <a:lnTo>
                  <a:pt x="33528" y="118872"/>
                </a:lnTo>
                <a:lnTo>
                  <a:pt x="32004" y="115824"/>
                </a:lnTo>
                <a:lnTo>
                  <a:pt x="32004" y="13715"/>
                </a:lnTo>
                <a:close/>
              </a:path>
              <a:path w="47625" h="123825">
                <a:moveTo>
                  <a:pt x="32004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3048" y="15239"/>
                </a:lnTo>
                <a:lnTo>
                  <a:pt x="7620" y="13715"/>
                </a:lnTo>
                <a:lnTo>
                  <a:pt x="32004" y="13715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405884" y="4585715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5">
                <a:moveTo>
                  <a:pt x="27431" y="68580"/>
                </a:moveTo>
                <a:lnTo>
                  <a:pt x="1524" y="68580"/>
                </a:lnTo>
                <a:lnTo>
                  <a:pt x="1524" y="70104"/>
                </a:lnTo>
                <a:lnTo>
                  <a:pt x="27431" y="70104"/>
                </a:lnTo>
                <a:lnTo>
                  <a:pt x="27431" y="68580"/>
                </a:lnTo>
                <a:close/>
              </a:path>
              <a:path w="27939" h="70485">
                <a:moveTo>
                  <a:pt x="19812" y="9144"/>
                </a:moveTo>
                <a:lnTo>
                  <a:pt x="9143" y="9144"/>
                </a:lnTo>
                <a:lnTo>
                  <a:pt x="9143" y="12192"/>
                </a:lnTo>
                <a:lnTo>
                  <a:pt x="10667" y="13716"/>
                </a:lnTo>
                <a:lnTo>
                  <a:pt x="10667" y="65532"/>
                </a:lnTo>
                <a:lnTo>
                  <a:pt x="9143" y="67056"/>
                </a:lnTo>
                <a:lnTo>
                  <a:pt x="9143" y="68580"/>
                </a:lnTo>
                <a:lnTo>
                  <a:pt x="21336" y="68580"/>
                </a:lnTo>
                <a:lnTo>
                  <a:pt x="19812" y="67056"/>
                </a:lnTo>
                <a:lnTo>
                  <a:pt x="19812" y="9144"/>
                </a:lnTo>
                <a:close/>
              </a:path>
              <a:path w="27939" h="70485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2548127" y="4597908"/>
            <a:ext cx="26034" cy="70485"/>
          </a:xfrm>
          <a:custGeom>
            <a:avLst/>
            <a:gdLst/>
            <a:ahLst/>
            <a:cxnLst/>
            <a:rect l="l" t="t" r="r" b="b"/>
            <a:pathLst>
              <a:path w="26035" h="70485">
                <a:moveTo>
                  <a:pt x="25908" y="68579"/>
                </a:moveTo>
                <a:lnTo>
                  <a:pt x="0" y="68579"/>
                </a:lnTo>
                <a:lnTo>
                  <a:pt x="0" y="70103"/>
                </a:lnTo>
                <a:lnTo>
                  <a:pt x="25908" y="70103"/>
                </a:lnTo>
                <a:lnTo>
                  <a:pt x="25908" y="68579"/>
                </a:lnTo>
                <a:close/>
              </a:path>
              <a:path w="26035" h="70485">
                <a:moveTo>
                  <a:pt x="19812" y="67055"/>
                </a:moveTo>
                <a:lnTo>
                  <a:pt x="6096" y="67055"/>
                </a:lnTo>
                <a:lnTo>
                  <a:pt x="4572" y="68579"/>
                </a:lnTo>
                <a:lnTo>
                  <a:pt x="21336" y="68579"/>
                </a:lnTo>
                <a:lnTo>
                  <a:pt x="19812" y="67055"/>
                </a:lnTo>
                <a:close/>
              </a:path>
              <a:path w="26035" h="70485">
                <a:moveTo>
                  <a:pt x="16764" y="9143"/>
                </a:moveTo>
                <a:lnTo>
                  <a:pt x="6096" y="9143"/>
                </a:lnTo>
                <a:lnTo>
                  <a:pt x="6096" y="10667"/>
                </a:lnTo>
                <a:lnTo>
                  <a:pt x="7620" y="10667"/>
                </a:lnTo>
                <a:lnTo>
                  <a:pt x="9144" y="12191"/>
                </a:lnTo>
                <a:lnTo>
                  <a:pt x="9144" y="62483"/>
                </a:lnTo>
                <a:lnTo>
                  <a:pt x="7620" y="64007"/>
                </a:lnTo>
                <a:lnTo>
                  <a:pt x="7620" y="67055"/>
                </a:lnTo>
                <a:lnTo>
                  <a:pt x="18288" y="67055"/>
                </a:lnTo>
                <a:lnTo>
                  <a:pt x="18288" y="64007"/>
                </a:lnTo>
                <a:lnTo>
                  <a:pt x="16764" y="60959"/>
                </a:lnTo>
                <a:lnTo>
                  <a:pt x="16764" y="9143"/>
                </a:lnTo>
                <a:close/>
              </a:path>
              <a:path w="26035" h="70485">
                <a:moveTo>
                  <a:pt x="16764" y="0"/>
                </a:moveTo>
                <a:lnTo>
                  <a:pt x="15240" y="0"/>
                </a:lnTo>
                <a:lnTo>
                  <a:pt x="0" y="9143"/>
                </a:lnTo>
                <a:lnTo>
                  <a:pt x="0" y="10667"/>
                </a:lnTo>
                <a:lnTo>
                  <a:pt x="3048" y="9143"/>
                </a:lnTo>
                <a:lnTo>
                  <a:pt x="16764" y="9143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2065020" y="4442459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5814" y="7619"/>
                </a:moveTo>
                <a:lnTo>
                  <a:pt x="21336" y="7619"/>
                </a:lnTo>
                <a:lnTo>
                  <a:pt x="25907" y="9143"/>
                </a:lnTo>
                <a:lnTo>
                  <a:pt x="30480" y="18287"/>
                </a:lnTo>
                <a:lnTo>
                  <a:pt x="30480" y="28955"/>
                </a:lnTo>
                <a:lnTo>
                  <a:pt x="28956" y="35051"/>
                </a:lnTo>
                <a:lnTo>
                  <a:pt x="24384" y="41148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2163" y="62484"/>
                </a:lnTo>
                <a:lnTo>
                  <a:pt x="9143" y="62484"/>
                </a:lnTo>
                <a:lnTo>
                  <a:pt x="12192" y="60960"/>
                </a:lnTo>
                <a:lnTo>
                  <a:pt x="16763" y="54863"/>
                </a:lnTo>
                <a:lnTo>
                  <a:pt x="25907" y="45719"/>
                </a:lnTo>
                <a:lnTo>
                  <a:pt x="35052" y="33527"/>
                </a:lnTo>
                <a:lnTo>
                  <a:pt x="38100" y="28955"/>
                </a:lnTo>
                <a:lnTo>
                  <a:pt x="39624" y="25907"/>
                </a:lnTo>
                <a:lnTo>
                  <a:pt x="39624" y="13715"/>
                </a:lnTo>
                <a:lnTo>
                  <a:pt x="38100" y="9143"/>
                </a:lnTo>
                <a:lnTo>
                  <a:pt x="35814" y="7619"/>
                </a:lnTo>
                <a:close/>
              </a:path>
              <a:path w="44450" h="70485">
                <a:moveTo>
                  <a:pt x="44196" y="56387"/>
                </a:moveTo>
                <a:lnTo>
                  <a:pt x="42672" y="56387"/>
                </a:lnTo>
                <a:lnTo>
                  <a:pt x="41148" y="57912"/>
                </a:lnTo>
                <a:lnTo>
                  <a:pt x="41148" y="59436"/>
                </a:lnTo>
                <a:lnTo>
                  <a:pt x="39624" y="60960"/>
                </a:lnTo>
                <a:lnTo>
                  <a:pt x="38100" y="60960"/>
                </a:lnTo>
                <a:lnTo>
                  <a:pt x="36575" y="62484"/>
                </a:lnTo>
                <a:lnTo>
                  <a:pt x="42163" y="62484"/>
                </a:lnTo>
                <a:lnTo>
                  <a:pt x="44196" y="56387"/>
                </a:lnTo>
                <a:close/>
              </a:path>
              <a:path w="44450" h="70485">
                <a:moveTo>
                  <a:pt x="27431" y="0"/>
                </a:moveTo>
                <a:lnTo>
                  <a:pt x="15240" y="0"/>
                </a:lnTo>
                <a:lnTo>
                  <a:pt x="6096" y="6095"/>
                </a:lnTo>
                <a:lnTo>
                  <a:pt x="4572" y="7619"/>
                </a:lnTo>
                <a:lnTo>
                  <a:pt x="1524" y="19812"/>
                </a:lnTo>
                <a:lnTo>
                  <a:pt x="3048" y="19812"/>
                </a:lnTo>
                <a:lnTo>
                  <a:pt x="4572" y="15239"/>
                </a:lnTo>
                <a:lnTo>
                  <a:pt x="6096" y="12191"/>
                </a:lnTo>
                <a:lnTo>
                  <a:pt x="10668" y="7619"/>
                </a:lnTo>
                <a:lnTo>
                  <a:pt x="35814" y="7619"/>
                </a:lnTo>
                <a:lnTo>
                  <a:pt x="33528" y="6095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177795" y="418490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7084" y="9144"/>
                </a:moveTo>
                <a:lnTo>
                  <a:pt x="22860" y="9144"/>
                </a:lnTo>
                <a:lnTo>
                  <a:pt x="28956" y="12192"/>
                </a:lnTo>
                <a:lnTo>
                  <a:pt x="32004" y="18287"/>
                </a:lnTo>
                <a:lnTo>
                  <a:pt x="32004" y="28956"/>
                </a:lnTo>
                <a:lnTo>
                  <a:pt x="30480" y="35051"/>
                </a:lnTo>
                <a:lnTo>
                  <a:pt x="0" y="68580"/>
                </a:lnTo>
                <a:lnTo>
                  <a:pt x="0" y="70104"/>
                </a:lnTo>
                <a:lnTo>
                  <a:pt x="39624" y="70104"/>
                </a:lnTo>
                <a:lnTo>
                  <a:pt x="43434" y="62484"/>
                </a:lnTo>
                <a:lnTo>
                  <a:pt x="9143" y="62484"/>
                </a:lnTo>
                <a:lnTo>
                  <a:pt x="12192" y="60960"/>
                </a:lnTo>
                <a:lnTo>
                  <a:pt x="18287" y="56387"/>
                </a:lnTo>
                <a:lnTo>
                  <a:pt x="25908" y="45720"/>
                </a:lnTo>
                <a:lnTo>
                  <a:pt x="30480" y="39624"/>
                </a:lnTo>
                <a:lnTo>
                  <a:pt x="35052" y="35051"/>
                </a:lnTo>
                <a:lnTo>
                  <a:pt x="39624" y="25908"/>
                </a:lnTo>
                <a:lnTo>
                  <a:pt x="41148" y="21336"/>
                </a:lnTo>
                <a:lnTo>
                  <a:pt x="41148" y="13716"/>
                </a:lnTo>
                <a:lnTo>
                  <a:pt x="38100" y="10668"/>
                </a:lnTo>
                <a:lnTo>
                  <a:pt x="37084" y="9144"/>
                </a:lnTo>
                <a:close/>
              </a:path>
              <a:path w="45719" h="70485">
                <a:moveTo>
                  <a:pt x="45720" y="57912"/>
                </a:moveTo>
                <a:lnTo>
                  <a:pt x="42672" y="57912"/>
                </a:lnTo>
                <a:lnTo>
                  <a:pt x="39624" y="60960"/>
                </a:lnTo>
                <a:lnTo>
                  <a:pt x="36576" y="60960"/>
                </a:lnTo>
                <a:lnTo>
                  <a:pt x="35052" y="62484"/>
                </a:lnTo>
                <a:lnTo>
                  <a:pt x="43434" y="62484"/>
                </a:lnTo>
                <a:lnTo>
                  <a:pt x="45720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6096"/>
                </a:lnTo>
                <a:lnTo>
                  <a:pt x="4572" y="9144"/>
                </a:lnTo>
                <a:lnTo>
                  <a:pt x="3048" y="13716"/>
                </a:lnTo>
                <a:lnTo>
                  <a:pt x="1524" y="19812"/>
                </a:lnTo>
                <a:lnTo>
                  <a:pt x="4572" y="19812"/>
                </a:lnTo>
                <a:lnTo>
                  <a:pt x="6096" y="15240"/>
                </a:lnTo>
                <a:lnTo>
                  <a:pt x="7620" y="12192"/>
                </a:lnTo>
                <a:lnTo>
                  <a:pt x="9143" y="12192"/>
                </a:lnTo>
                <a:lnTo>
                  <a:pt x="12192" y="9144"/>
                </a:lnTo>
                <a:lnTo>
                  <a:pt x="37084" y="9144"/>
                </a:lnTo>
                <a:lnTo>
                  <a:pt x="35052" y="6096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199888" y="438912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199888" y="44226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4960620" y="429463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917947" y="429082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960620" y="4242815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657344" y="4290821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4501896" y="438912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4501896" y="44226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642616" y="438912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642616" y="44226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323338" y="4341876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266188" y="4640579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89">
                <a:moveTo>
                  <a:pt x="0" y="8889"/>
                </a:moveTo>
                <a:lnTo>
                  <a:pt x="62484" y="8889"/>
                </a:lnTo>
                <a:lnTo>
                  <a:pt x="62484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324861" y="446405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324861" y="4174490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26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266188" y="4165600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89">
                <a:moveTo>
                  <a:pt x="0" y="8889"/>
                </a:moveTo>
                <a:lnTo>
                  <a:pt x="62484" y="8889"/>
                </a:lnTo>
                <a:lnTo>
                  <a:pt x="62484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777745" y="4341876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772411" y="4640579"/>
            <a:ext cx="64135" cy="8890"/>
          </a:xfrm>
          <a:custGeom>
            <a:avLst/>
            <a:gdLst/>
            <a:ahLst/>
            <a:cxnLst/>
            <a:rect l="l" t="t" r="r" b="b"/>
            <a:pathLst>
              <a:path w="64135" h="8889">
                <a:moveTo>
                  <a:pt x="0" y="8889"/>
                </a:moveTo>
                <a:lnTo>
                  <a:pt x="64007" y="8889"/>
                </a:lnTo>
                <a:lnTo>
                  <a:pt x="64007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776983" y="446405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776983" y="4174490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60">
                <a:moveTo>
                  <a:pt x="0" y="0"/>
                </a:moveTo>
                <a:lnTo>
                  <a:pt x="0" y="17526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772411" y="4165600"/>
            <a:ext cx="64135" cy="8890"/>
          </a:xfrm>
          <a:custGeom>
            <a:avLst/>
            <a:gdLst/>
            <a:ahLst/>
            <a:cxnLst/>
            <a:rect l="l" t="t" r="r" b="b"/>
            <a:pathLst>
              <a:path w="64135" h="8889">
                <a:moveTo>
                  <a:pt x="0" y="8889"/>
                </a:moveTo>
                <a:lnTo>
                  <a:pt x="64007" y="8889"/>
                </a:lnTo>
                <a:lnTo>
                  <a:pt x="64007" y="0"/>
                </a:lnTo>
                <a:lnTo>
                  <a:pt x="0" y="0"/>
                </a:lnTo>
                <a:lnTo>
                  <a:pt x="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994916" y="4296155"/>
            <a:ext cx="9525" cy="41275"/>
          </a:xfrm>
          <a:custGeom>
            <a:avLst/>
            <a:gdLst/>
            <a:ahLst/>
            <a:cxnLst/>
            <a:rect l="l" t="t" r="r" b="b"/>
            <a:pathLst>
              <a:path w="9525" h="41275">
                <a:moveTo>
                  <a:pt x="9143" y="0"/>
                </a:moveTo>
                <a:lnTo>
                  <a:pt x="0" y="0"/>
                </a:lnTo>
                <a:lnTo>
                  <a:pt x="0" y="41148"/>
                </a:lnTo>
                <a:lnTo>
                  <a:pt x="9143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952244" y="429158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994916" y="4242815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1412747" y="438912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1412747" y="4423409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4338828" y="4626864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4279391" y="4617720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40" y="0"/>
                </a:moveTo>
                <a:lnTo>
                  <a:pt x="0" y="0"/>
                </a:lnTo>
                <a:lnTo>
                  <a:pt x="0" y="6095"/>
                </a:lnTo>
                <a:lnTo>
                  <a:pt x="53340" y="6095"/>
                </a:lnTo>
                <a:lnTo>
                  <a:pt x="53340" y="0"/>
                </a:lnTo>
                <a:close/>
              </a:path>
              <a:path w="53339" h="24764">
                <a:moveTo>
                  <a:pt x="53340" y="18287"/>
                </a:moveTo>
                <a:lnTo>
                  <a:pt x="0" y="18287"/>
                </a:lnTo>
                <a:lnTo>
                  <a:pt x="0" y="24383"/>
                </a:lnTo>
                <a:lnTo>
                  <a:pt x="53340" y="24383"/>
                </a:lnTo>
                <a:lnTo>
                  <a:pt x="53340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2479548" y="4639055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4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2420111" y="4629911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39" y="0"/>
                </a:moveTo>
                <a:lnTo>
                  <a:pt x="0" y="0"/>
                </a:lnTo>
                <a:lnTo>
                  <a:pt x="0" y="4572"/>
                </a:lnTo>
                <a:lnTo>
                  <a:pt x="53339" y="4572"/>
                </a:lnTo>
                <a:lnTo>
                  <a:pt x="53339" y="0"/>
                </a:lnTo>
                <a:close/>
              </a:path>
              <a:path w="53339" h="24764">
                <a:moveTo>
                  <a:pt x="53339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3339" y="24384"/>
                </a:lnTo>
                <a:lnTo>
                  <a:pt x="53339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236720" y="4608576"/>
            <a:ext cx="36830" cy="48895"/>
          </a:xfrm>
          <a:custGeom>
            <a:avLst/>
            <a:gdLst/>
            <a:ahLst/>
            <a:cxnLst/>
            <a:rect l="l" t="t" r="r" b="b"/>
            <a:pathLst>
              <a:path w="36829" h="48895">
                <a:moveTo>
                  <a:pt x="4571" y="32003"/>
                </a:moveTo>
                <a:lnTo>
                  <a:pt x="3047" y="32003"/>
                </a:lnTo>
                <a:lnTo>
                  <a:pt x="0" y="48768"/>
                </a:lnTo>
                <a:lnTo>
                  <a:pt x="1524" y="48768"/>
                </a:lnTo>
                <a:lnTo>
                  <a:pt x="1524" y="47244"/>
                </a:lnTo>
                <a:lnTo>
                  <a:pt x="22859" y="47244"/>
                </a:lnTo>
                <a:lnTo>
                  <a:pt x="27431" y="45720"/>
                </a:lnTo>
                <a:lnTo>
                  <a:pt x="9143" y="45720"/>
                </a:lnTo>
                <a:lnTo>
                  <a:pt x="9143" y="42672"/>
                </a:lnTo>
                <a:lnTo>
                  <a:pt x="6095" y="41148"/>
                </a:lnTo>
                <a:lnTo>
                  <a:pt x="4571" y="36575"/>
                </a:lnTo>
                <a:lnTo>
                  <a:pt x="4571" y="32003"/>
                </a:lnTo>
                <a:close/>
              </a:path>
              <a:path w="36829" h="48895">
                <a:moveTo>
                  <a:pt x="22859" y="47244"/>
                </a:moveTo>
                <a:lnTo>
                  <a:pt x="6095" y="47244"/>
                </a:lnTo>
                <a:lnTo>
                  <a:pt x="9143" y="48768"/>
                </a:lnTo>
                <a:lnTo>
                  <a:pt x="18287" y="48768"/>
                </a:lnTo>
                <a:lnTo>
                  <a:pt x="22859" y="47244"/>
                </a:lnTo>
                <a:close/>
              </a:path>
              <a:path w="36829" h="48895">
                <a:moveTo>
                  <a:pt x="27431" y="0"/>
                </a:moveTo>
                <a:lnTo>
                  <a:pt x="19812" y="0"/>
                </a:lnTo>
                <a:lnTo>
                  <a:pt x="15239" y="1524"/>
                </a:lnTo>
                <a:lnTo>
                  <a:pt x="12191" y="3048"/>
                </a:lnTo>
                <a:lnTo>
                  <a:pt x="9143" y="6096"/>
                </a:lnTo>
                <a:lnTo>
                  <a:pt x="7619" y="9144"/>
                </a:lnTo>
                <a:lnTo>
                  <a:pt x="7619" y="13715"/>
                </a:lnTo>
                <a:lnTo>
                  <a:pt x="6095" y="16763"/>
                </a:lnTo>
                <a:lnTo>
                  <a:pt x="6095" y="19812"/>
                </a:lnTo>
                <a:lnTo>
                  <a:pt x="10667" y="24384"/>
                </a:lnTo>
                <a:lnTo>
                  <a:pt x="15239" y="27432"/>
                </a:lnTo>
                <a:lnTo>
                  <a:pt x="19812" y="28956"/>
                </a:lnTo>
                <a:lnTo>
                  <a:pt x="25907" y="35051"/>
                </a:lnTo>
                <a:lnTo>
                  <a:pt x="25907" y="41148"/>
                </a:lnTo>
                <a:lnTo>
                  <a:pt x="24383" y="44196"/>
                </a:lnTo>
                <a:lnTo>
                  <a:pt x="22859" y="45720"/>
                </a:lnTo>
                <a:lnTo>
                  <a:pt x="27431" y="45720"/>
                </a:lnTo>
                <a:lnTo>
                  <a:pt x="30479" y="44196"/>
                </a:lnTo>
                <a:lnTo>
                  <a:pt x="33527" y="35051"/>
                </a:lnTo>
                <a:lnTo>
                  <a:pt x="33527" y="28956"/>
                </a:lnTo>
                <a:lnTo>
                  <a:pt x="32003" y="24384"/>
                </a:lnTo>
                <a:lnTo>
                  <a:pt x="25907" y="22860"/>
                </a:lnTo>
                <a:lnTo>
                  <a:pt x="19812" y="18287"/>
                </a:lnTo>
                <a:lnTo>
                  <a:pt x="13715" y="15239"/>
                </a:lnTo>
                <a:lnTo>
                  <a:pt x="13715" y="13715"/>
                </a:lnTo>
                <a:lnTo>
                  <a:pt x="12191" y="12191"/>
                </a:lnTo>
                <a:lnTo>
                  <a:pt x="12191" y="10668"/>
                </a:lnTo>
                <a:lnTo>
                  <a:pt x="13715" y="9144"/>
                </a:lnTo>
                <a:lnTo>
                  <a:pt x="13715" y="6096"/>
                </a:lnTo>
                <a:lnTo>
                  <a:pt x="16763" y="4572"/>
                </a:lnTo>
                <a:lnTo>
                  <a:pt x="18287" y="3048"/>
                </a:lnTo>
                <a:lnTo>
                  <a:pt x="36021" y="3048"/>
                </a:lnTo>
                <a:lnTo>
                  <a:pt x="36298" y="1524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  <a:path w="36829" h="48895">
                <a:moveTo>
                  <a:pt x="36021" y="3048"/>
                </a:moveTo>
                <a:lnTo>
                  <a:pt x="28955" y="3048"/>
                </a:lnTo>
                <a:lnTo>
                  <a:pt x="30479" y="6096"/>
                </a:lnTo>
                <a:lnTo>
                  <a:pt x="32003" y="7620"/>
                </a:lnTo>
                <a:lnTo>
                  <a:pt x="32003" y="16763"/>
                </a:lnTo>
                <a:lnTo>
                  <a:pt x="33527" y="16763"/>
                </a:lnTo>
                <a:lnTo>
                  <a:pt x="36021" y="3048"/>
                </a:lnTo>
                <a:close/>
              </a:path>
              <a:path w="36829" h="48895">
                <a:moveTo>
                  <a:pt x="36575" y="0"/>
                </a:moveTo>
                <a:lnTo>
                  <a:pt x="35051" y="0"/>
                </a:lnTo>
                <a:lnTo>
                  <a:pt x="33527" y="1524"/>
                </a:lnTo>
                <a:lnTo>
                  <a:pt x="36298" y="1524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2375916" y="4620767"/>
            <a:ext cx="38100" cy="48895"/>
          </a:xfrm>
          <a:custGeom>
            <a:avLst/>
            <a:gdLst/>
            <a:ahLst/>
            <a:cxnLst/>
            <a:rect l="l" t="t" r="r" b="b"/>
            <a:pathLst>
              <a:path w="38100" h="48895">
                <a:moveTo>
                  <a:pt x="6095" y="32004"/>
                </a:moveTo>
                <a:lnTo>
                  <a:pt x="4571" y="32004"/>
                </a:lnTo>
                <a:lnTo>
                  <a:pt x="0" y="48768"/>
                </a:lnTo>
                <a:lnTo>
                  <a:pt x="3047" y="48768"/>
                </a:lnTo>
                <a:lnTo>
                  <a:pt x="3047" y="47244"/>
                </a:lnTo>
                <a:lnTo>
                  <a:pt x="24383" y="47244"/>
                </a:lnTo>
                <a:lnTo>
                  <a:pt x="27431" y="45720"/>
                </a:lnTo>
                <a:lnTo>
                  <a:pt x="15239" y="45720"/>
                </a:lnTo>
                <a:lnTo>
                  <a:pt x="9143" y="42672"/>
                </a:lnTo>
                <a:lnTo>
                  <a:pt x="6095" y="36576"/>
                </a:lnTo>
                <a:lnTo>
                  <a:pt x="6095" y="32004"/>
                </a:lnTo>
                <a:close/>
              </a:path>
              <a:path w="38100" h="48895">
                <a:moveTo>
                  <a:pt x="24383" y="47244"/>
                </a:moveTo>
                <a:lnTo>
                  <a:pt x="7619" y="47244"/>
                </a:lnTo>
                <a:lnTo>
                  <a:pt x="10667" y="48768"/>
                </a:lnTo>
                <a:lnTo>
                  <a:pt x="19811" y="48768"/>
                </a:lnTo>
                <a:lnTo>
                  <a:pt x="24383" y="47244"/>
                </a:lnTo>
                <a:close/>
              </a:path>
              <a:path w="38100" h="48895">
                <a:moveTo>
                  <a:pt x="28956" y="0"/>
                </a:moveTo>
                <a:lnTo>
                  <a:pt x="19811" y="0"/>
                </a:lnTo>
                <a:lnTo>
                  <a:pt x="16763" y="1524"/>
                </a:lnTo>
                <a:lnTo>
                  <a:pt x="15239" y="4572"/>
                </a:lnTo>
                <a:lnTo>
                  <a:pt x="10667" y="6096"/>
                </a:lnTo>
                <a:lnTo>
                  <a:pt x="9143" y="10668"/>
                </a:lnTo>
                <a:lnTo>
                  <a:pt x="7619" y="12192"/>
                </a:lnTo>
                <a:lnTo>
                  <a:pt x="7619" y="18287"/>
                </a:lnTo>
                <a:lnTo>
                  <a:pt x="9143" y="19812"/>
                </a:lnTo>
                <a:lnTo>
                  <a:pt x="10667" y="22860"/>
                </a:lnTo>
                <a:lnTo>
                  <a:pt x="13715" y="24384"/>
                </a:lnTo>
                <a:lnTo>
                  <a:pt x="16763" y="27432"/>
                </a:lnTo>
                <a:lnTo>
                  <a:pt x="21335" y="30480"/>
                </a:lnTo>
                <a:lnTo>
                  <a:pt x="24383" y="32004"/>
                </a:lnTo>
                <a:lnTo>
                  <a:pt x="25907" y="33528"/>
                </a:lnTo>
                <a:lnTo>
                  <a:pt x="27431" y="33528"/>
                </a:lnTo>
                <a:lnTo>
                  <a:pt x="27431" y="36576"/>
                </a:lnTo>
                <a:lnTo>
                  <a:pt x="25907" y="38100"/>
                </a:lnTo>
                <a:lnTo>
                  <a:pt x="25907" y="41148"/>
                </a:lnTo>
                <a:lnTo>
                  <a:pt x="21335" y="45720"/>
                </a:lnTo>
                <a:lnTo>
                  <a:pt x="27431" y="45720"/>
                </a:lnTo>
                <a:lnTo>
                  <a:pt x="32003" y="42672"/>
                </a:lnTo>
                <a:lnTo>
                  <a:pt x="35051" y="38100"/>
                </a:lnTo>
                <a:lnTo>
                  <a:pt x="35051" y="33528"/>
                </a:lnTo>
                <a:lnTo>
                  <a:pt x="36575" y="30480"/>
                </a:lnTo>
                <a:lnTo>
                  <a:pt x="33527" y="25908"/>
                </a:lnTo>
                <a:lnTo>
                  <a:pt x="27431" y="21336"/>
                </a:lnTo>
                <a:lnTo>
                  <a:pt x="19811" y="18287"/>
                </a:lnTo>
                <a:lnTo>
                  <a:pt x="16763" y="16764"/>
                </a:lnTo>
                <a:lnTo>
                  <a:pt x="15239" y="15240"/>
                </a:lnTo>
                <a:lnTo>
                  <a:pt x="15239" y="6096"/>
                </a:lnTo>
                <a:lnTo>
                  <a:pt x="16763" y="4572"/>
                </a:lnTo>
                <a:lnTo>
                  <a:pt x="19811" y="3048"/>
                </a:lnTo>
                <a:lnTo>
                  <a:pt x="37795" y="3048"/>
                </a:lnTo>
                <a:lnTo>
                  <a:pt x="37947" y="1524"/>
                </a:lnTo>
                <a:lnTo>
                  <a:pt x="32003" y="1524"/>
                </a:lnTo>
                <a:lnTo>
                  <a:pt x="28956" y="0"/>
                </a:lnTo>
                <a:close/>
              </a:path>
              <a:path w="38100" h="48895">
                <a:moveTo>
                  <a:pt x="37795" y="3048"/>
                </a:moveTo>
                <a:lnTo>
                  <a:pt x="27431" y="3048"/>
                </a:lnTo>
                <a:lnTo>
                  <a:pt x="28956" y="4572"/>
                </a:lnTo>
                <a:lnTo>
                  <a:pt x="32003" y="6096"/>
                </a:lnTo>
                <a:lnTo>
                  <a:pt x="33527" y="7620"/>
                </a:lnTo>
                <a:lnTo>
                  <a:pt x="33527" y="10668"/>
                </a:lnTo>
                <a:lnTo>
                  <a:pt x="35051" y="15240"/>
                </a:lnTo>
                <a:lnTo>
                  <a:pt x="36575" y="15240"/>
                </a:lnTo>
                <a:lnTo>
                  <a:pt x="37795" y="3048"/>
                </a:lnTo>
                <a:close/>
              </a:path>
              <a:path w="38100" h="48895">
                <a:moveTo>
                  <a:pt x="38100" y="0"/>
                </a:moveTo>
                <a:lnTo>
                  <a:pt x="36575" y="1524"/>
                </a:lnTo>
                <a:lnTo>
                  <a:pt x="37947" y="15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985772" y="451104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052" y="83820"/>
                </a:moveTo>
                <a:lnTo>
                  <a:pt x="12191" y="83820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7" y="85344"/>
                </a:lnTo>
                <a:lnTo>
                  <a:pt x="43052" y="83820"/>
                </a:lnTo>
                <a:close/>
              </a:path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5344"/>
                </a:lnTo>
                <a:lnTo>
                  <a:pt x="3047" y="85344"/>
                </a:lnTo>
                <a:lnTo>
                  <a:pt x="4571" y="83820"/>
                </a:lnTo>
                <a:lnTo>
                  <a:pt x="43052" y="83820"/>
                </a:lnTo>
                <a:lnTo>
                  <a:pt x="44957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5239" y="74675"/>
                </a:lnTo>
                <a:lnTo>
                  <a:pt x="10667" y="71627"/>
                </a:lnTo>
                <a:lnTo>
                  <a:pt x="9143" y="65532"/>
                </a:lnTo>
                <a:lnTo>
                  <a:pt x="9143" y="56387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2859" y="6096"/>
                </a:lnTo>
                <a:lnTo>
                  <a:pt x="16763" y="10668"/>
                </a:lnTo>
                <a:lnTo>
                  <a:pt x="15239" y="16763"/>
                </a:lnTo>
                <a:lnTo>
                  <a:pt x="13715" y="24384"/>
                </a:lnTo>
                <a:lnTo>
                  <a:pt x="12191" y="28956"/>
                </a:lnTo>
                <a:lnTo>
                  <a:pt x="12191" y="32004"/>
                </a:lnTo>
                <a:lnTo>
                  <a:pt x="13715" y="36575"/>
                </a:lnTo>
                <a:lnTo>
                  <a:pt x="16763" y="39624"/>
                </a:lnTo>
                <a:lnTo>
                  <a:pt x="19811" y="44196"/>
                </a:lnTo>
                <a:lnTo>
                  <a:pt x="28955" y="48768"/>
                </a:lnTo>
                <a:lnTo>
                  <a:pt x="36575" y="51815"/>
                </a:lnTo>
                <a:lnTo>
                  <a:pt x="41147" y="56387"/>
                </a:lnTo>
                <a:lnTo>
                  <a:pt x="42671" y="59436"/>
                </a:lnTo>
                <a:lnTo>
                  <a:pt x="45719" y="62484"/>
                </a:lnTo>
                <a:lnTo>
                  <a:pt x="45719" y="70104"/>
                </a:lnTo>
                <a:lnTo>
                  <a:pt x="44195" y="73151"/>
                </a:lnTo>
                <a:lnTo>
                  <a:pt x="39623" y="77724"/>
                </a:lnTo>
                <a:lnTo>
                  <a:pt x="38100" y="80772"/>
                </a:lnTo>
                <a:lnTo>
                  <a:pt x="33527" y="82296"/>
                </a:lnTo>
                <a:lnTo>
                  <a:pt x="44957" y="82296"/>
                </a:lnTo>
                <a:lnTo>
                  <a:pt x="48767" y="79248"/>
                </a:lnTo>
                <a:lnTo>
                  <a:pt x="54863" y="74675"/>
                </a:lnTo>
                <a:lnTo>
                  <a:pt x="59435" y="70104"/>
                </a:lnTo>
                <a:lnTo>
                  <a:pt x="60959" y="62484"/>
                </a:lnTo>
                <a:lnTo>
                  <a:pt x="61174" y="55030"/>
                </a:lnTo>
                <a:lnTo>
                  <a:pt x="59245" y="48577"/>
                </a:lnTo>
                <a:lnTo>
                  <a:pt x="54744" y="42981"/>
                </a:lnTo>
                <a:lnTo>
                  <a:pt x="47243" y="38100"/>
                </a:lnTo>
                <a:lnTo>
                  <a:pt x="36575" y="32004"/>
                </a:lnTo>
                <a:lnTo>
                  <a:pt x="27431" y="27432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5239"/>
                </a:lnTo>
                <a:lnTo>
                  <a:pt x="25907" y="12192"/>
                </a:lnTo>
                <a:lnTo>
                  <a:pt x="30479" y="7620"/>
                </a:lnTo>
                <a:lnTo>
                  <a:pt x="33527" y="6096"/>
                </a:lnTo>
                <a:lnTo>
                  <a:pt x="66093" y="6096"/>
                </a:lnTo>
                <a:lnTo>
                  <a:pt x="66334" y="4572"/>
                </a:lnTo>
                <a:lnTo>
                  <a:pt x="59435" y="4572"/>
                </a:lnTo>
                <a:lnTo>
                  <a:pt x="57911" y="3048"/>
                </a:lnTo>
                <a:lnTo>
                  <a:pt x="54863" y="3048"/>
                </a:lnTo>
                <a:lnTo>
                  <a:pt x="48767" y="1524"/>
                </a:lnTo>
                <a:lnTo>
                  <a:pt x="45719" y="0"/>
                </a:lnTo>
                <a:close/>
              </a:path>
              <a:path w="67310" h="86995">
                <a:moveTo>
                  <a:pt x="66093" y="6096"/>
                </a:moveTo>
                <a:lnTo>
                  <a:pt x="50291" y="6096"/>
                </a:lnTo>
                <a:lnTo>
                  <a:pt x="56387" y="12192"/>
                </a:lnTo>
                <a:lnTo>
                  <a:pt x="59435" y="19812"/>
                </a:lnTo>
                <a:lnTo>
                  <a:pt x="59435" y="28956"/>
                </a:lnTo>
                <a:lnTo>
                  <a:pt x="62483" y="28956"/>
                </a:lnTo>
                <a:lnTo>
                  <a:pt x="66093" y="6096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8"/>
                </a:lnTo>
                <a:lnTo>
                  <a:pt x="60959" y="4572"/>
                </a:lnTo>
                <a:lnTo>
                  <a:pt x="66334" y="4572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2098548" y="425348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3819"/>
                </a:moveTo>
                <a:lnTo>
                  <a:pt x="12191" y="83819"/>
                </a:lnTo>
                <a:lnTo>
                  <a:pt x="18287" y="86867"/>
                </a:lnTo>
                <a:lnTo>
                  <a:pt x="36575" y="86867"/>
                </a:lnTo>
                <a:lnTo>
                  <a:pt x="41147" y="85343"/>
                </a:lnTo>
                <a:lnTo>
                  <a:pt x="43687" y="83819"/>
                </a:lnTo>
                <a:close/>
              </a:path>
              <a:path w="67310" h="86995">
                <a:moveTo>
                  <a:pt x="9143" y="57912"/>
                </a:moveTo>
                <a:lnTo>
                  <a:pt x="6095" y="57912"/>
                </a:lnTo>
                <a:lnTo>
                  <a:pt x="0" y="85343"/>
                </a:lnTo>
                <a:lnTo>
                  <a:pt x="3047" y="85343"/>
                </a:lnTo>
                <a:lnTo>
                  <a:pt x="4571" y="83819"/>
                </a:lnTo>
                <a:lnTo>
                  <a:pt x="43687" y="83819"/>
                </a:lnTo>
                <a:lnTo>
                  <a:pt x="48768" y="80771"/>
                </a:lnTo>
                <a:lnTo>
                  <a:pt x="18287" y="80771"/>
                </a:lnTo>
                <a:lnTo>
                  <a:pt x="12191" y="71627"/>
                </a:lnTo>
                <a:lnTo>
                  <a:pt x="9143" y="65531"/>
                </a:lnTo>
                <a:lnTo>
                  <a:pt x="9143" y="57912"/>
                </a:lnTo>
                <a:close/>
              </a:path>
              <a:path w="67310" h="86995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7619"/>
                </a:lnTo>
                <a:lnTo>
                  <a:pt x="18287" y="12191"/>
                </a:lnTo>
                <a:lnTo>
                  <a:pt x="15239" y="16763"/>
                </a:lnTo>
                <a:lnTo>
                  <a:pt x="13715" y="24383"/>
                </a:lnTo>
                <a:lnTo>
                  <a:pt x="12191" y="28955"/>
                </a:lnTo>
                <a:lnTo>
                  <a:pt x="38100" y="53339"/>
                </a:lnTo>
                <a:lnTo>
                  <a:pt x="41147" y="57912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1" y="76200"/>
                </a:lnTo>
                <a:lnTo>
                  <a:pt x="41147" y="79248"/>
                </a:lnTo>
                <a:lnTo>
                  <a:pt x="38100" y="80771"/>
                </a:lnTo>
                <a:lnTo>
                  <a:pt x="48768" y="80771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3" y="62483"/>
                </a:lnTo>
                <a:lnTo>
                  <a:pt x="62460" y="55673"/>
                </a:lnTo>
                <a:lnTo>
                  <a:pt x="60007" y="49149"/>
                </a:lnTo>
                <a:lnTo>
                  <a:pt x="54983" y="43195"/>
                </a:lnTo>
                <a:lnTo>
                  <a:pt x="47243" y="38100"/>
                </a:lnTo>
                <a:lnTo>
                  <a:pt x="36575" y="33527"/>
                </a:lnTo>
                <a:lnTo>
                  <a:pt x="30479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60"/>
                </a:lnTo>
                <a:lnTo>
                  <a:pt x="24383" y="19812"/>
                </a:lnTo>
                <a:lnTo>
                  <a:pt x="25907" y="15239"/>
                </a:lnTo>
                <a:lnTo>
                  <a:pt x="25907" y="12191"/>
                </a:lnTo>
                <a:lnTo>
                  <a:pt x="27431" y="12191"/>
                </a:lnTo>
                <a:lnTo>
                  <a:pt x="30479" y="9143"/>
                </a:lnTo>
                <a:lnTo>
                  <a:pt x="33527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574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6995">
                <a:moveTo>
                  <a:pt x="66093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3" y="10667"/>
                </a:lnTo>
                <a:lnTo>
                  <a:pt x="57912" y="12191"/>
                </a:lnTo>
                <a:lnTo>
                  <a:pt x="59435" y="19812"/>
                </a:lnTo>
                <a:lnTo>
                  <a:pt x="59435" y="28955"/>
                </a:lnTo>
                <a:lnTo>
                  <a:pt x="62483" y="28955"/>
                </a:lnTo>
                <a:lnTo>
                  <a:pt x="66093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3048"/>
                </a:lnTo>
                <a:lnTo>
                  <a:pt x="6657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578935" y="4468367"/>
            <a:ext cx="155376" cy="12954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607891" y="4210811"/>
            <a:ext cx="92892" cy="12953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251299" y="4329684"/>
            <a:ext cx="120300" cy="12649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752600" y="5030723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2173223" y="5030723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528316" y="503072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041904" y="5065776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4" h="212089">
                <a:moveTo>
                  <a:pt x="48768" y="0"/>
                </a:moveTo>
                <a:lnTo>
                  <a:pt x="20478" y="27432"/>
                </a:lnTo>
                <a:lnTo>
                  <a:pt x="3238" y="72199"/>
                </a:lnTo>
                <a:lnTo>
                  <a:pt x="0" y="106679"/>
                </a:lnTo>
                <a:lnTo>
                  <a:pt x="833" y="123301"/>
                </a:lnTo>
                <a:lnTo>
                  <a:pt x="12191" y="169163"/>
                </a:lnTo>
                <a:lnTo>
                  <a:pt x="37909" y="204525"/>
                </a:lnTo>
                <a:lnTo>
                  <a:pt x="48768" y="211836"/>
                </a:lnTo>
                <a:lnTo>
                  <a:pt x="48768" y="207263"/>
                </a:lnTo>
                <a:lnTo>
                  <a:pt x="42695" y="202191"/>
                </a:lnTo>
                <a:lnTo>
                  <a:pt x="37909" y="196405"/>
                </a:lnTo>
                <a:lnTo>
                  <a:pt x="22121" y="158472"/>
                </a:lnTo>
                <a:lnTo>
                  <a:pt x="17025" y="114633"/>
                </a:lnTo>
                <a:lnTo>
                  <a:pt x="16763" y="102108"/>
                </a:lnTo>
                <a:lnTo>
                  <a:pt x="17025" y="91582"/>
                </a:lnTo>
                <a:lnTo>
                  <a:pt x="22145" y="49458"/>
                </a:lnTo>
                <a:lnTo>
                  <a:pt x="39243" y="13144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3412235" y="5065776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5" h="212089">
                <a:moveTo>
                  <a:pt x="0" y="0"/>
                </a:moveTo>
                <a:lnTo>
                  <a:pt x="0" y="3048"/>
                </a:lnTo>
                <a:lnTo>
                  <a:pt x="6072" y="9001"/>
                </a:lnTo>
                <a:lnTo>
                  <a:pt x="10858" y="15240"/>
                </a:lnTo>
                <a:lnTo>
                  <a:pt x="26646" y="52720"/>
                </a:lnTo>
                <a:lnTo>
                  <a:pt x="31742" y="97202"/>
                </a:lnTo>
                <a:lnTo>
                  <a:pt x="32003" y="109727"/>
                </a:lnTo>
                <a:lnTo>
                  <a:pt x="31742" y="120253"/>
                </a:lnTo>
                <a:lnTo>
                  <a:pt x="26622" y="162353"/>
                </a:lnTo>
                <a:lnTo>
                  <a:pt x="16763" y="185927"/>
                </a:lnTo>
                <a:lnTo>
                  <a:pt x="13287" y="192476"/>
                </a:lnTo>
                <a:lnTo>
                  <a:pt x="9525" y="198310"/>
                </a:lnTo>
                <a:lnTo>
                  <a:pt x="5191" y="203287"/>
                </a:lnTo>
                <a:lnTo>
                  <a:pt x="0" y="207263"/>
                </a:lnTo>
                <a:lnTo>
                  <a:pt x="0" y="211836"/>
                </a:lnTo>
                <a:lnTo>
                  <a:pt x="27646" y="184618"/>
                </a:lnTo>
                <a:lnTo>
                  <a:pt x="45338" y="139636"/>
                </a:lnTo>
                <a:lnTo>
                  <a:pt x="48767" y="105156"/>
                </a:lnTo>
                <a:lnTo>
                  <a:pt x="47910" y="88534"/>
                </a:lnTo>
                <a:lnTo>
                  <a:pt x="35051" y="42672"/>
                </a:lnTo>
                <a:lnTo>
                  <a:pt x="10834" y="79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3029711" y="5030723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 h="0">
                <a:moveTo>
                  <a:pt x="0" y="0"/>
                </a:moveTo>
                <a:lnTo>
                  <a:pt x="5090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3467100" y="5062728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6575" y="6096"/>
                </a:moveTo>
                <a:lnTo>
                  <a:pt x="22860" y="6096"/>
                </a:lnTo>
                <a:lnTo>
                  <a:pt x="30479" y="13716"/>
                </a:lnTo>
                <a:lnTo>
                  <a:pt x="30479" y="27432"/>
                </a:lnTo>
                <a:lnTo>
                  <a:pt x="28955" y="33527"/>
                </a:lnTo>
                <a:lnTo>
                  <a:pt x="22860" y="41148"/>
                </a:lnTo>
                <a:lnTo>
                  <a:pt x="19502" y="46910"/>
                </a:lnTo>
                <a:lnTo>
                  <a:pt x="14287" y="52959"/>
                </a:lnTo>
                <a:lnTo>
                  <a:pt x="7643" y="59578"/>
                </a:lnTo>
                <a:lnTo>
                  <a:pt x="0" y="67056"/>
                </a:lnTo>
                <a:lnTo>
                  <a:pt x="0" y="70104"/>
                </a:lnTo>
                <a:lnTo>
                  <a:pt x="39624" y="70104"/>
                </a:lnTo>
                <a:lnTo>
                  <a:pt x="42367" y="60960"/>
                </a:lnTo>
                <a:lnTo>
                  <a:pt x="9144" y="60960"/>
                </a:lnTo>
                <a:lnTo>
                  <a:pt x="12191" y="59436"/>
                </a:lnTo>
                <a:lnTo>
                  <a:pt x="16763" y="53339"/>
                </a:lnTo>
                <a:lnTo>
                  <a:pt x="24384" y="45720"/>
                </a:lnTo>
                <a:lnTo>
                  <a:pt x="30479" y="38100"/>
                </a:lnTo>
                <a:lnTo>
                  <a:pt x="35051" y="32004"/>
                </a:lnTo>
                <a:lnTo>
                  <a:pt x="38100" y="27432"/>
                </a:lnTo>
                <a:lnTo>
                  <a:pt x="41148" y="21336"/>
                </a:lnTo>
                <a:lnTo>
                  <a:pt x="41148" y="12192"/>
                </a:lnTo>
                <a:lnTo>
                  <a:pt x="38100" y="7620"/>
                </a:lnTo>
                <a:lnTo>
                  <a:pt x="36575" y="6096"/>
                </a:lnTo>
                <a:close/>
              </a:path>
              <a:path w="44450" h="70485">
                <a:moveTo>
                  <a:pt x="44196" y="54863"/>
                </a:moveTo>
                <a:lnTo>
                  <a:pt x="42672" y="54863"/>
                </a:lnTo>
                <a:lnTo>
                  <a:pt x="42672" y="56387"/>
                </a:lnTo>
                <a:lnTo>
                  <a:pt x="39624" y="59436"/>
                </a:lnTo>
                <a:lnTo>
                  <a:pt x="38100" y="59436"/>
                </a:lnTo>
                <a:lnTo>
                  <a:pt x="36575" y="60960"/>
                </a:lnTo>
                <a:lnTo>
                  <a:pt x="42367" y="60960"/>
                </a:lnTo>
                <a:lnTo>
                  <a:pt x="44196" y="54863"/>
                </a:lnTo>
                <a:close/>
              </a:path>
              <a:path w="44450" h="70485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4572"/>
                </a:lnTo>
                <a:lnTo>
                  <a:pt x="3048" y="6096"/>
                </a:lnTo>
                <a:lnTo>
                  <a:pt x="0" y="18287"/>
                </a:lnTo>
                <a:lnTo>
                  <a:pt x="1524" y="18287"/>
                </a:lnTo>
                <a:lnTo>
                  <a:pt x="3048" y="13716"/>
                </a:lnTo>
                <a:lnTo>
                  <a:pt x="6096" y="10668"/>
                </a:lnTo>
                <a:lnTo>
                  <a:pt x="9144" y="9144"/>
                </a:lnTo>
                <a:lnTo>
                  <a:pt x="10667" y="7620"/>
                </a:lnTo>
                <a:lnTo>
                  <a:pt x="15239" y="6096"/>
                </a:lnTo>
                <a:lnTo>
                  <a:pt x="36575" y="6096"/>
                </a:lnTo>
                <a:lnTo>
                  <a:pt x="35051" y="4572"/>
                </a:lnTo>
                <a:lnTo>
                  <a:pt x="30479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2273807" y="5067300"/>
            <a:ext cx="44450" cy="68580"/>
          </a:xfrm>
          <a:custGeom>
            <a:avLst/>
            <a:gdLst/>
            <a:ahLst/>
            <a:cxnLst/>
            <a:rect l="l" t="t" r="r" b="b"/>
            <a:pathLst>
              <a:path w="44450" h="68579">
                <a:moveTo>
                  <a:pt x="36575" y="6096"/>
                </a:moveTo>
                <a:lnTo>
                  <a:pt x="22860" y="6096"/>
                </a:lnTo>
                <a:lnTo>
                  <a:pt x="25908" y="7620"/>
                </a:lnTo>
                <a:lnTo>
                  <a:pt x="28956" y="13715"/>
                </a:lnTo>
                <a:lnTo>
                  <a:pt x="30480" y="18287"/>
                </a:lnTo>
                <a:lnTo>
                  <a:pt x="30480" y="27432"/>
                </a:lnTo>
                <a:lnTo>
                  <a:pt x="7667" y="60007"/>
                </a:lnTo>
                <a:lnTo>
                  <a:pt x="0" y="68579"/>
                </a:lnTo>
                <a:lnTo>
                  <a:pt x="39624" y="68579"/>
                </a:lnTo>
                <a:lnTo>
                  <a:pt x="41910" y="62484"/>
                </a:lnTo>
                <a:lnTo>
                  <a:pt x="9143" y="62484"/>
                </a:lnTo>
                <a:lnTo>
                  <a:pt x="12192" y="59436"/>
                </a:lnTo>
                <a:lnTo>
                  <a:pt x="16764" y="53339"/>
                </a:lnTo>
                <a:lnTo>
                  <a:pt x="25908" y="45720"/>
                </a:lnTo>
                <a:lnTo>
                  <a:pt x="35052" y="33527"/>
                </a:lnTo>
                <a:lnTo>
                  <a:pt x="38100" y="27432"/>
                </a:lnTo>
                <a:lnTo>
                  <a:pt x="39624" y="22860"/>
                </a:lnTo>
                <a:lnTo>
                  <a:pt x="39624" y="12191"/>
                </a:lnTo>
                <a:lnTo>
                  <a:pt x="38100" y="7620"/>
                </a:lnTo>
                <a:lnTo>
                  <a:pt x="36575" y="6096"/>
                </a:lnTo>
                <a:close/>
              </a:path>
              <a:path w="44450" h="68579">
                <a:moveTo>
                  <a:pt x="44196" y="56387"/>
                </a:moveTo>
                <a:lnTo>
                  <a:pt x="42672" y="56387"/>
                </a:lnTo>
                <a:lnTo>
                  <a:pt x="41148" y="57912"/>
                </a:lnTo>
                <a:lnTo>
                  <a:pt x="41148" y="59436"/>
                </a:lnTo>
                <a:lnTo>
                  <a:pt x="39624" y="59436"/>
                </a:lnTo>
                <a:lnTo>
                  <a:pt x="38100" y="60960"/>
                </a:lnTo>
                <a:lnTo>
                  <a:pt x="35052" y="60960"/>
                </a:lnTo>
                <a:lnTo>
                  <a:pt x="33528" y="62484"/>
                </a:lnTo>
                <a:lnTo>
                  <a:pt x="41910" y="62484"/>
                </a:lnTo>
                <a:lnTo>
                  <a:pt x="44196" y="56387"/>
                </a:lnTo>
                <a:close/>
              </a:path>
              <a:path w="44450" h="68579">
                <a:moveTo>
                  <a:pt x="30480" y="0"/>
                </a:moveTo>
                <a:lnTo>
                  <a:pt x="10668" y="0"/>
                </a:lnTo>
                <a:lnTo>
                  <a:pt x="7619" y="4572"/>
                </a:lnTo>
                <a:lnTo>
                  <a:pt x="3048" y="7620"/>
                </a:lnTo>
                <a:lnTo>
                  <a:pt x="3048" y="12191"/>
                </a:lnTo>
                <a:lnTo>
                  <a:pt x="1524" y="19812"/>
                </a:lnTo>
                <a:lnTo>
                  <a:pt x="3048" y="19812"/>
                </a:lnTo>
                <a:lnTo>
                  <a:pt x="3048" y="15239"/>
                </a:lnTo>
                <a:lnTo>
                  <a:pt x="6096" y="12191"/>
                </a:lnTo>
                <a:lnTo>
                  <a:pt x="9143" y="10667"/>
                </a:lnTo>
                <a:lnTo>
                  <a:pt x="10668" y="7620"/>
                </a:lnTo>
                <a:lnTo>
                  <a:pt x="15240" y="6096"/>
                </a:lnTo>
                <a:lnTo>
                  <a:pt x="36575" y="609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3346703" y="5103876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4" y="121920"/>
                </a:moveTo>
                <a:lnTo>
                  <a:pt x="1524" y="121920"/>
                </a:lnTo>
                <a:lnTo>
                  <a:pt x="1524" y="123444"/>
                </a:lnTo>
                <a:lnTo>
                  <a:pt x="47244" y="123444"/>
                </a:lnTo>
                <a:lnTo>
                  <a:pt x="47244" y="121920"/>
                </a:lnTo>
                <a:close/>
              </a:path>
              <a:path w="47625" h="123825">
                <a:moveTo>
                  <a:pt x="30480" y="13715"/>
                </a:moveTo>
                <a:lnTo>
                  <a:pt x="10668" y="13715"/>
                </a:lnTo>
                <a:lnTo>
                  <a:pt x="12192" y="15239"/>
                </a:lnTo>
                <a:lnTo>
                  <a:pt x="13716" y="15239"/>
                </a:lnTo>
                <a:lnTo>
                  <a:pt x="15240" y="16763"/>
                </a:lnTo>
                <a:lnTo>
                  <a:pt x="15240" y="19812"/>
                </a:lnTo>
                <a:lnTo>
                  <a:pt x="16763" y="22860"/>
                </a:lnTo>
                <a:lnTo>
                  <a:pt x="16763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3716" y="118872"/>
                </a:lnTo>
                <a:lnTo>
                  <a:pt x="10668" y="121920"/>
                </a:lnTo>
                <a:lnTo>
                  <a:pt x="38100" y="121920"/>
                </a:lnTo>
                <a:lnTo>
                  <a:pt x="35051" y="120396"/>
                </a:lnTo>
                <a:lnTo>
                  <a:pt x="32004" y="117348"/>
                </a:lnTo>
                <a:lnTo>
                  <a:pt x="32004" y="114300"/>
                </a:lnTo>
                <a:lnTo>
                  <a:pt x="30480" y="109727"/>
                </a:lnTo>
                <a:lnTo>
                  <a:pt x="30480" y="13715"/>
                </a:lnTo>
                <a:close/>
              </a:path>
              <a:path w="47625" h="123825">
                <a:moveTo>
                  <a:pt x="30480" y="0"/>
                </a:moveTo>
                <a:lnTo>
                  <a:pt x="28956" y="0"/>
                </a:lnTo>
                <a:lnTo>
                  <a:pt x="0" y="13715"/>
                </a:lnTo>
                <a:lnTo>
                  <a:pt x="0" y="16763"/>
                </a:lnTo>
                <a:lnTo>
                  <a:pt x="4572" y="15239"/>
                </a:lnTo>
                <a:lnTo>
                  <a:pt x="6096" y="13715"/>
                </a:lnTo>
                <a:lnTo>
                  <a:pt x="30480" y="1371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3244595" y="4837176"/>
            <a:ext cx="82295" cy="12496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2787395" y="50947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9624" y="120395"/>
                </a:moveTo>
                <a:lnTo>
                  <a:pt x="12192" y="120395"/>
                </a:lnTo>
                <a:lnTo>
                  <a:pt x="9143" y="121919"/>
                </a:lnTo>
                <a:lnTo>
                  <a:pt x="42672" y="121919"/>
                </a:lnTo>
                <a:lnTo>
                  <a:pt x="39624" y="120395"/>
                </a:lnTo>
                <a:close/>
              </a:path>
              <a:path w="48894" h="125095">
                <a:moveTo>
                  <a:pt x="33528" y="15239"/>
                </a:moveTo>
                <a:lnTo>
                  <a:pt x="15240" y="15239"/>
                </a:lnTo>
                <a:lnTo>
                  <a:pt x="15240" y="18287"/>
                </a:lnTo>
                <a:lnTo>
                  <a:pt x="16764" y="18287"/>
                </a:lnTo>
                <a:lnTo>
                  <a:pt x="16764" y="19812"/>
                </a:lnTo>
                <a:lnTo>
                  <a:pt x="18287" y="22859"/>
                </a:lnTo>
                <a:lnTo>
                  <a:pt x="18287" y="114300"/>
                </a:lnTo>
                <a:lnTo>
                  <a:pt x="16764" y="115823"/>
                </a:lnTo>
                <a:lnTo>
                  <a:pt x="16764" y="117347"/>
                </a:lnTo>
                <a:lnTo>
                  <a:pt x="15240" y="118871"/>
                </a:lnTo>
                <a:lnTo>
                  <a:pt x="15240" y="120395"/>
                </a:lnTo>
                <a:lnTo>
                  <a:pt x="38100" y="120395"/>
                </a:lnTo>
                <a:lnTo>
                  <a:pt x="35052" y="117347"/>
                </a:lnTo>
                <a:lnTo>
                  <a:pt x="35052" y="115823"/>
                </a:lnTo>
                <a:lnTo>
                  <a:pt x="33528" y="114300"/>
                </a:lnTo>
                <a:lnTo>
                  <a:pt x="33528" y="15239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2647188" y="4837176"/>
            <a:ext cx="82295" cy="12496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2234183" y="48371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6"/>
                </a:moveTo>
                <a:lnTo>
                  <a:pt x="3048" y="120396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0396"/>
                </a:lnTo>
                <a:close/>
              </a:path>
              <a:path w="48894" h="125095">
                <a:moveTo>
                  <a:pt x="38100" y="118872"/>
                </a:moveTo>
                <a:lnTo>
                  <a:pt x="15240" y="118872"/>
                </a:lnTo>
                <a:lnTo>
                  <a:pt x="13716" y="120396"/>
                </a:lnTo>
                <a:lnTo>
                  <a:pt x="41148" y="120396"/>
                </a:lnTo>
                <a:lnTo>
                  <a:pt x="38100" y="118872"/>
                </a:lnTo>
                <a:close/>
              </a:path>
              <a:path w="48894" h="125095">
                <a:moveTo>
                  <a:pt x="33528" y="15239"/>
                </a:moveTo>
                <a:lnTo>
                  <a:pt x="16764" y="15239"/>
                </a:lnTo>
                <a:lnTo>
                  <a:pt x="16764" y="16763"/>
                </a:lnTo>
                <a:lnTo>
                  <a:pt x="18288" y="18287"/>
                </a:lnTo>
                <a:lnTo>
                  <a:pt x="18288" y="19812"/>
                </a:lnTo>
                <a:lnTo>
                  <a:pt x="19812" y="22860"/>
                </a:lnTo>
                <a:lnTo>
                  <a:pt x="19812" y="115824"/>
                </a:lnTo>
                <a:lnTo>
                  <a:pt x="18288" y="115824"/>
                </a:lnTo>
                <a:lnTo>
                  <a:pt x="18288" y="117348"/>
                </a:lnTo>
                <a:lnTo>
                  <a:pt x="16764" y="118872"/>
                </a:lnTo>
                <a:lnTo>
                  <a:pt x="36576" y="118872"/>
                </a:lnTo>
                <a:lnTo>
                  <a:pt x="35052" y="117348"/>
                </a:lnTo>
                <a:lnTo>
                  <a:pt x="35052" y="114300"/>
                </a:lnTo>
                <a:lnTo>
                  <a:pt x="33528" y="109727"/>
                </a:lnTo>
                <a:lnTo>
                  <a:pt x="33528" y="15239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6096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1900427" y="4837176"/>
            <a:ext cx="80772" cy="12496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505711" y="4949952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3048"/>
                </a:lnTo>
                <a:lnTo>
                  <a:pt x="6096" y="6096"/>
                </a:lnTo>
                <a:lnTo>
                  <a:pt x="12191" y="10668"/>
                </a:lnTo>
                <a:lnTo>
                  <a:pt x="15240" y="16763"/>
                </a:lnTo>
                <a:lnTo>
                  <a:pt x="24384" y="30480"/>
                </a:lnTo>
                <a:lnTo>
                  <a:pt x="25907" y="35051"/>
                </a:lnTo>
                <a:lnTo>
                  <a:pt x="33266" y="75580"/>
                </a:lnTo>
                <a:lnTo>
                  <a:pt x="33528" y="85344"/>
                </a:lnTo>
                <a:lnTo>
                  <a:pt x="33242" y="93583"/>
                </a:lnTo>
                <a:lnTo>
                  <a:pt x="32384" y="102108"/>
                </a:lnTo>
                <a:lnTo>
                  <a:pt x="30956" y="110632"/>
                </a:lnTo>
                <a:lnTo>
                  <a:pt x="28956" y="118872"/>
                </a:lnTo>
                <a:lnTo>
                  <a:pt x="27289" y="127444"/>
                </a:lnTo>
                <a:lnTo>
                  <a:pt x="24765" y="134874"/>
                </a:lnTo>
                <a:lnTo>
                  <a:pt x="21669" y="141160"/>
                </a:lnTo>
                <a:lnTo>
                  <a:pt x="18287" y="146303"/>
                </a:lnTo>
                <a:lnTo>
                  <a:pt x="15240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5"/>
                </a:lnTo>
                <a:lnTo>
                  <a:pt x="36575" y="134112"/>
                </a:lnTo>
                <a:lnTo>
                  <a:pt x="49434" y="95750"/>
                </a:lnTo>
                <a:lnTo>
                  <a:pt x="50291" y="82296"/>
                </a:lnTo>
                <a:lnTo>
                  <a:pt x="49744" y="73151"/>
                </a:lnTo>
                <a:lnTo>
                  <a:pt x="34480" y="29337"/>
                </a:lnTo>
                <a:lnTo>
                  <a:pt x="7215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362455" y="4949952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5240" y="32003"/>
                </a:lnTo>
                <a:lnTo>
                  <a:pt x="881" y="69080"/>
                </a:lnTo>
                <a:lnTo>
                  <a:pt x="0" y="82296"/>
                </a:lnTo>
                <a:lnTo>
                  <a:pt x="547" y="91654"/>
                </a:lnTo>
                <a:lnTo>
                  <a:pt x="16383" y="136016"/>
                </a:lnTo>
                <a:lnTo>
                  <a:pt x="43719" y="163306"/>
                </a:lnTo>
                <a:lnTo>
                  <a:pt x="50291" y="166115"/>
                </a:lnTo>
                <a:lnTo>
                  <a:pt x="50291" y="163068"/>
                </a:lnTo>
                <a:lnTo>
                  <a:pt x="44196" y="160020"/>
                </a:lnTo>
                <a:lnTo>
                  <a:pt x="39588" y="155400"/>
                </a:lnTo>
                <a:lnTo>
                  <a:pt x="35052" y="149351"/>
                </a:lnTo>
                <a:lnTo>
                  <a:pt x="25907" y="135636"/>
                </a:lnTo>
                <a:lnTo>
                  <a:pt x="24384" y="131063"/>
                </a:lnTo>
                <a:lnTo>
                  <a:pt x="21335" y="123444"/>
                </a:lnTo>
                <a:lnTo>
                  <a:pt x="21335" y="115824"/>
                </a:lnTo>
                <a:lnTo>
                  <a:pt x="20216" y="107775"/>
                </a:lnTo>
                <a:lnTo>
                  <a:pt x="19240" y="99441"/>
                </a:lnTo>
                <a:lnTo>
                  <a:pt x="18549" y="90535"/>
                </a:lnTo>
                <a:lnTo>
                  <a:pt x="18287" y="80772"/>
                </a:lnTo>
                <a:lnTo>
                  <a:pt x="18549" y="71889"/>
                </a:lnTo>
                <a:lnTo>
                  <a:pt x="25526" y="31242"/>
                </a:lnTo>
                <a:lnTo>
                  <a:pt x="32003" y="19812"/>
                </a:lnTo>
                <a:lnTo>
                  <a:pt x="36575" y="12192"/>
                </a:lnTo>
                <a:lnTo>
                  <a:pt x="44196" y="6096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3252215" y="5184647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3209544" y="518083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3252215" y="51343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2891027" y="50292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2938272" y="498195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2651760" y="5172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2699766" y="5125211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2432304" y="503377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2389632" y="502920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2432304" y="49819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078735" y="503377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2036064" y="50292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078735" y="49819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1764792" y="491413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609344" y="501395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1609344" y="50467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105911" y="5143500"/>
            <a:ext cx="67056" cy="8686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548127" y="5135879"/>
            <a:ext cx="68580" cy="8686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194560" y="513587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9143" y="82296"/>
                </a:lnTo>
                <a:lnTo>
                  <a:pt x="10667" y="83820"/>
                </a:lnTo>
                <a:lnTo>
                  <a:pt x="12191" y="83820"/>
                </a:lnTo>
                <a:lnTo>
                  <a:pt x="16763" y="85344"/>
                </a:lnTo>
                <a:lnTo>
                  <a:pt x="22859" y="86868"/>
                </a:lnTo>
                <a:lnTo>
                  <a:pt x="36575" y="86868"/>
                </a:lnTo>
                <a:lnTo>
                  <a:pt x="41147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9143" y="54864"/>
                </a:moveTo>
                <a:lnTo>
                  <a:pt x="6095" y="54864"/>
                </a:lnTo>
                <a:lnTo>
                  <a:pt x="0" y="85344"/>
                </a:lnTo>
                <a:lnTo>
                  <a:pt x="3047" y="85344"/>
                </a:lnTo>
                <a:lnTo>
                  <a:pt x="6095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3715" y="74675"/>
                </a:lnTo>
                <a:lnTo>
                  <a:pt x="12191" y="70104"/>
                </a:lnTo>
                <a:lnTo>
                  <a:pt x="9143" y="64008"/>
                </a:lnTo>
                <a:lnTo>
                  <a:pt x="9143" y="54864"/>
                </a:lnTo>
                <a:close/>
              </a:path>
              <a:path w="67310" h="86995">
                <a:moveTo>
                  <a:pt x="54863" y="0"/>
                </a:moveTo>
                <a:lnTo>
                  <a:pt x="28956" y="0"/>
                </a:lnTo>
                <a:lnTo>
                  <a:pt x="22859" y="4572"/>
                </a:lnTo>
                <a:lnTo>
                  <a:pt x="16763" y="10668"/>
                </a:lnTo>
                <a:lnTo>
                  <a:pt x="13715" y="16764"/>
                </a:lnTo>
                <a:lnTo>
                  <a:pt x="13715" y="22860"/>
                </a:lnTo>
                <a:lnTo>
                  <a:pt x="12191" y="27432"/>
                </a:lnTo>
                <a:lnTo>
                  <a:pt x="12191" y="32004"/>
                </a:lnTo>
                <a:lnTo>
                  <a:pt x="13715" y="35052"/>
                </a:lnTo>
                <a:lnTo>
                  <a:pt x="15239" y="39624"/>
                </a:lnTo>
                <a:lnTo>
                  <a:pt x="21335" y="44196"/>
                </a:lnTo>
                <a:lnTo>
                  <a:pt x="28956" y="47244"/>
                </a:lnTo>
                <a:lnTo>
                  <a:pt x="36575" y="51816"/>
                </a:lnTo>
                <a:lnTo>
                  <a:pt x="41147" y="54864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2"/>
                </a:lnTo>
                <a:lnTo>
                  <a:pt x="45719" y="68580"/>
                </a:lnTo>
                <a:lnTo>
                  <a:pt x="45719" y="71628"/>
                </a:lnTo>
                <a:lnTo>
                  <a:pt x="39623" y="77724"/>
                </a:lnTo>
                <a:lnTo>
                  <a:pt x="33527" y="80772"/>
                </a:lnTo>
                <a:lnTo>
                  <a:pt x="46227" y="80772"/>
                </a:lnTo>
                <a:lnTo>
                  <a:pt x="56387" y="74675"/>
                </a:lnTo>
                <a:lnTo>
                  <a:pt x="59435" y="68580"/>
                </a:lnTo>
                <a:lnTo>
                  <a:pt x="60959" y="60960"/>
                </a:lnTo>
                <a:lnTo>
                  <a:pt x="61174" y="54387"/>
                </a:lnTo>
                <a:lnTo>
                  <a:pt x="59245" y="48387"/>
                </a:lnTo>
                <a:lnTo>
                  <a:pt x="54744" y="42957"/>
                </a:lnTo>
                <a:lnTo>
                  <a:pt x="47243" y="38100"/>
                </a:lnTo>
                <a:lnTo>
                  <a:pt x="36575" y="30480"/>
                </a:lnTo>
                <a:lnTo>
                  <a:pt x="27431" y="25908"/>
                </a:lnTo>
                <a:lnTo>
                  <a:pt x="25907" y="22860"/>
                </a:lnTo>
                <a:lnTo>
                  <a:pt x="24383" y="21336"/>
                </a:lnTo>
                <a:lnTo>
                  <a:pt x="24383" y="15240"/>
                </a:lnTo>
                <a:lnTo>
                  <a:pt x="27431" y="9144"/>
                </a:lnTo>
                <a:lnTo>
                  <a:pt x="30479" y="7620"/>
                </a:lnTo>
                <a:lnTo>
                  <a:pt x="33527" y="4572"/>
                </a:lnTo>
                <a:lnTo>
                  <a:pt x="36575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7243" y="3048"/>
                </a:lnTo>
                <a:lnTo>
                  <a:pt x="51815" y="6096"/>
                </a:lnTo>
                <a:lnTo>
                  <a:pt x="57912" y="12192"/>
                </a:lnTo>
                <a:lnTo>
                  <a:pt x="59435" y="18287"/>
                </a:lnTo>
                <a:lnTo>
                  <a:pt x="59435" y="25908"/>
                </a:lnTo>
                <a:lnTo>
                  <a:pt x="60959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3" y="0"/>
                </a:lnTo>
                <a:lnTo>
                  <a:pt x="62483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1847088" y="5135879"/>
            <a:ext cx="67056" cy="8686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1432560" y="499262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195" y="83820"/>
                </a:moveTo>
                <a:lnTo>
                  <a:pt x="12192" y="83820"/>
                </a:lnTo>
                <a:lnTo>
                  <a:pt x="19812" y="85343"/>
                </a:lnTo>
                <a:lnTo>
                  <a:pt x="24384" y="86867"/>
                </a:lnTo>
                <a:lnTo>
                  <a:pt x="36576" y="86867"/>
                </a:lnTo>
                <a:lnTo>
                  <a:pt x="42671" y="85343"/>
                </a:lnTo>
                <a:lnTo>
                  <a:pt x="44195" y="83820"/>
                </a:lnTo>
                <a:close/>
              </a:path>
              <a:path w="68580" h="86995">
                <a:moveTo>
                  <a:pt x="10668" y="56387"/>
                </a:moveTo>
                <a:lnTo>
                  <a:pt x="7620" y="56387"/>
                </a:lnTo>
                <a:lnTo>
                  <a:pt x="0" y="85343"/>
                </a:lnTo>
                <a:lnTo>
                  <a:pt x="4571" y="85343"/>
                </a:lnTo>
                <a:lnTo>
                  <a:pt x="4571" y="83820"/>
                </a:lnTo>
                <a:lnTo>
                  <a:pt x="44195" y="83820"/>
                </a:lnTo>
                <a:lnTo>
                  <a:pt x="47243" y="80772"/>
                </a:lnTo>
                <a:lnTo>
                  <a:pt x="24384" y="80772"/>
                </a:lnTo>
                <a:lnTo>
                  <a:pt x="19812" y="79248"/>
                </a:lnTo>
                <a:lnTo>
                  <a:pt x="16764" y="74675"/>
                </a:lnTo>
                <a:lnTo>
                  <a:pt x="12192" y="71627"/>
                </a:lnTo>
                <a:lnTo>
                  <a:pt x="10668" y="64008"/>
                </a:lnTo>
                <a:lnTo>
                  <a:pt x="10668" y="56387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24384" y="6096"/>
                </a:lnTo>
                <a:lnTo>
                  <a:pt x="19812" y="10667"/>
                </a:lnTo>
                <a:lnTo>
                  <a:pt x="15240" y="16763"/>
                </a:lnTo>
                <a:lnTo>
                  <a:pt x="13715" y="24384"/>
                </a:lnTo>
                <a:lnTo>
                  <a:pt x="13715" y="32003"/>
                </a:lnTo>
                <a:lnTo>
                  <a:pt x="15240" y="36575"/>
                </a:lnTo>
                <a:lnTo>
                  <a:pt x="18287" y="39624"/>
                </a:lnTo>
                <a:lnTo>
                  <a:pt x="21336" y="44196"/>
                </a:lnTo>
                <a:lnTo>
                  <a:pt x="28956" y="48767"/>
                </a:lnTo>
                <a:lnTo>
                  <a:pt x="38100" y="51815"/>
                </a:lnTo>
                <a:lnTo>
                  <a:pt x="42671" y="54863"/>
                </a:lnTo>
                <a:lnTo>
                  <a:pt x="44196" y="57912"/>
                </a:lnTo>
                <a:lnTo>
                  <a:pt x="47243" y="60960"/>
                </a:lnTo>
                <a:lnTo>
                  <a:pt x="47243" y="70103"/>
                </a:lnTo>
                <a:lnTo>
                  <a:pt x="45720" y="73151"/>
                </a:lnTo>
                <a:lnTo>
                  <a:pt x="44196" y="74675"/>
                </a:lnTo>
                <a:lnTo>
                  <a:pt x="42671" y="77724"/>
                </a:lnTo>
                <a:lnTo>
                  <a:pt x="38100" y="80772"/>
                </a:lnTo>
                <a:lnTo>
                  <a:pt x="47243" y="80772"/>
                </a:lnTo>
                <a:lnTo>
                  <a:pt x="48768" y="79248"/>
                </a:lnTo>
                <a:lnTo>
                  <a:pt x="56387" y="74675"/>
                </a:lnTo>
                <a:lnTo>
                  <a:pt x="60959" y="70103"/>
                </a:lnTo>
                <a:lnTo>
                  <a:pt x="62484" y="62484"/>
                </a:lnTo>
                <a:lnTo>
                  <a:pt x="62424" y="54863"/>
                </a:lnTo>
                <a:lnTo>
                  <a:pt x="60198" y="48577"/>
                </a:lnTo>
                <a:lnTo>
                  <a:pt x="55626" y="42981"/>
                </a:lnTo>
                <a:lnTo>
                  <a:pt x="48768" y="38100"/>
                </a:lnTo>
                <a:lnTo>
                  <a:pt x="36576" y="32003"/>
                </a:lnTo>
                <a:lnTo>
                  <a:pt x="32003" y="28955"/>
                </a:lnTo>
                <a:lnTo>
                  <a:pt x="28956" y="27431"/>
                </a:lnTo>
                <a:lnTo>
                  <a:pt x="27431" y="24384"/>
                </a:lnTo>
                <a:lnTo>
                  <a:pt x="25908" y="22860"/>
                </a:lnTo>
                <a:lnTo>
                  <a:pt x="24384" y="18287"/>
                </a:lnTo>
                <a:lnTo>
                  <a:pt x="25908" y="15239"/>
                </a:lnTo>
                <a:lnTo>
                  <a:pt x="25908" y="12191"/>
                </a:lnTo>
                <a:lnTo>
                  <a:pt x="28956" y="10667"/>
                </a:lnTo>
                <a:lnTo>
                  <a:pt x="32003" y="7620"/>
                </a:lnTo>
                <a:lnTo>
                  <a:pt x="35052" y="6096"/>
                </a:lnTo>
                <a:lnTo>
                  <a:pt x="67617" y="6096"/>
                </a:lnTo>
                <a:lnTo>
                  <a:pt x="68098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617" y="6096"/>
                </a:moveTo>
                <a:lnTo>
                  <a:pt x="51815" y="6096"/>
                </a:lnTo>
                <a:lnTo>
                  <a:pt x="57912" y="12191"/>
                </a:lnTo>
                <a:lnTo>
                  <a:pt x="59436" y="18287"/>
                </a:lnTo>
                <a:lnTo>
                  <a:pt x="60959" y="28955"/>
                </a:lnTo>
                <a:lnTo>
                  <a:pt x="64008" y="28955"/>
                </a:lnTo>
                <a:lnTo>
                  <a:pt x="67617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8" y="3048"/>
                </a:lnTo>
                <a:lnTo>
                  <a:pt x="6809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255775" y="4954523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4008" y="121920"/>
                </a:lnTo>
                <a:lnTo>
                  <a:pt x="65532" y="118872"/>
                </a:lnTo>
                <a:close/>
              </a:path>
              <a:path w="128269" h="121920">
                <a:moveTo>
                  <a:pt x="45720" y="3048"/>
                </a:moveTo>
                <a:lnTo>
                  <a:pt x="3048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3715" y="10667"/>
                </a:lnTo>
                <a:lnTo>
                  <a:pt x="13715" y="12191"/>
                </a:lnTo>
                <a:lnTo>
                  <a:pt x="18287" y="21336"/>
                </a:lnTo>
                <a:lnTo>
                  <a:pt x="39624" y="71627"/>
                </a:lnTo>
                <a:lnTo>
                  <a:pt x="32004" y="112775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5" y="114300"/>
                </a:lnTo>
                <a:lnTo>
                  <a:pt x="50292" y="112775"/>
                </a:lnTo>
                <a:lnTo>
                  <a:pt x="50292" y="109727"/>
                </a:lnTo>
                <a:lnTo>
                  <a:pt x="51815" y="102108"/>
                </a:lnTo>
                <a:lnTo>
                  <a:pt x="59436" y="70103"/>
                </a:lnTo>
                <a:lnTo>
                  <a:pt x="64515" y="64008"/>
                </a:lnTo>
                <a:lnTo>
                  <a:pt x="56387" y="64008"/>
                </a:lnTo>
                <a:lnTo>
                  <a:pt x="38100" y="22860"/>
                </a:lnTo>
                <a:lnTo>
                  <a:pt x="36576" y="18287"/>
                </a:lnTo>
                <a:lnTo>
                  <a:pt x="36576" y="9143"/>
                </a:lnTo>
                <a:lnTo>
                  <a:pt x="38100" y="7620"/>
                </a:lnTo>
                <a:lnTo>
                  <a:pt x="41148" y="6096"/>
                </a:lnTo>
                <a:lnTo>
                  <a:pt x="42671" y="4572"/>
                </a:lnTo>
                <a:lnTo>
                  <a:pt x="45720" y="3048"/>
                </a:lnTo>
                <a:close/>
              </a:path>
              <a:path w="128269" h="121920">
                <a:moveTo>
                  <a:pt x="124968" y="3048"/>
                </a:moveTo>
                <a:lnTo>
                  <a:pt x="88392" y="3048"/>
                </a:lnTo>
                <a:lnTo>
                  <a:pt x="91440" y="4572"/>
                </a:lnTo>
                <a:lnTo>
                  <a:pt x="92964" y="4572"/>
                </a:lnTo>
                <a:lnTo>
                  <a:pt x="94487" y="6096"/>
                </a:lnTo>
                <a:lnTo>
                  <a:pt x="96012" y="6096"/>
                </a:lnTo>
                <a:lnTo>
                  <a:pt x="96012" y="9143"/>
                </a:lnTo>
                <a:lnTo>
                  <a:pt x="97536" y="10667"/>
                </a:lnTo>
                <a:lnTo>
                  <a:pt x="96012" y="12191"/>
                </a:lnTo>
                <a:lnTo>
                  <a:pt x="96012" y="15239"/>
                </a:lnTo>
                <a:lnTo>
                  <a:pt x="92964" y="19812"/>
                </a:lnTo>
                <a:lnTo>
                  <a:pt x="88392" y="24384"/>
                </a:lnTo>
                <a:lnTo>
                  <a:pt x="56387" y="64008"/>
                </a:lnTo>
                <a:lnTo>
                  <a:pt x="64515" y="64008"/>
                </a:lnTo>
                <a:lnTo>
                  <a:pt x="97536" y="24384"/>
                </a:lnTo>
                <a:lnTo>
                  <a:pt x="103632" y="19812"/>
                </a:lnTo>
                <a:lnTo>
                  <a:pt x="105156" y="15239"/>
                </a:lnTo>
                <a:lnTo>
                  <a:pt x="108204" y="12191"/>
                </a:lnTo>
                <a:lnTo>
                  <a:pt x="112776" y="9143"/>
                </a:lnTo>
                <a:lnTo>
                  <a:pt x="124968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5343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3834384" y="4985003"/>
            <a:ext cx="169163" cy="9448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6246876" y="4931664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4">
                <a:moveTo>
                  <a:pt x="15239" y="19812"/>
                </a:moveTo>
                <a:lnTo>
                  <a:pt x="7620" y="19812"/>
                </a:lnTo>
                <a:lnTo>
                  <a:pt x="0" y="50291"/>
                </a:lnTo>
                <a:lnTo>
                  <a:pt x="0" y="59436"/>
                </a:lnTo>
                <a:lnTo>
                  <a:pt x="1524" y="60960"/>
                </a:lnTo>
                <a:lnTo>
                  <a:pt x="3048" y="60960"/>
                </a:lnTo>
                <a:lnTo>
                  <a:pt x="3048" y="62484"/>
                </a:lnTo>
                <a:lnTo>
                  <a:pt x="12191" y="62484"/>
                </a:lnTo>
                <a:lnTo>
                  <a:pt x="13715" y="60960"/>
                </a:lnTo>
                <a:lnTo>
                  <a:pt x="15239" y="57912"/>
                </a:lnTo>
                <a:lnTo>
                  <a:pt x="18287" y="56387"/>
                </a:lnTo>
                <a:lnTo>
                  <a:pt x="10668" y="56387"/>
                </a:lnTo>
                <a:lnTo>
                  <a:pt x="9144" y="54863"/>
                </a:lnTo>
                <a:lnTo>
                  <a:pt x="9144" y="48768"/>
                </a:lnTo>
                <a:lnTo>
                  <a:pt x="15239" y="19812"/>
                </a:lnTo>
                <a:close/>
              </a:path>
              <a:path w="27939" h="62864">
                <a:moveTo>
                  <a:pt x="19812" y="51815"/>
                </a:moveTo>
                <a:lnTo>
                  <a:pt x="18287" y="51815"/>
                </a:lnTo>
                <a:lnTo>
                  <a:pt x="15239" y="54863"/>
                </a:lnTo>
                <a:lnTo>
                  <a:pt x="15239" y="56387"/>
                </a:lnTo>
                <a:lnTo>
                  <a:pt x="18287" y="56387"/>
                </a:lnTo>
                <a:lnTo>
                  <a:pt x="19812" y="51815"/>
                </a:lnTo>
                <a:close/>
              </a:path>
              <a:path w="27939" h="62864">
                <a:moveTo>
                  <a:pt x="18287" y="0"/>
                </a:moveTo>
                <a:lnTo>
                  <a:pt x="16763" y="0"/>
                </a:lnTo>
                <a:lnTo>
                  <a:pt x="13715" y="6096"/>
                </a:lnTo>
                <a:lnTo>
                  <a:pt x="10668" y="9144"/>
                </a:lnTo>
                <a:lnTo>
                  <a:pt x="9144" y="12191"/>
                </a:lnTo>
                <a:lnTo>
                  <a:pt x="6096" y="13715"/>
                </a:lnTo>
                <a:lnTo>
                  <a:pt x="4572" y="15239"/>
                </a:lnTo>
                <a:lnTo>
                  <a:pt x="1524" y="16763"/>
                </a:lnTo>
                <a:lnTo>
                  <a:pt x="0" y="18287"/>
                </a:lnTo>
                <a:lnTo>
                  <a:pt x="0" y="19812"/>
                </a:lnTo>
                <a:lnTo>
                  <a:pt x="25908" y="19812"/>
                </a:lnTo>
                <a:lnTo>
                  <a:pt x="27432" y="15239"/>
                </a:lnTo>
                <a:lnTo>
                  <a:pt x="15239" y="15239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5620511" y="4931664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4">
                <a:moveTo>
                  <a:pt x="16763" y="19812"/>
                </a:moveTo>
                <a:lnTo>
                  <a:pt x="7620" y="19812"/>
                </a:lnTo>
                <a:lnTo>
                  <a:pt x="0" y="50291"/>
                </a:lnTo>
                <a:lnTo>
                  <a:pt x="0" y="59436"/>
                </a:lnTo>
                <a:lnTo>
                  <a:pt x="1524" y="60960"/>
                </a:lnTo>
                <a:lnTo>
                  <a:pt x="3048" y="60960"/>
                </a:lnTo>
                <a:lnTo>
                  <a:pt x="4572" y="62484"/>
                </a:lnTo>
                <a:lnTo>
                  <a:pt x="12191" y="62484"/>
                </a:lnTo>
                <a:lnTo>
                  <a:pt x="15239" y="60960"/>
                </a:lnTo>
                <a:lnTo>
                  <a:pt x="19812" y="56387"/>
                </a:lnTo>
                <a:lnTo>
                  <a:pt x="10667" y="56387"/>
                </a:lnTo>
                <a:lnTo>
                  <a:pt x="9143" y="54863"/>
                </a:lnTo>
                <a:lnTo>
                  <a:pt x="9143" y="48768"/>
                </a:lnTo>
                <a:lnTo>
                  <a:pt x="16763" y="19812"/>
                </a:lnTo>
                <a:close/>
              </a:path>
              <a:path w="27939" h="62864">
                <a:moveTo>
                  <a:pt x="21336" y="51815"/>
                </a:moveTo>
                <a:lnTo>
                  <a:pt x="19812" y="51815"/>
                </a:lnTo>
                <a:lnTo>
                  <a:pt x="19812" y="53339"/>
                </a:lnTo>
                <a:lnTo>
                  <a:pt x="16763" y="56387"/>
                </a:lnTo>
                <a:lnTo>
                  <a:pt x="19812" y="56387"/>
                </a:lnTo>
                <a:lnTo>
                  <a:pt x="21336" y="51815"/>
                </a:lnTo>
                <a:close/>
              </a:path>
              <a:path w="27939" h="62864">
                <a:moveTo>
                  <a:pt x="21336" y="0"/>
                </a:moveTo>
                <a:lnTo>
                  <a:pt x="19812" y="0"/>
                </a:lnTo>
                <a:lnTo>
                  <a:pt x="16763" y="3048"/>
                </a:lnTo>
                <a:lnTo>
                  <a:pt x="15239" y="6096"/>
                </a:lnTo>
                <a:lnTo>
                  <a:pt x="7620" y="13715"/>
                </a:lnTo>
                <a:lnTo>
                  <a:pt x="4572" y="15239"/>
                </a:lnTo>
                <a:lnTo>
                  <a:pt x="3048" y="16763"/>
                </a:lnTo>
                <a:lnTo>
                  <a:pt x="0" y="18287"/>
                </a:lnTo>
                <a:lnTo>
                  <a:pt x="0" y="19812"/>
                </a:lnTo>
                <a:lnTo>
                  <a:pt x="25908" y="19812"/>
                </a:lnTo>
                <a:lnTo>
                  <a:pt x="27432" y="15239"/>
                </a:lnTo>
                <a:lnTo>
                  <a:pt x="16763" y="15239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6097714" y="4991100"/>
            <a:ext cx="72913" cy="8839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5945123" y="4966715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7431" y="33528"/>
                </a:moveTo>
                <a:lnTo>
                  <a:pt x="13715" y="33528"/>
                </a:lnTo>
                <a:lnTo>
                  <a:pt x="1524" y="88392"/>
                </a:lnTo>
                <a:lnTo>
                  <a:pt x="0" y="96012"/>
                </a:lnTo>
                <a:lnTo>
                  <a:pt x="0" y="105156"/>
                </a:lnTo>
                <a:lnTo>
                  <a:pt x="1524" y="106680"/>
                </a:lnTo>
                <a:lnTo>
                  <a:pt x="10667" y="111251"/>
                </a:lnTo>
                <a:lnTo>
                  <a:pt x="16763" y="111251"/>
                </a:lnTo>
                <a:lnTo>
                  <a:pt x="19812" y="109728"/>
                </a:lnTo>
                <a:lnTo>
                  <a:pt x="24384" y="106680"/>
                </a:lnTo>
                <a:lnTo>
                  <a:pt x="30479" y="103632"/>
                </a:lnTo>
                <a:lnTo>
                  <a:pt x="33527" y="100584"/>
                </a:lnTo>
                <a:lnTo>
                  <a:pt x="16763" y="100584"/>
                </a:lnTo>
                <a:lnTo>
                  <a:pt x="16763" y="99060"/>
                </a:lnTo>
                <a:lnTo>
                  <a:pt x="15239" y="96012"/>
                </a:lnTo>
                <a:lnTo>
                  <a:pt x="16763" y="92963"/>
                </a:lnTo>
                <a:lnTo>
                  <a:pt x="16763" y="86868"/>
                </a:lnTo>
                <a:lnTo>
                  <a:pt x="27431" y="33528"/>
                </a:lnTo>
                <a:close/>
              </a:path>
              <a:path w="48895" h="111760">
                <a:moveTo>
                  <a:pt x="38100" y="92963"/>
                </a:moveTo>
                <a:lnTo>
                  <a:pt x="33527" y="92963"/>
                </a:lnTo>
                <a:lnTo>
                  <a:pt x="32003" y="96012"/>
                </a:lnTo>
                <a:lnTo>
                  <a:pt x="30479" y="97536"/>
                </a:lnTo>
                <a:lnTo>
                  <a:pt x="27431" y="99060"/>
                </a:lnTo>
                <a:lnTo>
                  <a:pt x="25908" y="100584"/>
                </a:lnTo>
                <a:lnTo>
                  <a:pt x="33527" y="100584"/>
                </a:lnTo>
                <a:lnTo>
                  <a:pt x="38100" y="92963"/>
                </a:lnTo>
                <a:close/>
              </a:path>
              <a:path w="48895" h="111760">
                <a:moveTo>
                  <a:pt x="35051" y="0"/>
                </a:moveTo>
                <a:lnTo>
                  <a:pt x="32003" y="0"/>
                </a:lnTo>
                <a:lnTo>
                  <a:pt x="27431" y="6096"/>
                </a:lnTo>
                <a:lnTo>
                  <a:pt x="25908" y="9144"/>
                </a:lnTo>
                <a:lnTo>
                  <a:pt x="22860" y="12192"/>
                </a:lnTo>
                <a:lnTo>
                  <a:pt x="16763" y="21336"/>
                </a:lnTo>
                <a:lnTo>
                  <a:pt x="7620" y="27432"/>
                </a:lnTo>
                <a:lnTo>
                  <a:pt x="4572" y="30480"/>
                </a:lnTo>
                <a:lnTo>
                  <a:pt x="0" y="32004"/>
                </a:lnTo>
                <a:lnTo>
                  <a:pt x="0" y="33528"/>
                </a:lnTo>
                <a:lnTo>
                  <a:pt x="47243" y="33528"/>
                </a:lnTo>
                <a:lnTo>
                  <a:pt x="48767" y="27432"/>
                </a:lnTo>
                <a:lnTo>
                  <a:pt x="28955" y="2743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5471329" y="4991100"/>
            <a:ext cx="74410" cy="8839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5148071" y="4966715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8955" y="33528"/>
                </a:moveTo>
                <a:lnTo>
                  <a:pt x="13715" y="33528"/>
                </a:lnTo>
                <a:lnTo>
                  <a:pt x="1524" y="88392"/>
                </a:lnTo>
                <a:lnTo>
                  <a:pt x="1524" y="96012"/>
                </a:lnTo>
                <a:lnTo>
                  <a:pt x="0" y="100584"/>
                </a:lnTo>
                <a:lnTo>
                  <a:pt x="1524" y="102108"/>
                </a:lnTo>
                <a:lnTo>
                  <a:pt x="1524" y="105156"/>
                </a:lnTo>
                <a:lnTo>
                  <a:pt x="3048" y="106680"/>
                </a:lnTo>
                <a:lnTo>
                  <a:pt x="9143" y="109728"/>
                </a:lnTo>
                <a:lnTo>
                  <a:pt x="10667" y="111251"/>
                </a:lnTo>
                <a:lnTo>
                  <a:pt x="16763" y="111251"/>
                </a:lnTo>
                <a:lnTo>
                  <a:pt x="21336" y="109728"/>
                </a:lnTo>
                <a:lnTo>
                  <a:pt x="35051" y="100584"/>
                </a:lnTo>
                <a:lnTo>
                  <a:pt x="18287" y="100584"/>
                </a:lnTo>
                <a:lnTo>
                  <a:pt x="16763" y="99060"/>
                </a:lnTo>
                <a:lnTo>
                  <a:pt x="15239" y="96012"/>
                </a:lnTo>
                <a:lnTo>
                  <a:pt x="15239" y="92963"/>
                </a:lnTo>
                <a:lnTo>
                  <a:pt x="16763" y="86868"/>
                </a:lnTo>
                <a:lnTo>
                  <a:pt x="28955" y="33528"/>
                </a:lnTo>
                <a:close/>
              </a:path>
              <a:path w="48895" h="111760">
                <a:moveTo>
                  <a:pt x="36575" y="92963"/>
                </a:moveTo>
                <a:lnTo>
                  <a:pt x="35051" y="92963"/>
                </a:lnTo>
                <a:lnTo>
                  <a:pt x="33527" y="96012"/>
                </a:lnTo>
                <a:lnTo>
                  <a:pt x="32003" y="97536"/>
                </a:lnTo>
                <a:lnTo>
                  <a:pt x="28955" y="99060"/>
                </a:lnTo>
                <a:lnTo>
                  <a:pt x="27431" y="100584"/>
                </a:lnTo>
                <a:lnTo>
                  <a:pt x="35051" y="100584"/>
                </a:lnTo>
                <a:lnTo>
                  <a:pt x="36575" y="92963"/>
                </a:lnTo>
                <a:close/>
              </a:path>
              <a:path w="48895" h="111760">
                <a:moveTo>
                  <a:pt x="35051" y="0"/>
                </a:moveTo>
                <a:lnTo>
                  <a:pt x="33527" y="0"/>
                </a:lnTo>
                <a:lnTo>
                  <a:pt x="28955" y="6096"/>
                </a:lnTo>
                <a:lnTo>
                  <a:pt x="25907" y="9144"/>
                </a:lnTo>
                <a:lnTo>
                  <a:pt x="24383" y="12192"/>
                </a:lnTo>
                <a:lnTo>
                  <a:pt x="21336" y="16763"/>
                </a:lnTo>
                <a:lnTo>
                  <a:pt x="16763" y="21336"/>
                </a:lnTo>
                <a:lnTo>
                  <a:pt x="12191" y="24384"/>
                </a:lnTo>
                <a:lnTo>
                  <a:pt x="9143" y="27432"/>
                </a:lnTo>
                <a:lnTo>
                  <a:pt x="4572" y="30480"/>
                </a:lnTo>
                <a:lnTo>
                  <a:pt x="1524" y="32004"/>
                </a:lnTo>
                <a:lnTo>
                  <a:pt x="0" y="33528"/>
                </a:lnTo>
                <a:lnTo>
                  <a:pt x="47243" y="33528"/>
                </a:lnTo>
                <a:lnTo>
                  <a:pt x="48767" y="27432"/>
                </a:lnTo>
                <a:lnTo>
                  <a:pt x="30479" y="2743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4479035" y="4966715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8955" y="33528"/>
                </a:moveTo>
                <a:lnTo>
                  <a:pt x="13715" y="33528"/>
                </a:lnTo>
                <a:lnTo>
                  <a:pt x="1524" y="88392"/>
                </a:lnTo>
                <a:lnTo>
                  <a:pt x="0" y="96012"/>
                </a:lnTo>
                <a:lnTo>
                  <a:pt x="0" y="100584"/>
                </a:lnTo>
                <a:lnTo>
                  <a:pt x="1524" y="102108"/>
                </a:lnTo>
                <a:lnTo>
                  <a:pt x="1524" y="105156"/>
                </a:lnTo>
                <a:lnTo>
                  <a:pt x="3048" y="106680"/>
                </a:lnTo>
                <a:lnTo>
                  <a:pt x="6096" y="108204"/>
                </a:lnTo>
                <a:lnTo>
                  <a:pt x="7619" y="109728"/>
                </a:lnTo>
                <a:lnTo>
                  <a:pt x="10667" y="111251"/>
                </a:lnTo>
                <a:lnTo>
                  <a:pt x="18287" y="111251"/>
                </a:lnTo>
                <a:lnTo>
                  <a:pt x="21336" y="109728"/>
                </a:lnTo>
                <a:lnTo>
                  <a:pt x="35051" y="100584"/>
                </a:lnTo>
                <a:lnTo>
                  <a:pt x="18287" y="100584"/>
                </a:lnTo>
                <a:lnTo>
                  <a:pt x="18287" y="99060"/>
                </a:lnTo>
                <a:lnTo>
                  <a:pt x="16763" y="96012"/>
                </a:lnTo>
                <a:lnTo>
                  <a:pt x="16763" y="92963"/>
                </a:lnTo>
                <a:lnTo>
                  <a:pt x="18287" y="86868"/>
                </a:lnTo>
                <a:lnTo>
                  <a:pt x="28955" y="33528"/>
                </a:lnTo>
                <a:close/>
              </a:path>
              <a:path w="48895" h="111760">
                <a:moveTo>
                  <a:pt x="38100" y="92963"/>
                </a:moveTo>
                <a:lnTo>
                  <a:pt x="35051" y="92963"/>
                </a:lnTo>
                <a:lnTo>
                  <a:pt x="33527" y="96012"/>
                </a:lnTo>
                <a:lnTo>
                  <a:pt x="30479" y="97536"/>
                </a:lnTo>
                <a:lnTo>
                  <a:pt x="28955" y="99060"/>
                </a:lnTo>
                <a:lnTo>
                  <a:pt x="25908" y="100584"/>
                </a:lnTo>
                <a:lnTo>
                  <a:pt x="35051" y="100584"/>
                </a:lnTo>
                <a:lnTo>
                  <a:pt x="38100" y="92963"/>
                </a:lnTo>
                <a:close/>
              </a:path>
              <a:path w="48895" h="111760">
                <a:moveTo>
                  <a:pt x="36575" y="0"/>
                </a:moveTo>
                <a:lnTo>
                  <a:pt x="33527" y="0"/>
                </a:lnTo>
                <a:lnTo>
                  <a:pt x="28955" y="6096"/>
                </a:lnTo>
                <a:lnTo>
                  <a:pt x="25908" y="9144"/>
                </a:lnTo>
                <a:lnTo>
                  <a:pt x="24384" y="12192"/>
                </a:lnTo>
                <a:lnTo>
                  <a:pt x="19812" y="16763"/>
                </a:lnTo>
                <a:lnTo>
                  <a:pt x="18287" y="21336"/>
                </a:lnTo>
                <a:lnTo>
                  <a:pt x="4572" y="30480"/>
                </a:lnTo>
                <a:lnTo>
                  <a:pt x="1524" y="32004"/>
                </a:lnTo>
                <a:lnTo>
                  <a:pt x="0" y="33528"/>
                </a:lnTo>
                <a:lnTo>
                  <a:pt x="47243" y="33528"/>
                </a:lnTo>
                <a:lnTo>
                  <a:pt x="48767" y="27432"/>
                </a:lnTo>
                <a:lnTo>
                  <a:pt x="30479" y="2743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4311396" y="4994147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4" h="121920">
                <a:moveTo>
                  <a:pt x="15239" y="103631"/>
                </a:moveTo>
                <a:lnTo>
                  <a:pt x="4571" y="103631"/>
                </a:lnTo>
                <a:lnTo>
                  <a:pt x="3048" y="105155"/>
                </a:lnTo>
                <a:lnTo>
                  <a:pt x="1524" y="108203"/>
                </a:lnTo>
                <a:lnTo>
                  <a:pt x="1524" y="109727"/>
                </a:lnTo>
                <a:lnTo>
                  <a:pt x="0" y="112775"/>
                </a:lnTo>
                <a:lnTo>
                  <a:pt x="0" y="117348"/>
                </a:lnTo>
                <a:lnTo>
                  <a:pt x="3048" y="120396"/>
                </a:lnTo>
                <a:lnTo>
                  <a:pt x="6095" y="121919"/>
                </a:lnTo>
                <a:lnTo>
                  <a:pt x="15239" y="121919"/>
                </a:lnTo>
                <a:lnTo>
                  <a:pt x="19812" y="118872"/>
                </a:lnTo>
                <a:lnTo>
                  <a:pt x="32003" y="112775"/>
                </a:lnTo>
                <a:lnTo>
                  <a:pt x="36880" y="106679"/>
                </a:lnTo>
                <a:lnTo>
                  <a:pt x="21336" y="106679"/>
                </a:lnTo>
                <a:lnTo>
                  <a:pt x="15239" y="103631"/>
                </a:lnTo>
                <a:close/>
              </a:path>
              <a:path w="109854" h="121920">
                <a:moveTo>
                  <a:pt x="48767" y="4572"/>
                </a:moveTo>
                <a:lnTo>
                  <a:pt x="24383" y="4572"/>
                </a:lnTo>
                <a:lnTo>
                  <a:pt x="25907" y="6096"/>
                </a:lnTo>
                <a:lnTo>
                  <a:pt x="25907" y="9143"/>
                </a:lnTo>
                <a:lnTo>
                  <a:pt x="28955" y="15239"/>
                </a:lnTo>
                <a:lnTo>
                  <a:pt x="28955" y="16763"/>
                </a:lnTo>
                <a:lnTo>
                  <a:pt x="47243" y="79248"/>
                </a:lnTo>
                <a:lnTo>
                  <a:pt x="38100" y="94487"/>
                </a:lnTo>
                <a:lnTo>
                  <a:pt x="25907" y="106679"/>
                </a:lnTo>
                <a:lnTo>
                  <a:pt x="36880" y="106679"/>
                </a:lnTo>
                <a:lnTo>
                  <a:pt x="38100" y="105155"/>
                </a:lnTo>
                <a:lnTo>
                  <a:pt x="42671" y="97536"/>
                </a:lnTo>
                <a:lnTo>
                  <a:pt x="65701" y="60960"/>
                </a:lnTo>
                <a:lnTo>
                  <a:pt x="57912" y="60960"/>
                </a:lnTo>
                <a:lnTo>
                  <a:pt x="47243" y="19812"/>
                </a:lnTo>
                <a:lnTo>
                  <a:pt x="45719" y="15239"/>
                </a:lnTo>
                <a:lnTo>
                  <a:pt x="45719" y="7619"/>
                </a:lnTo>
                <a:lnTo>
                  <a:pt x="48767" y="4572"/>
                </a:lnTo>
                <a:close/>
              </a:path>
              <a:path w="109854" h="121920">
                <a:moveTo>
                  <a:pt x="100583" y="4572"/>
                </a:moveTo>
                <a:lnTo>
                  <a:pt x="89915" y="4572"/>
                </a:lnTo>
                <a:lnTo>
                  <a:pt x="89915" y="7619"/>
                </a:lnTo>
                <a:lnTo>
                  <a:pt x="88391" y="9143"/>
                </a:lnTo>
                <a:lnTo>
                  <a:pt x="85343" y="15239"/>
                </a:lnTo>
                <a:lnTo>
                  <a:pt x="57912" y="60960"/>
                </a:lnTo>
                <a:lnTo>
                  <a:pt x="65701" y="60960"/>
                </a:lnTo>
                <a:lnTo>
                  <a:pt x="94487" y="15239"/>
                </a:lnTo>
                <a:lnTo>
                  <a:pt x="94487" y="12191"/>
                </a:lnTo>
                <a:lnTo>
                  <a:pt x="97536" y="9143"/>
                </a:lnTo>
                <a:lnTo>
                  <a:pt x="97536" y="7619"/>
                </a:lnTo>
                <a:lnTo>
                  <a:pt x="100583" y="4572"/>
                </a:lnTo>
                <a:close/>
              </a:path>
              <a:path w="109854" h="121920">
                <a:moveTo>
                  <a:pt x="57912" y="0"/>
                </a:moveTo>
                <a:lnTo>
                  <a:pt x="19812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7912" y="0"/>
                </a:lnTo>
                <a:close/>
              </a:path>
              <a:path w="109854" h="121920">
                <a:moveTo>
                  <a:pt x="109727" y="0"/>
                </a:moveTo>
                <a:lnTo>
                  <a:pt x="82295" y="0"/>
                </a:lnTo>
                <a:lnTo>
                  <a:pt x="80771" y="4572"/>
                </a:lnTo>
                <a:lnTo>
                  <a:pt x="108203" y="4572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6173723" y="4963667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5547359" y="4963667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6027420" y="5020055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1" y="0"/>
                </a:moveTo>
                <a:lnTo>
                  <a:pt x="6095" y="0"/>
                </a:lnTo>
                <a:lnTo>
                  <a:pt x="0" y="3048"/>
                </a:lnTo>
                <a:lnTo>
                  <a:pt x="0" y="15240"/>
                </a:lnTo>
                <a:lnTo>
                  <a:pt x="3047" y="16764"/>
                </a:lnTo>
                <a:lnTo>
                  <a:pt x="3047" y="18288"/>
                </a:lnTo>
                <a:lnTo>
                  <a:pt x="6095" y="19812"/>
                </a:lnTo>
                <a:lnTo>
                  <a:pt x="12191" y="19812"/>
                </a:lnTo>
                <a:lnTo>
                  <a:pt x="13715" y="18288"/>
                </a:lnTo>
                <a:lnTo>
                  <a:pt x="16763" y="16764"/>
                </a:lnTo>
                <a:lnTo>
                  <a:pt x="18287" y="13716"/>
                </a:lnTo>
                <a:lnTo>
                  <a:pt x="19812" y="12192"/>
                </a:lnTo>
                <a:lnTo>
                  <a:pt x="19812" y="6096"/>
                </a:lnTo>
                <a:lnTo>
                  <a:pt x="18287" y="3048"/>
                </a:lnTo>
                <a:lnTo>
                  <a:pt x="16763" y="1524"/>
                </a:lnTo>
                <a:lnTo>
                  <a:pt x="13715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5745479" y="503377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5702808" y="50292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5745479" y="49819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273040" y="503377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228844" y="50292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273040" y="4981955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044440" y="503377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5000244" y="50292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5044440" y="4981955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4774691" y="502843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4632959" y="501243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4632959" y="5046726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5841491" y="4953000"/>
            <a:ext cx="79248" cy="12344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5367528" y="4953000"/>
            <a:ext cx="82296" cy="12344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4878323" y="4953000"/>
            <a:ext cx="81280" cy="123825"/>
          </a:xfrm>
          <a:custGeom>
            <a:avLst/>
            <a:gdLst/>
            <a:ahLst/>
            <a:cxnLst/>
            <a:rect l="l" t="t" r="r" b="b"/>
            <a:pathLst>
              <a:path w="81279" h="123825">
                <a:moveTo>
                  <a:pt x="67055" y="12191"/>
                </a:moveTo>
                <a:lnTo>
                  <a:pt x="39624" y="12191"/>
                </a:lnTo>
                <a:lnTo>
                  <a:pt x="45720" y="15239"/>
                </a:lnTo>
                <a:lnTo>
                  <a:pt x="54863" y="24384"/>
                </a:lnTo>
                <a:lnTo>
                  <a:pt x="57912" y="32003"/>
                </a:lnTo>
                <a:lnTo>
                  <a:pt x="57912" y="39624"/>
                </a:lnTo>
                <a:lnTo>
                  <a:pt x="36433" y="82248"/>
                </a:lnTo>
                <a:lnTo>
                  <a:pt x="0" y="120396"/>
                </a:lnTo>
                <a:lnTo>
                  <a:pt x="0" y="123444"/>
                </a:lnTo>
                <a:lnTo>
                  <a:pt x="73151" y="123444"/>
                </a:lnTo>
                <a:lnTo>
                  <a:pt x="77438" y="109727"/>
                </a:lnTo>
                <a:lnTo>
                  <a:pt x="19812" y="109727"/>
                </a:lnTo>
                <a:lnTo>
                  <a:pt x="23240" y="106060"/>
                </a:lnTo>
                <a:lnTo>
                  <a:pt x="28955" y="99822"/>
                </a:lnTo>
                <a:lnTo>
                  <a:pt x="36956" y="91297"/>
                </a:lnTo>
                <a:lnTo>
                  <a:pt x="47243" y="80772"/>
                </a:lnTo>
                <a:lnTo>
                  <a:pt x="53792" y="72128"/>
                </a:lnTo>
                <a:lnTo>
                  <a:pt x="59626" y="64198"/>
                </a:lnTo>
                <a:lnTo>
                  <a:pt x="64603" y="56554"/>
                </a:lnTo>
                <a:lnTo>
                  <a:pt x="68579" y="48767"/>
                </a:lnTo>
                <a:lnTo>
                  <a:pt x="71627" y="44196"/>
                </a:lnTo>
                <a:lnTo>
                  <a:pt x="73151" y="36575"/>
                </a:lnTo>
                <a:lnTo>
                  <a:pt x="73151" y="22860"/>
                </a:lnTo>
                <a:lnTo>
                  <a:pt x="70103" y="15239"/>
                </a:lnTo>
                <a:lnTo>
                  <a:pt x="67055" y="12191"/>
                </a:lnTo>
                <a:close/>
              </a:path>
              <a:path w="81279" h="123825">
                <a:moveTo>
                  <a:pt x="80772" y="99060"/>
                </a:moveTo>
                <a:lnTo>
                  <a:pt x="76200" y="99060"/>
                </a:lnTo>
                <a:lnTo>
                  <a:pt x="76200" y="102108"/>
                </a:lnTo>
                <a:lnTo>
                  <a:pt x="74675" y="105155"/>
                </a:lnTo>
                <a:lnTo>
                  <a:pt x="71627" y="106679"/>
                </a:lnTo>
                <a:lnTo>
                  <a:pt x="70103" y="108203"/>
                </a:lnTo>
                <a:lnTo>
                  <a:pt x="67055" y="109727"/>
                </a:lnTo>
                <a:lnTo>
                  <a:pt x="77438" y="109727"/>
                </a:lnTo>
                <a:lnTo>
                  <a:pt x="80772" y="99060"/>
                </a:lnTo>
                <a:close/>
              </a:path>
              <a:path w="81279" h="123825">
                <a:moveTo>
                  <a:pt x="38100" y="0"/>
                </a:moveTo>
                <a:lnTo>
                  <a:pt x="28955" y="0"/>
                </a:lnTo>
                <a:lnTo>
                  <a:pt x="21336" y="1524"/>
                </a:lnTo>
                <a:lnTo>
                  <a:pt x="4572" y="33527"/>
                </a:lnTo>
                <a:lnTo>
                  <a:pt x="7620" y="33527"/>
                </a:lnTo>
                <a:lnTo>
                  <a:pt x="9143" y="25908"/>
                </a:lnTo>
                <a:lnTo>
                  <a:pt x="16763" y="18287"/>
                </a:lnTo>
                <a:lnTo>
                  <a:pt x="22860" y="15239"/>
                </a:lnTo>
                <a:lnTo>
                  <a:pt x="27431" y="12191"/>
                </a:lnTo>
                <a:lnTo>
                  <a:pt x="67055" y="12191"/>
                </a:lnTo>
                <a:lnTo>
                  <a:pt x="62484" y="7620"/>
                </a:lnTo>
                <a:lnTo>
                  <a:pt x="57602" y="3857"/>
                </a:lnTo>
                <a:lnTo>
                  <a:pt x="52006" y="1524"/>
                </a:lnTo>
                <a:lnTo>
                  <a:pt x="45553" y="333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4529328" y="49484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7620" y="7620"/>
                </a:lnTo>
                <a:lnTo>
                  <a:pt x="12192" y="12192"/>
                </a:lnTo>
                <a:lnTo>
                  <a:pt x="18287" y="21336"/>
                </a:lnTo>
                <a:lnTo>
                  <a:pt x="21336" y="27432"/>
                </a:lnTo>
                <a:lnTo>
                  <a:pt x="24384" y="30480"/>
                </a:lnTo>
                <a:lnTo>
                  <a:pt x="25908" y="36575"/>
                </a:lnTo>
                <a:lnTo>
                  <a:pt x="28956" y="42672"/>
                </a:lnTo>
                <a:lnTo>
                  <a:pt x="30480" y="50292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7" y="86868"/>
                </a:lnTo>
                <a:lnTo>
                  <a:pt x="33242" y="95107"/>
                </a:lnTo>
                <a:lnTo>
                  <a:pt x="32385" y="103632"/>
                </a:lnTo>
                <a:lnTo>
                  <a:pt x="30956" y="112156"/>
                </a:lnTo>
                <a:lnTo>
                  <a:pt x="28956" y="120396"/>
                </a:lnTo>
                <a:lnTo>
                  <a:pt x="27289" y="128301"/>
                </a:lnTo>
                <a:lnTo>
                  <a:pt x="24765" y="135636"/>
                </a:lnTo>
                <a:lnTo>
                  <a:pt x="21669" y="141827"/>
                </a:lnTo>
                <a:lnTo>
                  <a:pt x="18287" y="146304"/>
                </a:lnTo>
                <a:lnTo>
                  <a:pt x="14573" y="151733"/>
                </a:lnTo>
                <a:lnTo>
                  <a:pt x="10287" y="156590"/>
                </a:lnTo>
                <a:lnTo>
                  <a:pt x="5429" y="160877"/>
                </a:lnTo>
                <a:lnTo>
                  <a:pt x="0" y="164592"/>
                </a:lnTo>
                <a:lnTo>
                  <a:pt x="0" y="167639"/>
                </a:lnTo>
                <a:lnTo>
                  <a:pt x="36575" y="134112"/>
                </a:lnTo>
                <a:lnTo>
                  <a:pt x="49434" y="97250"/>
                </a:lnTo>
                <a:lnTo>
                  <a:pt x="50292" y="83820"/>
                </a:lnTo>
                <a:lnTo>
                  <a:pt x="49744" y="74461"/>
                </a:lnTo>
                <a:lnTo>
                  <a:pt x="34480" y="30670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4408932" y="494842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7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09" y="92963"/>
                </a:lnTo>
                <a:lnTo>
                  <a:pt x="15430" y="136778"/>
                </a:lnTo>
                <a:lnTo>
                  <a:pt x="43052" y="164163"/>
                </a:lnTo>
                <a:lnTo>
                  <a:pt x="48767" y="167639"/>
                </a:lnTo>
                <a:lnTo>
                  <a:pt x="48767" y="164592"/>
                </a:lnTo>
                <a:lnTo>
                  <a:pt x="42671" y="160020"/>
                </a:lnTo>
                <a:lnTo>
                  <a:pt x="39623" y="155448"/>
                </a:lnTo>
                <a:lnTo>
                  <a:pt x="30479" y="146304"/>
                </a:lnTo>
                <a:lnTo>
                  <a:pt x="27431" y="141732"/>
                </a:lnTo>
                <a:lnTo>
                  <a:pt x="25907" y="137160"/>
                </a:lnTo>
                <a:lnTo>
                  <a:pt x="22859" y="131063"/>
                </a:lnTo>
                <a:lnTo>
                  <a:pt x="18355" y="92963"/>
                </a:lnTo>
                <a:lnTo>
                  <a:pt x="18287" y="80772"/>
                </a:lnTo>
                <a:lnTo>
                  <a:pt x="18526" y="72556"/>
                </a:lnTo>
                <a:lnTo>
                  <a:pt x="19573" y="56126"/>
                </a:lnTo>
                <a:lnTo>
                  <a:pt x="19812" y="48768"/>
                </a:lnTo>
                <a:lnTo>
                  <a:pt x="22145" y="40195"/>
                </a:lnTo>
                <a:lnTo>
                  <a:pt x="24764" y="32766"/>
                </a:lnTo>
                <a:lnTo>
                  <a:pt x="27955" y="26479"/>
                </a:lnTo>
                <a:lnTo>
                  <a:pt x="32003" y="21336"/>
                </a:lnTo>
                <a:lnTo>
                  <a:pt x="36575" y="13716"/>
                </a:lnTo>
                <a:lnTo>
                  <a:pt x="42671" y="7620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1018032" y="5425440"/>
            <a:ext cx="3709416" cy="146304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2827019" y="591007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2852927" y="6012179"/>
            <a:ext cx="68580" cy="8839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2508504" y="5870447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4704" y="83819"/>
                </a:moveTo>
                <a:lnTo>
                  <a:pt x="7619" y="83819"/>
                </a:lnTo>
                <a:lnTo>
                  <a:pt x="9143" y="85343"/>
                </a:lnTo>
                <a:lnTo>
                  <a:pt x="12191" y="85343"/>
                </a:lnTo>
                <a:lnTo>
                  <a:pt x="18287" y="86867"/>
                </a:lnTo>
                <a:lnTo>
                  <a:pt x="22859" y="88391"/>
                </a:lnTo>
                <a:lnTo>
                  <a:pt x="35051" y="88391"/>
                </a:lnTo>
                <a:lnTo>
                  <a:pt x="42671" y="85343"/>
                </a:lnTo>
                <a:lnTo>
                  <a:pt x="44704" y="83819"/>
                </a:lnTo>
                <a:close/>
              </a:path>
              <a:path w="67310" h="88900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5343"/>
                </a:lnTo>
                <a:lnTo>
                  <a:pt x="4571" y="83819"/>
                </a:lnTo>
                <a:lnTo>
                  <a:pt x="44704" y="83819"/>
                </a:lnTo>
                <a:lnTo>
                  <a:pt x="46735" y="82296"/>
                </a:lnTo>
                <a:lnTo>
                  <a:pt x="22859" y="82296"/>
                </a:lnTo>
                <a:lnTo>
                  <a:pt x="19812" y="80772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8900">
                <a:moveTo>
                  <a:pt x="50291" y="0"/>
                </a:moveTo>
                <a:lnTo>
                  <a:pt x="36575" y="0"/>
                </a:lnTo>
                <a:lnTo>
                  <a:pt x="28956" y="1524"/>
                </a:lnTo>
                <a:lnTo>
                  <a:pt x="12191" y="28955"/>
                </a:lnTo>
                <a:lnTo>
                  <a:pt x="12191" y="33527"/>
                </a:lnTo>
                <a:lnTo>
                  <a:pt x="15239" y="36575"/>
                </a:lnTo>
                <a:lnTo>
                  <a:pt x="16763" y="41148"/>
                </a:lnTo>
                <a:lnTo>
                  <a:pt x="19812" y="44196"/>
                </a:lnTo>
                <a:lnTo>
                  <a:pt x="28956" y="48767"/>
                </a:lnTo>
                <a:lnTo>
                  <a:pt x="36575" y="53339"/>
                </a:lnTo>
                <a:lnTo>
                  <a:pt x="42671" y="56387"/>
                </a:lnTo>
                <a:lnTo>
                  <a:pt x="42671" y="59436"/>
                </a:lnTo>
                <a:lnTo>
                  <a:pt x="45719" y="62484"/>
                </a:lnTo>
                <a:lnTo>
                  <a:pt x="47243" y="67055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1" y="76200"/>
                </a:lnTo>
                <a:lnTo>
                  <a:pt x="41147" y="79248"/>
                </a:lnTo>
                <a:lnTo>
                  <a:pt x="38100" y="80772"/>
                </a:lnTo>
                <a:lnTo>
                  <a:pt x="33527" y="82296"/>
                </a:lnTo>
                <a:lnTo>
                  <a:pt x="46735" y="82296"/>
                </a:lnTo>
                <a:lnTo>
                  <a:pt x="54863" y="76200"/>
                </a:lnTo>
                <a:lnTo>
                  <a:pt x="59435" y="70103"/>
                </a:lnTo>
                <a:lnTo>
                  <a:pt x="60959" y="62484"/>
                </a:lnTo>
                <a:lnTo>
                  <a:pt x="61817" y="55697"/>
                </a:lnTo>
                <a:lnTo>
                  <a:pt x="59816" y="49339"/>
                </a:lnTo>
                <a:lnTo>
                  <a:pt x="54959" y="43838"/>
                </a:lnTo>
                <a:lnTo>
                  <a:pt x="47243" y="39624"/>
                </a:lnTo>
                <a:lnTo>
                  <a:pt x="36575" y="32003"/>
                </a:lnTo>
                <a:lnTo>
                  <a:pt x="27431" y="27431"/>
                </a:lnTo>
                <a:lnTo>
                  <a:pt x="24383" y="21336"/>
                </a:lnTo>
                <a:lnTo>
                  <a:pt x="24383" y="16763"/>
                </a:lnTo>
                <a:lnTo>
                  <a:pt x="27431" y="10667"/>
                </a:lnTo>
                <a:lnTo>
                  <a:pt x="30479" y="9143"/>
                </a:lnTo>
                <a:lnTo>
                  <a:pt x="33527" y="6096"/>
                </a:lnTo>
                <a:lnTo>
                  <a:pt x="38100" y="4572"/>
                </a:lnTo>
                <a:lnTo>
                  <a:pt x="66293" y="4572"/>
                </a:lnTo>
                <a:lnTo>
                  <a:pt x="6654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7310" h="88900">
                <a:moveTo>
                  <a:pt x="66293" y="4572"/>
                </a:moveTo>
                <a:lnTo>
                  <a:pt x="47243" y="4572"/>
                </a:lnTo>
                <a:lnTo>
                  <a:pt x="51815" y="7619"/>
                </a:lnTo>
                <a:lnTo>
                  <a:pt x="57912" y="13715"/>
                </a:lnTo>
                <a:lnTo>
                  <a:pt x="59435" y="19812"/>
                </a:lnTo>
                <a:lnTo>
                  <a:pt x="59435" y="27431"/>
                </a:lnTo>
                <a:lnTo>
                  <a:pt x="62483" y="27431"/>
                </a:lnTo>
                <a:lnTo>
                  <a:pt x="66293" y="4572"/>
                </a:lnTo>
                <a:close/>
              </a:path>
              <a:path w="67310" h="88900">
                <a:moveTo>
                  <a:pt x="67056" y="0"/>
                </a:moveTo>
                <a:lnTo>
                  <a:pt x="65531" y="0"/>
                </a:lnTo>
                <a:lnTo>
                  <a:pt x="62483" y="3048"/>
                </a:lnTo>
                <a:lnTo>
                  <a:pt x="6654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2330195" y="5833871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5531" y="118872"/>
                </a:moveTo>
                <a:lnTo>
                  <a:pt x="13716" y="118872"/>
                </a:lnTo>
                <a:lnTo>
                  <a:pt x="13716" y="121919"/>
                </a:lnTo>
                <a:lnTo>
                  <a:pt x="64008" y="121919"/>
                </a:lnTo>
                <a:lnTo>
                  <a:pt x="65531" y="118872"/>
                </a:lnTo>
                <a:close/>
              </a:path>
              <a:path w="129539" h="121920">
                <a:moveTo>
                  <a:pt x="42672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9143" y="6095"/>
                </a:lnTo>
                <a:lnTo>
                  <a:pt x="12192" y="7619"/>
                </a:lnTo>
                <a:lnTo>
                  <a:pt x="12192" y="9143"/>
                </a:lnTo>
                <a:lnTo>
                  <a:pt x="13716" y="10667"/>
                </a:lnTo>
                <a:lnTo>
                  <a:pt x="15240" y="13715"/>
                </a:lnTo>
                <a:lnTo>
                  <a:pt x="16764" y="19812"/>
                </a:lnTo>
                <a:lnTo>
                  <a:pt x="39624" y="71627"/>
                </a:lnTo>
                <a:lnTo>
                  <a:pt x="35052" y="100583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6" y="100583"/>
                </a:lnTo>
                <a:lnTo>
                  <a:pt x="59436" y="70103"/>
                </a:lnTo>
                <a:lnTo>
                  <a:pt x="66810" y="60960"/>
                </a:lnTo>
                <a:lnTo>
                  <a:pt x="56387" y="60960"/>
                </a:lnTo>
                <a:lnTo>
                  <a:pt x="38100" y="22860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10667"/>
                </a:lnTo>
                <a:lnTo>
                  <a:pt x="38100" y="9143"/>
                </a:lnTo>
                <a:lnTo>
                  <a:pt x="38100" y="6095"/>
                </a:lnTo>
                <a:lnTo>
                  <a:pt x="39624" y="4572"/>
                </a:lnTo>
                <a:lnTo>
                  <a:pt x="42672" y="3048"/>
                </a:lnTo>
                <a:close/>
              </a:path>
              <a:path w="129539" h="121920">
                <a:moveTo>
                  <a:pt x="121920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0667"/>
                </a:lnTo>
                <a:lnTo>
                  <a:pt x="96012" y="12191"/>
                </a:lnTo>
                <a:lnTo>
                  <a:pt x="96012" y="13715"/>
                </a:lnTo>
                <a:lnTo>
                  <a:pt x="92964" y="18287"/>
                </a:lnTo>
                <a:lnTo>
                  <a:pt x="88392" y="24383"/>
                </a:lnTo>
                <a:lnTo>
                  <a:pt x="56387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3631" y="16763"/>
                </a:lnTo>
                <a:lnTo>
                  <a:pt x="106680" y="12191"/>
                </a:lnTo>
                <a:lnTo>
                  <a:pt x="108204" y="12191"/>
                </a:lnTo>
                <a:lnTo>
                  <a:pt x="112776" y="9143"/>
                </a:lnTo>
                <a:lnTo>
                  <a:pt x="115824" y="6095"/>
                </a:lnTo>
                <a:lnTo>
                  <a:pt x="121920" y="3048"/>
                </a:lnTo>
                <a:close/>
              </a:path>
              <a:path w="12953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3340" y="0"/>
                </a:lnTo>
                <a:close/>
              </a:path>
              <a:path w="129539" h="121920">
                <a:moveTo>
                  <a:pt x="129540" y="0"/>
                </a:moveTo>
                <a:lnTo>
                  <a:pt x="85343" y="0"/>
                </a:lnTo>
                <a:lnTo>
                  <a:pt x="85343" y="3048"/>
                </a:lnTo>
                <a:lnTo>
                  <a:pt x="129540" y="3048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1834895" y="5871971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5" h="123825">
                <a:moveTo>
                  <a:pt x="13716" y="105155"/>
                </a:moveTo>
                <a:lnTo>
                  <a:pt x="7620" y="105155"/>
                </a:lnTo>
                <a:lnTo>
                  <a:pt x="0" y="112775"/>
                </a:lnTo>
                <a:lnTo>
                  <a:pt x="0" y="115824"/>
                </a:lnTo>
                <a:lnTo>
                  <a:pt x="1524" y="118872"/>
                </a:lnTo>
                <a:lnTo>
                  <a:pt x="6096" y="123443"/>
                </a:lnTo>
                <a:lnTo>
                  <a:pt x="15240" y="123443"/>
                </a:lnTo>
                <a:lnTo>
                  <a:pt x="21336" y="121919"/>
                </a:lnTo>
                <a:lnTo>
                  <a:pt x="27431" y="117348"/>
                </a:lnTo>
                <a:lnTo>
                  <a:pt x="32004" y="112775"/>
                </a:lnTo>
                <a:lnTo>
                  <a:pt x="36068" y="109727"/>
                </a:lnTo>
                <a:lnTo>
                  <a:pt x="22860" y="109727"/>
                </a:lnTo>
                <a:lnTo>
                  <a:pt x="21336" y="108203"/>
                </a:lnTo>
                <a:lnTo>
                  <a:pt x="19812" y="108203"/>
                </a:lnTo>
                <a:lnTo>
                  <a:pt x="15240" y="106679"/>
                </a:lnTo>
                <a:lnTo>
                  <a:pt x="13716" y="105155"/>
                </a:lnTo>
                <a:close/>
              </a:path>
              <a:path w="109855" h="123825">
                <a:moveTo>
                  <a:pt x="51816" y="4572"/>
                </a:moveTo>
                <a:lnTo>
                  <a:pt x="22860" y="4572"/>
                </a:lnTo>
                <a:lnTo>
                  <a:pt x="24384" y="6095"/>
                </a:lnTo>
                <a:lnTo>
                  <a:pt x="25908" y="6095"/>
                </a:lnTo>
                <a:lnTo>
                  <a:pt x="25908" y="7619"/>
                </a:lnTo>
                <a:lnTo>
                  <a:pt x="28956" y="10667"/>
                </a:lnTo>
                <a:lnTo>
                  <a:pt x="28956" y="16763"/>
                </a:lnTo>
                <a:lnTo>
                  <a:pt x="30480" y="18287"/>
                </a:lnTo>
                <a:lnTo>
                  <a:pt x="47243" y="80772"/>
                </a:lnTo>
                <a:lnTo>
                  <a:pt x="38100" y="94487"/>
                </a:lnTo>
                <a:lnTo>
                  <a:pt x="35052" y="100583"/>
                </a:lnTo>
                <a:lnTo>
                  <a:pt x="25908" y="109727"/>
                </a:lnTo>
                <a:lnTo>
                  <a:pt x="36068" y="109727"/>
                </a:lnTo>
                <a:lnTo>
                  <a:pt x="38100" y="108203"/>
                </a:lnTo>
                <a:lnTo>
                  <a:pt x="44196" y="99060"/>
                </a:lnTo>
                <a:lnTo>
                  <a:pt x="66548" y="62483"/>
                </a:lnTo>
                <a:lnTo>
                  <a:pt x="57912" y="62483"/>
                </a:lnTo>
                <a:lnTo>
                  <a:pt x="47243" y="19812"/>
                </a:lnTo>
                <a:lnTo>
                  <a:pt x="45720" y="16763"/>
                </a:lnTo>
                <a:lnTo>
                  <a:pt x="45720" y="13715"/>
                </a:lnTo>
                <a:lnTo>
                  <a:pt x="47243" y="10667"/>
                </a:lnTo>
                <a:lnTo>
                  <a:pt x="47243" y="9143"/>
                </a:lnTo>
                <a:lnTo>
                  <a:pt x="51816" y="4572"/>
                </a:lnTo>
                <a:close/>
              </a:path>
              <a:path w="109855" h="123825">
                <a:moveTo>
                  <a:pt x="105156" y="4572"/>
                </a:moveTo>
                <a:lnTo>
                  <a:pt x="88392" y="4572"/>
                </a:lnTo>
                <a:lnTo>
                  <a:pt x="89916" y="6095"/>
                </a:lnTo>
                <a:lnTo>
                  <a:pt x="89916" y="12191"/>
                </a:lnTo>
                <a:lnTo>
                  <a:pt x="88392" y="13715"/>
                </a:lnTo>
                <a:lnTo>
                  <a:pt x="86868" y="16763"/>
                </a:lnTo>
                <a:lnTo>
                  <a:pt x="57912" y="62483"/>
                </a:lnTo>
                <a:lnTo>
                  <a:pt x="66548" y="62483"/>
                </a:lnTo>
                <a:lnTo>
                  <a:pt x="94487" y="16763"/>
                </a:lnTo>
                <a:lnTo>
                  <a:pt x="97536" y="13715"/>
                </a:lnTo>
                <a:lnTo>
                  <a:pt x="97536" y="10667"/>
                </a:lnTo>
                <a:lnTo>
                  <a:pt x="102108" y="6095"/>
                </a:lnTo>
                <a:lnTo>
                  <a:pt x="103631" y="6095"/>
                </a:lnTo>
                <a:lnTo>
                  <a:pt x="105156" y="4572"/>
                </a:lnTo>
                <a:close/>
              </a:path>
              <a:path w="109855" h="123825">
                <a:moveTo>
                  <a:pt x="57912" y="0"/>
                </a:moveTo>
                <a:lnTo>
                  <a:pt x="19812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7912" y="0"/>
                </a:lnTo>
                <a:close/>
              </a:path>
              <a:path w="109855" h="123825">
                <a:moveTo>
                  <a:pt x="109728" y="0"/>
                </a:moveTo>
                <a:lnTo>
                  <a:pt x="82296" y="0"/>
                </a:lnTo>
                <a:lnTo>
                  <a:pt x="82296" y="4572"/>
                </a:lnTo>
                <a:lnTo>
                  <a:pt x="109728" y="4572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1520952" y="5870447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3180" y="83819"/>
                </a:moveTo>
                <a:lnTo>
                  <a:pt x="7619" y="83819"/>
                </a:lnTo>
                <a:lnTo>
                  <a:pt x="9143" y="85343"/>
                </a:lnTo>
                <a:lnTo>
                  <a:pt x="10667" y="85343"/>
                </a:lnTo>
                <a:lnTo>
                  <a:pt x="22859" y="88391"/>
                </a:lnTo>
                <a:lnTo>
                  <a:pt x="35051" y="88391"/>
                </a:lnTo>
                <a:lnTo>
                  <a:pt x="41147" y="85343"/>
                </a:lnTo>
                <a:lnTo>
                  <a:pt x="43180" y="83819"/>
                </a:lnTo>
                <a:close/>
              </a:path>
              <a:path w="67309" h="88900">
                <a:moveTo>
                  <a:pt x="7619" y="56387"/>
                </a:moveTo>
                <a:lnTo>
                  <a:pt x="4571" y="56387"/>
                </a:lnTo>
                <a:lnTo>
                  <a:pt x="0" y="86867"/>
                </a:lnTo>
                <a:lnTo>
                  <a:pt x="1523" y="86867"/>
                </a:lnTo>
                <a:lnTo>
                  <a:pt x="4571" y="83819"/>
                </a:lnTo>
                <a:lnTo>
                  <a:pt x="43180" y="83819"/>
                </a:lnTo>
                <a:lnTo>
                  <a:pt x="45211" y="82296"/>
                </a:lnTo>
                <a:lnTo>
                  <a:pt x="22859" y="82296"/>
                </a:lnTo>
                <a:lnTo>
                  <a:pt x="18287" y="80772"/>
                </a:lnTo>
                <a:lnTo>
                  <a:pt x="13715" y="76200"/>
                </a:lnTo>
                <a:lnTo>
                  <a:pt x="10667" y="71627"/>
                </a:lnTo>
                <a:lnTo>
                  <a:pt x="7619" y="65531"/>
                </a:lnTo>
                <a:lnTo>
                  <a:pt x="7619" y="56387"/>
                </a:lnTo>
                <a:close/>
              </a:path>
              <a:path w="67309" h="88900">
                <a:moveTo>
                  <a:pt x="48767" y="0"/>
                </a:moveTo>
                <a:lnTo>
                  <a:pt x="35051" y="0"/>
                </a:lnTo>
                <a:lnTo>
                  <a:pt x="27431" y="1524"/>
                </a:lnTo>
                <a:lnTo>
                  <a:pt x="16763" y="12191"/>
                </a:lnTo>
                <a:lnTo>
                  <a:pt x="13715" y="18287"/>
                </a:lnTo>
                <a:lnTo>
                  <a:pt x="12191" y="22860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6575"/>
                </a:lnTo>
                <a:lnTo>
                  <a:pt x="15239" y="41148"/>
                </a:lnTo>
                <a:lnTo>
                  <a:pt x="21335" y="44196"/>
                </a:lnTo>
                <a:lnTo>
                  <a:pt x="27431" y="48767"/>
                </a:lnTo>
                <a:lnTo>
                  <a:pt x="36575" y="53339"/>
                </a:lnTo>
                <a:lnTo>
                  <a:pt x="41147" y="56387"/>
                </a:lnTo>
                <a:lnTo>
                  <a:pt x="44195" y="59436"/>
                </a:lnTo>
                <a:lnTo>
                  <a:pt x="45719" y="62484"/>
                </a:lnTo>
                <a:lnTo>
                  <a:pt x="45719" y="73151"/>
                </a:lnTo>
                <a:lnTo>
                  <a:pt x="39623" y="79248"/>
                </a:lnTo>
                <a:lnTo>
                  <a:pt x="36575" y="80772"/>
                </a:lnTo>
                <a:lnTo>
                  <a:pt x="32003" y="82296"/>
                </a:lnTo>
                <a:lnTo>
                  <a:pt x="45211" y="82296"/>
                </a:lnTo>
                <a:lnTo>
                  <a:pt x="47243" y="80772"/>
                </a:lnTo>
                <a:lnTo>
                  <a:pt x="54863" y="76200"/>
                </a:lnTo>
                <a:lnTo>
                  <a:pt x="59435" y="70103"/>
                </a:lnTo>
                <a:lnTo>
                  <a:pt x="60959" y="62484"/>
                </a:lnTo>
                <a:lnTo>
                  <a:pt x="60936" y="55697"/>
                </a:lnTo>
                <a:lnTo>
                  <a:pt x="58483" y="49339"/>
                </a:lnTo>
                <a:lnTo>
                  <a:pt x="53459" y="43838"/>
                </a:lnTo>
                <a:lnTo>
                  <a:pt x="45719" y="39624"/>
                </a:lnTo>
                <a:lnTo>
                  <a:pt x="35051" y="32003"/>
                </a:lnTo>
                <a:lnTo>
                  <a:pt x="25907" y="27431"/>
                </a:lnTo>
                <a:lnTo>
                  <a:pt x="22859" y="21336"/>
                </a:lnTo>
                <a:lnTo>
                  <a:pt x="22859" y="16763"/>
                </a:lnTo>
                <a:lnTo>
                  <a:pt x="25907" y="10667"/>
                </a:lnTo>
                <a:lnTo>
                  <a:pt x="28956" y="9143"/>
                </a:lnTo>
                <a:lnTo>
                  <a:pt x="32003" y="6096"/>
                </a:lnTo>
                <a:lnTo>
                  <a:pt x="36575" y="4572"/>
                </a:lnTo>
                <a:lnTo>
                  <a:pt x="66040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7" y="0"/>
                </a:lnTo>
                <a:close/>
              </a:path>
              <a:path w="67309" h="88900">
                <a:moveTo>
                  <a:pt x="66040" y="4572"/>
                </a:moveTo>
                <a:lnTo>
                  <a:pt x="45719" y="4572"/>
                </a:lnTo>
                <a:lnTo>
                  <a:pt x="50291" y="7619"/>
                </a:lnTo>
                <a:lnTo>
                  <a:pt x="56387" y="13715"/>
                </a:lnTo>
                <a:lnTo>
                  <a:pt x="57911" y="19812"/>
                </a:lnTo>
                <a:lnTo>
                  <a:pt x="57911" y="27431"/>
                </a:lnTo>
                <a:lnTo>
                  <a:pt x="60959" y="27431"/>
                </a:lnTo>
                <a:lnTo>
                  <a:pt x="66040" y="4572"/>
                </a:lnTo>
                <a:close/>
              </a:path>
              <a:path w="67309" h="88900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251203" y="5870447"/>
            <a:ext cx="68580" cy="8839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341119" y="5833871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4" h="121920">
                <a:moveTo>
                  <a:pt x="65532" y="118872"/>
                </a:moveTo>
                <a:lnTo>
                  <a:pt x="15240" y="118872"/>
                </a:lnTo>
                <a:lnTo>
                  <a:pt x="13716" y="121919"/>
                </a:lnTo>
                <a:lnTo>
                  <a:pt x="65532" y="121919"/>
                </a:lnTo>
                <a:lnTo>
                  <a:pt x="65532" y="118872"/>
                </a:lnTo>
                <a:close/>
              </a:path>
              <a:path w="131444" h="121920">
                <a:moveTo>
                  <a:pt x="44196" y="3048"/>
                </a:moveTo>
                <a:lnTo>
                  <a:pt x="4571" y="3048"/>
                </a:lnTo>
                <a:lnTo>
                  <a:pt x="4571" y="4572"/>
                </a:lnTo>
                <a:lnTo>
                  <a:pt x="9143" y="6095"/>
                </a:lnTo>
                <a:lnTo>
                  <a:pt x="12192" y="7619"/>
                </a:lnTo>
                <a:lnTo>
                  <a:pt x="13716" y="9143"/>
                </a:lnTo>
                <a:lnTo>
                  <a:pt x="13716" y="10667"/>
                </a:lnTo>
                <a:lnTo>
                  <a:pt x="16764" y="13715"/>
                </a:lnTo>
                <a:lnTo>
                  <a:pt x="19812" y="19812"/>
                </a:lnTo>
                <a:lnTo>
                  <a:pt x="42671" y="71627"/>
                </a:lnTo>
                <a:lnTo>
                  <a:pt x="35052" y="100583"/>
                </a:lnTo>
                <a:lnTo>
                  <a:pt x="33528" y="106679"/>
                </a:lnTo>
                <a:lnTo>
                  <a:pt x="32004" y="111251"/>
                </a:lnTo>
                <a:lnTo>
                  <a:pt x="30480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6" y="100583"/>
                </a:lnTo>
                <a:lnTo>
                  <a:pt x="59436" y="70103"/>
                </a:lnTo>
                <a:lnTo>
                  <a:pt x="66810" y="60960"/>
                </a:lnTo>
                <a:lnTo>
                  <a:pt x="57912" y="60960"/>
                </a:lnTo>
                <a:lnTo>
                  <a:pt x="39624" y="22860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10667"/>
                </a:lnTo>
                <a:lnTo>
                  <a:pt x="38100" y="9143"/>
                </a:lnTo>
                <a:lnTo>
                  <a:pt x="39624" y="6095"/>
                </a:lnTo>
                <a:lnTo>
                  <a:pt x="42671" y="4572"/>
                </a:lnTo>
                <a:lnTo>
                  <a:pt x="44196" y="3048"/>
                </a:lnTo>
                <a:close/>
              </a:path>
              <a:path w="131444" h="121920">
                <a:moveTo>
                  <a:pt x="123443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8" y="4572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2191"/>
                </a:lnTo>
                <a:lnTo>
                  <a:pt x="96012" y="13715"/>
                </a:lnTo>
                <a:lnTo>
                  <a:pt x="92964" y="18287"/>
                </a:lnTo>
                <a:lnTo>
                  <a:pt x="88392" y="24383"/>
                </a:lnTo>
                <a:lnTo>
                  <a:pt x="57912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8204" y="12191"/>
                </a:lnTo>
                <a:lnTo>
                  <a:pt x="111252" y="12191"/>
                </a:lnTo>
                <a:lnTo>
                  <a:pt x="112776" y="9143"/>
                </a:lnTo>
                <a:lnTo>
                  <a:pt x="115824" y="6095"/>
                </a:lnTo>
                <a:lnTo>
                  <a:pt x="118872" y="4572"/>
                </a:lnTo>
                <a:lnTo>
                  <a:pt x="123443" y="3048"/>
                </a:lnTo>
                <a:close/>
              </a:path>
              <a:path w="131444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3340" y="0"/>
                </a:lnTo>
                <a:close/>
              </a:path>
              <a:path w="131444" h="121920">
                <a:moveTo>
                  <a:pt x="131064" y="0"/>
                </a:moveTo>
                <a:lnTo>
                  <a:pt x="88392" y="0"/>
                </a:lnTo>
                <a:lnTo>
                  <a:pt x="86868" y="3048"/>
                </a:lnTo>
                <a:lnTo>
                  <a:pt x="129540" y="3048"/>
                </a:lnTo>
                <a:lnTo>
                  <a:pt x="13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2839211" y="5715000"/>
            <a:ext cx="82295" cy="12496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2581655" y="5826252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4" h="169545">
                <a:moveTo>
                  <a:pt x="0" y="0"/>
                </a:moveTo>
                <a:lnTo>
                  <a:pt x="0" y="4572"/>
                </a:lnTo>
                <a:lnTo>
                  <a:pt x="6095" y="9144"/>
                </a:lnTo>
                <a:lnTo>
                  <a:pt x="15239" y="18287"/>
                </a:lnTo>
                <a:lnTo>
                  <a:pt x="21336" y="27432"/>
                </a:lnTo>
                <a:lnTo>
                  <a:pt x="22860" y="32003"/>
                </a:lnTo>
                <a:lnTo>
                  <a:pt x="25907" y="38100"/>
                </a:lnTo>
                <a:lnTo>
                  <a:pt x="31956" y="78605"/>
                </a:lnTo>
                <a:lnTo>
                  <a:pt x="32004" y="88392"/>
                </a:lnTo>
                <a:lnTo>
                  <a:pt x="31742" y="96631"/>
                </a:lnTo>
                <a:lnTo>
                  <a:pt x="24002" y="137350"/>
                </a:lnTo>
                <a:lnTo>
                  <a:pt x="16763" y="149351"/>
                </a:lnTo>
                <a:lnTo>
                  <a:pt x="13716" y="156972"/>
                </a:lnTo>
                <a:lnTo>
                  <a:pt x="7619" y="161544"/>
                </a:lnTo>
                <a:lnTo>
                  <a:pt x="0" y="166115"/>
                </a:lnTo>
                <a:lnTo>
                  <a:pt x="0" y="169163"/>
                </a:lnTo>
                <a:lnTo>
                  <a:pt x="36575" y="135636"/>
                </a:lnTo>
                <a:lnTo>
                  <a:pt x="47934" y="98774"/>
                </a:lnTo>
                <a:lnTo>
                  <a:pt x="48768" y="85344"/>
                </a:lnTo>
                <a:lnTo>
                  <a:pt x="48458" y="75318"/>
                </a:lnTo>
                <a:lnTo>
                  <a:pt x="34480" y="31623"/>
                </a:lnTo>
                <a:lnTo>
                  <a:pt x="6357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2436876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1095" y="71032"/>
                </a:lnTo>
                <a:lnTo>
                  <a:pt x="0" y="85344"/>
                </a:lnTo>
                <a:lnTo>
                  <a:pt x="547" y="94702"/>
                </a:lnTo>
                <a:lnTo>
                  <a:pt x="16954" y="139064"/>
                </a:lnTo>
                <a:lnTo>
                  <a:pt x="33146" y="157591"/>
                </a:lnTo>
                <a:lnTo>
                  <a:pt x="44577" y="165496"/>
                </a:lnTo>
                <a:lnTo>
                  <a:pt x="50292" y="169163"/>
                </a:lnTo>
                <a:lnTo>
                  <a:pt x="50292" y="166115"/>
                </a:lnTo>
                <a:lnTo>
                  <a:pt x="32004" y="147827"/>
                </a:lnTo>
                <a:lnTo>
                  <a:pt x="28956" y="143256"/>
                </a:lnTo>
                <a:lnTo>
                  <a:pt x="27431" y="137160"/>
                </a:lnTo>
                <a:lnTo>
                  <a:pt x="24384" y="134112"/>
                </a:lnTo>
                <a:lnTo>
                  <a:pt x="22860" y="126492"/>
                </a:lnTo>
                <a:lnTo>
                  <a:pt x="22860" y="117348"/>
                </a:lnTo>
                <a:lnTo>
                  <a:pt x="21097" y="109966"/>
                </a:lnTo>
                <a:lnTo>
                  <a:pt x="20193" y="101726"/>
                </a:lnTo>
                <a:lnTo>
                  <a:pt x="19927" y="94702"/>
                </a:lnTo>
                <a:lnTo>
                  <a:pt x="19972" y="71032"/>
                </a:lnTo>
                <a:lnTo>
                  <a:pt x="20193" y="65150"/>
                </a:lnTo>
                <a:lnTo>
                  <a:pt x="21097" y="56816"/>
                </a:lnTo>
                <a:lnTo>
                  <a:pt x="22860" y="48768"/>
                </a:lnTo>
                <a:lnTo>
                  <a:pt x="24312" y="41052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2086355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5" y="9144"/>
                </a:lnTo>
                <a:lnTo>
                  <a:pt x="10668" y="13715"/>
                </a:lnTo>
                <a:lnTo>
                  <a:pt x="13716" y="18287"/>
                </a:lnTo>
                <a:lnTo>
                  <a:pt x="18287" y="22860"/>
                </a:lnTo>
                <a:lnTo>
                  <a:pt x="24383" y="32003"/>
                </a:lnTo>
                <a:lnTo>
                  <a:pt x="25907" y="38100"/>
                </a:lnTo>
                <a:lnTo>
                  <a:pt x="28956" y="44196"/>
                </a:lnTo>
                <a:lnTo>
                  <a:pt x="30480" y="51815"/>
                </a:lnTo>
                <a:lnTo>
                  <a:pt x="30718" y="60745"/>
                </a:lnTo>
                <a:lnTo>
                  <a:pt x="31765" y="78605"/>
                </a:lnTo>
                <a:lnTo>
                  <a:pt x="32004" y="88392"/>
                </a:lnTo>
                <a:lnTo>
                  <a:pt x="27289" y="130278"/>
                </a:lnTo>
                <a:lnTo>
                  <a:pt x="0" y="166115"/>
                </a:lnTo>
                <a:lnTo>
                  <a:pt x="0" y="169163"/>
                </a:lnTo>
                <a:lnTo>
                  <a:pt x="35051" y="135636"/>
                </a:lnTo>
                <a:lnTo>
                  <a:pt x="49410" y="98774"/>
                </a:lnTo>
                <a:lnTo>
                  <a:pt x="50292" y="85344"/>
                </a:lnTo>
                <a:lnTo>
                  <a:pt x="49744" y="75318"/>
                </a:lnTo>
                <a:lnTo>
                  <a:pt x="33908" y="31623"/>
                </a:lnTo>
                <a:lnTo>
                  <a:pt x="5929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1996512" y="5830823"/>
            <a:ext cx="78105" cy="128270"/>
          </a:xfrm>
          <a:custGeom>
            <a:avLst/>
            <a:gdLst/>
            <a:ahLst/>
            <a:cxnLst/>
            <a:rect l="l" t="t" r="r" b="b"/>
            <a:pathLst>
              <a:path w="78105" h="128270">
                <a:moveTo>
                  <a:pt x="39551" y="0"/>
                </a:moveTo>
                <a:lnTo>
                  <a:pt x="33455" y="0"/>
                </a:lnTo>
                <a:lnTo>
                  <a:pt x="28883" y="1524"/>
                </a:lnTo>
                <a:lnTo>
                  <a:pt x="17382" y="10096"/>
                </a:lnTo>
                <a:lnTo>
                  <a:pt x="12691" y="15239"/>
                </a:lnTo>
                <a:lnTo>
                  <a:pt x="8857" y="21526"/>
                </a:lnTo>
                <a:lnTo>
                  <a:pt x="6023" y="28955"/>
                </a:lnTo>
                <a:lnTo>
                  <a:pt x="3142" y="36361"/>
                </a:lnTo>
                <a:lnTo>
                  <a:pt x="1261" y="44767"/>
                </a:lnTo>
                <a:lnTo>
                  <a:pt x="237" y="54030"/>
                </a:lnTo>
                <a:lnTo>
                  <a:pt x="101" y="58412"/>
                </a:lnTo>
                <a:lnTo>
                  <a:pt x="0" y="65531"/>
                </a:lnTo>
                <a:lnTo>
                  <a:pt x="499" y="76033"/>
                </a:lnTo>
                <a:lnTo>
                  <a:pt x="15310" y="115800"/>
                </a:lnTo>
                <a:lnTo>
                  <a:pt x="38027" y="128015"/>
                </a:lnTo>
                <a:lnTo>
                  <a:pt x="44123" y="128015"/>
                </a:lnTo>
                <a:lnTo>
                  <a:pt x="51743" y="124967"/>
                </a:lnTo>
                <a:lnTo>
                  <a:pt x="54791" y="121920"/>
                </a:lnTo>
                <a:lnTo>
                  <a:pt x="31931" y="121920"/>
                </a:lnTo>
                <a:lnTo>
                  <a:pt x="27359" y="117348"/>
                </a:lnTo>
                <a:lnTo>
                  <a:pt x="24311" y="106679"/>
                </a:lnTo>
                <a:lnTo>
                  <a:pt x="21192" y="98964"/>
                </a:lnTo>
                <a:lnTo>
                  <a:pt x="18787" y="89535"/>
                </a:lnTo>
                <a:lnTo>
                  <a:pt x="17239" y="78390"/>
                </a:lnTo>
                <a:lnTo>
                  <a:pt x="16691" y="65531"/>
                </a:lnTo>
                <a:lnTo>
                  <a:pt x="16953" y="58412"/>
                </a:lnTo>
                <a:lnTo>
                  <a:pt x="24311" y="15239"/>
                </a:lnTo>
                <a:lnTo>
                  <a:pt x="28883" y="12191"/>
                </a:lnTo>
                <a:lnTo>
                  <a:pt x="30407" y="7620"/>
                </a:lnTo>
                <a:lnTo>
                  <a:pt x="34979" y="6096"/>
                </a:lnTo>
                <a:lnTo>
                  <a:pt x="55388" y="6096"/>
                </a:lnTo>
                <a:lnTo>
                  <a:pt x="52315" y="3619"/>
                </a:lnTo>
                <a:lnTo>
                  <a:pt x="46147" y="881"/>
                </a:lnTo>
                <a:lnTo>
                  <a:pt x="39551" y="0"/>
                </a:lnTo>
                <a:close/>
              </a:path>
              <a:path w="78105" h="128270">
                <a:moveTo>
                  <a:pt x="55388" y="6096"/>
                </a:moveTo>
                <a:lnTo>
                  <a:pt x="42599" y="6096"/>
                </a:lnTo>
                <a:lnTo>
                  <a:pt x="48695" y="9143"/>
                </a:lnTo>
                <a:lnTo>
                  <a:pt x="51743" y="12191"/>
                </a:lnTo>
                <a:lnTo>
                  <a:pt x="53267" y="16763"/>
                </a:lnTo>
                <a:lnTo>
                  <a:pt x="56315" y="22860"/>
                </a:lnTo>
                <a:lnTo>
                  <a:pt x="58315" y="30932"/>
                </a:lnTo>
                <a:lnTo>
                  <a:pt x="59744" y="39433"/>
                </a:lnTo>
                <a:lnTo>
                  <a:pt x="60601" y="48791"/>
                </a:lnTo>
                <a:lnTo>
                  <a:pt x="60742" y="54030"/>
                </a:lnTo>
                <a:lnTo>
                  <a:pt x="60819" y="62484"/>
                </a:lnTo>
                <a:lnTo>
                  <a:pt x="60589" y="72485"/>
                </a:lnTo>
                <a:lnTo>
                  <a:pt x="51743" y="114300"/>
                </a:lnTo>
                <a:lnTo>
                  <a:pt x="42599" y="121920"/>
                </a:lnTo>
                <a:lnTo>
                  <a:pt x="54791" y="121920"/>
                </a:lnTo>
                <a:lnTo>
                  <a:pt x="56315" y="120396"/>
                </a:lnTo>
                <a:lnTo>
                  <a:pt x="60863" y="116419"/>
                </a:lnTo>
                <a:lnTo>
                  <a:pt x="65269" y="111442"/>
                </a:lnTo>
                <a:lnTo>
                  <a:pt x="77370" y="72318"/>
                </a:lnTo>
                <a:lnTo>
                  <a:pt x="77651" y="62484"/>
                </a:lnTo>
                <a:lnTo>
                  <a:pt x="77008" y="47601"/>
                </a:lnTo>
                <a:lnTo>
                  <a:pt x="74794" y="34861"/>
                </a:lnTo>
                <a:lnTo>
                  <a:pt x="70579" y="24122"/>
                </a:lnTo>
                <a:lnTo>
                  <a:pt x="63935" y="15239"/>
                </a:lnTo>
                <a:lnTo>
                  <a:pt x="58196" y="8358"/>
                </a:lnTo>
                <a:lnTo>
                  <a:pt x="55388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932432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1095" y="71032"/>
                </a:lnTo>
                <a:lnTo>
                  <a:pt x="0" y="85344"/>
                </a:lnTo>
                <a:lnTo>
                  <a:pt x="547" y="94702"/>
                </a:lnTo>
                <a:lnTo>
                  <a:pt x="16954" y="139064"/>
                </a:lnTo>
                <a:lnTo>
                  <a:pt x="33146" y="157591"/>
                </a:lnTo>
                <a:lnTo>
                  <a:pt x="44577" y="165496"/>
                </a:lnTo>
                <a:lnTo>
                  <a:pt x="50292" y="169163"/>
                </a:lnTo>
                <a:lnTo>
                  <a:pt x="50292" y="166115"/>
                </a:lnTo>
                <a:lnTo>
                  <a:pt x="32004" y="147827"/>
                </a:lnTo>
                <a:lnTo>
                  <a:pt x="28956" y="143256"/>
                </a:lnTo>
                <a:lnTo>
                  <a:pt x="27431" y="137160"/>
                </a:lnTo>
                <a:lnTo>
                  <a:pt x="24384" y="134112"/>
                </a:lnTo>
                <a:lnTo>
                  <a:pt x="22860" y="126492"/>
                </a:lnTo>
                <a:lnTo>
                  <a:pt x="22860" y="117348"/>
                </a:lnTo>
                <a:lnTo>
                  <a:pt x="21097" y="109966"/>
                </a:lnTo>
                <a:lnTo>
                  <a:pt x="20193" y="101726"/>
                </a:lnTo>
                <a:lnTo>
                  <a:pt x="19927" y="94702"/>
                </a:lnTo>
                <a:lnTo>
                  <a:pt x="19972" y="71032"/>
                </a:lnTo>
                <a:lnTo>
                  <a:pt x="20193" y="65150"/>
                </a:lnTo>
                <a:lnTo>
                  <a:pt x="21097" y="56816"/>
                </a:lnTo>
                <a:lnTo>
                  <a:pt x="22860" y="48768"/>
                </a:lnTo>
                <a:lnTo>
                  <a:pt x="24288" y="41052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1592580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12191" y="13715"/>
                </a:lnTo>
                <a:lnTo>
                  <a:pt x="15239" y="18287"/>
                </a:lnTo>
                <a:lnTo>
                  <a:pt x="19811" y="22860"/>
                </a:lnTo>
                <a:lnTo>
                  <a:pt x="22859" y="32003"/>
                </a:lnTo>
                <a:lnTo>
                  <a:pt x="25907" y="38100"/>
                </a:lnTo>
                <a:lnTo>
                  <a:pt x="31956" y="96631"/>
                </a:lnTo>
                <a:lnTo>
                  <a:pt x="31622" y="105156"/>
                </a:lnTo>
                <a:lnTo>
                  <a:pt x="22097" y="143565"/>
                </a:lnTo>
                <a:lnTo>
                  <a:pt x="0" y="166115"/>
                </a:lnTo>
                <a:lnTo>
                  <a:pt x="0" y="169163"/>
                </a:lnTo>
                <a:lnTo>
                  <a:pt x="36575" y="135636"/>
                </a:lnTo>
                <a:lnTo>
                  <a:pt x="49220" y="98774"/>
                </a:lnTo>
                <a:lnTo>
                  <a:pt x="50292" y="85344"/>
                </a:lnTo>
                <a:lnTo>
                  <a:pt x="49744" y="75318"/>
                </a:lnTo>
                <a:lnTo>
                  <a:pt x="34480" y="31623"/>
                </a:lnTo>
                <a:lnTo>
                  <a:pt x="22859" y="18287"/>
                </a:lnTo>
                <a:lnTo>
                  <a:pt x="18645" y="13073"/>
                </a:lnTo>
                <a:lnTo>
                  <a:pt x="13144" y="8572"/>
                </a:lnTo>
                <a:lnTo>
                  <a:pt x="6786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1450847" y="5826252"/>
            <a:ext cx="47625" cy="169545"/>
          </a:xfrm>
          <a:custGeom>
            <a:avLst/>
            <a:gdLst/>
            <a:ahLst/>
            <a:cxnLst/>
            <a:rect l="l" t="t" r="r" b="b"/>
            <a:pathLst>
              <a:path w="47625" h="169545">
                <a:moveTo>
                  <a:pt x="47243" y="0"/>
                </a:moveTo>
                <a:lnTo>
                  <a:pt x="12192" y="33527"/>
                </a:lnTo>
                <a:lnTo>
                  <a:pt x="619" y="71032"/>
                </a:lnTo>
                <a:lnTo>
                  <a:pt x="0" y="85344"/>
                </a:lnTo>
                <a:lnTo>
                  <a:pt x="309" y="94702"/>
                </a:lnTo>
                <a:lnTo>
                  <a:pt x="14287" y="139064"/>
                </a:lnTo>
                <a:lnTo>
                  <a:pt x="47243" y="169163"/>
                </a:lnTo>
                <a:lnTo>
                  <a:pt x="47243" y="166115"/>
                </a:lnTo>
                <a:lnTo>
                  <a:pt x="28956" y="147827"/>
                </a:lnTo>
                <a:lnTo>
                  <a:pt x="25908" y="143256"/>
                </a:lnTo>
                <a:lnTo>
                  <a:pt x="24384" y="137160"/>
                </a:lnTo>
                <a:lnTo>
                  <a:pt x="22860" y="134112"/>
                </a:lnTo>
                <a:lnTo>
                  <a:pt x="21336" y="126492"/>
                </a:lnTo>
                <a:lnTo>
                  <a:pt x="19812" y="117348"/>
                </a:lnTo>
                <a:lnTo>
                  <a:pt x="18049" y="109966"/>
                </a:lnTo>
                <a:lnTo>
                  <a:pt x="17145" y="101726"/>
                </a:lnTo>
                <a:lnTo>
                  <a:pt x="16879" y="94702"/>
                </a:lnTo>
                <a:lnTo>
                  <a:pt x="16764" y="83820"/>
                </a:lnTo>
                <a:lnTo>
                  <a:pt x="17025" y="74056"/>
                </a:lnTo>
                <a:lnTo>
                  <a:pt x="24003" y="33909"/>
                </a:lnTo>
                <a:lnTo>
                  <a:pt x="47243" y="457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2685288" y="589102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2685288" y="59253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2180844" y="59085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2227326" y="5861303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1687067" y="590778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3144011" y="5864352"/>
            <a:ext cx="166115" cy="9296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4835651" y="591007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4861559" y="6012179"/>
            <a:ext cx="68579" cy="88392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4515611" y="5870447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8" y="83819"/>
                </a:moveTo>
                <a:lnTo>
                  <a:pt x="6096" y="83819"/>
                </a:lnTo>
                <a:lnTo>
                  <a:pt x="7620" y="85343"/>
                </a:lnTo>
                <a:lnTo>
                  <a:pt x="10667" y="85343"/>
                </a:lnTo>
                <a:lnTo>
                  <a:pt x="22860" y="88391"/>
                </a:lnTo>
                <a:lnTo>
                  <a:pt x="33527" y="88391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7310" h="88900">
                <a:moveTo>
                  <a:pt x="7620" y="56387"/>
                </a:moveTo>
                <a:lnTo>
                  <a:pt x="4572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5343"/>
                </a:lnTo>
                <a:lnTo>
                  <a:pt x="4572" y="83819"/>
                </a:lnTo>
                <a:lnTo>
                  <a:pt x="43688" y="83819"/>
                </a:lnTo>
                <a:lnTo>
                  <a:pt x="46227" y="82296"/>
                </a:lnTo>
                <a:lnTo>
                  <a:pt x="22860" y="82296"/>
                </a:lnTo>
                <a:lnTo>
                  <a:pt x="18287" y="80772"/>
                </a:lnTo>
                <a:lnTo>
                  <a:pt x="9143" y="71627"/>
                </a:lnTo>
                <a:lnTo>
                  <a:pt x="7620" y="65531"/>
                </a:lnTo>
                <a:lnTo>
                  <a:pt x="7620" y="56387"/>
                </a:lnTo>
                <a:close/>
              </a:path>
              <a:path w="67310" h="88900">
                <a:moveTo>
                  <a:pt x="50291" y="0"/>
                </a:moveTo>
                <a:lnTo>
                  <a:pt x="33527" y="0"/>
                </a:lnTo>
                <a:lnTo>
                  <a:pt x="27432" y="1524"/>
                </a:lnTo>
                <a:lnTo>
                  <a:pt x="16763" y="12191"/>
                </a:lnTo>
                <a:lnTo>
                  <a:pt x="13715" y="18287"/>
                </a:lnTo>
                <a:lnTo>
                  <a:pt x="12191" y="22860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6575"/>
                </a:lnTo>
                <a:lnTo>
                  <a:pt x="15239" y="41148"/>
                </a:lnTo>
                <a:lnTo>
                  <a:pt x="19812" y="44196"/>
                </a:lnTo>
                <a:lnTo>
                  <a:pt x="35051" y="53339"/>
                </a:lnTo>
                <a:lnTo>
                  <a:pt x="41148" y="56387"/>
                </a:lnTo>
                <a:lnTo>
                  <a:pt x="42672" y="59436"/>
                </a:lnTo>
                <a:lnTo>
                  <a:pt x="45720" y="62484"/>
                </a:lnTo>
                <a:lnTo>
                  <a:pt x="47243" y="67055"/>
                </a:lnTo>
                <a:lnTo>
                  <a:pt x="42672" y="76200"/>
                </a:lnTo>
                <a:lnTo>
                  <a:pt x="39624" y="79248"/>
                </a:lnTo>
                <a:lnTo>
                  <a:pt x="36575" y="80772"/>
                </a:lnTo>
                <a:lnTo>
                  <a:pt x="32003" y="82296"/>
                </a:lnTo>
                <a:lnTo>
                  <a:pt x="46227" y="82296"/>
                </a:lnTo>
                <a:lnTo>
                  <a:pt x="60317" y="55697"/>
                </a:lnTo>
                <a:lnTo>
                  <a:pt x="58483" y="49339"/>
                </a:lnTo>
                <a:lnTo>
                  <a:pt x="54078" y="43838"/>
                </a:lnTo>
                <a:lnTo>
                  <a:pt x="35051" y="32003"/>
                </a:lnTo>
                <a:lnTo>
                  <a:pt x="28955" y="28955"/>
                </a:lnTo>
                <a:lnTo>
                  <a:pt x="27432" y="27431"/>
                </a:lnTo>
                <a:lnTo>
                  <a:pt x="24384" y="21336"/>
                </a:lnTo>
                <a:lnTo>
                  <a:pt x="24384" y="16763"/>
                </a:lnTo>
                <a:lnTo>
                  <a:pt x="27432" y="10667"/>
                </a:lnTo>
                <a:lnTo>
                  <a:pt x="32003" y="6096"/>
                </a:lnTo>
                <a:lnTo>
                  <a:pt x="36575" y="4572"/>
                </a:lnTo>
                <a:lnTo>
                  <a:pt x="66039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0291" y="0"/>
                </a:lnTo>
                <a:close/>
              </a:path>
              <a:path w="67310" h="88900">
                <a:moveTo>
                  <a:pt x="66039" y="4572"/>
                </a:moveTo>
                <a:lnTo>
                  <a:pt x="47243" y="4572"/>
                </a:lnTo>
                <a:lnTo>
                  <a:pt x="50291" y="7619"/>
                </a:lnTo>
                <a:lnTo>
                  <a:pt x="51815" y="10667"/>
                </a:lnTo>
                <a:lnTo>
                  <a:pt x="56387" y="13715"/>
                </a:lnTo>
                <a:lnTo>
                  <a:pt x="57912" y="19812"/>
                </a:lnTo>
                <a:lnTo>
                  <a:pt x="57912" y="27431"/>
                </a:lnTo>
                <a:lnTo>
                  <a:pt x="60960" y="27431"/>
                </a:lnTo>
                <a:lnTo>
                  <a:pt x="66039" y="4572"/>
                </a:lnTo>
                <a:close/>
              </a:path>
              <a:path w="67310" h="88900">
                <a:moveTo>
                  <a:pt x="67055" y="0"/>
                </a:moveTo>
                <a:lnTo>
                  <a:pt x="64008" y="0"/>
                </a:lnTo>
                <a:lnTo>
                  <a:pt x="60960" y="3048"/>
                </a:lnTo>
                <a:lnTo>
                  <a:pt x="66378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4337303" y="5833871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5532" y="118872"/>
                </a:moveTo>
                <a:lnTo>
                  <a:pt x="13716" y="118872"/>
                </a:lnTo>
                <a:lnTo>
                  <a:pt x="12192" y="121919"/>
                </a:lnTo>
                <a:lnTo>
                  <a:pt x="65532" y="121919"/>
                </a:lnTo>
                <a:lnTo>
                  <a:pt x="65532" y="118872"/>
                </a:lnTo>
                <a:close/>
              </a:path>
              <a:path w="129539" h="121920">
                <a:moveTo>
                  <a:pt x="44196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10668" y="7619"/>
                </a:lnTo>
                <a:lnTo>
                  <a:pt x="13716" y="10667"/>
                </a:lnTo>
                <a:lnTo>
                  <a:pt x="18287" y="19812"/>
                </a:lnTo>
                <a:lnTo>
                  <a:pt x="41148" y="71627"/>
                </a:lnTo>
                <a:lnTo>
                  <a:pt x="35051" y="100583"/>
                </a:lnTo>
                <a:lnTo>
                  <a:pt x="33528" y="106679"/>
                </a:lnTo>
                <a:lnTo>
                  <a:pt x="30480" y="111251"/>
                </a:lnTo>
                <a:lnTo>
                  <a:pt x="28956" y="114300"/>
                </a:lnTo>
                <a:lnTo>
                  <a:pt x="25908" y="117348"/>
                </a:lnTo>
                <a:lnTo>
                  <a:pt x="22860" y="118872"/>
                </a:lnTo>
                <a:lnTo>
                  <a:pt x="56387" y="118872"/>
                </a:lnTo>
                <a:lnTo>
                  <a:pt x="53340" y="117348"/>
                </a:lnTo>
                <a:lnTo>
                  <a:pt x="48768" y="112775"/>
                </a:lnTo>
                <a:lnTo>
                  <a:pt x="50292" y="108203"/>
                </a:lnTo>
                <a:lnTo>
                  <a:pt x="57912" y="70103"/>
                </a:lnTo>
                <a:lnTo>
                  <a:pt x="65581" y="60960"/>
                </a:lnTo>
                <a:lnTo>
                  <a:pt x="56387" y="60960"/>
                </a:lnTo>
                <a:lnTo>
                  <a:pt x="39624" y="22860"/>
                </a:lnTo>
                <a:lnTo>
                  <a:pt x="36575" y="16763"/>
                </a:lnTo>
                <a:lnTo>
                  <a:pt x="35051" y="12191"/>
                </a:lnTo>
                <a:lnTo>
                  <a:pt x="36575" y="10667"/>
                </a:lnTo>
                <a:lnTo>
                  <a:pt x="36575" y="9143"/>
                </a:lnTo>
                <a:lnTo>
                  <a:pt x="38100" y="6095"/>
                </a:lnTo>
                <a:lnTo>
                  <a:pt x="44196" y="3048"/>
                </a:lnTo>
                <a:close/>
              </a:path>
              <a:path w="129539" h="121920">
                <a:moveTo>
                  <a:pt x="121920" y="3048"/>
                </a:moveTo>
                <a:lnTo>
                  <a:pt x="91440" y="3048"/>
                </a:lnTo>
                <a:lnTo>
                  <a:pt x="91440" y="4572"/>
                </a:lnTo>
                <a:lnTo>
                  <a:pt x="92963" y="4572"/>
                </a:lnTo>
                <a:lnTo>
                  <a:pt x="96012" y="7619"/>
                </a:lnTo>
                <a:lnTo>
                  <a:pt x="96012" y="12191"/>
                </a:lnTo>
                <a:lnTo>
                  <a:pt x="94487" y="13715"/>
                </a:lnTo>
                <a:lnTo>
                  <a:pt x="91440" y="18287"/>
                </a:lnTo>
                <a:lnTo>
                  <a:pt x="88392" y="24383"/>
                </a:lnTo>
                <a:lnTo>
                  <a:pt x="56387" y="60960"/>
                </a:lnTo>
                <a:lnTo>
                  <a:pt x="65581" y="60960"/>
                </a:lnTo>
                <a:lnTo>
                  <a:pt x="97536" y="22860"/>
                </a:lnTo>
                <a:lnTo>
                  <a:pt x="102108" y="16763"/>
                </a:lnTo>
                <a:lnTo>
                  <a:pt x="106680" y="12191"/>
                </a:lnTo>
                <a:lnTo>
                  <a:pt x="109728" y="12191"/>
                </a:lnTo>
                <a:lnTo>
                  <a:pt x="112775" y="9143"/>
                </a:lnTo>
                <a:lnTo>
                  <a:pt x="114300" y="6095"/>
                </a:lnTo>
                <a:lnTo>
                  <a:pt x="118872" y="4572"/>
                </a:lnTo>
                <a:lnTo>
                  <a:pt x="121920" y="3048"/>
                </a:lnTo>
                <a:close/>
              </a:path>
              <a:path w="129539" h="121920">
                <a:moveTo>
                  <a:pt x="51816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1816" y="0"/>
                </a:lnTo>
                <a:close/>
              </a:path>
              <a:path w="129539" h="121920">
                <a:moveTo>
                  <a:pt x="129540" y="0"/>
                </a:moveTo>
                <a:lnTo>
                  <a:pt x="86868" y="0"/>
                </a:lnTo>
                <a:lnTo>
                  <a:pt x="85344" y="3048"/>
                </a:lnTo>
                <a:lnTo>
                  <a:pt x="128016" y="3048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3762755" y="5870447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180" y="83819"/>
                </a:moveTo>
                <a:lnTo>
                  <a:pt x="7620" y="83819"/>
                </a:lnTo>
                <a:lnTo>
                  <a:pt x="9144" y="85343"/>
                </a:lnTo>
                <a:lnTo>
                  <a:pt x="10668" y="85343"/>
                </a:lnTo>
                <a:lnTo>
                  <a:pt x="22860" y="88391"/>
                </a:lnTo>
                <a:lnTo>
                  <a:pt x="35052" y="88391"/>
                </a:lnTo>
                <a:lnTo>
                  <a:pt x="41148" y="85343"/>
                </a:lnTo>
                <a:lnTo>
                  <a:pt x="43180" y="83819"/>
                </a:lnTo>
                <a:close/>
              </a:path>
              <a:path w="67310" h="88900">
                <a:moveTo>
                  <a:pt x="7620" y="56387"/>
                </a:moveTo>
                <a:lnTo>
                  <a:pt x="4572" y="56387"/>
                </a:lnTo>
                <a:lnTo>
                  <a:pt x="0" y="86867"/>
                </a:lnTo>
                <a:lnTo>
                  <a:pt x="1524" y="86867"/>
                </a:lnTo>
                <a:lnTo>
                  <a:pt x="4572" y="83819"/>
                </a:lnTo>
                <a:lnTo>
                  <a:pt x="43180" y="83819"/>
                </a:lnTo>
                <a:lnTo>
                  <a:pt x="45212" y="82296"/>
                </a:lnTo>
                <a:lnTo>
                  <a:pt x="22860" y="82296"/>
                </a:lnTo>
                <a:lnTo>
                  <a:pt x="18288" y="80772"/>
                </a:lnTo>
                <a:lnTo>
                  <a:pt x="13716" y="76200"/>
                </a:lnTo>
                <a:lnTo>
                  <a:pt x="10668" y="71627"/>
                </a:lnTo>
                <a:lnTo>
                  <a:pt x="7620" y="65531"/>
                </a:lnTo>
                <a:lnTo>
                  <a:pt x="7620" y="56387"/>
                </a:lnTo>
                <a:close/>
              </a:path>
              <a:path w="67310" h="88900">
                <a:moveTo>
                  <a:pt x="48768" y="0"/>
                </a:moveTo>
                <a:lnTo>
                  <a:pt x="35052" y="0"/>
                </a:lnTo>
                <a:lnTo>
                  <a:pt x="27432" y="1524"/>
                </a:lnTo>
                <a:lnTo>
                  <a:pt x="16764" y="12191"/>
                </a:lnTo>
                <a:lnTo>
                  <a:pt x="13716" y="18287"/>
                </a:lnTo>
                <a:lnTo>
                  <a:pt x="12192" y="22860"/>
                </a:lnTo>
                <a:lnTo>
                  <a:pt x="10668" y="28955"/>
                </a:lnTo>
                <a:lnTo>
                  <a:pt x="10668" y="33527"/>
                </a:lnTo>
                <a:lnTo>
                  <a:pt x="13716" y="36575"/>
                </a:lnTo>
                <a:lnTo>
                  <a:pt x="15240" y="41148"/>
                </a:lnTo>
                <a:lnTo>
                  <a:pt x="21336" y="44196"/>
                </a:lnTo>
                <a:lnTo>
                  <a:pt x="27432" y="48767"/>
                </a:lnTo>
                <a:lnTo>
                  <a:pt x="36576" y="53339"/>
                </a:lnTo>
                <a:lnTo>
                  <a:pt x="41148" y="56387"/>
                </a:lnTo>
                <a:lnTo>
                  <a:pt x="44196" y="59436"/>
                </a:lnTo>
                <a:lnTo>
                  <a:pt x="45720" y="62484"/>
                </a:lnTo>
                <a:lnTo>
                  <a:pt x="47244" y="67055"/>
                </a:lnTo>
                <a:lnTo>
                  <a:pt x="45720" y="70103"/>
                </a:lnTo>
                <a:lnTo>
                  <a:pt x="45720" y="73151"/>
                </a:lnTo>
                <a:lnTo>
                  <a:pt x="39624" y="79248"/>
                </a:lnTo>
                <a:lnTo>
                  <a:pt x="36576" y="80772"/>
                </a:lnTo>
                <a:lnTo>
                  <a:pt x="32004" y="82296"/>
                </a:lnTo>
                <a:lnTo>
                  <a:pt x="45212" y="82296"/>
                </a:lnTo>
                <a:lnTo>
                  <a:pt x="47244" y="80772"/>
                </a:lnTo>
                <a:lnTo>
                  <a:pt x="54864" y="76200"/>
                </a:lnTo>
                <a:lnTo>
                  <a:pt x="59436" y="70103"/>
                </a:lnTo>
                <a:lnTo>
                  <a:pt x="60960" y="62484"/>
                </a:lnTo>
                <a:lnTo>
                  <a:pt x="60960" y="55697"/>
                </a:lnTo>
                <a:lnTo>
                  <a:pt x="58674" y="49339"/>
                </a:lnTo>
                <a:lnTo>
                  <a:pt x="54101" y="43838"/>
                </a:lnTo>
                <a:lnTo>
                  <a:pt x="47244" y="39624"/>
                </a:lnTo>
                <a:lnTo>
                  <a:pt x="35052" y="32003"/>
                </a:lnTo>
                <a:lnTo>
                  <a:pt x="25908" y="27431"/>
                </a:lnTo>
                <a:lnTo>
                  <a:pt x="24384" y="24384"/>
                </a:lnTo>
                <a:lnTo>
                  <a:pt x="24384" y="13715"/>
                </a:lnTo>
                <a:lnTo>
                  <a:pt x="25908" y="10667"/>
                </a:lnTo>
                <a:lnTo>
                  <a:pt x="28956" y="9143"/>
                </a:lnTo>
                <a:lnTo>
                  <a:pt x="32004" y="6096"/>
                </a:lnTo>
                <a:lnTo>
                  <a:pt x="36576" y="4572"/>
                </a:lnTo>
                <a:lnTo>
                  <a:pt x="66040" y="4572"/>
                </a:lnTo>
                <a:lnTo>
                  <a:pt x="66378" y="3048"/>
                </a:lnTo>
                <a:lnTo>
                  <a:pt x="56388" y="3048"/>
                </a:lnTo>
                <a:lnTo>
                  <a:pt x="53340" y="1524"/>
                </a:lnTo>
                <a:lnTo>
                  <a:pt x="48768" y="0"/>
                </a:lnTo>
                <a:close/>
              </a:path>
              <a:path w="67310" h="88900">
                <a:moveTo>
                  <a:pt x="66040" y="4572"/>
                </a:moveTo>
                <a:lnTo>
                  <a:pt x="47244" y="4572"/>
                </a:lnTo>
                <a:lnTo>
                  <a:pt x="56388" y="13715"/>
                </a:lnTo>
                <a:lnTo>
                  <a:pt x="57912" y="19812"/>
                </a:lnTo>
                <a:lnTo>
                  <a:pt x="57912" y="27431"/>
                </a:lnTo>
                <a:lnTo>
                  <a:pt x="60960" y="27431"/>
                </a:lnTo>
                <a:lnTo>
                  <a:pt x="66040" y="4572"/>
                </a:lnTo>
                <a:close/>
              </a:path>
              <a:path w="67310" h="88900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3493008" y="5870447"/>
            <a:ext cx="68579" cy="8839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3582923" y="5833871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5" h="121920">
                <a:moveTo>
                  <a:pt x="67055" y="118872"/>
                </a:moveTo>
                <a:lnTo>
                  <a:pt x="15239" y="118872"/>
                </a:lnTo>
                <a:lnTo>
                  <a:pt x="13715" y="121919"/>
                </a:lnTo>
                <a:lnTo>
                  <a:pt x="65531" y="121919"/>
                </a:lnTo>
                <a:lnTo>
                  <a:pt x="67055" y="118872"/>
                </a:lnTo>
                <a:close/>
              </a:path>
              <a:path w="131445" h="121920">
                <a:moveTo>
                  <a:pt x="44196" y="3048"/>
                </a:moveTo>
                <a:lnTo>
                  <a:pt x="4572" y="3048"/>
                </a:lnTo>
                <a:lnTo>
                  <a:pt x="4572" y="4572"/>
                </a:lnTo>
                <a:lnTo>
                  <a:pt x="9143" y="6095"/>
                </a:lnTo>
                <a:lnTo>
                  <a:pt x="12191" y="7619"/>
                </a:lnTo>
                <a:lnTo>
                  <a:pt x="13715" y="9143"/>
                </a:lnTo>
                <a:lnTo>
                  <a:pt x="13715" y="10667"/>
                </a:lnTo>
                <a:lnTo>
                  <a:pt x="16763" y="13715"/>
                </a:lnTo>
                <a:lnTo>
                  <a:pt x="19812" y="19812"/>
                </a:lnTo>
                <a:lnTo>
                  <a:pt x="42672" y="71627"/>
                </a:lnTo>
                <a:lnTo>
                  <a:pt x="35051" y="100583"/>
                </a:lnTo>
                <a:lnTo>
                  <a:pt x="33527" y="106679"/>
                </a:lnTo>
                <a:lnTo>
                  <a:pt x="32003" y="111251"/>
                </a:lnTo>
                <a:lnTo>
                  <a:pt x="30479" y="114300"/>
                </a:lnTo>
                <a:lnTo>
                  <a:pt x="27431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39" y="117348"/>
                </a:lnTo>
                <a:lnTo>
                  <a:pt x="51815" y="114300"/>
                </a:lnTo>
                <a:lnTo>
                  <a:pt x="50291" y="112775"/>
                </a:lnTo>
                <a:lnTo>
                  <a:pt x="50291" y="108203"/>
                </a:lnTo>
                <a:lnTo>
                  <a:pt x="51815" y="100583"/>
                </a:lnTo>
                <a:lnTo>
                  <a:pt x="59436" y="70103"/>
                </a:lnTo>
                <a:lnTo>
                  <a:pt x="66810" y="60960"/>
                </a:lnTo>
                <a:lnTo>
                  <a:pt x="57912" y="60960"/>
                </a:lnTo>
                <a:lnTo>
                  <a:pt x="39624" y="22860"/>
                </a:lnTo>
                <a:lnTo>
                  <a:pt x="38100" y="16763"/>
                </a:lnTo>
                <a:lnTo>
                  <a:pt x="36575" y="12191"/>
                </a:lnTo>
                <a:lnTo>
                  <a:pt x="36575" y="10667"/>
                </a:lnTo>
                <a:lnTo>
                  <a:pt x="38100" y="9143"/>
                </a:lnTo>
                <a:lnTo>
                  <a:pt x="39624" y="6095"/>
                </a:lnTo>
                <a:lnTo>
                  <a:pt x="42672" y="4572"/>
                </a:lnTo>
                <a:lnTo>
                  <a:pt x="44196" y="3048"/>
                </a:lnTo>
                <a:close/>
              </a:path>
              <a:path w="131445" h="121920">
                <a:moveTo>
                  <a:pt x="123443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2191"/>
                </a:lnTo>
                <a:lnTo>
                  <a:pt x="96012" y="13715"/>
                </a:lnTo>
                <a:lnTo>
                  <a:pt x="92963" y="18287"/>
                </a:lnTo>
                <a:lnTo>
                  <a:pt x="89915" y="24383"/>
                </a:lnTo>
                <a:lnTo>
                  <a:pt x="57912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8203" y="12191"/>
                </a:lnTo>
                <a:lnTo>
                  <a:pt x="111251" y="12191"/>
                </a:lnTo>
                <a:lnTo>
                  <a:pt x="112775" y="9143"/>
                </a:lnTo>
                <a:lnTo>
                  <a:pt x="115824" y="6095"/>
                </a:lnTo>
                <a:lnTo>
                  <a:pt x="118872" y="4572"/>
                </a:lnTo>
                <a:lnTo>
                  <a:pt x="123443" y="3048"/>
                </a:lnTo>
                <a:close/>
              </a:path>
              <a:path w="131445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39" y="0"/>
                </a:lnTo>
                <a:close/>
              </a:path>
              <a:path w="131445" h="121920">
                <a:moveTo>
                  <a:pt x="131063" y="0"/>
                </a:moveTo>
                <a:lnTo>
                  <a:pt x="88391" y="0"/>
                </a:lnTo>
                <a:lnTo>
                  <a:pt x="86867" y="3048"/>
                </a:lnTo>
                <a:lnTo>
                  <a:pt x="129539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4846320" y="5715000"/>
            <a:ext cx="83819" cy="124967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4588764" y="5826252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5" h="169545">
                <a:moveTo>
                  <a:pt x="0" y="0"/>
                </a:moveTo>
                <a:lnTo>
                  <a:pt x="0" y="4572"/>
                </a:lnTo>
                <a:lnTo>
                  <a:pt x="4572" y="9144"/>
                </a:lnTo>
                <a:lnTo>
                  <a:pt x="10668" y="13715"/>
                </a:lnTo>
                <a:lnTo>
                  <a:pt x="13715" y="18287"/>
                </a:lnTo>
                <a:lnTo>
                  <a:pt x="27432" y="51815"/>
                </a:lnTo>
                <a:lnTo>
                  <a:pt x="29432" y="60745"/>
                </a:lnTo>
                <a:lnTo>
                  <a:pt x="30861" y="69532"/>
                </a:lnTo>
                <a:lnTo>
                  <a:pt x="31718" y="78605"/>
                </a:lnTo>
                <a:lnTo>
                  <a:pt x="32003" y="88392"/>
                </a:lnTo>
                <a:lnTo>
                  <a:pt x="31718" y="96631"/>
                </a:lnTo>
                <a:lnTo>
                  <a:pt x="30861" y="105156"/>
                </a:lnTo>
                <a:lnTo>
                  <a:pt x="29432" y="113680"/>
                </a:lnTo>
                <a:lnTo>
                  <a:pt x="27432" y="121920"/>
                </a:lnTo>
                <a:lnTo>
                  <a:pt x="26003" y="130278"/>
                </a:lnTo>
                <a:lnTo>
                  <a:pt x="0" y="166115"/>
                </a:lnTo>
                <a:lnTo>
                  <a:pt x="0" y="169163"/>
                </a:lnTo>
                <a:lnTo>
                  <a:pt x="35051" y="135636"/>
                </a:lnTo>
                <a:lnTo>
                  <a:pt x="48125" y="98774"/>
                </a:lnTo>
                <a:lnTo>
                  <a:pt x="48768" y="85344"/>
                </a:lnTo>
                <a:lnTo>
                  <a:pt x="48244" y="75318"/>
                </a:lnTo>
                <a:lnTo>
                  <a:pt x="33909" y="31623"/>
                </a:lnTo>
                <a:lnTo>
                  <a:pt x="5929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4443984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1" y="0"/>
                </a:moveTo>
                <a:lnTo>
                  <a:pt x="13715" y="33527"/>
                </a:lnTo>
                <a:lnTo>
                  <a:pt x="857" y="71032"/>
                </a:lnTo>
                <a:lnTo>
                  <a:pt x="0" y="85344"/>
                </a:lnTo>
                <a:lnTo>
                  <a:pt x="547" y="94702"/>
                </a:lnTo>
                <a:lnTo>
                  <a:pt x="2095" y="104203"/>
                </a:lnTo>
                <a:lnTo>
                  <a:pt x="4500" y="113418"/>
                </a:lnTo>
                <a:lnTo>
                  <a:pt x="7619" y="121920"/>
                </a:lnTo>
                <a:lnTo>
                  <a:pt x="10715" y="130778"/>
                </a:lnTo>
                <a:lnTo>
                  <a:pt x="37147" y="161544"/>
                </a:lnTo>
                <a:lnTo>
                  <a:pt x="50291" y="169163"/>
                </a:lnTo>
                <a:lnTo>
                  <a:pt x="50291" y="166115"/>
                </a:lnTo>
                <a:lnTo>
                  <a:pt x="38100" y="156972"/>
                </a:lnTo>
                <a:lnTo>
                  <a:pt x="35051" y="152400"/>
                </a:lnTo>
                <a:lnTo>
                  <a:pt x="30479" y="147827"/>
                </a:lnTo>
                <a:lnTo>
                  <a:pt x="28955" y="143256"/>
                </a:lnTo>
                <a:lnTo>
                  <a:pt x="24383" y="134112"/>
                </a:lnTo>
                <a:lnTo>
                  <a:pt x="22860" y="126492"/>
                </a:lnTo>
                <a:lnTo>
                  <a:pt x="19812" y="117348"/>
                </a:lnTo>
                <a:lnTo>
                  <a:pt x="18692" y="109966"/>
                </a:lnTo>
                <a:lnTo>
                  <a:pt x="17716" y="101726"/>
                </a:lnTo>
                <a:lnTo>
                  <a:pt x="17025" y="92916"/>
                </a:lnTo>
                <a:lnTo>
                  <a:pt x="16763" y="83820"/>
                </a:lnTo>
                <a:lnTo>
                  <a:pt x="17049" y="74056"/>
                </a:lnTo>
                <a:lnTo>
                  <a:pt x="25907" y="33909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4064591" y="5830823"/>
            <a:ext cx="80688" cy="12801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3834384" y="582625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7619" y="9144"/>
                </a:lnTo>
                <a:lnTo>
                  <a:pt x="16763" y="18287"/>
                </a:lnTo>
                <a:lnTo>
                  <a:pt x="19812" y="22860"/>
                </a:lnTo>
                <a:lnTo>
                  <a:pt x="21336" y="27432"/>
                </a:lnTo>
                <a:lnTo>
                  <a:pt x="24383" y="32003"/>
                </a:lnTo>
                <a:lnTo>
                  <a:pt x="32575" y="69532"/>
                </a:lnTo>
                <a:lnTo>
                  <a:pt x="33527" y="88392"/>
                </a:lnTo>
                <a:lnTo>
                  <a:pt x="33266" y="96631"/>
                </a:lnTo>
                <a:lnTo>
                  <a:pt x="25146" y="137350"/>
                </a:lnTo>
                <a:lnTo>
                  <a:pt x="22336" y="143565"/>
                </a:lnTo>
                <a:lnTo>
                  <a:pt x="19812" y="149351"/>
                </a:lnTo>
                <a:lnTo>
                  <a:pt x="15859" y="154543"/>
                </a:lnTo>
                <a:lnTo>
                  <a:pt x="11048" y="158877"/>
                </a:lnTo>
                <a:lnTo>
                  <a:pt x="5667" y="162639"/>
                </a:lnTo>
                <a:lnTo>
                  <a:pt x="0" y="166115"/>
                </a:lnTo>
                <a:lnTo>
                  <a:pt x="0" y="169163"/>
                </a:lnTo>
                <a:lnTo>
                  <a:pt x="38100" y="135636"/>
                </a:lnTo>
                <a:lnTo>
                  <a:pt x="49458" y="98774"/>
                </a:lnTo>
                <a:lnTo>
                  <a:pt x="50291" y="85344"/>
                </a:lnTo>
                <a:lnTo>
                  <a:pt x="49982" y="75318"/>
                </a:lnTo>
                <a:lnTo>
                  <a:pt x="35242" y="31623"/>
                </a:lnTo>
                <a:lnTo>
                  <a:pt x="22860" y="18287"/>
                </a:lnTo>
                <a:lnTo>
                  <a:pt x="18859" y="13073"/>
                </a:lnTo>
                <a:lnTo>
                  <a:pt x="13715" y="8572"/>
                </a:lnTo>
                <a:lnTo>
                  <a:pt x="7429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3692652" y="5826252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5" h="169545">
                <a:moveTo>
                  <a:pt x="48768" y="0"/>
                </a:moveTo>
                <a:lnTo>
                  <a:pt x="12192" y="33527"/>
                </a:lnTo>
                <a:lnTo>
                  <a:pt x="619" y="71032"/>
                </a:lnTo>
                <a:lnTo>
                  <a:pt x="0" y="85344"/>
                </a:lnTo>
                <a:lnTo>
                  <a:pt x="309" y="94702"/>
                </a:lnTo>
                <a:lnTo>
                  <a:pt x="14287" y="139064"/>
                </a:lnTo>
                <a:lnTo>
                  <a:pt x="42195" y="165496"/>
                </a:lnTo>
                <a:lnTo>
                  <a:pt x="48768" y="169163"/>
                </a:lnTo>
                <a:lnTo>
                  <a:pt x="48768" y="166115"/>
                </a:lnTo>
                <a:lnTo>
                  <a:pt x="42672" y="161544"/>
                </a:lnTo>
                <a:lnTo>
                  <a:pt x="28956" y="147827"/>
                </a:lnTo>
                <a:lnTo>
                  <a:pt x="25908" y="143256"/>
                </a:lnTo>
                <a:lnTo>
                  <a:pt x="25908" y="137160"/>
                </a:lnTo>
                <a:lnTo>
                  <a:pt x="22860" y="134112"/>
                </a:lnTo>
                <a:lnTo>
                  <a:pt x="21336" y="126492"/>
                </a:lnTo>
                <a:lnTo>
                  <a:pt x="19812" y="117348"/>
                </a:lnTo>
                <a:lnTo>
                  <a:pt x="18049" y="109966"/>
                </a:lnTo>
                <a:lnTo>
                  <a:pt x="17145" y="101726"/>
                </a:lnTo>
                <a:lnTo>
                  <a:pt x="16879" y="94702"/>
                </a:lnTo>
                <a:lnTo>
                  <a:pt x="16763" y="83820"/>
                </a:lnTo>
                <a:lnTo>
                  <a:pt x="17025" y="74056"/>
                </a:lnTo>
                <a:lnTo>
                  <a:pt x="24574" y="33909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4690871" y="589102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4690871" y="59253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4229100" y="591312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1"/>
                </a:lnTo>
                <a:lnTo>
                  <a:pt x="9144" y="4267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4186428" y="59085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4229100" y="5861303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3927347" y="590778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1572767" y="6344411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5">
                <a:moveTo>
                  <a:pt x="48768" y="0"/>
                </a:moveTo>
                <a:lnTo>
                  <a:pt x="20478" y="28717"/>
                </a:lnTo>
                <a:lnTo>
                  <a:pt x="3428" y="73723"/>
                </a:lnTo>
                <a:lnTo>
                  <a:pt x="0" y="108203"/>
                </a:lnTo>
                <a:lnTo>
                  <a:pt x="857" y="124825"/>
                </a:lnTo>
                <a:lnTo>
                  <a:pt x="13715" y="170687"/>
                </a:lnTo>
                <a:lnTo>
                  <a:pt x="37933" y="206692"/>
                </a:lnTo>
                <a:lnTo>
                  <a:pt x="48768" y="214884"/>
                </a:lnTo>
                <a:lnTo>
                  <a:pt x="48768" y="210312"/>
                </a:lnTo>
                <a:lnTo>
                  <a:pt x="42695" y="204358"/>
                </a:lnTo>
                <a:lnTo>
                  <a:pt x="37909" y="198119"/>
                </a:lnTo>
                <a:lnTo>
                  <a:pt x="21478" y="161496"/>
                </a:lnTo>
                <a:lnTo>
                  <a:pt x="19812" y="150875"/>
                </a:lnTo>
                <a:lnTo>
                  <a:pt x="18049" y="140065"/>
                </a:lnTo>
                <a:lnTo>
                  <a:pt x="17144" y="128397"/>
                </a:lnTo>
                <a:lnTo>
                  <a:pt x="16811" y="116157"/>
                </a:lnTo>
                <a:lnTo>
                  <a:pt x="16893" y="90463"/>
                </a:lnTo>
                <a:lnTo>
                  <a:pt x="22121" y="51006"/>
                </a:lnTo>
                <a:lnTo>
                  <a:pt x="39052" y="13715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1943100" y="6344411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5">
                <a:moveTo>
                  <a:pt x="0" y="0"/>
                </a:moveTo>
                <a:lnTo>
                  <a:pt x="0" y="4572"/>
                </a:lnTo>
                <a:lnTo>
                  <a:pt x="5429" y="10525"/>
                </a:lnTo>
                <a:lnTo>
                  <a:pt x="10287" y="16763"/>
                </a:lnTo>
                <a:lnTo>
                  <a:pt x="26646" y="54030"/>
                </a:lnTo>
                <a:lnTo>
                  <a:pt x="31742" y="98726"/>
                </a:lnTo>
                <a:lnTo>
                  <a:pt x="32004" y="111251"/>
                </a:lnTo>
                <a:lnTo>
                  <a:pt x="31718" y="121777"/>
                </a:lnTo>
                <a:lnTo>
                  <a:pt x="30861" y="132587"/>
                </a:lnTo>
                <a:lnTo>
                  <a:pt x="29432" y="143398"/>
                </a:lnTo>
                <a:lnTo>
                  <a:pt x="27431" y="153924"/>
                </a:lnTo>
                <a:lnTo>
                  <a:pt x="25765" y="163901"/>
                </a:lnTo>
                <a:lnTo>
                  <a:pt x="9525" y="201358"/>
                </a:lnTo>
                <a:lnTo>
                  <a:pt x="0" y="210312"/>
                </a:lnTo>
                <a:lnTo>
                  <a:pt x="0" y="214884"/>
                </a:lnTo>
                <a:lnTo>
                  <a:pt x="27646" y="186166"/>
                </a:lnTo>
                <a:lnTo>
                  <a:pt x="45338" y="141160"/>
                </a:lnTo>
                <a:lnTo>
                  <a:pt x="48768" y="106679"/>
                </a:lnTo>
                <a:lnTo>
                  <a:pt x="47910" y="90058"/>
                </a:lnTo>
                <a:lnTo>
                  <a:pt x="35051" y="44196"/>
                </a:lnTo>
                <a:lnTo>
                  <a:pt x="10191" y="819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2174747" y="646328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2202179" y="6566916"/>
            <a:ext cx="67056" cy="8686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1635251" y="6423659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7912"/>
                </a:moveTo>
                <a:lnTo>
                  <a:pt x="7620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5343"/>
                </a:lnTo>
                <a:lnTo>
                  <a:pt x="45339" y="85343"/>
                </a:lnTo>
                <a:lnTo>
                  <a:pt x="46482" y="83819"/>
                </a:lnTo>
                <a:lnTo>
                  <a:pt x="24384" y="83819"/>
                </a:lnTo>
                <a:lnTo>
                  <a:pt x="19812" y="80772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7912"/>
                </a:lnTo>
                <a:close/>
              </a:path>
              <a:path w="68580" h="86995">
                <a:moveTo>
                  <a:pt x="45339" y="85343"/>
                </a:moveTo>
                <a:lnTo>
                  <a:pt x="12192" y="85343"/>
                </a:lnTo>
                <a:lnTo>
                  <a:pt x="19812" y="86867"/>
                </a:lnTo>
                <a:lnTo>
                  <a:pt x="44196" y="86867"/>
                </a:lnTo>
                <a:lnTo>
                  <a:pt x="45339" y="85343"/>
                </a:lnTo>
                <a:close/>
              </a:path>
              <a:path w="68580" h="86995">
                <a:moveTo>
                  <a:pt x="50292" y="0"/>
                </a:moveTo>
                <a:lnTo>
                  <a:pt x="36575" y="0"/>
                </a:lnTo>
                <a:lnTo>
                  <a:pt x="28956" y="3048"/>
                </a:lnTo>
                <a:lnTo>
                  <a:pt x="19812" y="12191"/>
                </a:lnTo>
                <a:lnTo>
                  <a:pt x="15240" y="18287"/>
                </a:lnTo>
                <a:lnTo>
                  <a:pt x="13716" y="24384"/>
                </a:lnTo>
                <a:lnTo>
                  <a:pt x="12192" y="28955"/>
                </a:lnTo>
                <a:lnTo>
                  <a:pt x="15240" y="38100"/>
                </a:lnTo>
                <a:lnTo>
                  <a:pt x="16764" y="41148"/>
                </a:lnTo>
                <a:lnTo>
                  <a:pt x="22860" y="44195"/>
                </a:lnTo>
                <a:lnTo>
                  <a:pt x="28956" y="48767"/>
                </a:lnTo>
                <a:lnTo>
                  <a:pt x="38100" y="53339"/>
                </a:lnTo>
                <a:lnTo>
                  <a:pt x="42672" y="57912"/>
                </a:lnTo>
                <a:lnTo>
                  <a:pt x="45720" y="59436"/>
                </a:lnTo>
                <a:lnTo>
                  <a:pt x="47243" y="62484"/>
                </a:lnTo>
                <a:lnTo>
                  <a:pt x="47243" y="70103"/>
                </a:lnTo>
                <a:lnTo>
                  <a:pt x="45720" y="73151"/>
                </a:lnTo>
                <a:lnTo>
                  <a:pt x="45720" y="76200"/>
                </a:lnTo>
                <a:lnTo>
                  <a:pt x="42672" y="79248"/>
                </a:lnTo>
                <a:lnTo>
                  <a:pt x="38100" y="82295"/>
                </a:lnTo>
                <a:lnTo>
                  <a:pt x="35052" y="83819"/>
                </a:lnTo>
                <a:lnTo>
                  <a:pt x="46482" y="83819"/>
                </a:lnTo>
                <a:lnTo>
                  <a:pt x="48768" y="80772"/>
                </a:lnTo>
                <a:lnTo>
                  <a:pt x="56387" y="76200"/>
                </a:lnTo>
                <a:lnTo>
                  <a:pt x="60960" y="70103"/>
                </a:lnTo>
                <a:lnTo>
                  <a:pt x="62484" y="64007"/>
                </a:lnTo>
                <a:lnTo>
                  <a:pt x="62484" y="56340"/>
                </a:lnTo>
                <a:lnTo>
                  <a:pt x="60198" y="49529"/>
                </a:lnTo>
                <a:lnTo>
                  <a:pt x="55625" y="43862"/>
                </a:lnTo>
                <a:lnTo>
                  <a:pt x="48768" y="39624"/>
                </a:lnTo>
                <a:lnTo>
                  <a:pt x="36575" y="33527"/>
                </a:lnTo>
                <a:lnTo>
                  <a:pt x="27431" y="27431"/>
                </a:lnTo>
                <a:lnTo>
                  <a:pt x="27431" y="24384"/>
                </a:lnTo>
                <a:lnTo>
                  <a:pt x="25908" y="22860"/>
                </a:lnTo>
                <a:lnTo>
                  <a:pt x="24384" y="18287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1" y="12191"/>
                </a:lnTo>
                <a:lnTo>
                  <a:pt x="32004" y="9143"/>
                </a:lnTo>
                <a:lnTo>
                  <a:pt x="35052" y="6095"/>
                </a:lnTo>
                <a:lnTo>
                  <a:pt x="67617" y="6095"/>
                </a:lnTo>
                <a:lnTo>
                  <a:pt x="68098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617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7912" y="13715"/>
                </a:lnTo>
                <a:lnTo>
                  <a:pt x="59436" y="18287"/>
                </a:lnTo>
                <a:lnTo>
                  <a:pt x="60960" y="28955"/>
                </a:lnTo>
                <a:lnTo>
                  <a:pt x="64008" y="28955"/>
                </a:lnTo>
                <a:lnTo>
                  <a:pt x="67617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7056" y="0"/>
                </a:lnTo>
                <a:lnTo>
                  <a:pt x="64008" y="3048"/>
                </a:lnTo>
                <a:lnTo>
                  <a:pt x="6809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1432560" y="6423659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7912"/>
                </a:moveTo>
                <a:lnTo>
                  <a:pt x="7620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5343"/>
                </a:lnTo>
                <a:lnTo>
                  <a:pt x="44196" y="85343"/>
                </a:lnTo>
                <a:lnTo>
                  <a:pt x="45720" y="83819"/>
                </a:lnTo>
                <a:lnTo>
                  <a:pt x="24384" y="83819"/>
                </a:lnTo>
                <a:lnTo>
                  <a:pt x="19812" y="80772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7912"/>
                </a:lnTo>
                <a:close/>
              </a:path>
              <a:path w="68580" h="86995">
                <a:moveTo>
                  <a:pt x="44196" y="85343"/>
                </a:moveTo>
                <a:lnTo>
                  <a:pt x="12192" y="85343"/>
                </a:lnTo>
                <a:lnTo>
                  <a:pt x="19812" y="86867"/>
                </a:lnTo>
                <a:lnTo>
                  <a:pt x="42671" y="86867"/>
                </a:lnTo>
                <a:lnTo>
                  <a:pt x="44196" y="85343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30480" y="3048"/>
                </a:lnTo>
                <a:lnTo>
                  <a:pt x="24384" y="7619"/>
                </a:lnTo>
                <a:lnTo>
                  <a:pt x="19812" y="12191"/>
                </a:lnTo>
                <a:lnTo>
                  <a:pt x="15240" y="18287"/>
                </a:lnTo>
                <a:lnTo>
                  <a:pt x="13715" y="24384"/>
                </a:lnTo>
                <a:lnTo>
                  <a:pt x="12192" y="28955"/>
                </a:lnTo>
                <a:lnTo>
                  <a:pt x="15240" y="38100"/>
                </a:lnTo>
                <a:lnTo>
                  <a:pt x="21336" y="44195"/>
                </a:lnTo>
                <a:lnTo>
                  <a:pt x="28956" y="48767"/>
                </a:lnTo>
                <a:lnTo>
                  <a:pt x="38100" y="53339"/>
                </a:lnTo>
                <a:lnTo>
                  <a:pt x="47243" y="62484"/>
                </a:lnTo>
                <a:lnTo>
                  <a:pt x="47243" y="70103"/>
                </a:lnTo>
                <a:lnTo>
                  <a:pt x="42671" y="79248"/>
                </a:lnTo>
                <a:lnTo>
                  <a:pt x="38100" y="82295"/>
                </a:lnTo>
                <a:lnTo>
                  <a:pt x="35052" y="83819"/>
                </a:lnTo>
                <a:lnTo>
                  <a:pt x="45720" y="83819"/>
                </a:lnTo>
                <a:lnTo>
                  <a:pt x="48768" y="80772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4" y="64007"/>
                </a:lnTo>
                <a:lnTo>
                  <a:pt x="63126" y="56340"/>
                </a:lnTo>
                <a:lnTo>
                  <a:pt x="60769" y="49529"/>
                </a:lnTo>
                <a:lnTo>
                  <a:pt x="55840" y="43862"/>
                </a:lnTo>
                <a:lnTo>
                  <a:pt x="48768" y="39624"/>
                </a:lnTo>
                <a:lnTo>
                  <a:pt x="36576" y="33527"/>
                </a:lnTo>
                <a:lnTo>
                  <a:pt x="32003" y="30479"/>
                </a:lnTo>
                <a:lnTo>
                  <a:pt x="28956" y="27431"/>
                </a:lnTo>
                <a:lnTo>
                  <a:pt x="27431" y="24384"/>
                </a:lnTo>
                <a:lnTo>
                  <a:pt x="25908" y="22860"/>
                </a:lnTo>
                <a:lnTo>
                  <a:pt x="24384" y="18287"/>
                </a:lnTo>
                <a:lnTo>
                  <a:pt x="25908" y="16763"/>
                </a:lnTo>
                <a:lnTo>
                  <a:pt x="25908" y="13715"/>
                </a:lnTo>
                <a:lnTo>
                  <a:pt x="28956" y="12191"/>
                </a:lnTo>
                <a:lnTo>
                  <a:pt x="35052" y="6095"/>
                </a:lnTo>
                <a:lnTo>
                  <a:pt x="67617" y="6095"/>
                </a:lnTo>
                <a:lnTo>
                  <a:pt x="68098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617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7912" y="13715"/>
                </a:lnTo>
                <a:lnTo>
                  <a:pt x="59436" y="18287"/>
                </a:lnTo>
                <a:lnTo>
                  <a:pt x="60959" y="28955"/>
                </a:lnTo>
                <a:lnTo>
                  <a:pt x="64008" y="28955"/>
                </a:lnTo>
                <a:lnTo>
                  <a:pt x="67617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3048"/>
                </a:lnTo>
                <a:lnTo>
                  <a:pt x="6809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1255775" y="6387084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1"/>
                </a:moveTo>
                <a:lnTo>
                  <a:pt x="13715" y="118871"/>
                </a:lnTo>
                <a:lnTo>
                  <a:pt x="13715" y="121919"/>
                </a:lnTo>
                <a:lnTo>
                  <a:pt x="64008" y="121919"/>
                </a:lnTo>
                <a:lnTo>
                  <a:pt x="65532" y="118871"/>
                </a:lnTo>
                <a:close/>
              </a:path>
              <a:path w="128269" h="121920">
                <a:moveTo>
                  <a:pt x="45720" y="3048"/>
                </a:moveTo>
                <a:lnTo>
                  <a:pt x="3048" y="3048"/>
                </a:lnTo>
                <a:lnTo>
                  <a:pt x="4571" y="4571"/>
                </a:lnTo>
                <a:lnTo>
                  <a:pt x="9143" y="6095"/>
                </a:lnTo>
                <a:lnTo>
                  <a:pt x="12192" y="7619"/>
                </a:lnTo>
                <a:lnTo>
                  <a:pt x="13715" y="9143"/>
                </a:lnTo>
                <a:lnTo>
                  <a:pt x="13715" y="10667"/>
                </a:lnTo>
                <a:lnTo>
                  <a:pt x="18287" y="19812"/>
                </a:lnTo>
                <a:lnTo>
                  <a:pt x="41148" y="71627"/>
                </a:lnTo>
                <a:lnTo>
                  <a:pt x="35052" y="100583"/>
                </a:lnTo>
                <a:lnTo>
                  <a:pt x="32004" y="112775"/>
                </a:lnTo>
                <a:lnTo>
                  <a:pt x="27432" y="117348"/>
                </a:lnTo>
                <a:lnTo>
                  <a:pt x="22860" y="118871"/>
                </a:lnTo>
                <a:lnTo>
                  <a:pt x="57912" y="118871"/>
                </a:lnTo>
                <a:lnTo>
                  <a:pt x="53340" y="117348"/>
                </a:lnTo>
                <a:lnTo>
                  <a:pt x="51815" y="114300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5" y="100583"/>
                </a:lnTo>
                <a:lnTo>
                  <a:pt x="59436" y="70103"/>
                </a:lnTo>
                <a:lnTo>
                  <a:pt x="65786" y="62483"/>
                </a:lnTo>
                <a:lnTo>
                  <a:pt x="57912" y="62483"/>
                </a:lnTo>
                <a:lnTo>
                  <a:pt x="38100" y="22860"/>
                </a:lnTo>
                <a:lnTo>
                  <a:pt x="36576" y="16763"/>
                </a:lnTo>
                <a:lnTo>
                  <a:pt x="36576" y="7619"/>
                </a:lnTo>
                <a:lnTo>
                  <a:pt x="38100" y="6095"/>
                </a:lnTo>
                <a:lnTo>
                  <a:pt x="41148" y="6095"/>
                </a:lnTo>
                <a:lnTo>
                  <a:pt x="44196" y="4571"/>
                </a:lnTo>
                <a:lnTo>
                  <a:pt x="45720" y="3048"/>
                </a:lnTo>
                <a:close/>
              </a:path>
              <a:path w="128269" h="121920">
                <a:moveTo>
                  <a:pt x="112776" y="7619"/>
                </a:moveTo>
                <a:lnTo>
                  <a:pt x="97536" y="7619"/>
                </a:lnTo>
                <a:lnTo>
                  <a:pt x="97536" y="9143"/>
                </a:lnTo>
                <a:lnTo>
                  <a:pt x="96012" y="10667"/>
                </a:lnTo>
                <a:lnTo>
                  <a:pt x="96012" y="13715"/>
                </a:lnTo>
                <a:lnTo>
                  <a:pt x="92964" y="18287"/>
                </a:lnTo>
                <a:lnTo>
                  <a:pt x="88392" y="24383"/>
                </a:lnTo>
                <a:lnTo>
                  <a:pt x="57912" y="62483"/>
                </a:lnTo>
                <a:lnTo>
                  <a:pt x="65786" y="62483"/>
                </a:lnTo>
                <a:lnTo>
                  <a:pt x="97536" y="24383"/>
                </a:lnTo>
                <a:lnTo>
                  <a:pt x="103632" y="18287"/>
                </a:lnTo>
                <a:lnTo>
                  <a:pt x="106680" y="13715"/>
                </a:lnTo>
                <a:lnTo>
                  <a:pt x="112776" y="7619"/>
                </a:lnTo>
                <a:close/>
              </a:path>
              <a:path w="128269" h="121920">
                <a:moveTo>
                  <a:pt x="124968" y="3048"/>
                </a:moveTo>
                <a:lnTo>
                  <a:pt x="91440" y="3048"/>
                </a:lnTo>
                <a:lnTo>
                  <a:pt x="92964" y="4571"/>
                </a:lnTo>
                <a:lnTo>
                  <a:pt x="94487" y="4571"/>
                </a:lnTo>
                <a:lnTo>
                  <a:pt x="96012" y="6095"/>
                </a:lnTo>
                <a:lnTo>
                  <a:pt x="96012" y="7619"/>
                </a:lnTo>
                <a:lnTo>
                  <a:pt x="115824" y="7619"/>
                </a:lnTo>
                <a:lnTo>
                  <a:pt x="118872" y="6095"/>
                </a:lnTo>
                <a:lnTo>
                  <a:pt x="123443" y="4571"/>
                </a:lnTo>
                <a:lnTo>
                  <a:pt x="124968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2186939" y="6268211"/>
            <a:ext cx="83820" cy="12649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1876044" y="638403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5051" y="118872"/>
                </a:moveTo>
                <a:lnTo>
                  <a:pt x="15239" y="118872"/>
                </a:lnTo>
                <a:lnTo>
                  <a:pt x="12192" y="121919"/>
                </a:lnTo>
                <a:lnTo>
                  <a:pt x="39624" y="121919"/>
                </a:lnTo>
                <a:lnTo>
                  <a:pt x="36575" y="120396"/>
                </a:lnTo>
                <a:lnTo>
                  <a:pt x="35051" y="118872"/>
                </a:lnTo>
                <a:close/>
              </a:path>
              <a:path w="48894" h="125095">
                <a:moveTo>
                  <a:pt x="33528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5824"/>
                </a:lnTo>
                <a:lnTo>
                  <a:pt x="16763" y="117348"/>
                </a:lnTo>
                <a:lnTo>
                  <a:pt x="16763" y="118872"/>
                </a:lnTo>
                <a:lnTo>
                  <a:pt x="33528" y="118872"/>
                </a:lnTo>
                <a:lnTo>
                  <a:pt x="33528" y="13715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1505711" y="63809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3048"/>
                </a:lnTo>
                <a:lnTo>
                  <a:pt x="12191" y="12191"/>
                </a:lnTo>
                <a:lnTo>
                  <a:pt x="21335" y="25908"/>
                </a:lnTo>
                <a:lnTo>
                  <a:pt x="24384" y="32003"/>
                </a:lnTo>
                <a:lnTo>
                  <a:pt x="25907" y="36575"/>
                </a:lnTo>
                <a:lnTo>
                  <a:pt x="28956" y="42672"/>
                </a:lnTo>
                <a:lnTo>
                  <a:pt x="33528" y="85344"/>
                </a:lnTo>
                <a:lnTo>
                  <a:pt x="33242" y="94892"/>
                </a:lnTo>
                <a:lnTo>
                  <a:pt x="32384" y="103441"/>
                </a:lnTo>
                <a:lnTo>
                  <a:pt x="30956" y="111704"/>
                </a:lnTo>
                <a:lnTo>
                  <a:pt x="28956" y="120396"/>
                </a:lnTo>
                <a:lnTo>
                  <a:pt x="27289" y="128111"/>
                </a:lnTo>
                <a:lnTo>
                  <a:pt x="24765" y="135255"/>
                </a:lnTo>
                <a:lnTo>
                  <a:pt x="21669" y="141827"/>
                </a:lnTo>
                <a:lnTo>
                  <a:pt x="18287" y="147827"/>
                </a:lnTo>
                <a:lnTo>
                  <a:pt x="15240" y="153924"/>
                </a:lnTo>
                <a:lnTo>
                  <a:pt x="7619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2"/>
                </a:lnTo>
                <a:lnTo>
                  <a:pt x="49434" y="97250"/>
                </a:lnTo>
                <a:lnTo>
                  <a:pt x="50291" y="83820"/>
                </a:lnTo>
                <a:lnTo>
                  <a:pt x="49744" y="74009"/>
                </a:lnTo>
                <a:lnTo>
                  <a:pt x="34480" y="29908"/>
                </a:lnTo>
                <a:lnTo>
                  <a:pt x="7215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1362455" y="63809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40100" y="5453"/>
                </a:lnTo>
                <a:lnTo>
                  <a:pt x="30480" y="12763"/>
                </a:lnTo>
                <a:lnTo>
                  <a:pt x="22002" y="22074"/>
                </a:lnTo>
                <a:lnTo>
                  <a:pt x="15240" y="33527"/>
                </a:lnTo>
                <a:lnTo>
                  <a:pt x="8358" y="45029"/>
                </a:lnTo>
                <a:lnTo>
                  <a:pt x="3619" y="56959"/>
                </a:lnTo>
                <a:lnTo>
                  <a:pt x="881" y="69746"/>
                </a:lnTo>
                <a:lnTo>
                  <a:pt x="0" y="83820"/>
                </a:lnTo>
                <a:lnTo>
                  <a:pt x="547" y="92963"/>
                </a:lnTo>
                <a:lnTo>
                  <a:pt x="16383" y="137540"/>
                </a:lnTo>
                <a:lnTo>
                  <a:pt x="44362" y="163972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20"/>
                </a:lnTo>
                <a:lnTo>
                  <a:pt x="36575" y="152400"/>
                </a:lnTo>
                <a:lnTo>
                  <a:pt x="32003" y="146303"/>
                </a:lnTo>
                <a:lnTo>
                  <a:pt x="28956" y="141732"/>
                </a:lnTo>
                <a:lnTo>
                  <a:pt x="25907" y="135636"/>
                </a:lnTo>
                <a:lnTo>
                  <a:pt x="24384" y="131063"/>
                </a:lnTo>
                <a:lnTo>
                  <a:pt x="21335" y="124967"/>
                </a:lnTo>
                <a:lnTo>
                  <a:pt x="21335" y="115824"/>
                </a:lnTo>
                <a:lnTo>
                  <a:pt x="20216" y="108442"/>
                </a:lnTo>
                <a:lnTo>
                  <a:pt x="19240" y="100202"/>
                </a:lnTo>
                <a:lnTo>
                  <a:pt x="18549" y="91392"/>
                </a:lnTo>
                <a:lnTo>
                  <a:pt x="18287" y="82296"/>
                </a:lnTo>
                <a:lnTo>
                  <a:pt x="18549" y="73390"/>
                </a:lnTo>
                <a:lnTo>
                  <a:pt x="25526" y="32385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2031492" y="644575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2031492" y="64785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1783079" y="6464808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5"/>
                </a:lnTo>
                <a:lnTo>
                  <a:pt x="9143" y="441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1740407" y="646099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1783079" y="641451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3131820" y="6417564"/>
            <a:ext cx="169164" cy="9296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4081271" y="6487667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48767" y="0"/>
                </a:moveTo>
                <a:lnTo>
                  <a:pt x="20264" y="28932"/>
                </a:lnTo>
                <a:lnTo>
                  <a:pt x="2666" y="73723"/>
                </a:lnTo>
                <a:lnTo>
                  <a:pt x="0" y="108204"/>
                </a:lnTo>
                <a:lnTo>
                  <a:pt x="619" y="125039"/>
                </a:lnTo>
                <a:lnTo>
                  <a:pt x="12191" y="170687"/>
                </a:lnTo>
                <a:lnTo>
                  <a:pt x="37266" y="206906"/>
                </a:lnTo>
                <a:lnTo>
                  <a:pt x="48767" y="214884"/>
                </a:lnTo>
                <a:lnTo>
                  <a:pt x="48767" y="208787"/>
                </a:lnTo>
                <a:lnTo>
                  <a:pt x="42457" y="203692"/>
                </a:lnTo>
                <a:lnTo>
                  <a:pt x="37147" y="197739"/>
                </a:lnTo>
                <a:lnTo>
                  <a:pt x="22098" y="160829"/>
                </a:lnTo>
                <a:lnTo>
                  <a:pt x="17025" y="117443"/>
                </a:lnTo>
                <a:lnTo>
                  <a:pt x="16763" y="105156"/>
                </a:lnTo>
                <a:lnTo>
                  <a:pt x="17025" y="93749"/>
                </a:lnTo>
                <a:lnTo>
                  <a:pt x="22121" y="50982"/>
                </a:lnTo>
                <a:lnTo>
                  <a:pt x="38480" y="14668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4451603" y="6487667"/>
            <a:ext cx="47625" cy="215265"/>
          </a:xfrm>
          <a:custGeom>
            <a:avLst/>
            <a:gdLst/>
            <a:ahLst/>
            <a:cxnLst/>
            <a:rect l="l" t="t" r="r" b="b"/>
            <a:pathLst>
              <a:path w="47625" h="215265">
                <a:moveTo>
                  <a:pt x="0" y="0"/>
                </a:moveTo>
                <a:lnTo>
                  <a:pt x="0" y="4572"/>
                </a:lnTo>
                <a:lnTo>
                  <a:pt x="5429" y="10525"/>
                </a:lnTo>
                <a:lnTo>
                  <a:pt x="10287" y="16764"/>
                </a:lnTo>
                <a:lnTo>
                  <a:pt x="26003" y="54244"/>
                </a:lnTo>
                <a:lnTo>
                  <a:pt x="27432" y="64008"/>
                </a:lnTo>
                <a:lnTo>
                  <a:pt x="29194" y="74604"/>
                </a:lnTo>
                <a:lnTo>
                  <a:pt x="30099" y="85915"/>
                </a:lnTo>
                <a:lnTo>
                  <a:pt x="30432" y="98083"/>
                </a:lnTo>
                <a:lnTo>
                  <a:pt x="30480" y="111252"/>
                </a:lnTo>
                <a:lnTo>
                  <a:pt x="30218" y="121777"/>
                </a:lnTo>
                <a:lnTo>
                  <a:pt x="25360" y="163877"/>
                </a:lnTo>
                <a:lnTo>
                  <a:pt x="9144" y="200977"/>
                </a:lnTo>
                <a:lnTo>
                  <a:pt x="0" y="208787"/>
                </a:lnTo>
                <a:lnTo>
                  <a:pt x="0" y="214884"/>
                </a:lnTo>
                <a:lnTo>
                  <a:pt x="27003" y="185951"/>
                </a:lnTo>
                <a:lnTo>
                  <a:pt x="44577" y="141922"/>
                </a:lnTo>
                <a:lnTo>
                  <a:pt x="47244" y="108204"/>
                </a:lnTo>
                <a:lnTo>
                  <a:pt x="46624" y="91344"/>
                </a:lnTo>
                <a:lnTo>
                  <a:pt x="35051" y="44196"/>
                </a:lnTo>
                <a:lnTo>
                  <a:pt x="10620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3985259" y="6463283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 h="0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4384547" y="6527292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5"/>
                </a:moveTo>
                <a:lnTo>
                  <a:pt x="1524" y="120395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20395"/>
                </a:lnTo>
                <a:close/>
              </a:path>
              <a:path w="47625" h="123825">
                <a:moveTo>
                  <a:pt x="33527" y="13715"/>
                </a:moveTo>
                <a:lnTo>
                  <a:pt x="13715" y="13715"/>
                </a:lnTo>
                <a:lnTo>
                  <a:pt x="16763" y="16763"/>
                </a:lnTo>
                <a:lnTo>
                  <a:pt x="16763" y="18287"/>
                </a:lnTo>
                <a:lnTo>
                  <a:pt x="18287" y="19811"/>
                </a:lnTo>
                <a:lnTo>
                  <a:pt x="18287" y="114299"/>
                </a:lnTo>
                <a:lnTo>
                  <a:pt x="16763" y="115823"/>
                </a:lnTo>
                <a:lnTo>
                  <a:pt x="16763" y="117347"/>
                </a:lnTo>
                <a:lnTo>
                  <a:pt x="13715" y="120395"/>
                </a:lnTo>
                <a:lnTo>
                  <a:pt x="38100" y="120395"/>
                </a:lnTo>
                <a:lnTo>
                  <a:pt x="35051" y="118871"/>
                </a:lnTo>
                <a:lnTo>
                  <a:pt x="35051" y="117347"/>
                </a:lnTo>
                <a:lnTo>
                  <a:pt x="33527" y="115823"/>
                </a:lnTo>
                <a:lnTo>
                  <a:pt x="33527" y="13715"/>
                </a:lnTo>
                <a:close/>
              </a:path>
              <a:path w="47625" h="12382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4200144" y="6269735"/>
            <a:ext cx="83819" cy="124967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3738371" y="63809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0" y="0"/>
                </a:moveTo>
                <a:lnTo>
                  <a:pt x="0" y="3048"/>
                </a:lnTo>
                <a:lnTo>
                  <a:pt x="18287" y="21336"/>
                </a:lnTo>
                <a:lnTo>
                  <a:pt x="21336" y="25908"/>
                </a:lnTo>
                <a:lnTo>
                  <a:pt x="24383" y="32003"/>
                </a:lnTo>
                <a:lnTo>
                  <a:pt x="25907" y="36575"/>
                </a:lnTo>
                <a:lnTo>
                  <a:pt x="25907" y="42672"/>
                </a:lnTo>
                <a:lnTo>
                  <a:pt x="27431" y="51815"/>
                </a:lnTo>
                <a:lnTo>
                  <a:pt x="29432" y="59197"/>
                </a:lnTo>
                <a:lnTo>
                  <a:pt x="30861" y="67437"/>
                </a:lnTo>
                <a:lnTo>
                  <a:pt x="31718" y="76247"/>
                </a:lnTo>
                <a:lnTo>
                  <a:pt x="32003" y="85344"/>
                </a:lnTo>
                <a:lnTo>
                  <a:pt x="31718" y="95107"/>
                </a:lnTo>
                <a:lnTo>
                  <a:pt x="30861" y="104012"/>
                </a:lnTo>
                <a:lnTo>
                  <a:pt x="29432" y="112347"/>
                </a:lnTo>
                <a:lnTo>
                  <a:pt x="27431" y="120396"/>
                </a:lnTo>
                <a:lnTo>
                  <a:pt x="26003" y="128111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2"/>
                </a:lnTo>
                <a:lnTo>
                  <a:pt x="48125" y="97250"/>
                </a:lnTo>
                <a:lnTo>
                  <a:pt x="48767" y="83820"/>
                </a:lnTo>
                <a:lnTo>
                  <a:pt x="48458" y="74033"/>
                </a:lnTo>
                <a:lnTo>
                  <a:pt x="33908" y="30099"/>
                </a:lnTo>
                <a:lnTo>
                  <a:pt x="5929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3595115" y="63809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48768" y="0"/>
                </a:moveTo>
                <a:lnTo>
                  <a:pt x="12192" y="33527"/>
                </a:lnTo>
                <a:lnTo>
                  <a:pt x="833" y="70389"/>
                </a:lnTo>
                <a:lnTo>
                  <a:pt x="0" y="83820"/>
                </a:lnTo>
                <a:lnTo>
                  <a:pt x="333" y="92963"/>
                </a:lnTo>
                <a:lnTo>
                  <a:pt x="1524" y="102107"/>
                </a:lnTo>
                <a:lnTo>
                  <a:pt x="3857" y="111251"/>
                </a:lnTo>
                <a:lnTo>
                  <a:pt x="7620" y="120396"/>
                </a:lnTo>
                <a:lnTo>
                  <a:pt x="10501" y="129254"/>
                </a:lnTo>
                <a:lnTo>
                  <a:pt x="36385" y="160020"/>
                </a:lnTo>
                <a:lnTo>
                  <a:pt x="48768" y="167639"/>
                </a:lnTo>
                <a:lnTo>
                  <a:pt x="48768" y="164591"/>
                </a:lnTo>
                <a:lnTo>
                  <a:pt x="42672" y="160020"/>
                </a:lnTo>
                <a:lnTo>
                  <a:pt x="38100" y="155448"/>
                </a:lnTo>
                <a:lnTo>
                  <a:pt x="33528" y="152400"/>
                </a:lnTo>
                <a:lnTo>
                  <a:pt x="30480" y="146303"/>
                </a:lnTo>
                <a:lnTo>
                  <a:pt x="27432" y="141732"/>
                </a:lnTo>
                <a:lnTo>
                  <a:pt x="25908" y="135636"/>
                </a:lnTo>
                <a:lnTo>
                  <a:pt x="22860" y="131063"/>
                </a:lnTo>
                <a:lnTo>
                  <a:pt x="21336" y="124967"/>
                </a:lnTo>
                <a:lnTo>
                  <a:pt x="19812" y="115824"/>
                </a:lnTo>
                <a:lnTo>
                  <a:pt x="18049" y="108442"/>
                </a:lnTo>
                <a:lnTo>
                  <a:pt x="17145" y="100202"/>
                </a:lnTo>
                <a:lnTo>
                  <a:pt x="16871" y="92963"/>
                </a:lnTo>
                <a:lnTo>
                  <a:pt x="16763" y="82296"/>
                </a:lnTo>
                <a:lnTo>
                  <a:pt x="17025" y="73390"/>
                </a:lnTo>
                <a:lnTo>
                  <a:pt x="24764" y="32385"/>
                </a:lnTo>
                <a:lnTo>
                  <a:pt x="32004" y="19812"/>
                </a:lnTo>
                <a:lnTo>
                  <a:pt x="35051" y="13715"/>
                </a:lnTo>
                <a:lnTo>
                  <a:pt x="41148" y="7620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4247388" y="660425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4295394" y="6556247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3840479" y="644575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3840479" y="64785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4145279" y="6566916"/>
            <a:ext cx="67056" cy="8686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4005071" y="6566916"/>
            <a:ext cx="68579" cy="86868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3665220" y="642365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7619" y="57912"/>
                </a:moveTo>
                <a:lnTo>
                  <a:pt x="6095" y="57912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5343"/>
                </a:lnTo>
                <a:lnTo>
                  <a:pt x="43052" y="85343"/>
                </a:lnTo>
                <a:lnTo>
                  <a:pt x="44958" y="83819"/>
                </a:lnTo>
                <a:lnTo>
                  <a:pt x="22859" y="83819"/>
                </a:lnTo>
                <a:lnTo>
                  <a:pt x="18287" y="80772"/>
                </a:lnTo>
                <a:lnTo>
                  <a:pt x="13715" y="76200"/>
                </a:lnTo>
                <a:lnTo>
                  <a:pt x="10667" y="71627"/>
                </a:lnTo>
                <a:lnTo>
                  <a:pt x="7619" y="65531"/>
                </a:lnTo>
                <a:lnTo>
                  <a:pt x="7619" y="57912"/>
                </a:lnTo>
                <a:close/>
              </a:path>
              <a:path w="67310" h="86995">
                <a:moveTo>
                  <a:pt x="43052" y="85343"/>
                </a:moveTo>
                <a:lnTo>
                  <a:pt x="10667" y="85343"/>
                </a:lnTo>
                <a:lnTo>
                  <a:pt x="16763" y="86867"/>
                </a:lnTo>
                <a:lnTo>
                  <a:pt x="41147" y="86867"/>
                </a:lnTo>
                <a:lnTo>
                  <a:pt x="43052" y="85343"/>
                </a:lnTo>
                <a:close/>
              </a:path>
              <a:path w="67310" h="86995">
                <a:moveTo>
                  <a:pt x="50291" y="0"/>
                </a:moveTo>
                <a:lnTo>
                  <a:pt x="35051" y="0"/>
                </a:lnTo>
                <a:lnTo>
                  <a:pt x="28955" y="3048"/>
                </a:lnTo>
                <a:lnTo>
                  <a:pt x="16763" y="12191"/>
                </a:lnTo>
                <a:lnTo>
                  <a:pt x="13715" y="18287"/>
                </a:lnTo>
                <a:lnTo>
                  <a:pt x="12191" y="24384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8100"/>
                </a:lnTo>
                <a:lnTo>
                  <a:pt x="15239" y="41148"/>
                </a:lnTo>
                <a:lnTo>
                  <a:pt x="21335" y="44195"/>
                </a:lnTo>
                <a:lnTo>
                  <a:pt x="36575" y="53339"/>
                </a:lnTo>
                <a:lnTo>
                  <a:pt x="44195" y="60960"/>
                </a:lnTo>
                <a:lnTo>
                  <a:pt x="45719" y="64007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36575" y="82295"/>
                </a:lnTo>
                <a:lnTo>
                  <a:pt x="32003" y="83819"/>
                </a:lnTo>
                <a:lnTo>
                  <a:pt x="44958" y="83819"/>
                </a:lnTo>
                <a:lnTo>
                  <a:pt x="48767" y="80772"/>
                </a:lnTo>
                <a:lnTo>
                  <a:pt x="54863" y="76200"/>
                </a:lnTo>
                <a:lnTo>
                  <a:pt x="59435" y="70103"/>
                </a:lnTo>
                <a:lnTo>
                  <a:pt x="60959" y="64007"/>
                </a:lnTo>
                <a:lnTo>
                  <a:pt x="60960" y="56340"/>
                </a:lnTo>
                <a:lnTo>
                  <a:pt x="58674" y="49529"/>
                </a:lnTo>
                <a:lnTo>
                  <a:pt x="54101" y="43862"/>
                </a:lnTo>
                <a:lnTo>
                  <a:pt x="47243" y="39624"/>
                </a:lnTo>
                <a:lnTo>
                  <a:pt x="35051" y="33527"/>
                </a:lnTo>
                <a:lnTo>
                  <a:pt x="30479" y="30479"/>
                </a:lnTo>
                <a:lnTo>
                  <a:pt x="27431" y="27431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6763"/>
                </a:lnTo>
                <a:lnTo>
                  <a:pt x="25907" y="13715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414" y="3048"/>
                </a:lnTo>
                <a:lnTo>
                  <a:pt x="56387" y="3048"/>
                </a:lnTo>
                <a:lnTo>
                  <a:pt x="50291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3339" y="10667"/>
                </a:lnTo>
                <a:lnTo>
                  <a:pt x="56387" y="13715"/>
                </a:lnTo>
                <a:lnTo>
                  <a:pt x="57912" y="19812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3048"/>
                </a:lnTo>
                <a:lnTo>
                  <a:pt x="66414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3486911" y="6387084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5532" y="118871"/>
                </a:moveTo>
                <a:lnTo>
                  <a:pt x="13715" y="118871"/>
                </a:lnTo>
                <a:lnTo>
                  <a:pt x="13715" y="121919"/>
                </a:lnTo>
                <a:lnTo>
                  <a:pt x="65532" y="121919"/>
                </a:lnTo>
                <a:lnTo>
                  <a:pt x="65532" y="118871"/>
                </a:lnTo>
                <a:close/>
              </a:path>
              <a:path w="129539" h="121920">
                <a:moveTo>
                  <a:pt x="47243" y="3048"/>
                </a:moveTo>
                <a:lnTo>
                  <a:pt x="3048" y="3048"/>
                </a:lnTo>
                <a:lnTo>
                  <a:pt x="3048" y="4571"/>
                </a:lnTo>
                <a:lnTo>
                  <a:pt x="4572" y="4571"/>
                </a:lnTo>
                <a:lnTo>
                  <a:pt x="9143" y="6095"/>
                </a:lnTo>
                <a:lnTo>
                  <a:pt x="13715" y="10667"/>
                </a:lnTo>
                <a:lnTo>
                  <a:pt x="15239" y="13715"/>
                </a:lnTo>
                <a:lnTo>
                  <a:pt x="18287" y="21336"/>
                </a:lnTo>
                <a:lnTo>
                  <a:pt x="41148" y="71627"/>
                </a:lnTo>
                <a:lnTo>
                  <a:pt x="35051" y="100583"/>
                </a:lnTo>
                <a:lnTo>
                  <a:pt x="32003" y="112775"/>
                </a:lnTo>
                <a:lnTo>
                  <a:pt x="28955" y="114300"/>
                </a:lnTo>
                <a:lnTo>
                  <a:pt x="27432" y="117348"/>
                </a:lnTo>
                <a:lnTo>
                  <a:pt x="24384" y="118871"/>
                </a:lnTo>
                <a:lnTo>
                  <a:pt x="56387" y="118871"/>
                </a:lnTo>
                <a:lnTo>
                  <a:pt x="53339" y="117348"/>
                </a:lnTo>
                <a:lnTo>
                  <a:pt x="51815" y="115824"/>
                </a:lnTo>
                <a:lnTo>
                  <a:pt x="50291" y="112775"/>
                </a:lnTo>
                <a:lnTo>
                  <a:pt x="50291" y="108203"/>
                </a:lnTo>
                <a:lnTo>
                  <a:pt x="57912" y="70103"/>
                </a:lnTo>
                <a:lnTo>
                  <a:pt x="64516" y="62483"/>
                </a:lnTo>
                <a:lnTo>
                  <a:pt x="56387" y="62483"/>
                </a:lnTo>
                <a:lnTo>
                  <a:pt x="39624" y="22860"/>
                </a:lnTo>
                <a:lnTo>
                  <a:pt x="36575" y="16763"/>
                </a:lnTo>
                <a:lnTo>
                  <a:pt x="36575" y="7619"/>
                </a:lnTo>
                <a:lnTo>
                  <a:pt x="38100" y="7619"/>
                </a:lnTo>
                <a:lnTo>
                  <a:pt x="47243" y="3048"/>
                </a:lnTo>
                <a:close/>
              </a:path>
              <a:path w="129539" h="121920">
                <a:moveTo>
                  <a:pt x="124967" y="3048"/>
                </a:moveTo>
                <a:lnTo>
                  <a:pt x="89915" y="3048"/>
                </a:lnTo>
                <a:lnTo>
                  <a:pt x="92963" y="4571"/>
                </a:lnTo>
                <a:lnTo>
                  <a:pt x="94487" y="4571"/>
                </a:lnTo>
                <a:lnTo>
                  <a:pt x="94487" y="6095"/>
                </a:lnTo>
                <a:lnTo>
                  <a:pt x="96012" y="7619"/>
                </a:lnTo>
                <a:lnTo>
                  <a:pt x="96012" y="13715"/>
                </a:lnTo>
                <a:lnTo>
                  <a:pt x="94487" y="18287"/>
                </a:lnTo>
                <a:lnTo>
                  <a:pt x="88391" y="24383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4383"/>
                </a:lnTo>
                <a:lnTo>
                  <a:pt x="102108" y="18287"/>
                </a:lnTo>
                <a:lnTo>
                  <a:pt x="112775" y="7619"/>
                </a:lnTo>
                <a:lnTo>
                  <a:pt x="115824" y="7619"/>
                </a:lnTo>
                <a:lnTo>
                  <a:pt x="124967" y="3048"/>
                </a:lnTo>
                <a:close/>
              </a:path>
              <a:path w="129539" h="121920">
                <a:moveTo>
                  <a:pt x="51815" y="0"/>
                </a:moveTo>
                <a:lnTo>
                  <a:pt x="1524" y="0"/>
                </a:lnTo>
                <a:lnTo>
                  <a:pt x="0" y="3048"/>
                </a:lnTo>
                <a:lnTo>
                  <a:pt x="51815" y="3048"/>
                </a:lnTo>
                <a:lnTo>
                  <a:pt x="51815" y="0"/>
                </a:lnTo>
                <a:close/>
              </a:path>
              <a:path w="129539" h="121920">
                <a:moveTo>
                  <a:pt x="129539" y="0"/>
                </a:moveTo>
                <a:lnTo>
                  <a:pt x="86867" y="0"/>
                </a:lnTo>
                <a:lnTo>
                  <a:pt x="86867" y="3048"/>
                </a:lnTo>
                <a:lnTo>
                  <a:pt x="128015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1338072" y="7075931"/>
            <a:ext cx="50800" cy="213360"/>
          </a:xfrm>
          <a:custGeom>
            <a:avLst/>
            <a:gdLst/>
            <a:ahLst/>
            <a:cxnLst/>
            <a:rect l="l" t="t" r="r" b="b"/>
            <a:pathLst>
              <a:path w="50800" h="213359">
                <a:moveTo>
                  <a:pt x="50291" y="0"/>
                </a:moveTo>
                <a:lnTo>
                  <a:pt x="21788" y="28717"/>
                </a:lnTo>
                <a:lnTo>
                  <a:pt x="4191" y="72961"/>
                </a:lnTo>
                <a:lnTo>
                  <a:pt x="0" y="106680"/>
                </a:lnTo>
                <a:lnTo>
                  <a:pt x="857" y="123539"/>
                </a:lnTo>
                <a:lnTo>
                  <a:pt x="13715" y="170688"/>
                </a:lnTo>
                <a:lnTo>
                  <a:pt x="39433" y="205406"/>
                </a:lnTo>
                <a:lnTo>
                  <a:pt x="50291" y="213360"/>
                </a:lnTo>
                <a:lnTo>
                  <a:pt x="50291" y="210312"/>
                </a:lnTo>
                <a:lnTo>
                  <a:pt x="44624" y="204358"/>
                </a:lnTo>
                <a:lnTo>
                  <a:pt x="39243" y="198120"/>
                </a:lnTo>
                <a:lnTo>
                  <a:pt x="23407" y="160639"/>
                </a:lnTo>
                <a:lnTo>
                  <a:pt x="22859" y="150876"/>
                </a:lnTo>
                <a:lnTo>
                  <a:pt x="20859" y="140065"/>
                </a:lnTo>
                <a:lnTo>
                  <a:pt x="19430" y="128397"/>
                </a:lnTo>
                <a:lnTo>
                  <a:pt x="18573" y="116157"/>
                </a:lnTo>
                <a:lnTo>
                  <a:pt x="18287" y="103632"/>
                </a:lnTo>
                <a:lnTo>
                  <a:pt x="18573" y="93106"/>
                </a:lnTo>
                <a:lnTo>
                  <a:pt x="19431" y="82296"/>
                </a:lnTo>
                <a:lnTo>
                  <a:pt x="20859" y="71485"/>
                </a:lnTo>
                <a:lnTo>
                  <a:pt x="22859" y="60960"/>
                </a:lnTo>
                <a:lnTo>
                  <a:pt x="23645" y="51006"/>
                </a:lnTo>
                <a:lnTo>
                  <a:pt x="40576" y="13906"/>
                </a:lnTo>
                <a:lnTo>
                  <a:pt x="50291" y="6096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1708404" y="7075931"/>
            <a:ext cx="48895" cy="213360"/>
          </a:xfrm>
          <a:custGeom>
            <a:avLst/>
            <a:gdLst/>
            <a:ahLst/>
            <a:cxnLst/>
            <a:rect l="l" t="t" r="r" b="b"/>
            <a:pathLst>
              <a:path w="48894" h="213359">
                <a:moveTo>
                  <a:pt x="0" y="0"/>
                </a:moveTo>
                <a:lnTo>
                  <a:pt x="0" y="6096"/>
                </a:lnTo>
                <a:lnTo>
                  <a:pt x="6286" y="10953"/>
                </a:lnTo>
                <a:lnTo>
                  <a:pt x="11430" y="16383"/>
                </a:lnTo>
                <a:lnTo>
                  <a:pt x="15430" y="22383"/>
                </a:lnTo>
                <a:lnTo>
                  <a:pt x="18287" y="28956"/>
                </a:lnTo>
                <a:lnTo>
                  <a:pt x="21669" y="36361"/>
                </a:lnTo>
                <a:lnTo>
                  <a:pt x="30075" y="74580"/>
                </a:lnTo>
                <a:lnTo>
                  <a:pt x="32003" y="109728"/>
                </a:lnTo>
                <a:lnTo>
                  <a:pt x="31742" y="121134"/>
                </a:lnTo>
                <a:lnTo>
                  <a:pt x="26646" y="163044"/>
                </a:lnTo>
                <a:lnTo>
                  <a:pt x="10287" y="200215"/>
                </a:lnTo>
                <a:lnTo>
                  <a:pt x="0" y="210312"/>
                </a:lnTo>
                <a:lnTo>
                  <a:pt x="0" y="213360"/>
                </a:lnTo>
                <a:lnTo>
                  <a:pt x="28503" y="185285"/>
                </a:lnTo>
                <a:lnTo>
                  <a:pt x="45529" y="141160"/>
                </a:lnTo>
                <a:lnTo>
                  <a:pt x="48768" y="106680"/>
                </a:lnTo>
                <a:lnTo>
                  <a:pt x="47934" y="89844"/>
                </a:lnTo>
                <a:lnTo>
                  <a:pt x="36575" y="44196"/>
                </a:lnTo>
                <a:lnTo>
                  <a:pt x="11501" y="79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1243583" y="7051547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1953767" y="7051547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2270760" y="705154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2529839" y="7114031"/>
            <a:ext cx="48895" cy="127000"/>
          </a:xfrm>
          <a:custGeom>
            <a:avLst/>
            <a:gdLst/>
            <a:ahLst/>
            <a:cxnLst/>
            <a:rect l="l" t="t" r="r" b="b"/>
            <a:pathLst>
              <a:path w="48894" h="127000">
                <a:moveTo>
                  <a:pt x="48768" y="121920"/>
                </a:moveTo>
                <a:lnTo>
                  <a:pt x="3048" y="121920"/>
                </a:lnTo>
                <a:lnTo>
                  <a:pt x="3048" y="126492"/>
                </a:lnTo>
                <a:lnTo>
                  <a:pt x="48768" y="126492"/>
                </a:lnTo>
                <a:lnTo>
                  <a:pt x="48768" y="121920"/>
                </a:lnTo>
                <a:close/>
              </a:path>
              <a:path w="48894" h="127000">
                <a:moveTo>
                  <a:pt x="38100" y="120396"/>
                </a:moveTo>
                <a:lnTo>
                  <a:pt x="15240" y="120396"/>
                </a:lnTo>
                <a:lnTo>
                  <a:pt x="12192" y="121920"/>
                </a:lnTo>
                <a:lnTo>
                  <a:pt x="41148" y="121920"/>
                </a:lnTo>
                <a:lnTo>
                  <a:pt x="38100" y="120396"/>
                </a:lnTo>
                <a:close/>
              </a:path>
              <a:path w="48894" h="127000">
                <a:moveTo>
                  <a:pt x="33528" y="15240"/>
                </a:moveTo>
                <a:lnTo>
                  <a:pt x="16764" y="15240"/>
                </a:lnTo>
                <a:lnTo>
                  <a:pt x="16764" y="16764"/>
                </a:lnTo>
                <a:lnTo>
                  <a:pt x="18287" y="18288"/>
                </a:lnTo>
                <a:lnTo>
                  <a:pt x="18287" y="19812"/>
                </a:lnTo>
                <a:lnTo>
                  <a:pt x="19812" y="22860"/>
                </a:lnTo>
                <a:lnTo>
                  <a:pt x="19812" y="111252"/>
                </a:lnTo>
                <a:lnTo>
                  <a:pt x="18287" y="115824"/>
                </a:lnTo>
                <a:lnTo>
                  <a:pt x="18287" y="118872"/>
                </a:lnTo>
                <a:lnTo>
                  <a:pt x="16764" y="120396"/>
                </a:lnTo>
                <a:lnTo>
                  <a:pt x="36576" y="120396"/>
                </a:lnTo>
                <a:lnTo>
                  <a:pt x="35052" y="118872"/>
                </a:lnTo>
                <a:lnTo>
                  <a:pt x="35052" y="117348"/>
                </a:lnTo>
                <a:lnTo>
                  <a:pt x="33528" y="114300"/>
                </a:lnTo>
                <a:lnTo>
                  <a:pt x="33528" y="15240"/>
                </a:lnTo>
                <a:close/>
              </a:path>
              <a:path w="48894" h="127000">
                <a:moveTo>
                  <a:pt x="33528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5240"/>
                </a:lnTo>
                <a:lnTo>
                  <a:pt x="33528" y="15240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1642872" y="7114031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7243" y="121920"/>
                </a:moveTo>
                <a:lnTo>
                  <a:pt x="1523" y="121920"/>
                </a:lnTo>
                <a:lnTo>
                  <a:pt x="1523" y="126492"/>
                </a:lnTo>
                <a:lnTo>
                  <a:pt x="47243" y="126492"/>
                </a:lnTo>
                <a:lnTo>
                  <a:pt x="47243" y="121920"/>
                </a:lnTo>
                <a:close/>
              </a:path>
              <a:path w="47625" h="127000">
                <a:moveTo>
                  <a:pt x="38100" y="120396"/>
                </a:moveTo>
                <a:lnTo>
                  <a:pt x="13715" y="120396"/>
                </a:lnTo>
                <a:lnTo>
                  <a:pt x="12191" y="121920"/>
                </a:lnTo>
                <a:lnTo>
                  <a:pt x="38100" y="121920"/>
                </a:lnTo>
                <a:lnTo>
                  <a:pt x="38100" y="120396"/>
                </a:lnTo>
                <a:close/>
              </a:path>
              <a:path w="47625" h="127000">
                <a:moveTo>
                  <a:pt x="33527" y="15240"/>
                </a:moveTo>
                <a:lnTo>
                  <a:pt x="15239" y="15240"/>
                </a:lnTo>
                <a:lnTo>
                  <a:pt x="15239" y="19812"/>
                </a:lnTo>
                <a:lnTo>
                  <a:pt x="16763" y="22860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20396"/>
                </a:lnTo>
                <a:lnTo>
                  <a:pt x="35051" y="120396"/>
                </a:lnTo>
                <a:lnTo>
                  <a:pt x="33527" y="118872"/>
                </a:lnTo>
                <a:lnTo>
                  <a:pt x="33527" y="15240"/>
                </a:lnTo>
                <a:close/>
              </a:path>
              <a:path w="47625" h="127000">
                <a:moveTo>
                  <a:pt x="33527" y="0"/>
                </a:moveTo>
                <a:lnTo>
                  <a:pt x="28955" y="0"/>
                </a:lnTo>
                <a:lnTo>
                  <a:pt x="0" y="15240"/>
                </a:lnTo>
                <a:lnTo>
                  <a:pt x="1523" y="18288"/>
                </a:lnTo>
                <a:lnTo>
                  <a:pt x="4571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1458467" y="6856476"/>
            <a:ext cx="83819" cy="126492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2436876" y="7196328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2394204" y="719251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2436876" y="7144511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2132076" y="70500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2180082" y="7002780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1810511" y="703249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1810511" y="70667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1548383" y="7196328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1505711" y="719251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1548383" y="7144511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2290572" y="7153656"/>
            <a:ext cx="68579" cy="8839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2380488" y="6859523"/>
            <a:ext cx="124968" cy="12344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1996439" y="7153656"/>
            <a:ext cx="67056" cy="88392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1978151" y="6856476"/>
            <a:ext cx="129540" cy="126492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1403603" y="7153656"/>
            <a:ext cx="67056" cy="88392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1263396" y="7153656"/>
            <a:ext cx="68579" cy="88392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1563624" y="7687056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5">
                <a:moveTo>
                  <a:pt x="48767" y="0"/>
                </a:moveTo>
                <a:lnTo>
                  <a:pt x="20907" y="28932"/>
                </a:lnTo>
                <a:lnTo>
                  <a:pt x="2857" y="73533"/>
                </a:lnTo>
                <a:lnTo>
                  <a:pt x="0" y="106680"/>
                </a:lnTo>
                <a:lnTo>
                  <a:pt x="619" y="123539"/>
                </a:lnTo>
                <a:lnTo>
                  <a:pt x="12191" y="170688"/>
                </a:lnTo>
                <a:lnTo>
                  <a:pt x="37909" y="206263"/>
                </a:lnTo>
                <a:lnTo>
                  <a:pt x="48767" y="214884"/>
                </a:lnTo>
                <a:lnTo>
                  <a:pt x="48767" y="210312"/>
                </a:lnTo>
                <a:lnTo>
                  <a:pt x="43100" y="204549"/>
                </a:lnTo>
                <a:lnTo>
                  <a:pt x="37718" y="198501"/>
                </a:lnTo>
                <a:lnTo>
                  <a:pt x="22097" y="160615"/>
                </a:lnTo>
                <a:lnTo>
                  <a:pt x="17025" y="117443"/>
                </a:lnTo>
                <a:lnTo>
                  <a:pt x="16763" y="105156"/>
                </a:lnTo>
                <a:lnTo>
                  <a:pt x="17049" y="93964"/>
                </a:lnTo>
                <a:lnTo>
                  <a:pt x="17906" y="83058"/>
                </a:lnTo>
                <a:lnTo>
                  <a:pt x="19335" y="72151"/>
                </a:lnTo>
                <a:lnTo>
                  <a:pt x="21335" y="60960"/>
                </a:lnTo>
                <a:lnTo>
                  <a:pt x="22764" y="51220"/>
                </a:lnTo>
                <a:lnTo>
                  <a:pt x="38481" y="14478"/>
                </a:lnTo>
                <a:lnTo>
                  <a:pt x="48767" y="60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1932432" y="7687056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0" y="0"/>
                </a:moveTo>
                <a:lnTo>
                  <a:pt x="0" y="6096"/>
                </a:lnTo>
                <a:lnTo>
                  <a:pt x="6310" y="11834"/>
                </a:lnTo>
                <a:lnTo>
                  <a:pt x="11620" y="17716"/>
                </a:lnTo>
                <a:lnTo>
                  <a:pt x="27527" y="54054"/>
                </a:lnTo>
                <a:lnTo>
                  <a:pt x="28956" y="64008"/>
                </a:lnTo>
                <a:lnTo>
                  <a:pt x="30956" y="75223"/>
                </a:lnTo>
                <a:lnTo>
                  <a:pt x="32385" y="86296"/>
                </a:lnTo>
                <a:lnTo>
                  <a:pt x="33242" y="97655"/>
                </a:lnTo>
                <a:lnTo>
                  <a:pt x="33528" y="109728"/>
                </a:lnTo>
                <a:lnTo>
                  <a:pt x="33242" y="121777"/>
                </a:lnTo>
                <a:lnTo>
                  <a:pt x="32385" y="132969"/>
                </a:lnTo>
                <a:lnTo>
                  <a:pt x="30956" y="143589"/>
                </a:lnTo>
                <a:lnTo>
                  <a:pt x="28956" y="153924"/>
                </a:lnTo>
                <a:lnTo>
                  <a:pt x="27312" y="163687"/>
                </a:lnTo>
                <a:lnTo>
                  <a:pt x="24955" y="172593"/>
                </a:lnTo>
                <a:lnTo>
                  <a:pt x="22312" y="180927"/>
                </a:lnTo>
                <a:lnTo>
                  <a:pt x="19812" y="188976"/>
                </a:lnTo>
                <a:lnTo>
                  <a:pt x="15859" y="194667"/>
                </a:lnTo>
                <a:lnTo>
                  <a:pt x="11049" y="200215"/>
                </a:lnTo>
                <a:lnTo>
                  <a:pt x="5667" y="205478"/>
                </a:lnTo>
                <a:lnTo>
                  <a:pt x="0" y="210312"/>
                </a:lnTo>
                <a:lnTo>
                  <a:pt x="0" y="214884"/>
                </a:lnTo>
                <a:lnTo>
                  <a:pt x="29146" y="186594"/>
                </a:lnTo>
                <a:lnTo>
                  <a:pt x="46862" y="141351"/>
                </a:lnTo>
                <a:lnTo>
                  <a:pt x="50292" y="106680"/>
                </a:lnTo>
                <a:lnTo>
                  <a:pt x="49434" y="89844"/>
                </a:lnTo>
                <a:lnTo>
                  <a:pt x="36575" y="44196"/>
                </a:lnTo>
                <a:lnTo>
                  <a:pt x="11501" y="88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1551431" y="7662671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1999488" y="7424928"/>
            <a:ext cx="0" cy="475615"/>
          </a:xfrm>
          <a:custGeom>
            <a:avLst/>
            <a:gdLst/>
            <a:ahLst/>
            <a:cxnLst/>
            <a:rect l="l" t="t" r="r" b="b"/>
            <a:pathLst>
              <a:path w="0" h="475615">
                <a:moveTo>
                  <a:pt x="0" y="0"/>
                </a:moveTo>
                <a:lnTo>
                  <a:pt x="0" y="47548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2388107" y="7584947"/>
            <a:ext cx="80772" cy="123443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1866900" y="7726680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6"/>
                </a:moveTo>
                <a:lnTo>
                  <a:pt x="3048" y="120396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0396"/>
                </a:lnTo>
                <a:close/>
              </a:path>
              <a:path w="48894" h="125095">
                <a:moveTo>
                  <a:pt x="38100" y="118872"/>
                </a:moveTo>
                <a:lnTo>
                  <a:pt x="13716" y="118872"/>
                </a:lnTo>
                <a:lnTo>
                  <a:pt x="12192" y="120396"/>
                </a:lnTo>
                <a:lnTo>
                  <a:pt x="39624" y="120396"/>
                </a:lnTo>
                <a:lnTo>
                  <a:pt x="38100" y="118872"/>
                </a:lnTo>
                <a:close/>
              </a:path>
              <a:path w="48894" h="125095">
                <a:moveTo>
                  <a:pt x="33527" y="15240"/>
                </a:moveTo>
                <a:lnTo>
                  <a:pt x="13716" y="15240"/>
                </a:lnTo>
                <a:lnTo>
                  <a:pt x="15239" y="16764"/>
                </a:lnTo>
                <a:lnTo>
                  <a:pt x="16763" y="16764"/>
                </a:lnTo>
                <a:lnTo>
                  <a:pt x="18287" y="18288"/>
                </a:lnTo>
                <a:lnTo>
                  <a:pt x="18287" y="115824"/>
                </a:lnTo>
                <a:lnTo>
                  <a:pt x="15239" y="118872"/>
                </a:lnTo>
                <a:lnTo>
                  <a:pt x="36575" y="118872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5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1726692" y="7470647"/>
            <a:ext cx="82295" cy="123443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2130551" y="7837931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4">
                <a:moveTo>
                  <a:pt x="27431" y="0"/>
                </a:moveTo>
                <a:lnTo>
                  <a:pt x="18287" y="0"/>
                </a:lnTo>
                <a:lnTo>
                  <a:pt x="12192" y="3048"/>
                </a:lnTo>
                <a:lnTo>
                  <a:pt x="9143" y="6096"/>
                </a:lnTo>
                <a:lnTo>
                  <a:pt x="6096" y="10668"/>
                </a:lnTo>
                <a:lnTo>
                  <a:pt x="4572" y="16764"/>
                </a:lnTo>
                <a:lnTo>
                  <a:pt x="1524" y="22860"/>
                </a:lnTo>
                <a:lnTo>
                  <a:pt x="0" y="28956"/>
                </a:lnTo>
                <a:lnTo>
                  <a:pt x="0" y="45720"/>
                </a:lnTo>
                <a:lnTo>
                  <a:pt x="1524" y="53340"/>
                </a:lnTo>
                <a:lnTo>
                  <a:pt x="6096" y="60960"/>
                </a:lnTo>
                <a:lnTo>
                  <a:pt x="9143" y="68580"/>
                </a:lnTo>
                <a:lnTo>
                  <a:pt x="15240" y="71628"/>
                </a:lnTo>
                <a:lnTo>
                  <a:pt x="25908" y="71628"/>
                </a:lnTo>
                <a:lnTo>
                  <a:pt x="32004" y="68580"/>
                </a:lnTo>
                <a:lnTo>
                  <a:pt x="18287" y="68580"/>
                </a:lnTo>
                <a:lnTo>
                  <a:pt x="15240" y="67056"/>
                </a:lnTo>
                <a:lnTo>
                  <a:pt x="12192" y="60960"/>
                </a:lnTo>
                <a:lnTo>
                  <a:pt x="10668" y="54864"/>
                </a:lnTo>
                <a:lnTo>
                  <a:pt x="9143" y="47244"/>
                </a:lnTo>
                <a:lnTo>
                  <a:pt x="9143" y="25908"/>
                </a:lnTo>
                <a:lnTo>
                  <a:pt x="10668" y="21336"/>
                </a:lnTo>
                <a:lnTo>
                  <a:pt x="12192" y="13716"/>
                </a:lnTo>
                <a:lnTo>
                  <a:pt x="13716" y="9144"/>
                </a:lnTo>
                <a:lnTo>
                  <a:pt x="15240" y="6096"/>
                </a:lnTo>
                <a:lnTo>
                  <a:pt x="18287" y="4572"/>
                </a:lnTo>
                <a:lnTo>
                  <a:pt x="19812" y="3048"/>
                </a:lnTo>
                <a:lnTo>
                  <a:pt x="32004" y="3048"/>
                </a:lnTo>
                <a:lnTo>
                  <a:pt x="27431" y="0"/>
                </a:lnTo>
                <a:close/>
              </a:path>
              <a:path w="44450" h="71754">
                <a:moveTo>
                  <a:pt x="32004" y="3048"/>
                </a:moveTo>
                <a:lnTo>
                  <a:pt x="24384" y="3048"/>
                </a:lnTo>
                <a:lnTo>
                  <a:pt x="25908" y="4572"/>
                </a:lnTo>
                <a:lnTo>
                  <a:pt x="27431" y="4572"/>
                </a:lnTo>
                <a:lnTo>
                  <a:pt x="32004" y="9144"/>
                </a:lnTo>
                <a:lnTo>
                  <a:pt x="32004" y="13716"/>
                </a:lnTo>
                <a:lnTo>
                  <a:pt x="33480" y="19621"/>
                </a:lnTo>
                <a:lnTo>
                  <a:pt x="33528" y="51816"/>
                </a:lnTo>
                <a:lnTo>
                  <a:pt x="32004" y="57912"/>
                </a:lnTo>
                <a:lnTo>
                  <a:pt x="32004" y="62484"/>
                </a:lnTo>
                <a:lnTo>
                  <a:pt x="30480" y="65532"/>
                </a:lnTo>
                <a:lnTo>
                  <a:pt x="27431" y="67056"/>
                </a:lnTo>
                <a:lnTo>
                  <a:pt x="25908" y="68580"/>
                </a:lnTo>
                <a:lnTo>
                  <a:pt x="32004" y="68580"/>
                </a:lnTo>
                <a:lnTo>
                  <a:pt x="35052" y="65532"/>
                </a:lnTo>
                <a:lnTo>
                  <a:pt x="41148" y="56388"/>
                </a:lnTo>
                <a:lnTo>
                  <a:pt x="44196" y="44196"/>
                </a:lnTo>
                <a:lnTo>
                  <a:pt x="44196" y="35052"/>
                </a:lnTo>
                <a:lnTo>
                  <a:pt x="43648" y="26693"/>
                </a:lnTo>
                <a:lnTo>
                  <a:pt x="42100" y="19621"/>
                </a:lnTo>
                <a:lnTo>
                  <a:pt x="39695" y="13406"/>
                </a:lnTo>
                <a:lnTo>
                  <a:pt x="36575" y="7620"/>
                </a:lnTo>
                <a:lnTo>
                  <a:pt x="3200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2243327" y="76443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2243327" y="76786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1772411" y="7808976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1729739" y="78044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1772411" y="7757159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1406652" y="76443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1406652" y="76786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2071116" y="7869935"/>
            <a:ext cx="52069" cy="24765"/>
          </a:xfrm>
          <a:custGeom>
            <a:avLst/>
            <a:gdLst/>
            <a:ahLst/>
            <a:cxnLst/>
            <a:rect l="l" t="t" r="r" b="b"/>
            <a:pathLst>
              <a:path w="52069" h="24765">
                <a:moveTo>
                  <a:pt x="51815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1815" y="0"/>
                </a:lnTo>
                <a:close/>
              </a:path>
              <a:path w="52069" h="24765">
                <a:moveTo>
                  <a:pt x="51815" y="18287"/>
                </a:moveTo>
                <a:lnTo>
                  <a:pt x="0" y="18287"/>
                </a:lnTo>
                <a:lnTo>
                  <a:pt x="0" y="24383"/>
                </a:lnTo>
                <a:lnTo>
                  <a:pt x="51815" y="24383"/>
                </a:lnTo>
                <a:lnTo>
                  <a:pt x="5181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2026920" y="7860792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5" h="48895">
                <a:moveTo>
                  <a:pt x="30480" y="0"/>
                </a:moveTo>
                <a:lnTo>
                  <a:pt x="16763" y="0"/>
                </a:lnTo>
                <a:lnTo>
                  <a:pt x="7619" y="9143"/>
                </a:lnTo>
                <a:lnTo>
                  <a:pt x="7619" y="13715"/>
                </a:lnTo>
                <a:lnTo>
                  <a:pt x="6096" y="16763"/>
                </a:lnTo>
                <a:lnTo>
                  <a:pt x="7619" y="19811"/>
                </a:lnTo>
                <a:lnTo>
                  <a:pt x="7619" y="21335"/>
                </a:lnTo>
                <a:lnTo>
                  <a:pt x="9143" y="22859"/>
                </a:lnTo>
                <a:lnTo>
                  <a:pt x="12192" y="24383"/>
                </a:lnTo>
                <a:lnTo>
                  <a:pt x="16763" y="25907"/>
                </a:lnTo>
                <a:lnTo>
                  <a:pt x="21336" y="28955"/>
                </a:lnTo>
                <a:lnTo>
                  <a:pt x="22860" y="32003"/>
                </a:lnTo>
                <a:lnTo>
                  <a:pt x="25907" y="35051"/>
                </a:lnTo>
                <a:lnTo>
                  <a:pt x="25907" y="41147"/>
                </a:lnTo>
                <a:lnTo>
                  <a:pt x="21336" y="45719"/>
                </a:lnTo>
                <a:lnTo>
                  <a:pt x="6096" y="45719"/>
                </a:lnTo>
                <a:lnTo>
                  <a:pt x="6096" y="47243"/>
                </a:lnTo>
                <a:lnTo>
                  <a:pt x="10668" y="47243"/>
                </a:lnTo>
                <a:lnTo>
                  <a:pt x="13716" y="48767"/>
                </a:lnTo>
                <a:lnTo>
                  <a:pt x="21336" y="48767"/>
                </a:lnTo>
                <a:lnTo>
                  <a:pt x="22860" y="47243"/>
                </a:lnTo>
                <a:lnTo>
                  <a:pt x="27431" y="45719"/>
                </a:lnTo>
                <a:lnTo>
                  <a:pt x="32004" y="42671"/>
                </a:lnTo>
                <a:lnTo>
                  <a:pt x="33528" y="39623"/>
                </a:lnTo>
                <a:lnTo>
                  <a:pt x="35052" y="35051"/>
                </a:lnTo>
                <a:lnTo>
                  <a:pt x="36575" y="28955"/>
                </a:lnTo>
                <a:lnTo>
                  <a:pt x="33528" y="24383"/>
                </a:lnTo>
                <a:lnTo>
                  <a:pt x="27431" y="22859"/>
                </a:lnTo>
                <a:lnTo>
                  <a:pt x="21336" y="18287"/>
                </a:lnTo>
                <a:lnTo>
                  <a:pt x="18287" y="16763"/>
                </a:lnTo>
                <a:lnTo>
                  <a:pt x="15240" y="13715"/>
                </a:lnTo>
                <a:lnTo>
                  <a:pt x="15240" y="12191"/>
                </a:lnTo>
                <a:lnTo>
                  <a:pt x="13716" y="10667"/>
                </a:lnTo>
                <a:lnTo>
                  <a:pt x="15240" y="9143"/>
                </a:lnTo>
                <a:lnTo>
                  <a:pt x="15240" y="7619"/>
                </a:lnTo>
                <a:lnTo>
                  <a:pt x="21336" y="1523"/>
                </a:lnTo>
                <a:lnTo>
                  <a:pt x="32004" y="1523"/>
                </a:lnTo>
                <a:lnTo>
                  <a:pt x="30480" y="0"/>
                </a:lnTo>
                <a:close/>
              </a:path>
              <a:path w="40005" h="48895">
                <a:moveTo>
                  <a:pt x="6096" y="32003"/>
                </a:moveTo>
                <a:lnTo>
                  <a:pt x="3048" y="32003"/>
                </a:lnTo>
                <a:lnTo>
                  <a:pt x="0" y="47243"/>
                </a:lnTo>
                <a:lnTo>
                  <a:pt x="3048" y="47243"/>
                </a:lnTo>
                <a:lnTo>
                  <a:pt x="3048" y="45719"/>
                </a:lnTo>
                <a:lnTo>
                  <a:pt x="10668" y="45719"/>
                </a:lnTo>
                <a:lnTo>
                  <a:pt x="9143" y="42671"/>
                </a:lnTo>
                <a:lnTo>
                  <a:pt x="6096" y="39623"/>
                </a:lnTo>
                <a:lnTo>
                  <a:pt x="4572" y="36575"/>
                </a:lnTo>
                <a:lnTo>
                  <a:pt x="6096" y="32003"/>
                </a:lnTo>
                <a:close/>
              </a:path>
              <a:path w="40005" h="48895">
                <a:moveTo>
                  <a:pt x="39624" y="0"/>
                </a:moveTo>
                <a:lnTo>
                  <a:pt x="36575" y="0"/>
                </a:lnTo>
                <a:lnTo>
                  <a:pt x="35052" y="1523"/>
                </a:lnTo>
                <a:lnTo>
                  <a:pt x="25907" y="1523"/>
                </a:lnTo>
                <a:lnTo>
                  <a:pt x="28956" y="3047"/>
                </a:lnTo>
                <a:lnTo>
                  <a:pt x="30480" y="4571"/>
                </a:lnTo>
                <a:lnTo>
                  <a:pt x="33528" y="10667"/>
                </a:lnTo>
                <a:lnTo>
                  <a:pt x="33528" y="15239"/>
                </a:lnTo>
                <a:lnTo>
                  <a:pt x="35052" y="15239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1627632" y="7766304"/>
            <a:ext cx="67056" cy="86868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1255775" y="7584947"/>
            <a:ext cx="129540" cy="123443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2506979" y="7693152"/>
            <a:ext cx="24765" cy="43180"/>
          </a:xfrm>
          <a:custGeom>
            <a:avLst/>
            <a:gdLst/>
            <a:ahLst/>
            <a:cxnLst/>
            <a:rect l="l" t="t" r="r" b="b"/>
            <a:pathLst>
              <a:path w="24764" h="43179">
                <a:moveTo>
                  <a:pt x="24383" y="15240"/>
                </a:moveTo>
                <a:lnTo>
                  <a:pt x="18287" y="15240"/>
                </a:lnTo>
                <a:lnTo>
                  <a:pt x="18287" y="22860"/>
                </a:lnTo>
                <a:lnTo>
                  <a:pt x="16763" y="27431"/>
                </a:lnTo>
                <a:lnTo>
                  <a:pt x="10668" y="33528"/>
                </a:lnTo>
                <a:lnTo>
                  <a:pt x="6095" y="36575"/>
                </a:lnTo>
                <a:lnTo>
                  <a:pt x="0" y="38100"/>
                </a:lnTo>
                <a:lnTo>
                  <a:pt x="0" y="42672"/>
                </a:lnTo>
                <a:lnTo>
                  <a:pt x="9143" y="39624"/>
                </a:lnTo>
                <a:lnTo>
                  <a:pt x="15239" y="35052"/>
                </a:lnTo>
                <a:lnTo>
                  <a:pt x="22859" y="27431"/>
                </a:lnTo>
                <a:lnTo>
                  <a:pt x="24383" y="21336"/>
                </a:lnTo>
                <a:lnTo>
                  <a:pt x="24383" y="15240"/>
                </a:lnTo>
                <a:close/>
              </a:path>
              <a:path w="24764" h="43179">
                <a:moveTo>
                  <a:pt x="15239" y="0"/>
                </a:moveTo>
                <a:lnTo>
                  <a:pt x="9143" y="0"/>
                </a:lnTo>
                <a:lnTo>
                  <a:pt x="3047" y="3048"/>
                </a:lnTo>
                <a:lnTo>
                  <a:pt x="1524" y="4572"/>
                </a:lnTo>
                <a:lnTo>
                  <a:pt x="0" y="7620"/>
                </a:lnTo>
                <a:lnTo>
                  <a:pt x="0" y="10668"/>
                </a:lnTo>
                <a:lnTo>
                  <a:pt x="1524" y="13716"/>
                </a:lnTo>
                <a:lnTo>
                  <a:pt x="4571" y="16764"/>
                </a:lnTo>
                <a:lnTo>
                  <a:pt x="12192" y="16764"/>
                </a:lnTo>
                <a:lnTo>
                  <a:pt x="15239" y="15240"/>
                </a:lnTo>
                <a:lnTo>
                  <a:pt x="24383" y="15240"/>
                </a:lnTo>
                <a:lnTo>
                  <a:pt x="24383" y="10668"/>
                </a:lnTo>
                <a:lnTo>
                  <a:pt x="21336" y="4572"/>
                </a:lnTo>
                <a:lnTo>
                  <a:pt x="18287" y="1524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2708148" y="7597140"/>
            <a:ext cx="227075" cy="112776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/>
          <p:nvPr/>
        </p:nvSpPr>
        <p:spPr>
          <a:xfrm>
            <a:off x="3386327" y="766267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2" name="object 432"/>
          <p:cNvSpPr/>
          <p:nvPr/>
        </p:nvSpPr>
        <p:spPr>
          <a:xfrm>
            <a:off x="3508247" y="7441691"/>
            <a:ext cx="0" cy="441959"/>
          </a:xfrm>
          <a:custGeom>
            <a:avLst/>
            <a:gdLst/>
            <a:ahLst/>
            <a:cxnLst/>
            <a:rect l="l" t="t" r="r" b="b"/>
            <a:pathLst>
              <a:path w="0" h="441959">
                <a:moveTo>
                  <a:pt x="0" y="0"/>
                </a:moveTo>
                <a:lnTo>
                  <a:pt x="0" y="44195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3" name="object 433"/>
          <p:cNvSpPr/>
          <p:nvPr/>
        </p:nvSpPr>
        <p:spPr>
          <a:xfrm>
            <a:off x="4047744" y="7584947"/>
            <a:ext cx="82550" cy="123825"/>
          </a:xfrm>
          <a:custGeom>
            <a:avLst/>
            <a:gdLst/>
            <a:ahLst/>
            <a:cxnLst/>
            <a:rect l="l" t="t" r="r" b="b"/>
            <a:pathLst>
              <a:path w="82550" h="123825">
                <a:moveTo>
                  <a:pt x="65531" y="91439"/>
                </a:moveTo>
                <a:lnTo>
                  <a:pt x="51815" y="91439"/>
                </a:lnTo>
                <a:lnTo>
                  <a:pt x="51815" y="123443"/>
                </a:lnTo>
                <a:lnTo>
                  <a:pt x="65531" y="123443"/>
                </a:lnTo>
                <a:lnTo>
                  <a:pt x="65531" y="91439"/>
                </a:lnTo>
                <a:close/>
              </a:path>
              <a:path w="82550" h="123825">
                <a:moveTo>
                  <a:pt x="65531" y="0"/>
                </a:moveTo>
                <a:lnTo>
                  <a:pt x="56387" y="0"/>
                </a:lnTo>
                <a:lnTo>
                  <a:pt x="0" y="79247"/>
                </a:lnTo>
                <a:lnTo>
                  <a:pt x="0" y="91439"/>
                </a:lnTo>
                <a:lnTo>
                  <a:pt x="82295" y="91439"/>
                </a:lnTo>
                <a:lnTo>
                  <a:pt x="82295" y="77724"/>
                </a:lnTo>
                <a:lnTo>
                  <a:pt x="9143" y="77724"/>
                </a:lnTo>
                <a:lnTo>
                  <a:pt x="51815" y="18287"/>
                </a:lnTo>
                <a:lnTo>
                  <a:pt x="65531" y="18287"/>
                </a:lnTo>
                <a:lnTo>
                  <a:pt x="65531" y="0"/>
                </a:lnTo>
                <a:close/>
              </a:path>
              <a:path w="82550" h="123825">
                <a:moveTo>
                  <a:pt x="65531" y="18287"/>
                </a:moveTo>
                <a:lnTo>
                  <a:pt x="51815" y="18287"/>
                </a:lnTo>
                <a:lnTo>
                  <a:pt x="51815" y="77724"/>
                </a:lnTo>
                <a:lnTo>
                  <a:pt x="65531" y="77724"/>
                </a:lnTo>
                <a:lnTo>
                  <a:pt x="65531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4" name="object 434"/>
          <p:cNvSpPr/>
          <p:nvPr/>
        </p:nvSpPr>
        <p:spPr>
          <a:xfrm>
            <a:off x="3398520" y="7469123"/>
            <a:ext cx="83819" cy="123443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5" name="object 435"/>
          <p:cNvSpPr/>
          <p:nvPr/>
        </p:nvSpPr>
        <p:spPr>
          <a:xfrm>
            <a:off x="3706367" y="7821168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4">
                <a:moveTo>
                  <a:pt x="27432" y="68579"/>
                </a:moveTo>
                <a:lnTo>
                  <a:pt x="1524" y="68579"/>
                </a:lnTo>
                <a:lnTo>
                  <a:pt x="1524" y="70103"/>
                </a:lnTo>
                <a:lnTo>
                  <a:pt x="27432" y="70103"/>
                </a:lnTo>
                <a:lnTo>
                  <a:pt x="27432" y="68579"/>
                </a:lnTo>
                <a:close/>
              </a:path>
              <a:path w="27939" h="70484">
                <a:moveTo>
                  <a:pt x="18287" y="9143"/>
                </a:moveTo>
                <a:lnTo>
                  <a:pt x="9144" y="9143"/>
                </a:lnTo>
                <a:lnTo>
                  <a:pt x="9144" y="10667"/>
                </a:lnTo>
                <a:lnTo>
                  <a:pt x="10668" y="12191"/>
                </a:lnTo>
                <a:lnTo>
                  <a:pt x="10668" y="65531"/>
                </a:lnTo>
                <a:lnTo>
                  <a:pt x="9144" y="65531"/>
                </a:lnTo>
                <a:lnTo>
                  <a:pt x="9144" y="67055"/>
                </a:lnTo>
                <a:lnTo>
                  <a:pt x="7620" y="67055"/>
                </a:lnTo>
                <a:lnTo>
                  <a:pt x="6096" y="68579"/>
                </a:lnTo>
                <a:lnTo>
                  <a:pt x="21336" y="68579"/>
                </a:lnTo>
                <a:lnTo>
                  <a:pt x="18287" y="65531"/>
                </a:lnTo>
                <a:lnTo>
                  <a:pt x="18287" y="9143"/>
                </a:lnTo>
                <a:close/>
              </a:path>
              <a:path w="27939" h="70484">
                <a:moveTo>
                  <a:pt x="18287" y="0"/>
                </a:moveTo>
                <a:lnTo>
                  <a:pt x="16764" y="0"/>
                </a:lnTo>
                <a:lnTo>
                  <a:pt x="0" y="9143"/>
                </a:lnTo>
                <a:lnTo>
                  <a:pt x="0" y="10667"/>
                </a:lnTo>
                <a:lnTo>
                  <a:pt x="3048" y="9143"/>
                </a:lnTo>
                <a:lnTo>
                  <a:pt x="18287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6" name="object 436"/>
          <p:cNvSpPr/>
          <p:nvPr/>
        </p:nvSpPr>
        <p:spPr>
          <a:xfrm>
            <a:off x="3945635" y="766038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7" name="object 437"/>
          <p:cNvSpPr/>
          <p:nvPr/>
        </p:nvSpPr>
        <p:spPr>
          <a:xfrm>
            <a:off x="3803903" y="76443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8" name="object 438"/>
          <p:cNvSpPr/>
          <p:nvPr/>
        </p:nvSpPr>
        <p:spPr>
          <a:xfrm>
            <a:off x="3803903" y="76786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9" name="object 439"/>
          <p:cNvSpPr/>
          <p:nvPr/>
        </p:nvSpPr>
        <p:spPr>
          <a:xfrm>
            <a:off x="3243072" y="76443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0" name="object 440"/>
          <p:cNvSpPr/>
          <p:nvPr/>
        </p:nvSpPr>
        <p:spPr>
          <a:xfrm>
            <a:off x="3243072" y="76786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1" name="object 441"/>
          <p:cNvSpPr/>
          <p:nvPr/>
        </p:nvSpPr>
        <p:spPr>
          <a:xfrm>
            <a:off x="3639311" y="7862316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2" name="object 442"/>
          <p:cNvSpPr/>
          <p:nvPr/>
        </p:nvSpPr>
        <p:spPr>
          <a:xfrm>
            <a:off x="3579876" y="7853171"/>
            <a:ext cx="52069" cy="24765"/>
          </a:xfrm>
          <a:custGeom>
            <a:avLst/>
            <a:gdLst/>
            <a:ahLst/>
            <a:cxnLst/>
            <a:rect l="l" t="t" r="r" b="b"/>
            <a:pathLst>
              <a:path w="52070" h="24765">
                <a:moveTo>
                  <a:pt x="51815" y="0"/>
                </a:moveTo>
                <a:lnTo>
                  <a:pt x="0" y="0"/>
                </a:lnTo>
                <a:lnTo>
                  <a:pt x="0" y="6095"/>
                </a:lnTo>
                <a:lnTo>
                  <a:pt x="51815" y="6095"/>
                </a:lnTo>
                <a:lnTo>
                  <a:pt x="51815" y="0"/>
                </a:lnTo>
                <a:close/>
              </a:path>
              <a:path w="52070" h="24765">
                <a:moveTo>
                  <a:pt x="51815" y="18287"/>
                </a:moveTo>
                <a:lnTo>
                  <a:pt x="0" y="18287"/>
                </a:lnTo>
                <a:lnTo>
                  <a:pt x="0" y="24383"/>
                </a:lnTo>
                <a:lnTo>
                  <a:pt x="51815" y="24383"/>
                </a:lnTo>
                <a:lnTo>
                  <a:pt x="5181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3" name="object 443"/>
          <p:cNvSpPr/>
          <p:nvPr/>
        </p:nvSpPr>
        <p:spPr>
          <a:xfrm>
            <a:off x="3535679" y="7844028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4" h="48895">
                <a:moveTo>
                  <a:pt x="6096" y="32004"/>
                </a:moveTo>
                <a:lnTo>
                  <a:pt x="4572" y="32004"/>
                </a:lnTo>
                <a:lnTo>
                  <a:pt x="0" y="48768"/>
                </a:lnTo>
                <a:lnTo>
                  <a:pt x="1524" y="48768"/>
                </a:lnTo>
                <a:lnTo>
                  <a:pt x="3048" y="47244"/>
                </a:lnTo>
                <a:lnTo>
                  <a:pt x="24384" y="47244"/>
                </a:lnTo>
                <a:lnTo>
                  <a:pt x="25908" y="45720"/>
                </a:lnTo>
                <a:lnTo>
                  <a:pt x="13716" y="45720"/>
                </a:lnTo>
                <a:lnTo>
                  <a:pt x="12192" y="44196"/>
                </a:lnTo>
                <a:lnTo>
                  <a:pt x="9144" y="42672"/>
                </a:lnTo>
                <a:lnTo>
                  <a:pt x="6096" y="36576"/>
                </a:lnTo>
                <a:lnTo>
                  <a:pt x="6096" y="32004"/>
                </a:lnTo>
                <a:close/>
              </a:path>
              <a:path w="40004" h="48895">
                <a:moveTo>
                  <a:pt x="24384" y="47244"/>
                </a:moveTo>
                <a:lnTo>
                  <a:pt x="7620" y="47244"/>
                </a:lnTo>
                <a:lnTo>
                  <a:pt x="10668" y="48768"/>
                </a:lnTo>
                <a:lnTo>
                  <a:pt x="21336" y="48768"/>
                </a:lnTo>
                <a:lnTo>
                  <a:pt x="24384" y="47244"/>
                </a:lnTo>
                <a:close/>
              </a:path>
              <a:path w="40004" h="48895">
                <a:moveTo>
                  <a:pt x="28956" y="0"/>
                </a:moveTo>
                <a:lnTo>
                  <a:pt x="21336" y="0"/>
                </a:lnTo>
                <a:lnTo>
                  <a:pt x="18287" y="1524"/>
                </a:lnTo>
                <a:lnTo>
                  <a:pt x="13716" y="3048"/>
                </a:lnTo>
                <a:lnTo>
                  <a:pt x="10668" y="6096"/>
                </a:lnTo>
                <a:lnTo>
                  <a:pt x="9144" y="9144"/>
                </a:lnTo>
                <a:lnTo>
                  <a:pt x="7620" y="13716"/>
                </a:lnTo>
                <a:lnTo>
                  <a:pt x="7620" y="18288"/>
                </a:lnTo>
                <a:lnTo>
                  <a:pt x="9144" y="19812"/>
                </a:lnTo>
                <a:lnTo>
                  <a:pt x="10668" y="22860"/>
                </a:lnTo>
                <a:lnTo>
                  <a:pt x="12192" y="24384"/>
                </a:lnTo>
                <a:lnTo>
                  <a:pt x="18287" y="27432"/>
                </a:lnTo>
                <a:lnTo>
                  <a:pt x="22860" y="30480"/>
                </a:lnTo>
                <a:lnTo>
                  <a:pt x="24384" y="32004"/>
                </a:lnTo>
                <a:lnTo>
                  <a:pt x="24384" y="33528"/>
                </a:lnTo>
                <a:lnTo>
                  <a:pt x="25908" y="35052"/>
                </a:lnTo>
                <a:lnTo>
                  <a:pt x="27432" y="38100"/>
                </a:lnTo>
                <a:lnTo>
                  <a:pt x="25908" y="39624"/>
                </a:lnTo>
                <a:lnTo>
                  <a:pt x="25908" y="41148"/>
                </a:lnTo>
                <a:lnTo>
                  <a:pt x="22860" y="44196"/>
                </a:lnTo>
                <a:lnTo>
                  <a:pt x="22860" y="45720"/>
                </a:lnTo>
                <a:lnTo>
                  <a:pt x="25908" y="45720"/>
                </a:lnTo>
                <a:lnTo>
                  <a:pt x="27432" y="44196"/>
                </a:lnTo>
                <a:lnTo>
                  <a:pt x="32004" y="42672"/>
                </a:lnTo>
                <a:lnTo>
                  <a:pt x="35052" y="39624"/>
                </a:lnTo>
                <a:lnTo>
                  <a:pt x="35052" y="35052"/>
                </a:lnTo>
                <a:lnTo>
                  <a:pt x="36575" y="28956"/>
                </a:lnTo>
                <a:lnTo>
                  <a:pt x="33528" y="24384"/>
                </a:lnTo>
                <a:lnTo>
                  <a:pt x="18287" y="16764"/>
                </a:lnTo>
                <a:lnTo>
                  <a:pt x="15240" y="13716"/>
                </a:lnTo>
                <a:lnTo>
                  <a:pt x="15240" y="7620"/>
                </a:lnTo>
                <a:lnTo>
                  <a:pt x="19812" y="3048"/>
                </a:lnTo>
                <a:lnTo>
                  <a:pt x="39069" y="3048"/>
                </a:lnTo>
                <a:lnTo>
                  <a:pt x="39346" y="1524"/>
                </a:lnTo>
                <a:lnTo>
                  <a:pt x="32004" y="1524"/>
                </a:lnTo>
                <a:lnTo>
                  <a:pt x="28956" y="0"/>
                </a:lnTo>
                <a:close/>
              </a:path>
              <a:path w="40004" h="48895">
                <a:moveTo>
                  <a:pt x="39069" y="3048"/>
                </a:moveTo>
                <a:lnTo>
                  <a:pt x="28956" y="3048"/>
                </a:lnTo>
                <a:lnTo>
                  <a:pt x="30480" y="6096"/>
                </a:lnTo>
                <a:lnTo>
                  <a:pt x="33528" y="7620"/>
                </a:lnTo>
                <a:lnTo>
                  <a:pt x="33528" y="16764"/>
                </a:lnTo>
                <a:lnTo>
                  <a:pt x="36575" y="16764"/>
                </a:lnTo>
                <a:lnTo>
                  <a:pt x="39069" y="3048"/>
                </a:lnTo>
                <a:close/>
              </a:path>
              <a:path w="40004" h="48895">
                <a:moveTo>
                  <a:pt x="39624" y="0"/>
                </a:moveTo>
                <a:lnTo>
                  <a:pt x="36575" y="0"/>
                </a:lnTo>
                <a:lnTo>
                  <a:pt x="36575" y="1524"/>
                </a:lnTo>
                <a:lnTo>
                  <a:pt x="39346" y="15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/>
          <p:nvPr/>
        </p:nvSpPr>
        <p:spPr>
          <a:xfrm>
            <a:off x="3413759" y="7766304"/>
            <a:ext cx="67055" cy="86868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5" name="object 445"/>
          <p:cNvSpPr/>
          <p:nvPr/>
        </p:nvSpPr>
        <p:spPr>
          <a:xfrm>
            <a:off x="3084576" y="7586471"/>
            <a:ext cx="124968" cy="121919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/>
          <p:nvPr/>
        </p:nvSpPr>
        <p:spPr>
          <a:xfrm>
            <a:off x="1752600" y="827379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7" name="object 447"/>
          <p:cNvSpPr/>
          <p:nvPr/>
        </p:nvSpPr>
        <p:spPr>
          <a:xfrm>
            <a:off x="2036063" y="827379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 h="0">
                <a:moveTo>
                  <a:pt x="0" y="0"/>
                </a:moveTo>
                <a:lnTo>
                  <a:pt x="3185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/>
          <p:nvPr/>
        </p:nvSpPr>
        <p:spPr>
          <a:xfrm>
            <a:off x="2296667" y="833780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6"/>
                </a:moveTo>
                <a:lnTo>
                  <a:pt x="3048" y="120396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0396"/>
                </a:lnTo>
                <a:close/>
              </a:path>
              <a:path w="48894" h="125095">
                <a:moveTo>
                  <a:pt x="36575" y="118872"/>
                </a:moveTo>
                <a:lnTo>
                  <a:pt x="12192" y="118872"/>
                </a:lnTo>
                <a:lnTo>
                  <a:pt x="10668" y="120396"/>
                </a:lnTo>
                <a:lnTo>
                  <a:pt x="38100" y="120396"/>
                </a:lnTo>
                <a:lnTo>
                  <a:pt x="36575" y="118872"/>
                </a:lnTo>
                <a:close/>
              </a:path>
              <a:path w="48894" h="125095">
                <a:moveTo>
                  <a:pt x="32004" y="15240"/>
                </a:moveTo>
                <a:lnTo>
                  <a:pt x="13715" y="15240"/>
                </a:lnTo>
                <a:lnTo>
                  <a:pt x="13715" y="16764"/>
                </a:lnTo>
                <a:lnTo>
                  <a:pt x="15239" y="16764"/>
                </a:lnTo>
                <a:lnTo>
                  <a:pt x="16763" y="18288"/>
                </a:lnTo>
                <a:lnTo>
                  <a:pt x="16763" y="22860"/>
                </a:lnTo>
                <a:lnTo>
                  <a:pt x="18287" y="27432"/>
                </a:lnTo>
                <a:lnTo>
                  <a:pt x="18287" y="111252"/>
                </a:lnTo>
                <a:lnTo>
                  <a:pt x="16763" y="115824"/>
                </a:lnTo>
                <a:lnTo>
                  <a:pt x="16763" y="117348"/>
                </a:lnTo>
                <a:lnTo>
                  <a:pt x="15239" y="118872"/>
                </a:lnTo>
                <a:lnTo>
                  <a:pt x="33527" y="118872"/>
                </a:lnTo>
                <a:lnTo>
                  <a:pt x="33527" y="115824"/>
                </a:lnTo>
                <a:lnTo>
                  <a:pt x="32004" y="114300"/>
                </a:lnTo>
                <a:lnTo>
                  <a:pt x="32004" y="15240"/>
                </a:lnTo>
                <a:close/>
              </a:path>
              <a:path w="48894" h="125095">
                <a:moveTo>
                  <a:pt x="32004" y="0"/>
                </a:moveTo>
                <a:lnTo>
                  <a:pt x="28956" y="0"/>
                </a:lnTo>
                <a:lnTo>
                  <a:pt x="0" y="15240"/>
                </a:lnTo>
                <a:lnTo>
                  <a:pt x="1524" y="18288"/>
                </a:lnTo>
                <a:lnTo>
                  <a:pt x="4571" y="15240"/>
                </a:lnTo>
                <a:lnTo>
                  <a:pt x="32004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9" name="object 449"/>
          <p:cNvSpPr/>
          <p:nvPr/>
        </p:nvSpPr>
        <p:spPr>
          <a:xfrm>
            <a:off x="2154935" y="8080247"/>
            <a:ext cx="82295" cy="124968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/>
          <p:nvPr/>
        </p:nvSpPr>
        <p:spPr>
          <a:xfrm>
            <a:off x="1764792" y="8080247"/>
            <a:ext cx="82295" cy="12496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1" name="object 451"/>
          <p:cNvSpPr/>
          <p:nvPr/>
        </p:nvSpPr>
        <p:spPr>
          <a:xfrm>
            <a:off x="1505711" y="819150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12191" y="13716"/>
                </a:lnTo>
                <a:lnTo>
                  <a:pt x="15240" y="16763"/>
                </a:lnTo>
                <a:lnTo>
                  <a:pt x="18287" y="22860"/>
                </a:lnTo>
                <a:lnTo>
                  <a:pt x="24384" y="32004"/>
                </a:lnTo>
                <a:lnTo>
                  <a:pt x="25907" y="36575"/>
                </a:lnTo>
                <a:lnTo>
                  <a:pt x="33266" y="77747"/>
                </a:lnTo>
                <a:lnTo>
                  <a:pt x="33528" y="86868"/>
                </a:lnTo>
                <a:lnTo>
                  <a:pt x="33242" y="95773"/>
                </a:lnTo>
                <a:lnTo>
                  <a:pt x="24765" y="136017"/>
                </a:lnTo>
                <a:lnTo>
                  <a:pt x="18287" y="147827"/>
                </a:lnTo>
                <a:lnTo>
                  <a:pt x="15240" y="153924"/>
                </a:lnTo>
                <a:lnTo>
                  <a:pt x="7619" y="160019"/>
                </a:lnTo>
                <a:lnTo>
                  <a:pt x="0" y="164592"/>
                </a:lnTo>
                <a:lnTo>
                  <a:pt x="0" y="167639"/>
                </a:lnTo>
                <a:lnTo>
                  <a:pt x="36575" y="134112"/>
                </a:lnTo>
                <a:lnTo>
                  <a:pt x="49434" y="98107"/>
                </a:lnTo>
                <a:lnTo>
                  <a:pt x="50291" y="83819"/>
                </a:lnTo>
                <a:lnTo>
                  <a:pt x="49744" y="74675"/>
                </a:lnTo>
                <a:lnTo>
                  <a:pt x="34480" y="31432"/>
                </a:lnTo>
                <a:lnTo>
                  <a:pt x="6572" y="4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2" name="object 452"/>
          <p:cNvSpPr/>
          <p:nvPr/>
        </p:nvSpPr>
        <p:spPr>
          <a:xfrm>
            <a:off x="1362455" y="819150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5240" y="33527"/>
                </a:lnTo>
                <a:lnTo>
                  <a:pt x="881" y="70389"/>
                </a:lnTo>
                <a:lnTo>
                  <a:pt x="0" y="83819"/>
                </a:lnTo>
                <a:lnTo>
                  <a:pt x="547" y="93845"/>
                </a:lnTo>
                <a:lnTo>
                  <a:pt x="16383" y="137540"/>
                </a:lnTo>
                <a:lnTo>
                  <a:pt x="43719" y="164163"/>
                </a:lnTo>
                <a:lnTo>
                  <a:pt x="50291" y="167639"/>
                </a:lnTo>
                <a:lnTo>
                  <a:pt x="50291" y="164592"/>
                </a:lnTo>
                <a:lnTo>
                  <a:pt x="44196" y="160019"/>
                </a:lnTo>
                <a:lnTo>
                  <a:pt x="32003" y="147827"/>
                </a:lnTo>
                <a:lnTo>
                  <a:pt x="28956" y="141731"/>
                </a:lnTo>
                <a:lnTo>
                  <a:pt x="25907" y="137160"/>
                </a:lnTo>
                <a:lnTo>
                  <a:pt x="24384" y="131063"/>
                </a:lnTo>
                <a:lnTo>
                  <a:pt x="21335" y="126492"/>
                </a:lnTo>
                <a:lnTo>
                  <a:pt x="21335" y="117348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5"/>
                </a:lnTo>
                <a:lnTo>
                  <a:pt x="18549" y="73413"/>
                </a:lnTo>
                <a:lnTo>
                  <a:pt x="25526" y="33337"/>
                </a:lnTo>
                <a:lnTo>
                  <a:pt x="44196" y="9143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3" name="object 453"/>
          <p:cNvSpPr/>
          <p:nvPr/>
        </p:nvSpPr>
        <p:spPr>
          <a:xfrm>
            <a:off x="2203704" y="8420100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4" name="object 454"/>
          <p:cNvSpPr/>
          <p:nvPr/>
        </p:nvSpPr>
        <p:spPr>
          <a:xfrm>
            <a:off x="2161032" y="841552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5" name="object 455"/>
          <p:cNvSpPr/>
          <p:nvPr/>
        </p:nvSpPr>
        <p:spPr>
          <a:xfrm>
            <a:off x="2203704" y="8368283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6" name="object 456"/>
          <p:cNvSpPr/>
          <p:nvPr/>
        </p:nvSpPr>
        <p:spPr>
          <a:xfrm>
            <a:off x="1900427" y="827303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7" name="object 457"/>
          <p:cNvSpPr/>
          <p:nvPr/>
        </p:nvSpPr>
        <p:spPr>
          <a:xfrm>
            <a:off x="1609344" y="82555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8" name="object 458"/>
          <p:cNvSpPr/>
          <p:nvPr/>
        </p:nvSpPr>
        <p:spPr>
          <a:xfrm>
            <a:off x="1609344" y="829055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/>
          <p:nvPr/>
        </p:nvSpPr>
        <p:spPr>
          <a:xfrm>
            <a:off x="2055876" y="8377428"/>
            <a:ext cx="67056" cy="8686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1778507" y="8377428"/>
            <a:ext cx="68580" cy="86868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/>
          <p:nvPr/>
        </p:nvSpPr>
        <p:spPr>
          <a:xfrm>
            <a:off x="1432560" y="8234171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2671" y="85343"/>
                </a:moveTo>
                <a:lnTo>
                  <a:pt x="12192" y="85343"/>
                </a:lnTo>
                <a:lnTo>
                  <a:pt x="19812" y="86867"/>
                </a:lnTo>
                <a:lnTo>
                  <a:pt x="22859" y="88391"/>
                </a:lnTo>
                <a:lnTo>
                  <a:pt x="36576" y="88391"/>
                </a:lnTo>
                <a:lnTo>
                  <a:pt x="42671" y="85343"/>
                </a:lnTo>
                <a:close/>
              </a:path>
              <a:path w="68580" h="88900">
                <a:moveTo>
                  <a:pt x="10668" y="57911"/>
                </a:moveTo>
                <a:lnTo>
                  <a:pt x="7620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5343"/>
                </a:lnTo>
                <a:lnTo>
                  <a:pt x="42671" y="85343"/>
                </a:lnTo>
                <a:lnTo>
                  <a:pt x="45719" y="83819"/>
                </a:lnTo>
                <a:lnTo>
                  <a:pt x="24384" y="83819"/>
                </a:lnTo>
                <a:lnTo>
                  <a:pt x="19812" y="80771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7911"/>
                </a:lnTo>
                <a:close/>
              </a:path>
              <a:path w="68580" h="88900">
                <a:moveTo>
                  <a:pt x="47243" y="0"/>
                </a:moveTo>
                <a:lnTo>
                  <a:pt x="36576" y="0"/>
                </a:lnTo>
                <a:lnTo>
                  <a:pt x="30480" y="3047"/>
                </a:lnTo>
                <a:lnTo>
                  <a:pt x="24384" y="7619"/>
                </a:lnTo>
                <a:lnTo>
                  <a:pt x="15240" y="16763"/>
                </a:lnTo>
                <a:lnTo>
                  <a:pt x="13715" y="24383"/>
                </a:lnTo>
                <a:lnTo>
                  <a:pt x="12192" y="30479"/>
                </a:lnTo>
                <a:lnTo>
                  <a:pt x="38100" y="53339"/>
                </a:lnTo>
                <a:lnTo>
                  <a:pt x="42671" y="57911"/>
                </a:lnTo>
                <a:lnTo>
                  <a:pt x="44196" y="60959"/>
                </a:lnTo>
                <a:lnTo>
                  <a:pt x="47243" y="62483"/>
                </a:lnTo>
                <a:lnTo>
                  <a:pt x="47243" y="70103"/>
                </a:lnTo>
                <a:lnTo>
                  <a:pt x="35052" y="83819"/>
                </a:lnTo>
                <a:lnTo>
                  <a:pt x="45719" y="83819"/>
                </a:lnTo>
                <a:lnTo>
                  <a:pt x="48768" y="82295"/>
                </a:lnTo>
                <a:lnTo>
                  <a:pt x="56387" y="77723"/>
                </a:lnTo>
                <a:lnTo>
                  <a:pt x="60959" y="70103"/>
                </a:lnTo>
                <a:lnTo>
                  <a:pt x="62484" y="62483"/>
                </a:lnTo>
                <a:lnTo>
                  <a:pt x="62484" y="55911"/>
                </a:lnTo>
                <a:lnTo>
                  <a:pt x="60198" y="49911"/>
                </a:lnTo>
                <a:lnTo>
                  <a:pt x="55626" y="44481"/>
                </a:lnTo>
                <a:lnTo>
                  <a:pt x="48768" y="39623"/>
                </a:lnTo>
                <a:lnTo>
                  <a:pt x="36576" y="33527"/>
                </a:lnTo>
                <a:lnTo>
                  <a:pt x="32003" y="30479"/>
                </a:lnTo>
                <a:lnTo>
                  <a:pt x="27431" y="25907"/>
                </a:lnTo>
                <a:lnTo>
                  <a:pt x="24384" y="19811"/>
                </a:lnTo>
                <a:lnTo>
                  <a:pt x="25908" y="16763"/>
                </a:lnTo>
                <a:lnTo>
                  <a:pt x="25908" y="15239"/>
                </a:lnTo>
                <a:lnTo>
                  <a:pt x="28956" y="12191"/>
                </a:lnTo>
                <a:lnTo>
                  <a:pt x="32003" y="10667"/>
                </a:lnTo>
                <a:lnTo>
                  <a:pt x="35052" y="7619"/>
                </a:lnTo>
                <a:lnTo>
                  <a:pt x="38100" y="6095"/>
                </a:lnTo>
                <a:lnTo>
                  <a:pt x="67617" y="6095"/>
                </a:lnTo>
                <a:lnTo>
                  <a:pt x="67858" y="4571"/>
                </a:lnTo>
                <a:lnTo>
                  <a:pt x="57912" y="4571"/>
                </a:lnTo>
                <a:lnTo>
                  <a:pt x="54864" y="3047"/>
                </a:lnTo>
                <a:lnTo>
                  <a:pt x="50292" y="1523"/>
                </a:lnTo>
                <a:lnTo>
                  <a:pt x="47243" y="0"/>
                </a:lnTo>
                <a:close/>
              </a:path>
              <a:path w="68580" h="88900">
                <a:moveTo>
                  <a:pt x="67617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4" y="12191"/>
                </a:lnTo>
                <a:lnTo>
                  <a:pt x="57912" y="15239"/>
                </a:lnTo>
                <a:lnTo>
                  <a:pt x="59436" y="19811"/>
                </a:lnTo>
                <a:lnTo>
                  <a:pt x="60959" y="28955"/>
                </a:lnTo>
                <a:lnTo>
                  <a:pt x="64008" y="28955"/>
                </a:lnTo>
                <a:lnTo>
                  <a:pt x="67617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5531" y="1523"/>
                </a:lnTo>
                <a:lnTo>
                  <a:pt x="64008" y="3047"/>
                </a:lnTo>
                <a:lnTo>
                  <a:pt x="64008" y="4571"/>
                </a:lnTo>
                <a:lnTo>
                  <a:pt x="67858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2" name="object 462"/>
          <p:cNvSpPr/>
          <p:nvPr/>
        </p:nvSpPr>
        <p:spPr>
          <a:xfrm>
            <a:off x="1255775" y="8197595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1"/>
                </a:moveTo>
                <a:lnTo>
                  <a:pt x="13715" y="118871"/>
                </a:lnTo>
                <a:lnTo>
                  <a:pt x="13715" y="121919"/>
                </a:lnTo>
                <a:lnTo>
                  <a:pt x="64008" y="121919"/>
                </a:lnTo>
                <a:lnTo>
                  <a:pt x="65532" y="118871"/>
                </a:lnTo>
                <a:close/>
              </a:path>
              <a:path w="128269" h="121920">
                <a:moveTo>
                  <a:pt x="42671" y="4571"/>
                </a:moveTo>
                <a:lnTo>
                  <a:pt x="4571" y="4571"/>
                </a:lnTo>
                <a:lnTo>
                  <a:pt x="9143" y="7619"/>
                </a:lnTo>
                <a:lnTo>
                  <a:pt x="12192" y="7619"/>
                </a:lnTo>
                <a:lnTo>
                  <a:pt x="12192" y="9143"/>
                </a:lnTo>
                <a:lnTo>
                  <a:pt x="13715" y="10667"/>
                </a:lnTo>
                <a:lnTo>
                  <a:pt x="15240" y="15239"/>
                </a:lnTo>
                <a:lnTo>
                  <a:pt x="16764" y="21335"/>
                </a:lnTo>
                <a:lnTo>
                  <a:pt x="39624" y="73151"/>
                </a:lnTo>
                <a:lnTo>
                  <a:pt x="32004" y="112775"/>
                </a:lnTo>
                <a:lnTo>
                  <a:pt x="22860" y="118871"/>
                </a:lnTo>
                <a:lnTo>
                  <a:pt x="53340" y="118871"/>
                </a:lnTo>
                <a:lnTo>
                  <a:pt x="51815" y="115823"/>
                </a:lnTo>
                <a:lnTo>
                  <a:pt x="50292" y="114299"/>
                </a:lnTo>
                <a:lnTo>
                  <a:pt x="50292" y="108203"/>
                </a:lnTo>
                <a:lnTo>
                  <a:pt x="51815" y="100583"/>
                </a:lnTo>
                <a:lnTo>
                  <a:pt x="59436" y="71627"/>
                </a:lnTo>
                <a:lnTo>
                  <a:pt x="66810" y="62483"/>
                </a:lnTo>
                <a:lnTo>
                  <a:pt x="56387" y="62483"/>
                </a:lnTo>
                <a:lnTo>
                  <a:pt x="38100" y="24383"/>
                </a:lnTo>
                <a:lnTo>
                  <a:pt x="36576" y="18287"/>
                </a:lnTo>
                <a:lnTo>
                  <a:pt x="36576" y="9143"/>
                </a:lnTo>
                <a:lnTo>
                  <a:pt x="38100" y="7619"/>
                </a:lnTo>
                <a:lnTo>
                  <a:pt x="41148" y="6095"/>
                </a:lnTo>
                <a:lnTo>
                  <a:pt x="42671" y="4571"/>
                </a:lnTo>
                <a:close/>
              </a:path>
              <a:path w="128269" h="121920">
                <a:moveTo>
                  <a:pt x="121920" y="4571"/>
                </a:moveTo>
                <a:lnTo>
                  <a:pt x="91440" y="4571"/>
                </a:lnTo>
                <a:lnTo>
                  <a:pt x="92964" y="6095"/>
                </a:lnTo>
                <a:lnTo>
                  <a:pt x="94487" y="6095"/>
                </a:lnTo>
                <a:lnTo>
                  <a:pt x="96012" y="7619"/>
                </a:lnTo>
                <a:lnTo>
                  <a:pt x="96012" y="15239"/>
                </a:lnTo>
                <a:lnTo>
                  <a:pt x="92964" y="19811"/>
                </a:lnTo>
                <a:lnTo>
                  <a:pt x="88392" y="25907"/>
                </a:lnTo>
                <a:lnTo>
                  <a:pt x="56387" y="62483"/>
                </a:lnTo>
                <a:lnTo>
                  <a:pt x="66810" y="62483"/>
                </a:lnTo>
                <a:lnTo>
                  <a:pt x="97536" y="24383"/>
                </a:lnTo>
                <a:lnTo>
                  <a:pt x="103632" y="18287"/>
                </a:lnTo>
                <a:lnTo>
                  <a:pt x="105156" y="13715"/>
                </a:lnTo>
                <a:lnTo>
                  <a:pt x="108204" y="10667"/>
                </a:lnTo>
                <a:lnTo>
                  <a:pt x="111252" y="9143"/>
                </a:lnTo>
                <a:lnTo>
                  <a:pt x="115824" y="7619"/>
                </a:lnTo>
                <a:lnTo>
                  <a:pt x="121920" y="4571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5343" y="0"/>
                </a:lnTo>
                <a:lnTo>
                  <a:pt x="85343" y="4571"/>
                </a:lnTo>
                <a:lnTo>
                  <a:pt x="128015" y="4571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/>
          <p:nvPr/>
        </p:nvSpPr>
        <p:spPr>
          <a:xfrm>
            <a:off x="2526792" y="8228076"/>
            <a:ext cx="166115" cy="92963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4" name="object 464"/>
          <p:cNvSpPr/>
          <p:nvPr/>
        </p:nvSpPr>
        <p:spPr>
          <a:xfrm>
            <a:off x="3899915" y="8176259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5" h="60959">
                <a:moveTo>
                  <a:pt x="15239" y="18288"/>
                </a:moveTo>
                <a:lnTo>
                  <a:pt x="6096" y="18288"/>
                </a:lnTo>
                <a:lnTo>
                  <a:pt x="0" y="50292"/>
                </a:lnTo>
                <a:lnTo>
                  <a:pt x="0" y="57912"/>
                </a:lnTo>
                <a:lnTo>
                  <a:pt x="3048" y="60960"/>
                </a:lnTo>
                <a:lnTo>
                  <a:pt x="10668" y="60960"/>
                </a:lnTo>
                <a:lnTo>
                  <a:pt x="13716" y="59436"/>
                </a:lnTo>
                <a:lnTo>
                  <a:pt x="18287" y="54864"/>
                </a:lnTo>
                <a:lnTo>
                  <a:pt x="9144" y="54864"/>
                </a:lnTo>
                <a:lnTo>
                  <a:pt x="7620" y="53340"/>
                </a:lnTo>
                <a:lnTo>
                  <a:pt x="7620" y="48768"/>
                </a:lnTo>
                <a:lnTo>
                  <a:pt x="15239" y="18288"/>
                </a:lnTo>
                <a:close/>
              </a:path>
              <a:path w="26035" h="60959">
                <a:moveTo>
                  <a:pt x="19812" y="51816"/>
                </a:moveTo>
                <a:lnTo>
                  <a:pt x="18287" y="51816"/>
                </a:lnTo>
                <a:lnTo>
                  <a:pt x="16763" y="53340"/>
                </a:lnTo>
                <a:lnTo>
                  <a:pt x="15239" y="53340"/>
                </a:lnTo>
                <a:lnTo>
                  <a:pt x="13716" y="54864"/>
                </a:lnTo>
                <a:lnTo>
                  <a:pt x="18287" y="54864"/>
                </a:lnTo>
                <a:lnTo>
                  <a:pt x="19812" y="51816"/>
                </a:lnTo>
                <a:close/>
              </a:path>
              <a:path w="26035" h="60959">
                <a:moveTo>
                  <a:pt x="19812" y="0"/>
                </a:moveTo>
                <a:lnTo>
                  <a:pt x="18287" y="0"/>
                </a:lnTo>
                <a:lnTo>
                  <a:pt x="15239" y="3048"/>
                </a:lnTo>
                <a:lnTo>
                  <a:pt x="13716" y="6096"/>
                </a:lnTo>
                <a:lnTo>
                  <a:pt x="12192" y="6096"/>
                </a:lnTo>
                <a:lnTo>
                  <a:pt x="6096" y="12192"/>
                </a:lnTo>
                <a:lnTo>
                  <a:pt x="3048" y="13716"/>
                </a:lnTo>
                <a:lnTo>
                  <a:pt x="0" y="16764"/>
                </a:lnTo>
                <a:lnTo>
                  <a:pt x="0" y="18288"/>
                </a:lnTo>
                <a:lnTo>
                  <a:pt x="24384" y="18288"/>
                </a:lnTo>
                <a:lnTo>
                  <a:pt x="25908" y="13716"/>
                </a:lnTo>
                <a:lnTo>
                  <a:pt x="15239" y="13716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/>
          <p:nvPr/>
        </p:nvSpPr>
        <p:spPr>
          <a:xfrm>
            <a:off x="3749219" y="8234171"/>
            <a:ext cx="74387" cy="86867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/>
          <p:nvPr/>
        </p:nvSpPr>
        <p:spPr>
          <a:xfrm>
            <a:off x="3092195" y="8209788"/>
            <a:ext cx="47625" cy="109855"/>
          </a:xfrm>
          <a:custGeom>
            <a:avLst/>
            <a:gdLst/>
            <a:ahLst/>
            <a:cxnLst/>
            <a:rect l="l" t="t" r="r" b="b"/>
            <a:pathLst>
              <a:path w="47625" h="109854">
                <a:moveTo>
                  <a:pt x="27431" y="33527"/>
                </a:moveTo>
                <a:lnTo>
                  <a:pt x="12192" y="33527"/>
                </a:lnTo>
                <a:lnTo>
                  <a:pt x="1524" y="88391"/>
                </a:lnTo>
                <a:lnTo>
                  <a:pt x="0" y="94487"/>
                </a:lnTo>
                <a:lnTo>
                  <a:pt x="0" y="105155"/>
                </a:lnTo>
                <a:lnTo>
                  <a:pt x="1524" y="108203"/>
                </a:lnTo>
                <a:lnTo>
                  <a:pt x="4572" y="109727"/>
                </a:lnTo>
                <a:lnTo>
                  <a:pt x="19812" y="109727"/>
                </a:lnTo>
                <a:lnTo>
                  <a:pt x="28956" y="103631"/>
                </a:lnTo>
                <a:lnTo>
                  <a:pt x="30987" y="100583"/>
                </a:lnTo>
                <a:lnTo>
                  <a:pt x="18287" y="100583"/>
                </a:lnTo>
                <a:lnTo>
                  <a:pt x="13716" y="96011"/>
                </a:lnTo>
                <a:lnTo>
                  <a:pt x="13716" y="91439"/>
                </a:lnTo>
                <a:lnTo>
                  <a:pt x="15240" y="86867"/>
                </a:lnTo>
                <a:lnTo>
                  <a:pt x="27431" y="33527"/>
                </a:lnTo>
                <a:close/>
              </a:path>
              <a:path w="47625" h="109854">
                <a:moveTo>
                  <a:pt x="35052" y="92963"/>
                </a:moveTo>
                <a:lnTo>
                  <a:pt x="32004" y="92963"/>
                </a:lnTo>
                <a:lnTo>
                  <a:pt x="32004" y="96011"/>
                </a:lnTo>
                <a:lnTo>
                  <a:pt x="30480" y="97535"/>
                </a:lnTo>
                <a:lnTo>
                  <a:pt x="27431" y="99059"/>
                </a:lnTo>
                <a:lnTo>
                  <a:pt x="25908" y="100583"/>
                </a:lnTo>
                <a:lnTo>
                  <a:pt x="30987" y="100583"/>
                </a:lnTo>
                <a:lnTo>
                  <a:pt x="32004" y="99059"/>
                </a:lnTo>
                <a:lnTo>
                  <a:pt x="35052" y="92963"/>
                </a:lnTo>
                <a:close/>
              </a:path>
              <a:path w="47625" h="109854">
                <a:moveTo>
                  <a:pt x="33528" y="0"/>
                </a:moveTo>
                <a:lnTo>
                  <a:pt x="32004" y="0"/>
                </a:lnTo>
                <a:lnTo>
                  <a:pt x="27431" y="6095"/>
                </a:lnTo>
                <a:lnTo>
                  <a:pt x="24384" y="10667"/>
                </a:lnTo>
                <a:lnTo>
                  <a:pt x="22860" y="13715"/>
                </a:lnTo>
                <a:lnTo>
                  <a:pt x="19812" y="18287"/>
                </a:lnTo>
                <a:lnTo>
                  <a:pt x="15240" y="19811"/>
                </a:lnTo>
                <a:lnTo>
                  <a:pt x="10668" y="22859"/>
                </a:lnTo>
                <a:lnTo>
                  <a:pt x="7620" y="27431"/>
                </a:lnTo>
                <a:lnTo>
                  <a:pt x="4572" y="28955"/>
                </a:lnTo>
                <a:lnTo>
                  <a:pt x="0" y="30479"/>
                </a:lnTo>
                <a:lnTo>
                  <a:pt x="0" y="33527"/>
                </a:lnTo>
                <a:lnTo>
                  <a:pt x="45720" y="33527"/>
                </a:lnTo>
                <a:lnTo>
                  <a:pt x="47243" y="27431"/>
                </a:lnTo>
                <a:lnTo>
                  <a:pt x="28956" y="27431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2921507" y="8237219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21336" y="105155"/>
                </a:moveTo>
                <a:lnTo>
                  <a:pt x="4572" y="105155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4299"/>
                </a:lnTo>
                <a:lnTo>
                  <a:pt x="1524" y="117347"/>
                </a:lnTo>
                <a:lnTo>
                  <a:pt x="4572" y="120395"/>
                </a:lnTo>
                <a:lnTo>
                  <a:pt x="7619" y="121919"/>
                </a:lnTo>
                <a:lnTo>
                  <a:pt x="16764" y="121919"/>
                </a:lnTo>
                <a:lnTo>
                  <a:pt x="21336" y="120395"/>
                </a:lnTo>
                <a:lnTo>
                  <a:pt x="33528" y="111251"/>
                </a:lnTo>
                <a:lnTo>
                  <a:pt x="38100" y="106679"/>
                </a:lnTo>
                <a:lnTo>
                  <a:pt x="22860" y="106679"/>
                </a:lnTo>
                <a:lnTo>
                  <a:pt x="21336" y="105155"/>
                </a:lnTo>
                <a:close/>
              </a:path>
              <a:path w="109855" h="121920">
                <a:moveTo>
                  <a:pt x="48768" y="4571"/>
                </a:moveTo>
                <a:lnTo>
                  <a:pt x="24384" y="4571"/>
                </a:lnTo>
                <a:lnTo>
                  <a:pt x="27431" y="7619"/>
                </a:lnTo>
                <a:lnTo>
                  <a:pt x="32004" y="16763"/>
                </a:lnTo>
                <a:lnTo>
                  <a:pt x="47243" y="79247"/>
                </a:lnTo>
                <a:lnTo>
                  <a:pt x="39624" y="92963"/>
                </a:lnTo>
                <a:lnTo>
                  <a:pt x="36575" y="99059"/>
                </a:lnTo>
                <a:lnTo>
                  <a:pt x="30480" y="105155"/>
                </a:lnTo>
                <a:lnTo>
                  <a:pt x="27431" y="105155"/>
                </a:lnTo>
                <a:lnTo>
                  <a:pt x="25908" y="106679"/>
                </a:lnTo>
                <a:lnTo>
                  <a:pt x="38100" y="106679"/>
                </a:lnTo>
                <a:lnTo>
                  <a:pt x="39624" y="105155"/>
                </a:lnTo>
                <a:lnTo>
                  <a:pt x="42672" y="97535"/>
                </a:lnTo>
                <a:lnTo>
                  <a:pt x="66660" y="59435"/>
                </a:lnTo>
                <a:lnTo>
                  <a:pt x="59436" y="59435"/>
                </a:lnTo>
                <a:lnTo>
                  <a:pt x="47243" y="18287"/>
                </a:lnTo>
                <a:lnTo>
                  <a:pt x="45719" y="13715"/>
                </a:lnTo>
                <a:lnTo>
                  <a:pt x="45719" y="9143"/>
                </a:lnTo>
                <a:lnTo>
                  <a:pt x="47243" y="7619"/>
                </a:lnTo>
                <a:lnTo>
                  <a:pt x="47243" y="6095"/>
                </a:lnTo>
                <a:lnTo>
                  <a:pt x="48768" y="4571"/>
                </a:lnTo>
                <a:close/>
              </a:path>
              <a:path w="109855" h="121920">
                <a:moveTo>
                  <a:pt x="15240" y="103631"/>
                </a:moveTo>
                <a:lnTo>
                  <a:pt x="9143" y="103631"/>
                </a:lnTo>
                <a:lnTo>
                  <a:pt x="6096" y="105155"/>
                </a:lnTo>
                <a:lnTo>
                  <a:pt x="16764" y="105155"/>
                </a:lnTo>
                <a:lnTo>
                  <a:pt x="15240" y="103631"/>
                </a:lnTo>
                <a:close/>
              </a:path>
              <a:path w="109855" h="121920">
                <a:moveTo>
                  <a:pt x="103631" y="4571"/>
                </a:moveTo>
                <a:lnTo>
                  <a:pt x="88392" y="4571"/>
                </a:lnTo>
                <a:lnTo>
                  <a:pt x="89916" y="6095"/>
                </a:lnTo>
                <a:lnTo>
                  <a:pt x="89916" y="7619"/>
                </a:lnTo>
                <a:lnTo>
                  <a:pt x="88392" y="10667"/>
                </a:lnTo>
                <a:lnTo>
                  <a:pt x="88392" y="13715"/>
                </a:lnTo>
                <a:lnTo>
                  <a:pt x="86868" y="13715"/>
                </a:lnTo>
                <a:lnTo>
                  <a:pt x="59436" y="59435"/>
                </a:lnTo>
                <a:lnTo>
                  <a:pt x="66660" y="59435"/>
                </a:lnTo>
                <a:lnTo>
                  <a:pt x="94487" y="15239"/>
                </a:lnTo>
                <a:lnTo>
                  <a:pt x="99060" y="10667"/>
                </a:lnTo>
                <a:lnTo>
                  <a:pt x="99060" y="9143"/>
                </a:lnTo>
                <a:lnTo>
                  <a:pt x="100584" y="7619"/>
                </a:lnTo>
                <a:lnTo>
                  <a:pt x="103631" y="6095"/>
                </a:lnTo>
                <a:lnTo>
                  <a:pt x="103631" y="4571"/>
                </a:lnTo>
                <a:close/>
              </a:path>
              <a:path w="109855" h="121920">
                <a:moveTo>
                  <a:pt x="59436" y="0"/>
                </a:moveTo>
                <a:lnTo>
                  <a:pt x="19812" y="0"/>
                </a:lnTo>
                <a:lnTo>
                  <a:pt x="18287" y="3047"/>
                </a:lnTo>
                <a:lnTo>
                  <a:pt x="22860" y="4571"/>
                </a:lnTo>
                <a:lnTo>
                  <a:pt x="51816" y="4571"/>
                </a:lnTo>
                <a:lnTo>
                  <a:pt x="53340" y="3047"/>
                </a:lnTo>
                <a:lnTo>
                  <a:pt x="57912" y="3047"/>
                </a:lnTo>
                <a:lnTo>
                  <a:pt x="59436" y="0"/>
                </a:lnTo>
                <a:close/>
              </a:path>
              <a:path w="109855" h="121920">
                <a:moveTo>
                  <a:pt x="108204" y="3047"/>
                </a:moveTo>
                <a:lnTo>
                  <a:pt x="86868" y="3047"/>
                </a:lnTo>
                <a:lnTo>
                  <a:pt x="86868" y="4571"/>
                </a:lnTo>
                <a:lnTo>
                  <a:pt x="105156" y="4571"/>
                </a:lnTo>
                <a:lnTo>
                  <a:pt x="108204" y="3047"/>
                </a:lnTo>
                <a:close/>
              </a:path>
              <a:path w="109855" h="121920">
                <a:moveTo>
                  <a:pt x="109728" y="0"/>
                </a:moveTo>
                <a:lnTo>
                  <a:pt x="83819" y="0"/>
                </a:lnTo>
                <a:lnTo>
                  <a:pt x="83819" y="3047"/>
                </a:lnTo>
                <a:lnTo>
                  <a:pt x="109728" y="3047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/>
          <p:nvPr/>
        </p:nvSpPr>
        <p:spPr>
          <a:xfrm>
            <a:off x="3828288" y="8206740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9" name="object 469"/>
          <p:cNvSpPr/>
          <p:nvPr/>
        </p:nvSpPr>
        <p:spPr>
          <a:xfrm>
            <a:off x="3511296" y="827303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0" name="object 470"/>
          <p:cNvSpPr/>
          <p:nvPr/>
        </p:nvSpPr>
        <p:spPr>
          <a:xfrm>
            <a:off x="3243072" y="82555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1" name="object 471"/>
          <p:cNvSpPr/>
          <p:nvPr/>
        </p:nvSpPr>
        <p:spPr>
          <a:xfrm>
            <a:off x="3243072" y="828903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3646932" y="8194547"/>
            <a:ext cx="82295" cy="124968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/>
          <p:nvPr/>
        </p:nvSpPr>
        <p:spPr>
          <a:xfrm>
            <a:off x="3387852" y="8194547"/>
            <a:ext cx="80772" cy="124968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4" name="object 474"/>
          <p:cNvSpPr/>
          <p:nvPr/>
        </p:nvSpPr>
        <p:spPr>
          <a:xfrm>
            <a:off x="3140964" y="819150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8287" y="21336"/>
                </a:lnTo>
                <a:lnTo>
                  <a:pt x="21336" y="27431"/>
                </a:lnTo>
                <a:lnTo>
                  <a:pt x="24384" y="32004"/>
                </a:lnTo>
                <a:lnTo>
                  <a:pt x="25908" y="36575"/>
                </a:lnTo>
                <a:lnTo>
                  <a:pt x="28956" y="42672"/>
                </a:lnTo>
                <a:lnTo>
                  <a:pt x="28956" y="51816"/>
                </a:lnTo>
                <a:lnTo>
                  <a:pt x="30075" y="59197"/>
                </a:lnTo>
                <a:lnTo>
                  <a:pt x="31051" y="67437"/>
                </a:lnTo>
                <a:lnTo>
                  <a:pt x="31742" y="76247"/>
                </a:lnTo>
                <a:lnTo>
                  <a:pt x="32004" y="85343"/>
                </a:lnTo>
                <a:lnTo>
                  <a:pt x="31742" y="94892"/>
                </a:lnTo>
                <a:lnTo>
                  <a:pt x="24765" y="135254"/>
                </a:lnTo>
                <a:lnTo>
                  <a:pt x="0" y="164592"/>
                </a:lnTo>
                <a:lnTo>
                  <a:pt x="0" y="167639"/>
                </a:lnTo>
                <a:lnTo>
                  <a:pt x="35052" y="134112"/>
                </a:lnTo>
                <a:lnTo>
                  <a:pt x="49410" y="96607"/>
                </a:lnTo>
                <a:lnTo>
                  <a:pt x="50292" y="82295"/>
                </a:lnTo>
                <a:lnTo>
                  <a:pt x="49744" y="73390"/>
                </a:lnTo>
                <a:lnTo>
                  <a:pt x="33908" y="30099"/>
                </a:lnTo>
                <a:lnTo>
                  <a:pt x="5929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/>
          <p:nvPr/>
        </p:nvSpPr>
        <p:spPr>
          <a:xfrm>
            <a:off x="3020567" y="819150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48768" y="0"/>
                </a:moveTo>
                <a:lnTo>
                  <a:pt x="12192" y="33527"/>
                </a:lnTo>
                <a:lnTo>
                  <a:pt x="833" y="70389"/>
                </a:lnTo>
                <a:lnTo>
                  <a:pt x="0" y="83819"/>
                </a:lnTo>
                <a:lnTo>
                  <a:pt x="333" y="92963"/>
                </a:lnTo>
                <a:lnTo>
                  <a:pt x="1524" y="102107"/>
                </a:lnTo>
                <a:lnTo>
                  <a:pt x="3857" y="111251"/>
                </a:lnTo>
                <a:lnTo>
                  <a:pt x="7619" y="120395"/>
                </a:lnTo>
                <a:lnTo>
                  <a:pt x="10715" y="128587"/>
                </a:lnTo>
                <a:lnTo>
                  <a:pt x="36956" y="159829"/>
                </a:lnTo>
                <a:lnTo>
                  <a:pt x="48768" y="167639"/>
                </a:lnTo>
                <a:lnTo>
                  <a:pt x="48768" y="164592"/>
                </a:lnTo>
                <a:lnTo>
                  <a:pt x="42671" y="160019"/>
                </a:lnTo>
                <a:lnTo>
                  <a:pt x="38100" y="153924"/>
                </a:lnTo>
                <a:lnTo>
                  <a:pt x="33527" y="150875"/>
                </a:lnTo>
                <a:lnTo>
                  <a:pt x="32004" y="146304"/>
                </a:lnTo>
                <a:lnTo>
                  <a:pt x="27431" y="141731"/>
                </a:lnTo>
                <a:lnTo>
                  <a:pt x="25907" y="135636"/>
                </a:lnTo>
                <a:lnTo>
                  <a:pt x="22859" y="131063"/>
                </a:lnTo>
                <a:lnTo>
                  <a:pt x="21336" y="124968"/>
                </a:lnTo>
                <a:lnTo>
                  <a:pt x="16763" y="82295"/>
                </a:lnTo>
                <a:lnTo>
                  <a:pt x="17025" y="73390"/>
                </a:lnTo>
                <a:lnTo>
                  <a:pt x="24764" y="32385"/>
                </a:lnTo>
                <a:lnTo>
                  <a:pt x="32004" y="19812"/>
                </a:lnTo>
                <a:lnTo>
                  <a:pt x="35051" y="13716"/>
                </a:lnTo>
                <a:lnTo>
                  <a:pt x="41148" y="9143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6" name="object 476"/>
          <p:cNvSpPr/>
          <p:nvPr/>
        </p:nvSpPr>
        <p:spPr>
          <a:xfrm>
            <a:off x="6569964" y="9144000"/>
            <a:ext cx="35560" cy="91440"/>
          </a:xfrm>
          <a:custGeom>
            <a:avLst/>
            <a:gdLst/>
            <a:ahLst/>
            <a:cxnLst/>
            <a:rect l="l" t="t" r="r" b="b"/>
            <a:pathLst>
              <a:path w="35559" h="91440">
                <a:moveTo>
                  <a:pt x="35051" y="89915"/>
                </a:moveTo>
                <a:lnTo>
                  <a:pt x="1524" y="89915"/>
                </a:lnTo>
                <a:lnTo>
                  <a:pt x="1524" y="91440"/>
                </a:lnTo>
                <a:lnTo>
                  <a:pt x="35051" y="91440"/>
                </a:lnTo>
                <a:lnTo>
                  <a:pt x="35051" y="89915"/>
                </a:lnTo>
                <a:close/>
              </a:path>
              <a:path w="35559" h="91440">
                <a:moveTo>
                  <a:pt x="24383" y="9143"/>
                </a:moveTo>
                <a:lnTo>
                  <a:pt x="9143" y="9143"/>
                </a:lnTo>
                <a:lnTo>
                  <a:pt x="10667" y="10668"/>
                </a:lnTo>
                <a:lnTo>
                  <a:pt x="10667" y="12191"/>
                </a:lnTo>
                <a:lnTo>
                  <a:pt x="12191" y="13715"/>
                </a:lnTo>
                <a:lnTo>
                  <a:pt x="12191" y="85343"/>
                </a:lnTo>
                <a:lnTo>
                  <a:pt x="10667" y="86868"/>
                </a:lnTo>
                <a:lnTo>
                  <a:pt x="10667" y="89915"/>
                </a:lnTo>
                <a:lnTo>
                  <a:pt x="27431" y="89915"/>
                </a:lnTo>
                <a:lnTo>
                  <a:pt x="24383" y="86868"/>
                </a:lnTo>
                <a:lnTo>
                  <a:pt x="24383" y="9143"/>
                </a:lnTo>
                <a:close/>
              </a:path>
              <a:path w="35559" h="91440">
                <a:moveTo>
                  <a:pt x="24383" y="0"/>
                </a:moveTo>
                <a:lnTo>
                  <a:pt x="21335" y="0"/>
                </a:lnTo>
                <a:lnTo>
                  <a:pt x="0" y="9143"/>
                </a:lnTo>
                <a:lnTo>
                  <a:pt x="0" y="12191"/>
                </a:lnTo>
                <a:lnTo>
                  <a:pt x="6095" y="9143"/>
                </a:lnTo>
                <a:lnTo>
                  <a:pt x="24383" y="9143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7" name="object 477"/>
          <p:cNvSpPr/>
          <p:nvPr/>
        </p:nvSpPr>
        <p:spPr>
          <a:xfrm>
            <a:off x="6624828" y="9144000"/>
            <a:ext cx="131064" cy="92963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8" name="object 478"/>
          <p:cNvSpPr/>
          <p:nvPr/>
        </p:nvSpPr>
        <p:spPr>
          <a:xfrm>
            <a:off x="6213347" y="9101328"/>
            <a:ext cx="1190625" cy="161925"/>
          </a:xfrm>
          <a:custGeom>
            <a:avLst/>
            <a:gdLst/>
            <a:ahLst/>
            <a:cxnLst/>
            <a:rect l="l" t="t" r="r" b="b"/>
            <a:pathLst>
              <a:path w="1190625" h="161925">
                <a:moveTo>
                  <a:pt x="0" y="0"/>
                </a:moveTo>
                <a:lnTo>
                  <a:pt x="1190244" y="0"/>
                </a:lnTo>
                <a:lnTo>
                  <a:pt x="1190244" y="161544"/>
                </a:lnTo>
                <a:lnTo>
                  <a:pt x="0" y="1615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9" name="object 479"/>
          <p:cNvSpPr/>
          <p:nvPr/>
        </p:nvSpPr>
        <p:spPr>
          <a:xfrm>
            <a:off x="3781044" y="9247631"/>
            <a:ext cx="48895" cy="64135"/>
          </a:xfrm>
          <a:custGeom>
            <a:avLst/>
            <a:gdLst/>
            <a:ahLst/>
            <a:cxnLst/>
            <a:rect l="l" t="t" r="r" b="b"/>
            <a:pathLst>
              <a:path w="48895" h="64134">
                <a:moveTo>
                  <a:pt x="44195" y="9144"/>
                </a:moveTo>
                <a:lnTo>
                  <a:pt x="28955" y="9144"/>
                </a:lnTo>
                <a:lnTo>
                  <a:pt x="32003" y="10668"/>
                </a:lnTo>
                <a:lnTo>
                  <a:pt x="32003" y="21336"/>
                </a:lnTo>
                <a:lnTo>
                  <a:pt x="0" y="53340"/>
                </a:lnTo>
                <a:lnTo>
                  <a:pt x="0" y="56388"/>
                </a:lnTo>
                <a:lnTo>
                  <a:pt x="35051" y="56388"/>
                </a:lnTo>
                <a:lnTo>
                  <a:pt x="35051" y="60960"/>
                </a:lnTo>
                <a:lnTo>
                  <a:pt x="33527" y="62484"/>
                </a:lnTo>
                <a:lnTo>
                  <a:pt x="35051" y="62484"/>
                </a:lnTo>
                <a:lnTo>
                  <a:pt x="35051" y="64008"/>
                </a:lnTo>
                <a:lnTo>
                  <a:pt x="38100" y="64008"/>
                </a:lnTo>
                <a:lnTo>
                  <a:pt x="39623" y="62484"/>
                </a:lnTo>
                <a:lnTo>
                  <a:pt x="42671" y="54864"/>
                </a:lnTo>
                <a:lnTo>
                  <a:pt x="45719" y="48768"/>
                </a:lnTo>
                <a:lnTo>
                  <a:pt x="47243" y="47244"/>
                </a:lnTo>
                <a:lnTo>
                  <a:pt x="16763" y="47244"/>
                </a:lnTo>
                <a:lnTo>
                  <a:pt x="16763" y="45720"/>
                </a:lnTo>
                <a:lnTo>
                  <a:pt x="18287" y="45720"/>
                </a:lnTo>
                <a:lnTo>
                  <a:pt x="25455" y="40528"/>
                </a:lnTo>
                <a:lnTo>
                  <a:pt x="45719" y="18288"/>
                </a:lnTo>
                <a:lnTo>
                  <a:pt x="45719" y="10668"/>
                </a:lnTo>
                <a:lnTo>
                  <a:pt x="44195" y="9144"/>
                </a:lnTo>
                <a:close/>
              </a:path>
              <a:path w="48895" h="64134">
                <a:moveTo>
                  <a:pt x="48767" y="45720"/>
                </a:moveTo>
                <a:lnTo>
                  <a:pt x="42671" y="45720"/>
                </a:lnTo>
                <a:lnTo>
                  <a:pt x="41147" y="47244"/>
                </a:lnTo>
                <a:lnTo>
                  <a:pt x="47243" y="47244"/>
                </a:lnTo>
                <a:lnTo>
                  <a:pt x="48767" y="45720"/>
                </a:lnTo>
                <a:close/>
              </a:path>
              <a:path w="48895" h="64134">
                <a:moveTo>
                  <a:pt x="47243" y="44196"/>
                </a:moveTo>
                <a:lnTo>
                  <a:pt x="45719" y="44196"/>
                </a:lnTo>
                <a:lnTo>
                  <a:pt x="45719" y="45720"/>
                </a:lnTo>
                <a:lnTo>
                  <a:pt x="47243" y="45720"/>
                </a:lnTo>
                <a:lnTo>
                  <a:pt x="47243" y="44196"/>
                </a:lnTo>
                <a:close/>
              </a:path>
              <a:path w="48895" h="64134">
                <a:moveTo>
                  <a:pt x="32003" y="0"/>
                </a:moveTo>
                <a:lnTo>
                  <a:pt x="18287" y="0"/>
                </a:lnTo>
                <a:lnTo>
                  <a:pt x="12191" y="3048"/>
                </a:lnTo>
                <a:lnTo>
                  <a:pt x="4571" y="10668"/>
                </a:lnTo>
                <a:lnTo>
                  <a:pt x="3047" y="10668"/>
                </a:lnTo>
                <a:lnTo>
                  <a:pt x="6095" y="13716"/>
                </a:lnTo>
                <a:lnTo>
                  <a:pt x="7619" y="13716"/>
                </a:lnTo>
                <a:lnTo>
                  <a:pt x="12191" y="10668"/>
                </a:lnTo>
                <a:lnTo>
                  <a:pt x="18287" y="9144"/>
                </a:lnTo>
                <a:lnTo>
                  <a:pt x="44195" y="9144"/>
                </a:lnTo>
                <a:lnTo>
                  <a:pt x="36575" y="1524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0" name="object 480"/>
          <p:cNvSpPr/>
          <p:nvPr/>
        </p:nvSpPr>
        <p:spPr>
          <a:xfrm>
            <a:off x="976883" y="929639"/>
            <a:ext cx="6006465" cy="358140"/>
          </a:xfrm>
          <a:custGeom>
            <a:avLst/>
            <a:gdLst/>
            <a:ahLst/>
            <a:cxnLst/>
            <a:rect l="l" t="t" r="r" b="b"/>
            <a:pathLst>
              <a:path w="6006465" h="358140">
                <a:moveTo>
                  <a:pt x="0" y="0"/>
                </a:moveTo>
                <a:lnTo>
                  <a:pt x="6006084" y="0"/>
                </a:lnTo>
                <a:lnTo>
                  <a:pt x="6006084" y="358139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1" name="object 481"/>
          <p:cNvSpPr txBox="1"/>
          <p:nvPr/>
        </p:nvSpPr>
        <p:spPr>
          <a:xfrm>
            <a:off x="1029851" y="884987"/>
            <a:ext cx="113855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5">
                <a:latin typeface="Times New Roman"/>
                <a:cs typeface="Times New Roman"/>
              </a:rPr>
              <a:t>Applied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Mathematics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964142" y="1016050"/>
            <a:ext cx="1874520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20">
                <a:latin typeface="Times New Roman"/>
                <a:cs typeface="Times New Roman"/>
              </a:rPr>
              <a:t>Computer </a:t>
            </a:r>
            <a:r>
              <a:rPr dirty="0" sz="1000" spc="-5">
                <a:latin typeface="Times New Roman"/>
                <a:cs typeface="Times New Roman"/>
              </a:rPr>
              <a:t>Engineering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Department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6152602" y="1016050"/>
            <a:ext cx="48450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25">
                <a:latin typeface="Times New Roman"/>
                <a:cs typeface="Times New Roman"/>
              </a:rPr>
              <a:t>Lec.</a:t>
            </a:r>
            <a:r>
              <a:rPr dirty="0" sz="1000" spc="25">
                <a:latin typeface="Times New Roman"/>
                <a:cs typeface="Times New Roman"/>
              </a:rPr>
              <a:t>O</a:t>
            </a:r>
            <a:r>
              <a:rPr dirty="0" sz="1000" spc="30">
                <a:latin typeface="Times New Roman"/>
                <a:cs typeface="Times New Roman"/>
              </a:rPr>
              <a:t>ne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8032" y="1548383"/>
            <a:ext cx="3691128" cy="147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27019" y="203149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69920" y="2095500"/>
            <a:ext cx="45720" cy="127000"/>
          </a:xfrm>
          <a:custGeom>
            <a:avLst/>
            <a:gdLst/>
            <a:ahLst/>
            <a:cxnLst/>
            <a:rect l="l" t="t" r="r" b="b"/>
            <a:pathLst>
              <a:path w="45719" h="127000">
                <a:moveTo>
                  <a:pt x="45719" y="121920"/>
                </a:moveTo>
                <a:lnTo>
                  <a:pt x="0" y="121920"/>
                </a:lnTo>
                <a:lnTo>
                  <a:pt x="0" y="126492"/>
                </a:lnTo>
                <a:lnTo>
                  <a:pt x="45719" y="126492"/>
                </a:lnTo>
                <a:lnTo>
                  <a:pt x="45719" y="121920"/>
                </a:lnTo>
                <a:close/>
              </a:path>
              <a:path w="45719" h="127000">
                <a:moveTo>
                  <a:pt x="36575" y="120396"/>
                </a:moveTo>
                <a:lnTo>
                  <a:pt x="12192" y="120396"/>
                </a:lnTo>
                <a:lnTo>
                  <a:pt x="10668" y="121920"/>
                </a:lnTo>
                <a:lnTo>
                  <a:pt x="38100" y="121920"/>
                </a:lnTo>
                <a:lnTo>
                  <a:pt x="36575" y="120396"/>
                </a:lnTo>
                <a:close/>
              </a:path>
              <a:path w="45719" h="127000">
                <a:moveTo>
                  <a:pt x="32004" y="15240"/>
                </a:moveTo>
                <a:lnTo>
                  <a:pt x="10668" y="15240"/>
                </a:lnTo>
                <a:lnTo>
                  <a:pt x="12192" y="16764"/>
                </a:lnTo>
                <a:lnTo>
                  <a:pt x="15240" y="16764"/>
                </a:lnTo>
                <a:lnTo>
                  <a:pt x="15240" y="18288"/>
                </a:lnTo>
                <a:lnTo>
                  <a:pt x="16763" y="19811"/>
                </a:lnTo>
                <a:lnTo>
                  <a:pt x="16763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3716" y="120396"/>
                </a:lnTo>
                <a:lnTo>
                  <a:pt x="33528" y="120396"/>
                </a:lnTo>
                <a:lnTo>
                  <a:pt x="33528" y="118872"/>
                </a:lnTo>
                <a:lnTo>
                  <a:pt x="32004" y="115824"/>
                </a:lnTo>
                <a:lnTo>
                  <a:pt x="32004" y="15240"/>
                </a:lnTo>
                <a:close/>
              </a:path>
              <a:path w="45719" h="127000">
                <a:moveTo>
                  <a:pt x="32004" y="0"/>
                </a:moveTo>
                <a:lnTo>
                  <a:pt x="27431" y="0"/>
                </a:lnTo>
                <a:lnTo>
                  <a:pt x="0" y="15240"/>
                </a:lnTo>
                <a:lnTo>
                  <a:pt x="0" y="16764"/>
                </a:lnTo>
                <a:lnTo>
                  <a:pt x="3048" y="16764"/>
                </a:lnTo>
                <a:lnTo>
                  <a:pt x="7619" y="15240"/>
                </a:lnTo>
                <a:lnTo>
                  <a:pt x="32004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03804" y="183794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8768" y="121920"/>
                </a:moveTo>
                <a:lnTo>
                  <a:pt x="3047" y="121920"/>
                </a:lnTo>
                <a:lnTo>
                  <a:pt x="3047" y="124967"/>
                </a:lnTo>
                <a:lnTo>
                  <a:pt x="48768" y="124967"/>
                </a:lnTo>
                <a:lnTo>
                  <a:pt x="48768" y="121920"/>
                </a:lnTo>
                <a:close/>
              </a:path>
              <a:path w="48894" h="125094">
                <a:moveTo>
                  <a:pt x="38100" y="120396"/>
                </a:moveTo>
                <a:lnTo>
                  <a:pt x="10668" y="120396"/>
                </a:lnTo>
                <a:lnTo>
                  <a:pt x="7619" y="121920"/>
                </a:lnTo>
                <a:lnTo>
                  <a:pt x="42671" y="121920"/>
                </a:lnTo>
                <a:lnTo>
                  <a:pt x="38100" y="120396"/>
                </a:lnTo>
                <a:close/>
              </a:path>
              <a:path w="48894" h="125094">
                <a:moveTo>
                  <a:pt x="32003" y="15239"/>
                </a:moveTo>
                <a:lnTo>
                  <a:pt x="12191" y="15239"/>
                </a:lnTo>
                <a:lnTo>
                  <a:pt x="13715" y="16763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18872"/>
                </a:lnTo>
                <a:lnTo>
                  <a:pt x="12191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15824"/>
                </a:lnTo>
                <a:lnTo>
                  <a:pt x="32003" y="114300"/>
                </a:lnTo>
                <a:lnTo>
                  <a:pt x="32003" y="15239"/>
                </a:lnTo>
                <a:close/>
              </a:path>
              <a:path w="48894" h="125094">
                <a:moveTo>
                  <a:pt x="32003" y="0"/>
                </a:moveTo>
                <a:lnTo>
                  <a:pt x="28956" y="0"/>
                </a:lnTo>
                <a:lnTo>
                  <a:pt x="0" y="15239"/>
                </a:lnTo>
                <a:lnTo>
                  <a:pt x="1523" y="18287"/>
                </a:lnTo>
                <a:lnTo>
                  <a:pt x="4571" y="15239"/>
                </a:lnTo>
                <a:lnTo>
                  <a:pt x="32003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81655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12192" y="12191"/>
                </a:lnTo>
                <a:lnTo>
                  <a:pt x="24383" y="30479"/>
                </a:lnTo>
                <a:lnTo>
                  <a:pt x="25907" y="36575"/>
                </a:lnTo>
                <a:lnTo>
                  <a:pt x="28956" y="42672"/>
                </a:lnTo>
                <a:lnTo>
                  <a:pt x="30480" y="50291"/>
                </a:lnTo>
                <a:lnTo>
                  <a:pt x="31599" y="58578"/>
                </a:lnTo>
                <a:lnTo>
                  <a:pt x="32575" y="67436"/>
                </a:lnTo>
                <a:lnTo>
                  <a:pt x="33266" y="76866"/>
                </a:lnTo>
                <a:lnTo>
                  <a:pt x="33527" y="86868"/>
                </a:lnTo>
                <a:lnTo>
                  <a:pt x="33242" y="95107"/>
                </a:lnTo>
                <a:lnTo>
                  <a:pt x="32384" y="103631"/>
                </a:lnTo>
                <a:lnTo>
                  <a:pt x="30956" y="112156"/>
                </a:lnTo>
                <a:lnTo>
                  <a:pt x="28956" y="120396"/>
                </a:lnTo>
                <a:lnTo>
                  <a:pt x="27289" y="127873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434" y="97250"/>
                </a:lnTo>
                <a:lnTo>
                  <a:pt x="50292" y="83820"/>
                </a:lnTo>
                <a:lnTo>
                  <a:pt x="49744" y="73818"/>
                </a:lnTo>
                <a:lnTo>
                  <a:pt x="34480" y="30099"/>
                </a:lnTo>
                <a:lnTo>
                  <a:pt x="6572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36876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40" y="32003"/>
                </a:lnTo>
                <a:lnTo>
                  <a:pt x="881" y="70151"/>
                </a:lnTo>
                <a:lnTo>
                  <a:pt x="0" y="83820"/>
                </a:lnTo>
                <a:lnTo>
                  <a:pt x="547" y="92963"/>
                </a:lnTo>
                <a:lnTo>
                  <a:pt x="16383" y="136778"/>
                </a:lnTo>
                <a:lnTo>
                  <a:pt x="44362" y="163520"/>
                </a:lnTo>
                <a:lnTo>
                  <a:pt x="50292" y="167639"/>
                </a:lnTo>
                <a:lnTo>
                  <a:pt x="50292" y="163068"/>
                </a:lnTo>
                <a:lnTo>
                  <a:pt x="45719" y="160020"/>
                </a:lnTo>
                <a:lnTo>
                  <a:pt x="39624" y="155448"/>
                </a:lnTo>
                <a:lnTo>
                  <a:pt x="36575" y="150875"/>
                </a:lnTo>
                <a:lnTo>
                  <a:pt x="32004" y="146303"/>
                </a:lnTo>
                <a:lnTo>
                  <a:pt x="24384" y="131063"/>
                </a:lnTo>
                <a:lnTo>
                  <a:pt x="22860" y="124968"/>
                </a:lnTo>
                <a:lnTo>
                  <a:pt x="22860" y="115824"/>
                </a:lnTo>
                <a:lnTo>
                  <a:pt x="20859" y="107561"/>
                </a:lnTo>
                <a:lnTo>
                  <a:pt x="19431" y="98869"/>
                </a:lnTo>
                <a:lnTo>
                  <a:pt x="18573" y="89892"/>
                </a:lnTo>
                <a:lnTo>
                  <a:pt x="18287" y="80772"/>
                </a:lnTo>
                <a:lnTo>
                  <a:pt x="18573" y="72532"/>
                </a:lnTo>
                <a:lnTo>
                  <a:pt x="19431" y="64007"/>
                </a:lnTo>
                <a:lnTo>
                  <a:pt x="20859" y="55483"/>
                </a:lnTo>
                <a:lnTo>
                  <a:pt x="22860" y="47244"/>
                </a:lnTo>
                <a:lnTo>
                  <a:pt x="24288" y="39314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6355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0668" y="12191"/>
                </a:lnTo>
                <a:lnTo>
                  <a:pt x="13716" y="16763"/>
                </a:lnTo>
                <a:lnTo>
                  <a:pt x="18287" y="21335"/>
                </a:lnTo>
                <a:lnTo>
                  <a:pt x="24383" y="30479"/>
                </a:lnTo>
                <a:lnTo>
                  <a:pt x="31742" y="76866"/>
                </a:lnTo>
                <a:lnTo>
                  <a:pt x="32004" y="86868"/>
                </a:lnTo>
                <a:lnTo>
                  <a:pt x="31742" y="95107"/>
                </a:lnTo>
                <a:lnTo>
                  <a:pt x="24765" y="134492"/>
                </a:lnTo>
                <a:lnTo>
                  <a:pt x="12192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7639"/>
                </a:lnTo>
                <a:lnTo>
                  <a:pt x="35051" y="134111"/>
                </a:lnTo>
                <a:lnTo>
                  <a:pt x="49410" y="97250"/>
                </a:lnTo>
                <a:lnTo>
                  <a:pt x="50292" y="83820"/>
                </a:lnTo>
                <a:lnTo>
                  <a:pt x="49744" y="73818"/>
                </a:lnTo>
                <a:lnTo>
                  <a:pt x="33908" y="30099"/>
                </a:lnTo>
                <a:lnTo>
                  <a:pt x="5929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6547" y="1952244"/>
            <a:ext cx="79375" cy="128270"/>
          </a:xfrm>
          <a:custGeom>
            <a:avLst/>
            <a:gdLst/>
            <a:ahLst/>
            <a:cxnLst/>
            <a:rect l="l" t="t" r="r" b="b"/>
            <a:pathLst>
              <a:path w="79375" h="128269">
                <a:moveTo>
                  <a:pt x="39516" y="0"/>
                </a:moveTo>
                <a:lnTo>
                  <a:pt x="33420" y="0"/>
                </a:lnTo>
                <a:lnTo>
                  <a:pt x="28848" y="3048"/>
                </a:lnTo>
                <a:lnTo>
                  <a:pt x="3750" y="37266"/>
                </a:lnTo>
                <a:lnTo>
                  <a:pt x="0" y="68579"/>
                </a:lnTo>
                <a:lnTo>
                  <a:pt x="678" y="78200"/>
                </a:lnTo>
                <a:lnTo>
                  <a:pt x="15942" y="117086"/>
                </a:lnTo>
                <a:lnTo>
                  <a:pt x="39516" y="128015"/>
                </a:lnTo>
                <a:lnTo>
                  <a:pt x="45612" y="128015"/>
                </a:lnTo>
                <a:lnTo>
                  <a:pt x="51708" y="126491"/>
                </a:lnTo>
                <a:lnTo>
                  <a:pt x="56280" y="121920"/>
                </a:lnTo>
                <a:lnTo>
                  <a:pt x="31896" y="121920"/>
                </a:lnTo>
                <a:lnTo>
                  <a:pt x="27324" y="117348"/>
                </a:lnTo>
                <a:lnTo>
                  <a:pt x="18299" y="73199"/>
                </a:lnTo>
                <a:lnTo>
                  <a:pt x="18371" y="52006"/>
                </a:lnTo>
                <a:lnTo>
                  <a:pt x="28848" y="12191"/>
                </a:lnTo>
                <a:lnTo>
                  <a:pt x="34944" y="7620"/>
                </a:lnTo>
                <a:lnTo>
                  <a:pt x="57925" y="7620"/>
                </a:lnTo>
                <a:lnTo>
                  <a:pt x="53613" y="4190"/>
                </a:lnTo>
                <a:lnTo>
                  <a:pt x="46993" y="1095"/>
                </a:lnTo>
                <a:lnTo>
                  <a:pt x="39516" y="0"/>
                </a:lnTo>
                <a:close/>
              </a:path>
              <a:path w="79375" h="128269">
                <a:moveTo>
                  <a:pt x="57925" y="7620"/>
                </a:moveTo>
                <a:lnTo>
                  <a:pt x="47136" y="7620"/>
                </a:lnTo>
                <a:lnTo>
                  <a:pt x="48660" y="10667"/>
                </a:lnTo>
                <a:lnTo>
                  <a:pt x="51708" y="13715"/>
                </a:lnTo>
                <a:lnTo>
                  <a:pt x="54756" y="18287"/>
                </a:lnTo>
                <a:lnTo>
                  <a:pt x="60757" y="64007"/>
                </a:lnTo>
                <a:lnTo>
                  <a:pt x="60566" y="73199"/>
                </a:lnTo>
                <a:lnTo>
                  <a:pt x="59709" y="84962"/>
                </a:lnTo>
                <a:lnTo>
                  <a:pt x="58280" y="95011"/>
                </a:lnTo>
                <a:lnTo>
                  <a:pt x="56280" y="103631"/>
                </a:lnTo>
                <a:lnTo>
                  <a:pt x="54756" y="111251"/>
                </a:lnTo>
                <a:lnTo>
                  <a:pt x="51708" y="114300"/>
                </a:lnTo>
                <a:lnTo>
                  <a:pt x="50184" y="117348"/>
                </a:lnTo>
                <a:lnTo>
                  <a:pt x="45612" y="120396"/>
                </a:lnTo>
                <a:lnTo>
                  <a:pt x="42564" y="121920"/>
                </a:lnTo>
                <a:lnTo>
                  <a:pt x="56280" y="121920"/>
                </a:lnTo>
                <a:lnTo>
                  <a:pt x="77235" y="84010"/>
                </a:lnTo>
                <a:lnTo>
                  <a:pt x="79140" y="64007"/>
                </a:lnTo>
                <a:lnTo>
                  <a:pt x="78269" y="49672"/>
                </a:lnTo>
                <a:lnTo>
                  <a:pt x="75711" y="36766"/>
                </a:lnTo>
                <a:lnTo>
                  <a:pt x="71425" y="25217"/>
                </a:lnTo>
                <a:lnTo>
                  <a:pt x="65424" y="15239"/>
                </a:lnTo>
                <a:lnTo>
                  <a:pt x="59661" y="9001"/>
                </a:lnTo>
                <a:lnTo>
                  <a:pt x="57925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32432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40" y="32003"/>
                </a:lnTo>
                <a:lnTo>
                  <a:pt x="1095" y="70151"/>
                </a:lnTo>
                <a:lnTo>
                  <a:pt x="0" y="83820"/>
                </a:lnTo>
                <a:lnTo>
                  <a:pt x="547" y="92963"/>
                </a:lnTo>
                <a:lnTo>
                  <a:pt x="16954" y="136778"/>
                </a:lnTo>
                <a:lnTo>
                  <a:pt x="44577" y="163520"/>
                </a:lnTo>
                <a:lnTo>
                  <a:pt x="50292" y="167639"/>
                </a:lnTo>
                <a:lnTo>
                  <a:pt x="50292" y="163068"/>
                </a:lnTo>
                <a:lnTo>
                  <a:pt x="45719" y="160020"/>
                </a:lnTo>
                <a:lnTo>
                  <a:pt x="32004" y="146303"/>
                </a:lnTo>
                <a:lnTo>
                  <a:pt x="24384" y="131063"/>
                </a:lnTo>
                <a:lnTo>
                  <a:pt x="22860" y="124968"/>
                </a:lnTo>
                <a:lnTo>
                  <a:pt x="22860" y="115824"/>
                </a:lnTo>
                <a:lnTo>
                  <a:pt x="21097" y="107561"/>
                </a:lnTo>
                <a:lnTo>
                  <a:pt x="20193" y="98869"/>
                </a:lnTo>
                <a:lnTo>
                  <a:pt x="19859" y="89892"/>
                </a:lnTo>
                <a:lnTo>
                  <a:pt x="19952" y="70151"/>
                </a:lnTo>
                <a:lnTo>
                  <a:pt x="20193" y="64007"/>
                </a:lnTo>
                <a:lnTo>
                  <a:pt x="21097" y="55483"/>
                </a:lnTo>
                <a:lnTo>
                  <a:pt x="22860" y="47244"/>
                </a:lnTo>
                <a:lnTo>
                  <a:pt x="24288" y="39314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92580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12191" y="12191"/>
                </a:lnTo>
                <a:lnTo>
                  <a:pt x="15239" y="16763"/>
                </a:lnTo>
                <a:lnTo>
                  <a:pt x="19811" y="21335"/>
                </a:lnTo>
                <a:lnTo>
                  <a:pt x="22859" y="30479"/>
                </a:lnTo>
                <a:lnTo>
                  <a:pt x="25907" y="36575"/>
                </a:lnTo>
                <a:lnTo>
                  <a:pt x="27431" y="42672"/>
                </a:lnTo>
                <a:lnTo>
                  <a:pt x="28956" y="50291"/>
                </a:lnTo>
                <a:lnTo>
                  <a:pt x="30718" y="58578"/>
                </a:lnTo>
                <a:lnTo>
                  <a:pt x="31622" y="67436"/>
                </a:lnTo>
                <a:lnTo>
                  <a:pt x="31848" y="73818"/>
                </a:lnTo>
                <a:lnTo>
                  <a:pt x="31956" y="95107"/>
                </a:lnTo>
                <a:lnTo>
                  <a:pt x="31622" y="103631"/>
                </a:lnTo>
                <a:lnTo>
                  <a:pt x="22097" y="140541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220" y="97250"/>
                </a:lnTo>
                <a:lnTo>
                  <a:pt x="50292" y="83820"/>
                </a:lnTo>
                <a:lnTo>
                  <a:pt x="49744" y="73818"/>
                </a:lnTo>
                <a:lnTo>
                  <a:pt x="34480" y="30099"/>
                </a:lnTo>
                <a:lnTo>
                  <a:pt x="6786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50847" y="1950720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47243" y="0"/>
                </a:moveTo>
                <a:lnTo>
                  <a:pt x="12192" y="32003"/>
                </a:lnTo>
                <a:lnTo>
                  <a:pt x="619" y="70151"/>
                </a:lnTo>
                <a:lnTo>
                  <a:pt x="0" y="83820"/>
                </a:lnTo>
                <a:lnTo>
                  <a:pt x="309" y="92963"/>
                </a:lnTo>
                <a:lnTo>
                  <a:pt x="14287" y="136778"/>
                </a:lnTo>
                <a:lnTo>
                  <a:pt x="41552" y="163520"/>
                </a:lnTo>
                <a:lnTo>
                  <a:pt x="47243" y="167639"/>
                </a:lnTo>
                <a:lnTo>
                  <a:pt x="47243" y="163068"/>
                </a:lnTo>
                <a:lnTo>
                  <a:pt x="42671" y="160020"/>
                </a:lnTo>
                <a:lnTo>
                  <a:pt x="28956" y="146303"/>
                </a:lnTo>
                <a:lnTo>
                  <a:pt x="24384" y="137159"/>
                </a:lnTo>
                <a:lnTo>
                  <a:pt x="21336" y="124968"/>
                </a:lnTo>
                <a:lnTo>
                  <a:pt x="19812" y="115824"/>
                </a:lnTo>
                <a:lnTo>
                  <a:pt x="18049" y="107561"/>
                </a:lnTo>
                <a:lnTo>
                  <a:pt x="17145" y="98869"/>
                </a:lnTo>
                <a:lnTo>
                  <a:pt x="16811" y="89892"/>
                </a:lnTo>
                <a:lnTo>
                  <a:pt x="16764" y="80772"/>
                </a:lnTo>
                <a:lnTo>
                  <a:pt x="17025" y="72532"/>
                </a:lnTo>
                <a:lnTo>
                  <a:pt x="24003" y="31813"/>
                </a:lnTo>
                <a:lnTo>
                  <a:pt x="30480" y="19811"/>
                </a:lnTo>
                <a:lnTo>
                  <a:pt x="35052" y="12191"/>
                </a:lnTo>
                <a:lnTo>
                  <a:pt x="47243" y="3048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27604" y="2066544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5">
                <a:moveTo>
                  <a:pt x="37084" y="9144"/>
                </a:moveTo>
                <a:lnTo>
                  <a:pt x="21335" y="9144"/>
                </a:lnTo>
                <a:lnTo>
                  <a:pt x="25907" y="10667"/>
                </a:lnTo>
                <a:lnTo>
                  <a:pt x="28956" y="13715"/>
                </a:lnTo>
                <a:lnTo>
                  <a:pt x="32003" y="19811"/>
                </a:lnTo>
                <a:lnTo>
                  <a:pt x="32003" y="28955"/>
                </a:lnTo>
                <a:lnTo>
                  <a:pt x="30479" y="36575"/>
                </a:lnTo>
                <a:lnTo>
                  <a:pt x="24383" y="44196"/>
                </a:lnTo>
                <a:lnTo>
                  <a:pt x="20359" y="48648"/>
                </a:lnTo>
                <a:lnTo>
                  <a:pt x="15049" y="54673"/>
                </a:lnTo>
                <a:lnTo>
                  <a:pt x="8310" y="61555"/>
                </a:lnTo>
                <a:lnTo>
                  <a:pt x="0" y="68579"/>
                </a:lnTo>
                <a:lnTo>
                  <a:pt x="0" y="71627"/>
                </a:lnTo>
                <a:lnTo>
                  <a:pt x="39623" y="71627"/>
                </a:lnTo>
                <a:lnTo>
                  <a:pt x="42163" y="64007"/>
                </a:lnTo>
                <a:lnTo>
                  <a:pt x="10668" y="64007"/>
                </a:lnTo>
                <a:lnTo>
                  <a:pt x="12191" y="62483"/>
                </a:lnTo>
                <a:lnTo>
                  <a:pt x="16763" y="56387"/>
                </a:lnTo>
                <a:lnTo>
                  <a:pt x="32003" y="41148"/>
                </a:lnTo>
                <a:lnTo>
                  <a:pt x="39623" y="25907"/>
                </a:lnTo>
                <a:lnTo>
                  <a:pt x="39623" y="15239"/>
                </a:lnTo>
                <a:lnTo>
                  <a:pt x="38100" y="10667"/>
                </a:lnTo>
                <a:lnTo>
                  <a:pt x="37084" y="9144"/>
                </a:lnTo>
                <a:close/>
              </a:path>
              <a:path w="44450" h="71755">
                <a:moveTo>
                  <a:pt x="44195" y="57911"/>
                </a:moveTo>
                <a:lnTo>
                  <a:pt x="42671" y="57911"/>
                </a:lnTo>
                <a:lnTo>
                  <a:pt x="41147" y="59435"/>
                </a:lnTo>
                <a:lnTo>
                  <a:pt x="41147" y="60959"/>
                </a:lnTo>
                <a:lnTo>
                  <a:pt x="39623" y="62483"/>
                </a:lnTo>
                <a:lnTo>
                  <a:pt x="38100" y="62483"/>
                </a:lnTo>
                <a:lnTo>
                  <a:pt x="36575" y="64007"/>
                </a:lnTo>
                <a:lnTo>
                  <a:pt x="42163" y="64007"/>
                </a:lnTo>
                <a:lnTo>
                  <a:pt x="44195" y="57911"/>
                </a:lnTo>
                <a:close/>
              </a:path>
              <a:path w="44450" h="71755">
                <a:moveTo>
                  <a:pt x="27431" y="0"/>
                </a:moveTo>
                <a:lnTo>
                  <a:pt x="15239" y="0"/>
                </a:lnTo>
                <a:lnTo>
                  <a:pt x="9143" y="6096"/>
                </a:lnTo>
                <a:lnTo>
                  <a:pt x="4571" y="9144"/>
                </a:lnTo>
                <a:lnTo>
                  <a:pt x="1523" y="21335"/>
                </a:lnTo>
                <a:lnTo>
                  <a:pt x="3047" y="21335"/>
                </a:lnTo>
                <a:lnTo>
                  <a:pt x="4571" y="16763"/>
                </a:lnTo>
                <a:lnTo>
                  <a:pt x="7619" y="13715"/>
                </a:lnTo>
                <a:lnTo>
                  <a:pt x="10668" y="12191"/>
                </a:lnTo>
                <a:lnTo>
                  <a:pt x="12191" y="10667"/>
                </a:lnTo>
                <a:lnTo>
                  <a:pt x="15239" y="9144"/>
                </a:lnTo>
                <a:lnTo>
                  <a:pt x="37084" y="9144"/>
                </a:lnTo>
                <a:lnTo>
                  <a:pt x="35051" y="6096"/>
                </a:lnTo>
                <a:lnTo>
                  <a:pt x="32003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76955" y="2179320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32760" y="217398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6955" y="2125979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85288" y="20147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85288" y="20482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23516" y="203606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80844" y="2031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23516" y="198424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85544" y="203072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48355" y="2135123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4703" y="85344"/>
                </a:moveTo>
                <a:lnTo>
                  <a:pt x="12192" y="85344"/>
                </a:lnTo>
                <a:lnTo>
                  <a:pt x="18287" y="88392"/>
                </a:lnTo>
                <a:lnTo>
                  <a:pt x="36575" y="88392"/>
                </a:lnTo>
                <a:lnTo>
                  <a:pt x="42671" y="86868"/>
                </a:lnTo>
                <a:lnTo>
                  <a:pt x="44703" y="85344"/>
                </a:lnTo>
                <a:close/>
              </a:path>
              <a:path w="68580" h="88900">
                <a:moveTo>
                  <a:pt x="9143" y="57911"/>
                </a:moveTo>
                <a:lnTo>
                  <a:pt x="6095" y="57911"/>
                </a:lnTo>
                <a:lnTo>
                  <a:pt x="0" y="86868"/>
                </a:lnTo>
                <a:lnTo>
                  <a:pt x="3048" y="86868"/>
                </a:lnTo>
                <a:lnTo>
                  <a:pt x="4571" y="85344"/>
                </a:lnTo>
                <a:lnTo>
                  <a:pt x="44703" y="85344"/>
                </a:lnTo>
                <a:lnTo>
                  <a:pt x="46736" y="83820"/>
                </a:lnTo>
                <a:lnTo>
                  <a:pt x="22860" y="83820"/>
                </a:lnTo>
                <a:lnTo>
                  <a:pt x="15239" y="76200"/>
                </a:lnTo>
                <a:lnTo>
                  <a:pt x="9143" y="67055"/>
                </a:lnTo>
                <a:lnTo>
                  <a:pt x="9143" y="57911"/>
                </a:lnTo>
                <a:close/>
              </a:path>
              <a:path w="68580" h="88900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8287" y="12192"/>
                </a:lnTo>
                <a:lnTo>
                  <a:pt x="15239" y="18287"/>
                </a:lnTo>
                <a:lnTo>
                  <a:pt x="13716" y="24383"/>
                </a:lnTo>
                <a:lnTo>
                  <a:pt x="12192" y="28955"/>
                </a:lnTo>
                <a:lnTo>
                  <a:pt x="12192" y="33527"/>
                </a:lnTo>
                <a:lnTo>
                  <a:pt x="15239" y="38100"/>
                </a:lnTo>
                <a:lnTo>
                  <a:pt x="16763" y="41148"/>
                </a:lnTo>
                <a:lnTo>
                  <a:pt x="22860" y="45720"/>
                </a:lnTo>
                <a:lnTo>
                  <a:pt x="38100" y="53340"/>
                </a:lnTo>
                <a:lnTo>
                  <a:pt x="45719" y="60959"/>
                </a:lnTo>
                <a:lnTo>
                  <a:pt x="45719" y="64007"/>
                </a:lnTo>
                <a:lnTo>
                  <a:pt x="47243" y="67055"/>
                </a:lnTo>
                <a:lnTo>
                  <a:pt x="45719" y="70103"/>
                </a:lnTo>
                <a:lnTo>
                  <a:pt x="45719" y="73151"/>
                </a:lnTo>
                <a:lnTo>
                  <a:pt x="44195" y="76200"/>
                </a:lnTo>
                <a:lnTo>
                  <a:pt x="38100" y="82296"/>
                </a:lnTo>
                <a:lnTo>
                  <a:pt x="33527" y="83820"/>
                </a:lnTo>
                <a:lnTo>
                  <a:pt x="46736" y="83820"/>
                </a:lnTo>
                <a:lnTo>
                  <a:pt x="48768" y="82296"/>
                </a:lnTo>
                <a:lnTo>
                  <a:pt x="56387" y="76200"/>
                </a:lnTo>
                <a:lnTo>
                  <a:pt x="60960" y="70103"/>
                </a:lnTo>
                <a:lnTo>
                  <a:pt x="62483" y="64007"/>
                </a:lnTo>
                <a:lnTo>
                  <a:pt x="62460" y="56554"/>
                </a:lnTo>
                <a:lnTo>
                  <a:pt x="30480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4383"/>
                </a:lnTo>
                <a:lnTo>
                  <a:pt x="24383" y="16764"/>
                </a:lnTo>
                <a:lnTo>
                  <a:pt x="25907" y="13716"/>
                </a:lnTo>
                <a:lnTo>
                  <a:pt x="30480" y="9144"/>
                </a:lnTo>
                <a:lnTo>
                  <a:pt x="33527" y="7620"/>
                </a:lnTo>
                <a:lnTo>
                  <a:pt x="38100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8580" h="88900">
                <a:moveTo>
                  <a:pt x="67296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7912" y="13716"/>
                </a:lnTo>
                <a:lnTo>
                  <a:pt x="59436" y="21335"/>
                </a:lnTo>
                <a:lnTo>
                  <a:pt x="59436" y="28955"/>
                </a:lnTo>
                <a:lnTo>
                  <a:pt x="62483" y="28955"/>
                </a:lnTo>
                <a:lnTo>
                  <a:pt x="67296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7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08504" y="1993392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4704" y="83819"/>
                </a:moveTo>
                <a:lnTo>
                  <a:pt x="9143" y="83819"/>
                </a:lnTo>
                <a:lnTo>
                  <a:pt x="12191" y="85343"/>
                </a:lnTo>
                <a:lnTo>
                  <a:pt x="18287" y="86867"/>
                </a:lnTo>
                <a:lnTo>
                  <a:pt x="22859" y="88391"/>
                </a:lnTo>
                <a:lnTo>
                  <a:pt x="35051" y="88391"/>
                </a:lnTo>
                <a:lnTo>
                  <a:pt x="42671" y="85343"/>
                </a:lnTo>
                <a:lnTo>
                  <a:pt x="44704" y="83819"/>
                </a:lnTo>
                <a:close/>
              </a:path>
              <a:path w="67310" h="88900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5343"/>
                </a:lnTo>
                <a:lnTo>
                  <a:pt x="4571" y="83819"/>
                </a:lnTo>
                <a:lnTo>
                  <a:pt x="44704" y="83819"/>
                </a:lnTo>
                <a:lnTo>
                  <a:pt x="46735" y="82296"/>
                </a:lnTo>
                <a:lnTo>
                  <a:pt x="22859" y="82296"/>
                </a:lnTo>
                <a:lnTo>
                  <a:pt x="15239" y="74675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8900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6096"/>
                </a:lnTo>
                <a:lnTo>
                  <a:pt x="18287" y="10667"/>
                </a:lnTo>
                <a:lnTo>
                  <a:pt x="15239" y="16763"/>
                </a:lnTo>
                <a:lnTo>
                  <a:pt x="13715" y="24383"/>
                </a:lnTo>
                <a:lnTo>
                  <a:pt x="12191" y="28955"/>
                </a:lnTo>
                <a:lnTo>
                  <a:pt x="12191" y="33527"/>
                </a:lnTo>
                <a:lnTo>
                  <a:pt x="15239" y="36575"/>
                </a:lnTo>
                <a:lnTo>
                  <a:pt x="16763" y="41148"/>
                </a:lnTo>
                <a:lnTo>
                  <a:pt x="19812" y="44196"/>
                </a:lnTo>
                <a:lnTo>
                  <a:pt x="28956" y="48767"/>
                </a:lnTo>
                <a:lnTo>
                  <a:pt x="36575" y="51815"/>
                </a:lnTo>
                <a:lnTo>
                  <a:pt x="42671" y="56387"/>
                </a:lnTo>
                <a:lnTo>
                  <a:pt x="42671" y="59435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38100" y="80772"/>
                </a:lnTo>
                <a:lnTo>
                  <a:pt x="33527" y="82296"/>
                </a:lnTo>
                <a:lnTo>
                  <a:pt x="46735" y="82296"/>
                </a:lnTo>
                <a:lnTo>
                  <a:pt x="54863" y="76200"/>
                </a:lnTo>
                <a:lnTo>
                  <a:pt x="59435" y="70103"/>
                </a:lnTo>
                <a:lnTo>
                  <a:pt x="60959" y="62483"/>
                </a:lnTo>
                <a:lnTo>
                  <a:pt x="61817" y="55268"/>
                </a:lnTo>
                <a:lnTo>
                  <a:pt x="59816" y="49339"/>
                </a:lnTo>
                <a:lnTo>
                  <a:pt x="54959" y="44267"/>
                </a:lnTo>
                <a:lnTo>
                  <a:pt x="47243" y="39624"/>
                </a:lnTo>
                <a:lnTo>
                  <a:pt x="36575" y="32003"/>
                </a:lnTo>
                <a:lnTo>
                  <a:pt x="27431" y="27431"/>
                </a:lnTo>
                <a:lnTo>
                  <a:pt x="25907" y="25907"/>
                </a:lnTo>
                <a:lnTo>
                  <a:pt x="24383" y="22859"/>
                </a:lnTo>
                <a:lnTo>
                  <a:pt x="24383" y="16763"/>
                </a:lnTo>
                <a:lnTo>
                  <a:pt x="27431" y="10667"/>
                </a:lnTo>
                <a:lnTo>
                  <a:pt x="30479" y="7619"/>
                </a:lnTo>
                <a:lnTo>
                  <a:pt x="33527" y="6096"/>
                </a:lnTo>
                <a:lnTo>
                  <a:pt x="38100" y="4572"/>
                </a:lnTo>
                <a:lnTo>
                  <a:pt x="59435" y="4572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8900">
                <a:moveTo>
                  <a:pt x="67056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2483" y="3048"/>
                </a:lnTo>
                <a:lnTo>
                  <a:pt x="62483" y="4572"/>
                </a:lnTo>
                <a:lnTo>
                  <a:pt x="47243" y="4572"/>
                </a:lnTo>
                <a:lnTo>
                  <a:pt x="51815" y="6096"/>
                </a:lnTo>
                <a:lnTo>
                  <a:pt x="54863" y="9143"/>
                </a:lnTo>
                <a:lnTo>
                  <a:pt x="57912" y="13715"/>
                </a:lnTo>
                <a:lnTo>
                  <a:pt x="59435" y="19811"/>
                </a:lnTo>
                <a:lnTo>
                  <a:pt x="59435" y="27431"/>
                </a:lnTo>
                <a:lnTo>
                  <a:pt x="62483" y="2743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30195" y="1955292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5531" y="120396"/>
                </a:moveTo>
                <a:lnTo>
                  <a:pt x="15240" y="120396"/>
                </a:lnTo>
                <a:lnTo>
                  <a:pt x="13716" y="123443"/>
                </a:lnTo>
                <a:lnTo>
                  <a:pt x="65531" y="123443"/>
                </a:lnTo>
                <a:lnTo>
                  <a:pt x="65531" y="120396"/>
                </a:lnTo>
                <a:close/>
              </a:path>
              <a:path w="129539" h="123825">
                <a:moveTo>
                  <a:pt x="44196" y="4572"/>
                </a:moveTo>
                <a:lnTo>
                  <a:pt x="6096" y="4572"/>
                </a:lnTo>
                <a:lnTo>
                  <a:pt x="9143" y="7619"/>
                </a:lnTo>
                <a:lnTo>
                  <a:pt x="12192" y="9143"/>
                </a:lnTo>
                <a:lnTo>
                  <a:pt x="15240" y="12191"/>
                </a:lnTo>
                <a:lnTo>
                  <a:pt x="15240" y="16763"/>
                </a:lnTo>
                <a:lnTo>
                  <a:pt x="18287" y="21335"/>
                </a:lnTo>
                <a:lnTo>
                  <a:pt x="41148" y="73151"/>
                </a:lnTo>
                <a:lnTo>
                  <a:pt x="36576" y="102107"/>
                </a:lnTo>
                <a:lnTo>
                  <a:pt x="35052" y="109727"/>
                </a:lnTo>
                <a:lnTo>
                  <a:pt x="33528" y="112775"/>
                </a:lnTo>
                <a:lnTo>
                  <a:pt x="30480" y="114300"/>
                </a:lnTo>
                <a:lnTo>
                  <a:pt x="24384" y="120396"/>
                </a:lnTo>
                <a:lnTo>
                  <a:pt x="57912" y="120396"/>
                </a:lnTo>
                <a:lnTo>
                  <a:pt x="54864" y="118872"/>
                </a:lnTo>
                <a:lnTo>
                  <a:pt x="51816" y="115824"/>
                </a:lnTo>
                <a:lnTo>
                  <a:pt x="51816" y="109727"/>
                </a:lnTo>
                <a:lnTo>
                  <a:pt x="59436" y="71627"/>
                </a:lnTo>
                <a:lnTo>
                  <a:pt x="65826" y="64007"/>
                </a:lnTo>
                <a:lnTo>
                  <a:pt x="57912" y="64007"/>
                </a:lnTo>
                <a:lnTo>
                  <a:pt x="39624" y="22859"/>
                </a:lnTo>
                <a:lnTo>
                  <a:pt x="38100" y="18287"/>
                </a:lnTo>
                <a:lnTo>
                  <a:pt x="36576" y="15239"/>
                </a:lnTo>
                <a:lnTo>
                  <a:pt x="38100" y="12191"/>
                </a:lnTo>
                <a:lnTo>
                  <a:pt x="38100" y="7619"/>
                </a:lnTo>
                <a:lnTo>
                  <a:pt x="44196" y="4572"/>
                </a:lnTo>
                <a:close/>
              </a:path>
              <a:path w="129539" h="123825">
                <a:moveTo>
                  <a:pt x="123443" y="4572"/>
                </a:moveTo>
                <a:lnTo>
                  <a:pt x="92964" y="4572"/>
                </a:lnTo>
                <a:lnTo>
                  <a:pt x="97536" y="9143"/>
                </a:lnTo>
                <a:lnTo>
                  <a:pt x="97536" y="13715"/>
                </a:lnTo>
                <a:lnTo>
                  <a:pt x="94487" y="19811"/>
                </a:lnTo>
                <a:lnTo>
                  <a:pt x="88392" y="25907"/>
                </a:lnTo>
                <a:lnTo>
                  <a:pt x="57912" y="64007"/>
                </a:lnTo>
                <a:lnTo>
                  <a:pt x="65826" y="64007"/>
                </a:lnTo>
                <a:lnTo>
                  <a:pt x="99060" y="24383"/>
                </a:lnTo>
                <a:lnTo>
                  <a:pt x="103631" y="19811"/>
                </a:lnTo>
                <a:lnTo>
                  <a:pt x="106680" y="15239"/>
                </a:lnTo>
                <a:lnTo>
                  <a:pt x="112776" y="9143"/>
                </a:lnTo>
                <a:lnTo>
                  <a:pt x="115824" y="7619"/>
                </a:lnTo>
                <a:lnTo>
                  <a:pt x="120396" y="6096"/>
                </a:lnTo>
                <a:lnTo>
                  <a:pt x="123443" y="4572"/>
                </a:lnTo>
                <a:close/>
              </a:path>
              <a:path w="129539" h="123825">
                <a:moveTo>
                  <a:pt x="53340" y="0"/>
                </a:moveTo>
                <a:lnTo>
                  <a:pt x="1524" y="0"/>
                </a:lnTo>
                <a:lnTo>
                  <a:pt x="0" y="4572"/>
                </a:lnTo>
                <a:lnTo>
                  <a:pt x="53340" y="4572"/>
                </a:lnTo>
                <a:lnTo>
                  <a:pt x="53340" y="0"/>
                </a:lnTo>
                <a:close/>
              </a:path>
              <a:path w="129539" h="123825">
                <a:moveTo>
                  <a:pt x="129540" y="0"/>
                </a:moveTo>
                <a:lnTo>
                  <a:pt x="86868" y="0"/>
                </a:lnTo>
                <a:lnTo>
                  <a:pt x="85343" y="4572"/>
                </a:lnTo>
                <a:lnTo>
                  <a:pt x="129540" y="4572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36420" y="1996439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19">
                <a:moveTo>
                  <a:pt x="15240" y="103631"/>
                </a:moveTo>
                <a:lnTo>
                  <a:pt x="4572" y="103631"/>
                </a:lnTo>
                <a:lnTo>
                  <a:pt x="4572" y="105155"/>
                </a:lnTo>
                <a:lnTo>
                  <a:pt x="0" y="109727"/>
                </a:lnTo>
                <a:lnTo>
                  <a:pt x="0" y="115824"/>
                </a:lnTo>
                <a:lnTo>
                  <a:pt x="1524" y="118871"/>
                </a:lnTo>
                <a:lnTo>
                  <a:pt x="4572" y="120395"/>
                </a:lnTo>
                <a:lnTo>
                  <a:pt x="6096" y="121919"/>
                </a:lnTo>
                <a:lnTo>
                  <a:pt x="13716" y="121919"/>
                </a:lnTo>
                <a:lnTo>
                  <a:pt x="19812" y="118871"/>
                </a:lnTo>
                <a:lnTo>
                  <a:pt x="27431" y="115824"/>
                </a:lnTo>
                <a:lnTo>
                  <a:pt x="32004" y="112775"/>
                </a:lnTo>
                <a:lnTo>
                  <a:pt x="36880" y="106679"/>
                </a:lnTo>
                <a:lnTo>
                  <a:pt x="21336" y="106679"/>
                </a:lnTo>
                <a:lnTo>
                  <a:pt x="15240" y="103631"/>
                </a:lnTo>
                <a:close/>
              </a:path>
              <a:path w="109855" h="121919">
                <a:moveTo>
                  <a:pt x="56387" y="0"/>
                </a:moveTo>
                <a:lnTo>
                  <a:pt x="19812" y="0"/>
                </a:lnTo>
                <a:lnTo>
                  <a:pt x="18287" y="1524"/>
                </a:lnTo>
                <a:lnTo>
                  <a:pt x="21336" y="3048"/>
                </a:lnTo>
                <a:lnTo>
                  <a:pt x="22860" y="3048"/>
                </a:lnTo>
                <a:lnTo>
                  <a:pt x="27431" y="7619"/>
                </a:lnTo>
                <a:lnTo>
                  <a:pt x="27431" y="12191"/>
                </a:lnTo>
                <a:lnTo>
                  <a:pt x="28956" y="15239"/>
                </a:lnTo>
                <a:lnTo>
                  <a:pt x="28956" y="16763"/>
                </a:lnTo>
                <a:lnTo>
                  <a:pt x="47243" y="79248"/>
                </a:lnTo>
                <a:lnTo>
                  <a:pt x="38100" y="92963"/>
                </a:lnTo>
                <a:lnTo>
                  <a:pt x="33528" y="97535"/>
                </a:lnTo>
                <a:lnTo>
                  <a:pt x="30480" y="102107"/>
                </a:lnTo>
                <a:lnTo>
                  <a:pt x="28956" y="103631"/>
                </a:lnTo>
                <a:lnTo>
                  <a:pt x="27431" y="106679"/>
                </a:lnTo>
                <a:lnTo>
                  <a:pt x="36880" y="106679"/>
                </a:lnTo>
                <a:lnTo>
                  <a:pt x="38100" y="105155"/>
                </a:lnTo>
                <a:lnTo>
                  <a:pt x="42672" y="97535"/>
                </a:lnTo>
                <a:lnTo>
                  <a:pt x="65701" y="60959"/>
                </a:lnTo>
                <a:lnTo>
                  <a:pt x="57912" y="60959"/>
                </a:lnTo>
                <a:lnTo>
                  <a:pt x="47243" y="18287"/>
                </a:lnTo>
                <a:lnTo>
                  <a:pt x="45719" y="15239"/>
                </a:lnTo>
                <a:lnTo>
                  <a:pt x="45719" y="6095"/>
                </a:lnTo>
                <a:lnTo>
                  <a:pt x="47243" y="4571"/>
                </a:lnTo>
                <a:lnTo>
                  <a:pt x="48768" y="4571"/>
                </a:lnTo>
                <a:lnTo>
                  <a:pt x="51816" y="1524"/>
                </a:lnTo>
                <a:lnTo>
                  <a:pt x="56387" y="1524"/>
                </a:lnTo>
                <a:lnTo>
                  <a:pt x="56387" y="0"/>
                </a:lnTo>
                <a:close/>
              </a:path>
              <a:path w="109855" h="121919">
                <a:moveTo>
                  <a:pt x="102107" y="3048"/>
                </a:moveTo>
                <a:lnTo>
                  <a:pt x="88392" y="3048"/>
                </a:lnTo>
                <a:lnTo>
                  <a:pt x="88392" y="4571"/>
                </a:lnTo>
                <a:lnTo>
                  <a:pt x="89916" y="4571"/>
                </a:lnTo>
                <a:lnTo>
                  <a:pt x="89916" y="7619"/>
                </a:lnTo>
                <a:lnTo>
                  <a:pt x="88392" y="9143"/>
                </a:lnTo>
                <a:lnTo>
                  <a:pt x="85343" y="15239"/>
                </a:lnTo>
                <a:lnTo>
                  <a:pt x="57912" y="60959"/>
                </a:lnTo>
                <a:lnTo>
                  <a:pt x="65701" y="60959"/>
                </a:lnTo>
                <a:lnTo>
                  <a:pt x="94487" y="15239"/>
                </a:lnTo>
                <a:lnTo>
                  <a:pt x="96012" y="10667"/>
                </a:lnTo>
                <a:lnTo>
                  <a:pt x="97536" y="9143"/>
                </a:lnTo>
                <a:lnTo>
                  <a:pt x="97536" y="7619"/>
                </a:lnTo>
                <a:lnTo>
                  <a:pt x="102107" y="3048"/>
                </a:lnTo>
                <a:close/>
              </a:path>
              <a:path w="109855" h="121919">
                <a:moveTo>
                  <a:pt x="109728" y="0"/>
                </a:moveTo>
                <a:lnTo>
                  <a:pt x="82296" y="0"/>
                </a:lnTo>
                <a:lnTo>
                  <a:pt x="80772" y="1524"/>
                </a:lnTo>
                <a:lnTo>
                  <a:pt x="83819" y="1524"/>
                </a:lnTo>
                <a:lnTo>
                  <a:pt x="85343" y="3048"/>
                </a:lnTo>
                <a:lnTo>
                  <a:pt x="106680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20952" y="1993392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3180" y="83819"/>
                </a:moveTo>
                <a:lnTo>
                  <a:pt x="9143" y="83819"/>
                </a:lnTo>
                <a:lnTo>
                  <a:pt x="10667" y="85343"/>
                </a:lnTo>
                <a:lnTo>
                  <a:pt x="22859" y="88391"/>
                </a:lnTo>
                <a:lnTo>
                  <a:pt x="35051" y="88391"/>
                </a:lnTo>
                <a:lnTo>
                  <a:pt x="41147" y="85343"/>
                </a:lnTo>
                <a:lnTo>
                  <a:pt x="43180" y="83819"/>
                </a:lnTo>
                <a:close/>
              </a:path>
              <a:path w="67309" h="88900">
                <a:moveTo>
                  <a:pt x="7619" y="56387"/>
                </a:moveTo>
                <a:lnTo>
                  <a:pt x="4571" y="56387"/>
                </a:lnTo>
                <a:lnTo>
                  <a:pt x="0" y="86867"/>
                </a:lnTo>
                <a:lnTo>
                  <a:pt x="1523" y="86867"/>
                </a:lnTo>
                <a:lnTo>
                  <a:pt x="4571" y="83819"/>
                </a:lnTo>
                <a:lnTo>
                  <a:pt x="43180" y="83819"/>
                </a:lnTo>
                <a:lnTo>
                  <a:pt x="45211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0667" y="71627"/>
                </a:lnTo>
                <a:lnTo>
                  <a:pt x="7619" y="65531"/>
                </a:lnTo>
                <a:lnTo>
                  <a:pt x="7619" y="56387"/>
                </a:lnTo>
                <a:close/>
              </a:path>
              <a:path w="67309" h="88900">
                <a:moveTo>
                  <a:pt x="45719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59" y="6096"/>
                </a:lnTo>
                <a:lnTo>
                  <a:pt x="16763" y="10667"/>
                </a:lnTo>
                <a:lnTo>
                  <a:pt x="13715" y="16763"/>
                </a:lnTo>
                <a:lnTo>
                  <a:pt x="12191" y="24383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6575"/>
                </a:lnTo>
                <a:lnTo>
                  <a:pt x="15239" y="41148"/>
                </a:lnTo>
                <a:lnTo>
                  <a:pt x="21335" y="44196"/>
                </a:lnTo>
                <a:lnTo>
                  <a:pt x="27431" y="48767"/>
                </a:lnTo>
                <a:lnTo>
                  <a:pt x="36575" y="51815"/>
                </a:lnTo>
                <a:lnTo>
                  <a:pt x="44195" y="59435"/>
                </a:lnTo>
                <a:lnTo>
                  <a:pt x="45719" y="62483"/>
                </a:lnTo>
                <a:lnTo>
                  <a:pt x="45719" y="73151"/>
                </a:lnTo>
                <a:lnTo>
                  <a:pt x="42671" y="76200"/>
                </a:lnTo>
                <a:lnTo>
                  <a:pt x="39623" y="77724"/>
                </a:lnTo>
                <a:lnTo>
                  <a:pt x="36575" y="80772"/>
                </a:lnTo>
                <a:lnTo>
                  <a:pt x="32003" y="82296"/>
                </a:lnTo>
                <a:lnTo>
                  <a:pt x="45211" y="82296"/>
                </a:lnTo>
                <a:lnTo>
                  <a:pt x="47243" y="80772"/>
                </a:lnTo>
                <a:lnTo>
                  <a:pt x="54863" y="76200"/>
                </a:lnTo>
                <a:lnTo>
                  <a:pt x="59435" y="70103"/>
                </a:lnTo>
                <a:lnTo>
                  <a:pt x="60959" y="62483"/>
                </a:lnTo>
                <a:lnTo>
                  <a:pt x="60936" y="55268"/>
                </a:lnTo>
                <a:lnTo>
                  <a:pt x="58483" y="49339"/>
                </a:lnTo>
                <a:lnTo>
                  <a:pt x="53459" y="44267"/>
                </a:lnTo>
                <a:lnTo>
                  <a:pt x="45719" y="39624"/>
                </a:lnTo>
                <a:lnTo>
                  <a:pt x="35051" y="32003"/>
                </a:lnTo>
                <a:lnTo>
                  <a:pt x="25907" y="27431"/>
                </a:lnTo>
                <a:lnTo>
                  <a:pt x="24384" y="25907"/>
                </a:lnTo>
                <a:lnTo>
                  <a:pt x="22859" y="22859"/>
                </a:lnTo>
                <a:lnTo>
                  <a:pt x="22859" y="16763"/>
                </a:lnTo>
                <a:lnTo>
                  <a:pt x="25907" y="10667"/>
                </a:lnTo>
                <a:lnTo>
                  <a:pt x="28956" y="7619"/>
                </a:lnTo>
                <a:lnTo>
                  <a:pt x="32003" y="6096"/>
                </a:lnTo>
                <a:lnTo>
                  <a:pt x="36575" y="4572"/>
                </a:lnTo>
                <a:lnTo>
                  <a:pt x="57911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8767" y="1524"/>
                </a:lnTo>
                <a:lnTo>
                  <a:pt x="45719" y="0"/>
                </a:lnTo>
                <a:close/>
              </a:path>
              <a:path w="67309" h="88900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0959" y="4572"/>
                </a:lnTo>
                <a:lnTo>
                  <a:pt x="45719" y="4572"/>
                </a:lnTo>
                <a:lnTo>
                  <a:pt x="50291" y="6096"/>
                </a:lnTo>
                <a:lnTo>
                  <a:pt x="53339" y="9143"/>
                </a:lnTo>
                <a:lnTo>
                  <a:pt x="56387" y="13715"/>
                </a:lnTo>
                <a:lnTo>
                  <a:pt x="57911" y="19811"/>
                </a:lnTo>
                <a:lnTo>
                  <a:pt x="57911" y="27431"/>
                </a:lnTo>
                <a:lnTo>
                  <a:pt x="60959" y="2743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51203" y="1993392"/>
            <a:ext cx="68580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41119" y="1955292"/>
            <a:ext cx="131445" cy="123825"/>
          </a:xfrm>
          <a:custGeom>
            <a:avLst/>
            <a:gdLst/>
            <a:ahLst/>
            <a:cxnLst/>
            <a:rect l="l" t="t" r="r" b="b"/>
            <a:pathLst>
              <a:path w="131444" h="123825">
                <a:moveTo>
                  <a:pt x="65532" y="120396"/>
                </a:moveTo>
                <a:lnTo>
                  <a:pt x="15240" y="120396"/>
                </a:lnTo>
                <a:lnTo>
                  <a:pt x="13716" y="123443"/>
                </a:lnTo>
                <a:lnTo>
                  <a:pt x="65532" y="123443"/>
                </a:lnTo>
                <a:lnTo>
                  <a:pt x="65532" y="120396"/>
                </a:lnTo>
                <a:close/>
              </a:path>
              <a:path w="131444" h="123825">
                <a:moveTo>
                  <a:pt x="44196" y="4572"/>
                </a:moveTo>
                <a:lnTo>
                  <a:pt x="4571" y="4572"/>
                </a:lnTo>
                <a:lnTo>
                  <a:pt x="9143" y="7619"/>
                </a:lnTo>
                <a:lnTo>
                  <a:pt x="12192" y="9143"/>
                </a:lnTo>
                <a:lnTo>
                  <a:pt x="13716" y="10667"/>
                </a:lnTo>
                <a:lnTo>
                  <a:pt x="13716" y="12191"/>
                </a:lnTo>
                <a:lnTo>
                  <a:pt x="19812" y="21335"/>
                </a:lnTo>
                <a:lnTo>
                  <a:pt x="42671" y="73151"/>
                </a:lnTo>
                <a:lnTo>
                  <a:pt x="35052" y="102107"/>
                </a:lnTo>
                <a:lnTo>
                  <a:pt x="33528" y="109727"/>
                </a:lnTo>
                <a:lnTo>
                  <a:pt x="32004" y="112775"/>
                </a:lnTo>
                <a:lnTo>
                  <a:pt x="27432" y="117348"/>
                </a:lnTo>
                <a:lnTo>
                  <a:pt x="22860" y="120396"/>
                </a:lnTo>
                <a:lnTo>
                  <a:pt x="57912" y="120396"/>
                </a:lnTo>
                <a:lnTo>
                  <a:pt x="53340" y="118872"/>
                </a:lnTo>
                <a:lnTo>
                  <a:pt x="51816" y="115824"/>
                </a:lnTo>
                <a:lnTo>
                  <a:pt x="50292" y="114300"/>
                </a:lnTo>
                <a:lnTo>
                  <a:pt x="50292" y="109727"/>
                </a:lnTo>
                <a:lnTo>
                  <a:pt x="51816" y="102107"/>
                </a:lnTo>
                <a:lnTo>
                  <a:pt x="59436" y="71627"/>
                </a:lnTo>
                <a:lnTo>
                  <a:pt x="65581" y="64007"/>
                </a:lnTo>
                <a:lnTo>
                  <a:pt x="57912" y="64007"/>
                </a:lnTo>
                <a:lnTo>
                  <a:pt x="39624" y="22859"/>
                </a:lnTo>
                <a:lnTo>
                  <a:pt x="38100" y="18287"/>
                </a:lnTo>
                <a:lnTo>
                  <a:pt x="36576" y="15239"/>
                </a:lnTo>
                <a:lnTo>
                  <a:pt x="36576" y="12191"/>
                </a:lnTo>
                <a:lnTo>
                  <a:pt x="38100" y="9143"/>
                </a:lnTo>
                <a:lnTo>
                  <a:pt x="39624" y="7619"/>
                </a:lnTo>
                <a:lnTo>
                  <a:pt x="42671" y="6096"/>
                </a:lnTo>
                <a:lnTo>
                  <a:pt x="44196" y="4572"/>
                </a:lnTo>
                <a:close/>
              </a:path>
              <a:path w="131444" h="123825">
                <a:moveTo>
                  <a:pt x="123443" y="4572"/>
                </a:moveTo>
                <a:lnTo>
                  <a:pt x="92964" y="4572"/>
                </a:lnTo>
                <a:lnTo>
                  <a:pt x="96012" y="7619"/>
                </a:lnTo>
                <a:lnTo>
                  <a:pt x="96012" y="9143"/>
                </a:lnTo>
                <a:lnTo>
                  <a:pt x="97536" y="9143"/>
                </a:lnTo>
                <a:lnTo>
                  <a:pt x="97536" y="13715"/>
                </a:lnTo>
                <a:lnTo>
                  <a:pt x="96012" y="16763"/>
                </a:lnTo>
                <a:lnTo>
                  <a:pt x="92964" y="19811"/>
                </a:lnTo>
                <a:lnTo>
                  <a:pt x="88392" y="25907"/>
                </a:lnTo>
                <a:lnTo>
                  <a:pt x="57912" y="64007"/>
                </a:lnTo>
                <a:lnTo>
                  <a:pt x="65581" y="64007"/>
                </a:lnTo>
                <a:lnTo>
                  <a:pt x="97536" y="24383"/>
                </a:lnTo>
                <a:lnTo>
                  <a:pt x="103632" y="19811"/>
                </a:lnTo>
                <a:lnTo>
                  <a:pt x="111252" y="12191"/>
                </a:lnTo>
                <a:lnTo>
                  <a:pt x="112776" y="9143"/>
                </a:lnTo>
                <a:lnTo>
                  <a:pt x="118872" y="6096"/>
                </a:lnTo>
                <a:lnTo>
                  <a:pt x="123443" y="4572"/>
                </a:lnTo>
                <a:close/>
              </a:path>
              <a:path w="131444" h="123825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1816" y="4572"/>
                </a:lnTo>
                <a:lnTo>
                  <a:pt x="53340" y="0"/>
                </a:lnTo>
                <a:close/>
              </a:path>
              <a:path w="131444" h="123825">
                <a:moveTo>
                  <a:pt x="131064" y="0"/>
                </a:moveTo>
                <a:lnTo>
                  <a:pt x="88392" y="0"/>
                </a:lnTo>
                <a:lnTo>
                  <a:pt x="86868" y="4572"/>
                </a:lnTo>
                <a:lnTo>
                  <a:pt x="129540" y="4572"/>
                </a:lnTo>
                <a:lnTo>
                  <a:pt x="13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44240" y="1985772"/>
            <a:ext cx="166115" cy="944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14800" y="191414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48767" y="0"/>
                </a:moveTo>
                <a:lnTo>
                  <a:pt x="21121" y="28289"/>
                </a:lnTo>
                <a:lnTo>
                  <a:pt x="3428" y="72771"/>
                </a:lnTo>
                <a:lnTo>
                  <a:pt x="0" y="106679"/>
                </a:lnTo>
                <a:lnTo>
                  <a:pt x="857" y="123753"/>
                </a:lnTo>
                <a:lnTo>
                  <a:pt x="13715" y="170687"/>
                </a:lnTo>
                <a:lnTo>
                  <a:pt x="37933" y="206263"/>
                </a:lnTo>
                <a:lnTo>
                  <a:pt x="48767" y="214883"/>
                </a:lnTo>
                <a:lnTo>
                  <a:pt x="48767" y="210311"/>
                </a:lnTo>
                <a:lnTo>
                  <a:pt x="42695" y="203906"/>
                </a:lnTo>
                <a:lnTo>
                  <a:pt x="37909" y="197929"/>
                </a:lnTo>
                <a:lnTo>
                  <a:pt x="21478" y="160615"/>
                </a:lnTo>
                <a:lnTo>
                  <a:pt x="16811" y="117443"/>
                </a:lnTo>
                <a:lnTo>
                  <a:pt x="16916" y="89582"/>
                </a:lnTo>
                <a:lnTo>
                  <a:pt x="22121" y="51196"/>
                </a:lnTo>
                <a:lnTo>
                  <a:pt x="39052" y="14097"/>
                </a:lnTo>
                <a:lnTo>
                  <a:pt x="48767" y="4572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83608" y="191414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0" y="0"/>
                </a:moveTo>
                <a:lnTo>
                  <a:pt x="0" y="4572"/>
                </a:lnTo>
                <a:lnTo>
                  <a:pt x="6072" y="10310"/>
                </a:lnTo>
                <a:lnTo>
                  <a:pt x="10858" y="16192"/>
                </a:lnTo>
                <a:lnTo>
                  <a:pt x="14787" y="22359"/>
                </a:lnTo>
                <a:lnTo>
                  <a:pt x="18287" y="28955"/>
                </a:lnTo>
                <a:lnTo>
                  <a:pt x="22312" y="36361"/>
                </a:lnTo>
                <a:lnTo>
                  <a:pt x="25336" y="44767"/>
                </a:lnTo>
                <a:lnTo>
                  <a:pt x="27503" y="54030"/>
                </a:lnTo>
                <a:lnTo>
                  <a:pt x="28955" y="64007"/>
                </a:lnTo>
                <a:lnTo>
                  <a:pt x="30718" y="74580"/>
                </a:lnTo>
                <a:lnTo>
                  <a:pt x="31622" y="85725"/>
                </a:lnTo>
                <a:lnTo>
                  <a:pt x="31956" y="97440"/>
                </a:lnTo>
                <a:lnTo>
                  <a:pt x="31956" y="121753"/>
                </a:lnTo>
                <a:lnTo>
                  <a:pt x="31623" y="132778"/>
                </a:lnTo>
                <a:lnTo>
                  <a:pt x="24193" y="172402"/>
                </a:lnTo>
                <a:lnTo>
                  <a:pt x="5429" y="205692"/>
                </a:lnTo>
                <a:lnTo>
                  <a:pt x="0" y="210311"/>
                </a:lnTo>
                <a:lnTo>
                  <a:pt x="0" y="214883"/>
                </a:lnTo>
                <a:lnTo>
                  <a:pt x="28932" y="186594"/>
                </a:lnTo>
                <a:lnTo>
                  <a:pt x="45529" y="141350"/>
                </a:lnTo>
                <a:lnTo>
                  <a:pt x="48767" y="106679"/>
                </a:lnTo>
                <a:lnTo>
                  <a:pt x="47934" y="89820"/>
                </a:lnTo>
                <a:lnTo>
                  <a:pt x="36575" y="42672"/>
                </a:lnTo>
                <a:lnTo>
                  <a:pt x="10858" y="85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16779" y="2031491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97423" y="1952244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2672" y="121920"/>
                </a:moveTo>
                <a:lnTo>
                  <a:pt x="7620" y="121920"/>
                </a:lnTo>
                <a:lnTo>
                  <a:pt x="1524" y="123444"/>
                </a:lnTo>
                <a:lnTo>
                  <a:pt x="1524" y="126491"/>
                </a:lnTo>
                <a:lnTo>
                  <a:pt x="47243" y="126491"/>
                </a:lnTo>
                <a:lnTo>
                  <a:pt x="47243" y="123444"/>
                </a:lnTo>
                <a:lnTo>
                  <a:pt x="42672" y="121920"/>
                </a:lnTo>
                <a:close/>
              </a:path>
              <a:path w="47625" h="127000">
                <a:moveTo>
                  <a:pt x="36575" y="120396"/>
                </a:moveTo>
                <a:lnTo>
                  <a:pt x="13715" y="120396"/>
                </a:lnTo>
                <a:lnTo>
                  <a:pt x="10667" y="121920"/>
                </a:lnTo>
                <a:lnTo>
                  <a:pt x="39624" y="121920"/>
                </a:lnTo>
                <a:lnTo>
                  <a:pt x="36575" y="120396"/>
                </a:lnTo>
                <a:close/>
              </a:path>
              <a:path w="47625" h="127000">
                <a:moveTo>
                  <a:pt x="32003" y="16763"/>
                </a:moveTo>
                <a:lnTo>
                  <a:pt x="13715" y="16763"/>
                </a:lnTo>
                <a:lnTo>
                  <a:pt x="16763" y="19811"/>
                </a:lnTo>
                <a:lnTo>
                  <a:pt x="16763" y="22859"/>
                </a:lnTo>
                <a:lnTo>
                  <a:pt x="18287" y="22859"/>
                </a:lnTo>
                <a:lnTo>
                  <a:pt x="18287" y="115824"/>
                </a:lnTo>
                <a:lnTo>
                  <a:pt x="16763" y="117348"/>
                </a:lnTo>
                <a:lnTo>
                  <a:pt x="16763" y="118872"/>
                </a:lnTo>
                <a:lnTo>
                  <a:pt x="15239" y="120396"/>
                </a:lnTo>
                <a:lnTo>
                  <a:pt x="35051" y="120396"/>
                </a:lnTo>
                <a:lnTo>
                  <a:pt x="33527" y="118872"/>
                </a:lnTo>
                <a:lnTo>
                  <a:pt x="33527" y="117348"/>
                </a:lnTo>
                <a:lnTo>
                  <a:pt x="32003" y="115824"/>
                </a:lnTo>
                <a:lnTo>
                  <a:pt x="32003" y="16763"/>
                </a:lnTo>
                <a:close/>
              </a:path>
              <a:path w="47625" h="127000">
                <a:moveTo>
                  <a:pt x="32003" y="0"/>
                </a:moveTo>
                <a:lnTo>
                  <a:pt x="28955" y="0"/>
                </a:lnTo>
                <a:lnTo>
                  <a:pt x="0" y="16763"/>
                </a:lnTo>
                <a:lnTo>
                  <a:pt x="1524" y="19811"/>
                </a:lnTo>
                <a:lnTo>
                  <a:pt x="4572" y="16763"/>
                </a:lnTo>
                <a:lnTo>
                  <a:pt x="32003" y="16763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058155" y="2095500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7244" y="121920"/>
                </a:moveTo>
                <a:lnTo>
                  <a:pt x="1524" y="121920"/>
                </a:lnTo>
                <a:lnTo>
                  <a:pt x="1524" y="126492"/>
                </a:lnTo>
                <a:lnTo>
                  <a:pt x="47244" y="126492"/>
                </a:lnTo>
                <a:lnTo>
                  <a:pt x="47244" y="121920"/>
                </a:lnTo>
                <a:close/>
              </a:path>
              <a:path w="47625" h="127000">
                <a:moveTo>
                  <a:pt x="36576" y="120396"/>
                </a:moveTo>
                <a:lnTo>
                  <a:pt x="12192" y="120396"/>
                </a:lnTo>
                <a:lnTo>
                  <a:pt x="10668" y="121920"/>
                </a:lnTo>
                <a:lnTo>
                  <a:pt x="38100" y="121920"/>
                </a:lnTo>
                <a:lnTo>
                  <a:pt x="36576" y="120396"/>
                </a:lnTo>
                <a:close/>
              </a:path>
              <a:path w="47625" h="127000">
                <a:moveTo>
                  <a:pt x="33528" y="15240"/>
                </a:moveTo>
                <a:lnTo>
                  <a:pt x="10668" y="15240"/>
                </a:lnTo>
                <a:lnTo>
                  <a:pt x="12192" y="16764"/>
                </a:lnTo>
                <a:lnTo>
                  <a:pt x="15240" y="16764"/>
                </a:lnTo>
                <a:lnTo>
                  <a:pt x="15240" y="18288"/>
                </a:lnTo>
                <a:lnTo>
                  <a:pt x="16764" y="19811"/>
                </a:lnTo>
                <a:lnTo>
                  <a:pt x="16764" y="117348"/>
                </a:lnTo>
                <a:lnTo>
                  <a:pt x="13716" y="120396"/>
                </a:lnTo>
                <a:lnTo>
                  <a:pt x="35052" y="120396"/>
                </a:lnTo>
                <a:lnTo>
                  <a:pt x="33528" y="118872"/>
                </a:lnTo>
                <a:lnTo>
                  <a:pt x="33528" y="15240"/>
                </a:lnTo>
                <a:close/>
              </a:path>
              <a:path w="47625" h="127000">
                <a:moveTo>
                  <a:pt x="33528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6764"/>
                </a:lnTo>
                <a:lnTo>
                  <a:pt x="4572" y="16764"/>
                </a:lnTo>
                <a:lnTo>
                  <a:pt x="9144" y="15240"/>
                </a:lnTo>
                <a:lnTo>
                  <a:pt x="33528" y="15240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892040" y="183794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8768" y="121920"/>
                </a:moveTo>
                <a:lnTo>
                  <a:pt x="3048" y="121920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20"/>
                </a:lnTo>
                <a:close/>
              </a:path>
              <a:path w="48895" h="125094">
                <a:moveTo>
                  <a:pt x="39624" y="120396"/>
                </a:moveTo>
                <a:lnTo>
                  <a:pt x="12192" y="120396"/>
                </a:lnTo>
                <a:lnTo>
                  <a:pt x="9144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5" h="125094">
                <a:moveTo>
                  <a:pt x="33527" y="15239"/>
                </a:moveTo>
                <a:lnTo>
                  <a:pt x="15239" y="15239"/>
                </a:lnTo>
                <a:lnTo>
                  <a:pt x="15239" y="16763"/>
                </a:lnTo>
                <a:lnTo>
                  <a:pt x="16763" y="16763"/>
                </a:lnTo>
                <a:lnTo>
                  <a:pt x="16763" y="22859"/>
                </a:lnTo>
                <a:lnTo>
                  <a:pt x="18287" y="27431"/>
                </a:lnTo>
                <a:lnTo>
                  <a:pt x="18287" y="111251"/>
                </a:lnTo>
                <a:lnTo>
                  <a:pt x="16763" y="114300"/>
                </a:lnTo>
                <a:lnTo>
                  <a:pt x="16763" y="118872"/>
                </a:lnTo>
                <a:lnTo>
                  <a:pt x="13715" y="120396"/>
                </a:lnTo>
                <a:lnTo>
                  <a:pt x="38100" y="120396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5239"/>
                </a:lnTo>
                <a:close/>
              </a:path>
              <a:path w="48895" h="125094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18076" y="1952244"/>
            <a:ext cx="48895" cy="127000"/>
          </a:xfrm>
          <a:custGeom>
            <a:avLst/>
            <a:gdLst/>
            <a:ahLst/>
            <a:cxnLst/>
            <a:rect l="l" t="t" r="r" b="b"/>
            <a:pathLst>
              <a:path w="48895" h="127000">
                <a:moveTo>
                  <a:pt x="42672" y="121920"/>
                </a:moveTo>
                <a:lnTo>
                  <a:pt x="9144" y="121920"/>
                </a:lnTo>
                <a:lnTo>
                  <a:pt x="3048" y="123444"/>
                </a:lnTo>
                <a:lnTo>
                  <a:pt x="3048" y="126491"/>
                </a:lnTo>
                <a:lnTo>
                  <a:pt x="48768" y="126491"/>
                </a:lnTo>
                <a:lnTo>
                  <a:pt x="48768" y="123444"/>
                </a:lnTo>
                <a:lnTo>
                  <a:pt x="42672" y="121920"/>
                </a:lnTo>
                <a:close/>
              </a:path>
              <a:path w="48895" h="127000">
                <a:moveTo>
                  <a:pt x="36575" y="120396"/>
                </a:moveTo>
                <a:lnTo>
                  <a:pt x="13715" y="120396"/>
                </a:lnTo>
                <a:lnTo>
                  <a:pt x="12191" y="121920"/>
                </a:lnTo>
                <a:lnTo>
                  <a:pt x="39624" y="121920"/>
                </a:lnTo>
                <a:lnTo>
                  <a:pt x="36575" y="120396"/>
                </a:lnTo>
                <a:close/>
              </a:path>
              <a:path w="48895" h="127000">
                <a:moveTo>
                  <a:pt x="33527" y="16763"/>
                </a:moveTo>
                <a:lnTo>
                  <a:pt x="13715" y="16763"/>
                </a:lnTo>
                <a:lnTo>
                  <a:pt x="16763" y="19811"/>
                </a:lnTo>
                <a:lnTo>
                  <a:pt x="16763" y="22859"/>
                </a:lnTo>
                <a:lnTo>
                  <a:pt x="18287" y="22859"/>
                </a:lnTo>
                <a:lnTo>
                  <a:pt x="18287" y="115824"/>
                </a:lnTo>
                <a:lnTo>
                  <a:pt x="16763" y="117348"/>
                </a:lnTo>
                <a:lnTo>
                  <a:pt x="16763" y="118872"/>
                </a:lnTo>
                <a:lnTo>
                  <a:pt x="15239" y="120396"/>
                </a:lnTo>
                <a:lnTo>
                  <a:pt x="35051" y="120396"/>
                </a:lnTo>
                <a:lnTo>
                  <a:pt x="33527" y="118872"/>
                </a:lnTo>
                <a:lnTo>
                  <a:pt x="33527" y="16763"/>
                </a:lnTo>
                <a:close/>
              </a:path>
              <a:path w="48895" h="127000">
                <a:moveTo>
                  <a:pt x="33527" y="0"/>
                </a:moveTo>
                <a:lnTo>
                  <a:pt x="30479" y="0"/>
                </a:lnTo>
                <a:lnTo>
                  <a:pt x="0" y="16763"/>
                </a:lnTo>
                <a:lnTo>
                  <a:pt x="1524" y="19811"/>
                </a:lnTo>
                <a:lnTo>
                  <a:pt x="6096" y="16763"/>
                </a:lnTo>
                <a:lnTo>
                  <a:pt x="33527" y="16763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47744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7619" y="7620"/>
                </a:lnTo>
                <a:lnTo>
                  <a:pt x="12191" y="12191"/>
                </a:lnTo>
                <a:lnTo>
                  <a:pt x="24383" y="30479"/>
                </a:lnTo>
                <a:lnTo>
                  <a:pt x="25907" y="36575"/>
                </a:lnTo>
                <a:lnTo>
                  <a:pt x="28955" y="42672"/>
                </a:lnTo>
                <a:lnTo>
                  <a:pt x="33527" y="86868"/>
                </a:lnTo>
                <a:lnTo>
                  <a:pt x="33242" y="95107"/>
                </a:lnTo>
                <a:lnTo>
                  <a:pt x="32385" y="103631"/>
                </a:lnTo>
                <a:lnTo>
                  <a:pt x="30956" y="112156"/>
                </a:lnTo>
                <a:lnTo>
                  <a:pt x="28955" y="120396"/>
                </a:lnTo>
                <a:lnTo>
                  <a:pt x="27289" y="127873"/>
                </a:lnTo>
                <a:lnTo>
                  <a:pt x="0" y="163068"/>
                </a:lnTo>
                <a:lnTo>
                  <a:pt x="0" y="167639"/>
                </a:lnTo>
                <a:lnTo>
                  <a:pt x="36575" y="134111"/>
                </a:lnTo>
                <a:lnTo>
                  <a:pt x="49434" y="97250"/>
                </a:lnTo>
                <a:lnTo>
                  <a:pt x="50291" y="83820"/>
                </a:lnTo>
                <a:lnTo>
                  <a:pt x="49744" y="73818"/>
                </a:lnTo>
                <a:lnTo>
                  <a:pt x="34480" y="30099"/>
                </a:lnTo>
                <a:lnTo>
                  <a:pt x="7215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04488" y="19507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39" y="32003"/>
                </a:lnTo>
                <a:lnTo>
                  <a:pt x="881" y="70151"/>
                </a:lnTo>
                <a:lnTo>
                  <a:pt x="0" y="83820"/>
                </a:lnTo>
                <a:lnTo>
                  <a:pt x="547" y="92963"/>
                </a:lnTo>
                <a:lnTo>
                  <a:pt x="16383" y="136778"/>
                </a:lnTo>
                <a:lnTo>
                  <a:pt x="44362" y="163520"/>
                </a:lnTo>
                <a:lnTo>
                  <a:pt x="50291" y="167639"/>
                </a:lnTo>
                <a:lnTo>
                  <a:pt x="50291" y="163068"/>
                </a:lnTo>
                <a:lnTo>
                  <a:pt x="44196" y="160020"/>
                </a:lnTo>
                <a:lnTo>
                  <a:pt x="39624" y="155448"/>
                </a:lnTo>
                <a:lnTo>
                  <a:pt x="36575" y="150875"/>
                </a:lnTo>
                <a:lnTo>
                  <a:pt x="32003" y="146303"/>
                </a:lnTo>
                <a:lnTo>
                  <a:pt x="28956" y="140207"/>
                </a:lnTo>
                <a:lnTo>
                  <a:pt x="25908" y="137159"/>
                </a:lnTo>
                <a:lnTo>
                  <a:pt x="24384" y="131063"/>
                </a:lnTo>
                <a:lnTo>
                  <a:pt x="21336" y="124968"/>
                </a:lnTo>
                <a:lnTo>
                  <a:pt x="19812" y="115824"/>
                </a:lnTo>
                <a:lnTo>
                  <a:pt x="19573" y="107561"/>
                </a:lnTo>
                <a:lnTo>
                  <a:pt x="18526" y="89892"/>
                </a:lnTo>
                <a:lnTo>
                  <a:pt x="21336" y="47244"/>
                </a:lnTo>
                <a:lnTo>
                  <a:pt x="38100" y="12191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15840" y="2066544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20" h="71755">
                <a:moveTo>
                  <a:pt x="38100" y="9144"/>
                </a:moveTo>
                <a:lnTo>
                  <a:pt x="22860" y="9144"/>
                </a:lnTo>
                <a:lnTo>
                  <a:pt x="30480" y="16763"/>
                </a:lnTo>
                <a:lnTo>
                  <a:pt x="32004" y="19811"/>
                </a:lnTo>
                <a:lnTo>
                  <a:pt x="32004" y="28955"/>
                </a:lnTo>
                <a:lnTo>
                  <a:pt x="28956" y="36575"/>
                </a:lnTo>
                <a:lnTo>
                  <a:pt x="0" y="68579"/>
                </a:lnTo>
                <a:lnTo>
                  <a:pt x="0" y="71627"/>
                </a:lnTo>
                <a:lnTo>
                  <a:pt x="41148" y="71627"/>
                </a:lnTo>
                <a:lnTo>
                  <a:pt x="43687" y="64007"/>
                </a:lnTo>
                <a:lnTo>
                  <a:pt x="10668" y="64007"/>
                </a:lnTo>
                <a:lnTo>
                  <a:pt x="18287" y="56387"/>
                </a:lnTo>
                <a:lnTo>
                  <a:pt x="25908" y="47244"/>
                </a:lnTo>
                <a:lnTo>
                  <a:pt x="32004" y="41148"/>
                </a:lnTo>
                <a:lnTo>
                  <a:pt x="36575" y="35051"/>
                </a:lnTo>
                <a:lnTo>
                  <a:pt x="38100" y="28955"/>
                </a:lnTo>
                <a:lnTo>
                  <a:pt x="41148" y="25907"/>
                </a:lnTo>
                <a:lnTo>
                  <a:pt x="41148" y="15239"/>
                </a:lnTo>
                <a:lnTo>
                  <a:pt x="39624" y="10667"/>
                </a:lnTo>
                <a:lnTo>
                  <a:pt x="38100" y="9144"/>
                </a:lnTo>
                <a:close/>
              </a:path>
              <a:path w="45720" h="71755">
                <a:moveTo>
                  <a:pt x="45720" y="57911"/>
                </a:moveTo>
                <a:lnTo>
                  <a:pt x="44196" y="57911"/>
                </a:lnTo>
                <a:lnTo>
                  <a:pt x="41148" y="60959"/>
                </a:lnTo>
                <a:lnTo>
                  <a:pt x="41148" y="62483"/>
                </a:lnTo>
                <a:lnTo>
                  <a:pt x="39624" y="62483"/>
                </a:lnTo>
                <a:lnTo>
                  <a:pt x="38100" y="64007"/>
                </a:lnTo>
                <a:lnTo>
                  <a:pt x="43687" y="64007"/>
                </a:lnTo>
                <a:lnTo>
                  <a:pt x="45720" y="57911"/>
                </a:lnTo>
                <a:close/>
              </a:path>
              <a:path w="45720" h="71755">
                <a:moveTo>
                  <a:pt x="25908" y="0"/>
                </a:moveTo>
                <a:lnTo>
                  <a:pt x="16763" y="0"/>
                </a:lnTo>
                <a:lnTo>
                  <a:pt x="7620" y="6096"/>
                </a:lnTo>
                <a:lnTo>
                  <a:pt x="4572" y="9144"/>
                </a:lnTo>
                <a:lnTo>
                  <a:pt x="1524" y="15239"/>
                </a:lnTo>
                <a:lnTo>
                  <a:pt x="1524" y="21335"/>
                </a:lnTo>
                <a:lnTo>
                  <a:pt x="3048" y="21335"/>
                </a:lnTo>
                <a:lnTo>
                  <a:pt x="4572" y="16763"/>
                </a:lnTo>
                <a:lnTo>
                  <a:pt x="6096" y="13715"/>
                </a:lnTo>
                <a:lnTo>
                  <a:pt x="15239" y="9144"/>
                </a:lnTo>
                <a:lnTo>
                  <a:pt x="38100" y="9144"/>
                </a:lnTo>
                <a:lnTo>
                  <a:pt x="32004" y="3048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04459" y="203606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80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60264" y="2031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04459" y="198424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63667" y="217932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920996" y="217398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963667" y="212597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73523" y="20147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73523" y="20482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25111" y="203606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82440" y="2031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325111" y="1984248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738115" y="2135123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7" y="85344"/>
                </a:moveTo>
                <a:lnTo>
                  <a:pt x="10668" y="85344"/>
                </a:lnTo>
                <a:lnTo>
                  <a:pt x="16763" y="88392"/>
                </a:lnTo>
                <a:lnTo>
                  <a:pt x="33528" y="88392"/>
                </a:lnTo>
                <a:lnTo>
                  <a:pt x="41148" y="86868"/>
                </a:lnTo>
                <a:lnTo>
                  <a:pt x="43687" y="85344"/>
                </a:lnTo>
                <a:close/>
              </a:path>
              <a:path w="67310" h="88900">
                <a:moveTo>
                  <a:pt x="9144" y="57911"/>
                </a:moveTo>
                <a:lnTo>
                  <a:pt x="6096" y="57911"/>
                </a:lnTo>
                <a:lnTo>
                  <a:pt x="0" y="86868"/>
                </a:lnTo>
                <a:lnTo>
                  <a:pt x="3048" y="86868"/>
                </a:lnTo>
                <a:lnTo>
                  <a:pt x="3048" y="85344"/>
                </a:lnTo>
                <a:lnTo>
                  <a:pt x="43687" y="85344"/>
                </a:lnTo>
                <a:lnTo>
                  <a:pt x="46228" y="83820"/>
                </a:lnTo>
                <a:lnTo>
                  <a:pt x="22860" y="83820"/>
                </a:lnTo>
                <a:lnTo>
                  <a:pt x="18287" y="80772"/>
                </a:lnTo>
                <a:lnTo>
                  <a:pt x="13716" y="76200"/>
                </a:lnTo>
                <a:lnTo>
                  <a:pt x="10668" y="71627"/>
                </a:lnTo>
                <a:lnTo>
                  <a:pt x="9144" y="67055"/>
                </a:lnTo>
                <a:lnTo>
                  <a:pt x="9144" y="57911"/>
                </a:lnTo>
                <a:close/>
              </a:path>
              <a:path w="67310" h="88900">
                <a:moveTo>
                  <a:pt x="45720" y="0"/>
                </a:moveTo>
                <a:lnTo>
                  <a:pt x="33528" y="0"/>
                </a:lnTo>
                <a:lnTo>
                  <a:pt x="28956" y="3048"/>
                </a:lnTo>
                <a:lnTo>
                  <a:pt x="16763" y="12192"/>
                </a:lnTo>
                <a:lnTo>
                  <a:pt x="12192" y="18287"/>
                </a:lnTo>
                <a:lnTo>
                  <a:pt x="10668" y="24383"/>
                </a:lnTo>
                <a:lnTo>
                  <a:pt x="10668" y="33527"/>
                </a:lnTo>
                <a:lnTo>
                  <a:pt x="12192" y="38100"/>
                </a:lnTo>
                <a:lnTo>
                  <a:pt x="19812" y="45720"/>
                </a:lnTo>
                <a:lnTo>
                  <a:pt x="28956" y="48768"/>
                </a:lnTo>
                <a:lnTo>
                  <a:pt x="41148" y="57911"/>
                </a:lnTo>
                <a:lnTo>
                  <a:pt x="42672" y="60959"/>
                </a:lnTo>
                <a:lnTo>
                  <a:pt x="45720" y="64007"/>
                </a:lnTo>
                <a:lnTo>
                  <a:pt x="45720" y="70103"/>
                </a:lnTo>
                <a:lnTo>
                  <a:pt x="42672" y="76200"/>
                </a:lnTo>
                <a:lnTo>
                  <a:pt x="36575" y="82296"/>
                </a:lnTo>
                <a:lnTo>
                  <a:pt x="33528" y="83820"/>
                </a:lnTo>
                <a:lnTo>
                  <a:pt x="46228" y="83820"/>
                </a:lnTo>
                <a:lnTo>
                  <a:pt x="60317" y="56554"/>
                </a:lnTo>
                <a:lnTo>
                  <a:pt x="58483" y="50101"/>
                </a:lnTo>
                <a:lnTo>
                  <a:pt x="54078" y="44505"/>
                </a:lnTo>
                <a:lnTo>
                  <a:pt x="47244" y="39624"/>
                </a:lnTo>
                <a:lnTo>
                  <a:pt x="35051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4383"/>
                </a:lnTo>
                <a:lnTo>
                  <a:pt x="24384" y="13716"/>
                </a:lnTo>
                <a:lnTo>
                  <a:pt x="27432" y="12192"/>
                </a:lnTo>
                <a:lnTo>
                  <a:pt x="30480" y="9144"/>
                </a:lnTo>
                <a:lnTo>
                  <a:pt x="36575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5720" y="6096"/>
                </a:lnTo>
                <a:lnTo>
                  <a:pt x="50292" y="7620"/>
                </a:lnTo>
                <a:lnTo>
                  <a:pt x="56387" y="13716"/>
                </a:lnTo>
                <a:lnTo>
                  <a:pt x="57912" y="21335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8900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77284" y="1993392"/>
            <a:ext cx="68579" cy="88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76115" y="1993392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8" y="83819"/>
                </a:moveTo>
                <a:lnTo>
                  <a:pt x="9144" y="83819"/>
                </a:lnTo>
                <a:lnTo>
                  <a:pt x="12192" y="85343"/>
                </a:lnTo>
                <a:lnTo>
                  <a:pt x="16763" y="86867"/>
                </a:lnTo>
                <a:lnTo>
                  <a:pt x="22860" y="88391"/>
                </a:lnTo>
                <a:lnTo>
                  <a:pt x="35051" y="88391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7310" h="88900">
                <a:moveTo>
                  <a:pt x="9144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3"/>
                </a:lnTo>
                <a:lnTo>
                  <a:pt x="4572" y="83819"/>
                </a:lnTo>
                <a:lnTo>
                  <a:pt x="43688" y="83819"/>
                </a:lnTo>
                <a:lnTo>
                  <a:pt x="46227" y="82296"/>
                </a:lnTo>
                <a:lnTo>
                  <a:pt x="22860" y="82296"/>
                </a:lnTo>
                <a:lnTo>
                  <a:pt x="18287" y="79248"/>
                </a:lnTo>
                <a:lnTo>
                  <a:pt x="15239" y="74675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7310" h="88900">
                <a:moveTo>
                  <a:pt x="45720" y="0"/>
                </a:moveTo>
                <a:lnTo>
                  <a:pt x="35051" y="0"/>
                </a:lnTo>
                <a:lnTo>
                  <a:pt x="22860" y="6096"/>
                </a:lnTo>
                <a:lnTo>
                  <a:pt x="16763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2192" y="33527"/>
                </a:lnTo>
                <a:lnTo>
                  <a:pt x="36575" y="51815"/>
                </a:lnTo>
                <a:lnTo>
                  <a:pt x="41148" y="56387"/>
                </a:lnTo>
                <a:lnTo>
                  <a:pt x="42672" y="59435"/>
                </a:lnTo>
                <a:lnTo>
                  <a:pt x="45720" y="62483"/>
                </a:lnTo>
                <a:lnTo>
                  <a:pt x="45720" y="70103"/>
                </a:lnTo>
                <a:lnTo>
                  <a:pt x="42672" y="76200"/>
                </a:lnTo>
                <a:lnTo>
                  <a:pt x="39624" y="77724"/>
                </a:lnTo>
                <a:lnTo>
                  <a:pt x="38100" y="80772"/>
                </a:lnTo>
                <a:lnTo>
                  <a:pt x="33528" y="82296"/>
                </a:lnTo>
                <a:lnTo>
                  <a:pt x="46227" y="82296"/>
                </a:lnTo>
                <a:lnTo>
                  <a:pt x="61174" y="55268"/>
                </a:lnTo>
                <a:lnTo>
                  <a:pt x="59245" y="49339"/>
                </a:lnTo>
                <a:lnTo>
                  <a:pt x="54744" y="44267"/>
                </a:lnTo>
                <a:lnTo>
                  <a:pt x="47244" y="39624"/>
                </a:lnTo>
                <a:lnTo>
                  <a:pt x="36575" y="32003"/>
                </a:lnTo>
                <a:lnTo>
                  <a:pt x="27432" y="27431"/>
                </a:lnTo>
                <a:lnTo>
                  <a:pt x="25908" y="25907"/>
                </a:lnTo>
                <a:lnTo>
                  <a:pt x="24384" y="22859"/>
                </a:lnTo>
                <a:lnTo>
                  <a:pt x="24384" y="13715"/>
                </a:lnTo>
                <a:lnTo>
                  <a:pt x="30480" y="7619"/>
                </a:lnTo>
                <a:lnTo>
                  <a:pt x="33528" y="6096"/>
                </a:lnTo>
                <a:lnTo>
                  <a:pt x="38100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7310" h="88900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4572"/>
                </a:lnTo>
                <a:lnTo>
                  <a:pt x="45720" y="4572"/>
                </a:lnTo>
                <a:lnTo>
                  <a:pt x="50292" y="6096"/>
                </a:lnTo>
                <a:lnTo>
                  <a:pt x="53339" y="9143"/>
                </a:lnTo>
                <a:lnTo>
                  <a:pt x="56387" y="13715"/>
                </a:lnTo>
                <a:lnTo>
                  <a:pt x="59436" y="19811"/>
                </a:lnTo>
                <a:lnTo>
                  <a:pt x="59436" y="27431"/>
                </a:lnTo>
                <a:lnTo>
                  <a:pt x="62484" y="2743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97808" y="1955292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5531" y="120396"/>
                </a:moveTo>
                <a:lnTo>
                  <a:pt x="13715" y="120396"/>
                </a:lnTo>
                <a:lnTo>
                  <a:pt x="12191" y="123443"/>
                </a:lnTo>
                <a:lnTo>
                  <a:pt x="65531" y="123443"/>
                </a:lnTo>
                <a:lnTo>
                  <a:pt x="65531" y="120396"/>
                </a:lnTo>
                <a:close/>
              </a:path>
              <a:path w="129539" h="123825">
                <a:moveTo>
                  <a:pt x="44195" y="4572"/>
                </a:moveTo>
                <a:lnTo>
                  <a:pt x="4571" y="4572"/>
                </a:lnTo>
                <a:lnTo>
                  <a:pt x="9143" y="7619"/>
                </a:lnTo>
                <a:lnTo>
                  <a:pt x="12191" y="9143"/>
                </a:lnTo>
                <a:lnTo>
                  <a:pt x="12191" y="10667"/>
                </a:lnTo>
                <a:lnTo>
                  <a:pt x="13715" y="12191"/>
                </a:lnTo>
                <a:lnTo>
                  <a:pt x="15239" y="16763"/>
                </a:lnTo>
                <a:lnTo>
                  <a:pt x="18287" y="21335"/>
                </a:lnTo>
                <a:lnTo>
                  <a:pt x="41147" y="73151"/>
                </a:lnTo>
                <a:lnTo>
                  <a:pt x="35051" y="102107"/>
                </a:lnTo>
                <a:lnTo>
                  <a:pt x="33527" y="109727"/>
                </a:lnTo>
                <a:lnTo>
                  <a:pt x="32003" y="112775"/>
                </a:lnTo>
                <a:lnTo>
                  <a:pt x="27431" y="117348"/>
                </a:lnTo>
                <a:lnTo>
                  <a:pt x="22859" y="120396"/>
                </a:lnTo>
                <a:lnTo>
                  <a:pt x="57912" y="120396"/>
                </a:lnTo>
                <a:lnTo>
                  <a:pt x="53339" y="118872"/>
                </a:lnTo>
                <a:lnTo>
                  <a:pt x="51815" y="115824"/>
                </a:lnTo>
                <a:lnTo>
                  <a:pt x="50291" y="114300"/>
                </a:lnTo>
                <a:lnTo>
                  <a:pt x="50291" y="109727"/>
                </a:lnTo>
                <a:lnTo>
                  <a:pt x="53339" y="102107"/>
                </a:lnTo>
                <a:lnTo>
                  <a:pt x="57912" y="71627"/>
                </a:lnTo>
                <a:lnTo>
                  <a:pt x="64548" y="64007"/>
                </a:lnTo>
                <a:lnTo>
                  <a:pt x="57912" y="64007"/>
                </a:lnTo>
                <a:lnTo>
                  <a:pt x="39624" y="22859"/>
                </a:lnTo>
                <a:lnTo>
                  <a:pt x="36575" y="18287"/>
                </a:lnTo>
                <a:lnTo>
                  <a:pt x="35051" y="15239"/>
                </a:lnTo>
                <a:lnTo>
                  <a:pt x="35051" y="12191"/>
                </a:lnTo>
                <a:lnTo>
                  <a:pt x="36575" y="9143"/>
                </a:lnTo>
                <a:lnTo>
                  <a:pt x="38100" y="7619"/>
                </a:lnTo>
                <a:lnTo>
                  <a:pt x="44195" y="4572"/>
                </a:lnTo>
                <a:close/>
              </a:path>
              <a:path w="129539" h="123825">
                <a:moveTo>
                  <a:pt x="123443" y="4572"/>
                </a:moveTo>
                <a:lnTo>
                  <a:pt x="92963" y="4572"/>
                </a:lnTo>
                <a:lnTo>
                  <a:pt x="96012" y="7619"/>
                </a:lnTo>
                <a:lnTo>
                  <a:pt x="96012" y="9143"/>
                </a:lnTo>
                <a:lnTo>
                  <a:pt x="97536" y="9143"/>
                </a:lnTo>
                <a:lnTo>
                  <a:pt x="97536" y="13715"/>
                </a:lnTo>
                <a:lnTo>
                  <a:pt x="96012" y="16763"/>
                </a:lnTo>
                <a:lnTo>
                  <a:pt x="92963" y="19811"/>
                </a:lnTo>
                <a:lnTo>
                  <a:pt x="88391" y="25907"/>
                </a:lnTo>
                <a:lnTo>
                  <a:pt x="57912" y="64007"/>
                </a:lnTo>
                <a:lnTo>
                  <a:pt x="64548" y="64007"/>
                </a:lnTo>
                <a:lnTo>
                  <a:pt x="99059" y="24383"/>
                </a:lnTo>
                <a:lnTo>
                  <a:pt x="103631" y="19811"/>
                </a:lnTo>
                <a:lnTo>
                  <a:pt x="106679" y="15239"/>
                </a:lnTo>
                <a:lnTo>
                  <a:pt x="112775" y="9143"/>
                </a:lnTo>
                <a:lnTo>
                  <a:pt x="118871" y="6096"/>
                </a:lnTo>
                <a:lnTo>
                  <a:pt x="123443" y="4572"/>
                </a:lnTo>
                <a:close/>
              </a:path>
              <a:path w="129539" h="123825">
                <a:moveTo>
                  <a:pt x="53339" y="0"/>
                </a:moveTo>
                <a:lnTo>
                  <a:pt x="0" y="0"/>
                </a:lnTo>
                <a:lnTo>
                  <a:pt x="0" y="4572"/>
                </a:lnTo>
                <a:lnTo>
                  <a:pt x="51815" y="4572"/>
                </a:lnTo>
                <a:lnTo>
                  <a:pt x="53339" y="0"/>
                </a:lnTo>
                <a:close/>
              </a:path>
              <a:path w="129539" h="123825">
                <a:moveTo>
                  <a:pt x="129539" y="0"/>
                </a:moveTo>
                <a:lnTo>
                  <a:pt x="86867" y="0"/>
                </a:lnTo>
                <a:lnTo>
                  <a:pt x="85343" y="4572"/>
                </a:lnTo>
                <a:lnTo>
                  <a:pt x="128015" y="4572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71244" y="2491739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8" y="0"/>
                </a:moveTo>
                <a:lnTo>
                  <a:pt x="21764" y="28932"/>
                </a:lnTo>
                <a:lnTo>
                  <a:pt x="3619" y="72961"/>
                </a:lnTo>
                <a:lnTo>
                  <a:pt x="0" y="106679"/>
                </a:lnTo>
                <a:lnTo>
                  <a:pt x="857" y="123539"/>
                </a:lnTo>
                <a:lnTo>
                  <a:pt x="13715" y="170687"/>
                </a:lnTo>
                <a:lnTo>
                  <a:pt x="38576" y="206263"/>
                </a:lnTo>
                <a:lnTo>
                  <a:pt x="48768" y="214883"/>
                </a:lnTo>
                <a:lnTo>
                  <a:pt x="48768" y="210311"/>
                </a:lnTo>
                <a:lnTo>
                  <a:pt x="43338" y="204358"/>
                </a:lnTo>
                <a:lnTo>
                  <a:pt x="38481" y="198119"/>
                </a:lnTo>
                <a:lnTo>
                  <a:pt x="22121" y="160639"/>
                </a:lnTo>
                <a:lnTo>
                  <a:pt x="18404" y="123539"/>
                </a:lnTo>
                <a:lnTo>
                  <a:pt x="18478" y="82296"/>
                </a:lnTo>
                <a:lnTo>
                  <a:pt x="25336" y="41909"/>
                </a:lnTo>
                <a:lnTo>
                  <a:pt x="32003" y="27431"/>
                </a:lnTo>
                <a:lnTo>
                  <a:pt x="35480" y="20240"/>
                </a:lnTo>
                <a:lnTo>
                  <a:pt x="39243" y="14477"/>
                </a:lnTo>
                <a:lnTo>
                  <a:pt x="43576" y="9858"/>
                </a:lnTo>
                <a:lnTo>
                  <a:pt x="48768" y="609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941576" y="2491739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0" y="0"/>
                </a:moveTo>
                <a:lnTo>
                  <a:pt x="0" y="6095"/>
                </a:lnTo>
                <a:lnTo>
                  <a:pt x="5429" y="10977"/>
                </a:lnTo>
                <a:lnTo>
                  <a:pt x="10287" y="16573"/>
                </a:lnTo>
                <a:lnTo>
                  <a:pt x="26646" y="54054"/>
                </a:lnTo>
                <a:lnTo>
                  <a:pt x="31742" y="97655"/>
                </a:lnTo>
                <a:lnTo>
                  <a:pt x="32004" y="109727"/>
                </a:lnTo>
                <a:lnTo>
                  <a:pt x="31718" y="121134"/>
                </a:lnTo>
                <a:lnTo>
                  <a:pt x="30861" y="132397"/>
                </a:lnTo>
                <a:lnTo>
                  <a:pt x="29432" y="143375"/>
                </a:lnTo>
                <a:lnTo>
                  <a:pt x="27431" y="153924"/>
                </a:lnTo>
                <a:lnTo>
                  <a:pt x="25765" y="163687"/>
                </a:lnTo>
                <a:lnTo>
                  <a:pt x="10096" y="200215"/>
                </a:lnTo>
                <a:lnTo>
                  <a:pt x="0" y="210311"/>
                </a:lnTo>
                <a:lnTo>
                  <a:pt x="0" y="214883"/>
                </a:lnTo>
                <a:lnTo>
                  <a:pt x="27646" y="185951"/>
                </a:lnTo>
                <a:lnTo>
                  <a:pt x="45339" y="141160"/>
                </a:lnTo>
                <a:lnTo>
                  <a:pt x="48768" y="106679"/>
                </a:lnTo>
                <a:lnTo>
                  <a:pt x="47934" y="89844"/>
                </a:lnTo>
                <a:lnTo>
                  <a:pt x="36575" y="44195"/>
                </a:lnTo>
                <a:lnTo>
                  <a:pt x="10215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174747" y="2609088"/>
            <a:ext cx="626745" cy="0"/>
          </a:xfrm>
          <a:custGeom>
            <a:avLst/>
            <a:gdLst/>
            <a:ahLst/>
            <a:cxnLst/>
            <a:rect l="l" t="t" r="r" b="b"/>
            <a:pathLst>
              <a:path w="626744" h="0">
                <a:moveTo>
                  <a:pt x="0" y="0"/>
                </a:moveTo>
                <a:lnTo>
                  <a:pt x="6263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27376" y="267309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4">
                <a:moveTo>
                  <a:pt x="33528" y="13715"/>
                </a:moveTo>
                <a:lnTo>
                  <a:pt x="13716" y="13715"/>
                </a:lnTo>
                <a:lnTo>
                  <a:pt x="15240" y="15239"/>
                </a:lnTo>
                <a:lnTo>
                  <a:pt x="15240" y="16763"/>
                </a:lnTo>
                <a:lnTo>
                  <a:pt x="16763" y="18287"/>
                </a:lnTo>
                <a:lnTo>
                  <a:pt x="16763" y="19811"/>
                </a:lnTo>
                <a:lnTo>
                  <a:pt x="18287" y="22859"/>
                </a:lnTo>
                <a:lnTo>
                  <a:pt x="18287" y="114300"/>
                </a:lnTo>
                <a:lnTo>
                  <a:pt x="16763" y="117348"/>
                </a:lnTo>
                <a:lnTo>
                  <a:pt x="16763" y="118872"/>
                </a:lnTo>
                <a:lnTo>
                  <a:pt x="15240" y="118872"/>
                </a:lnTo>
                <a:lnTo>
                  <a:pt x="15240" y="120396"/>
                </a:lnTo>
                <a:lnTo>
                  <a:pt x="13716" y="121920"/>
                </a:lnTo>
                <a:lnTo>
                  <a:pt x="39624" y="121920"/>
                </a:lnTo>
                <a:lnTo>
                  <a:pt x="35051" y="117348"/>
                </a:lnTo>
                <a:lnTo>
                  <a:pt x="35051" y="114300"/>
                </a:lnTo>
                <a:lnTo>
                  <a:pt x="33528" y="109727"/>
                </a:lnTo>
                <a:lnTo>
                  <a:pt x="33528" y="13715"/>
                </a:lnTo>
                <a:close/>
              </a:path>
              <a:path w="48894" h="125094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741676" y="2415539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3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1919"/>
                </a:lnTo>
                <a:close/>
              </a:path>
              <a:path w="47625" h="125094">
                <a:moveTo>
                  <a:pt x="33528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40" y="16763"/>
                </a:lnTo>
                <a:lnTo>
                  <a:pt x="15240" y="18287"/>
                </a:lnTo>
                <a:lnTo>
                  <a:pt x="16763" y="19811"/>
                </a:lnTo>
                <a:lnTo>
                  <a:pt x="16763" y="115824"/>
                </a:lnTo>
                <a:lnTo>
                  <a:pt x="15240" y="118871"/>
                </a:lnTo>
                <a:lnTo>
                  <a:pt x="12192" y="121919"/>
                </a:lnTo>
                <a:lnTo>
                  <a:pt x="38100" y="121919"/>
                </a:lnTo>
                <a:lnTo>
                  <a:pt x="38100" y="120395"/>
                </a:lnTo>
                <a:lnTo>
                  <a:pt x="33528" y="115824"/>
                </a:lnTo>
                <a:lnTo>
                  <a:pt x="33528" y="15239"/>
                </a:lnTo>
                <a:close/>
              </a:path>
              <a:path w="47625" h="125094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85416" y="2415539"/>
            <a:ext cx="45720" cy="125095"/>
          </a:xfrm>
          <a:custGeom>
            <a:avLst/>
            <a:gdLst/>
            <a:ahLst/>
            <a:cxnLst/>
            <a:rect l="l" t="t" r="r" b="b"/>
            <a:pathLst>
              <a:path w="45719" h="125094">
                <a:moveTo>
                  <a:pt x="45719" y="121919"/>
                </a:moveTo>
                <a:lnTo>
                  <a:pt x="0" y="121919"/>
                </a:lnTo>
                <a:lnTo>
                  <a:pt x="0" y="124967"/>
                </a:lnTo>
                <a:lnTo>
                  <a:pt x="45719" y="124967"/>
                </a:lnTo>
                <a:lnTo>
                  <a:pt x="45719" y="121919"/>
                </a:lnTo>
                <a:close/>
              </a:path>
              <a:path w="45719" h="125094">
                <a:moveTo>
                  <a:pt x="30479" y="15239"/>
                </a:moveTo>
                <a:lnTo>
                  <a:pt x="10667" y="15239"/>
                </a:lnTo>
                <a:lnTo>
                  <a:pt x="12191" y="16763"/>
                </a:lnTo>
                <a:lnTo>
                  <a:pt x="13715" y="16763"/>
                </a:lnTo>
                <a:lnTo>
                  <a:pt x="15239" y="18287"/>
                </a:lnTo>
                <a:lnTo>
                  <a:pt x="15239" y="19811"/>
                </a:lnTo>
                <a:lnTo>
                  <a:pt x="16763" y="22859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8871"/>
                </a:lnTo>
                <a:lnTo>
                  <a:pt x="13715" y="118871"/>
                </a:lnTo>
                <a:lnTo>
                  <a:pt x="10667" y="121919"/>
                </a:lnTo>
                <a:lnTo>
                  <a:pt x="38100" y="121919"/>
                </a:lnTo>
                <a:lnTo>
                  <a:pt x="36575" y="120395"/>
                </a:lnTo>
                <a:lnTo>
                  <a:pt x="33527" y="118871"/>
                </a:lnTo>
                <a:lnTo>
                  <a:pt x="32003" y="117348"/>
                </a:lnTo>
                <a:lnTo>
                  <a:pt x="32003" y="114300"/>
                </a:lnTo>
                <a:lnTo>
                  <a:pt x="30479" y="109727"/>
                </a:lnTo>
                <a:lnTo>
                  <a:pt x="30479" y="15239"/>
                </a:lnTo>
                <a:close/>
              </a:path>
              <a:path w="45719" h="125094">
                <a:moveTo>
                  <a:pt x="30479" y="0"/>
                </a:moveTo>
                <a:lnTo>
                  <a:pt x="27431" y="0"/>
                </a:lnTo>
                <a:lnTo>
                  <a:pt x="0" y="15239"/>
                </a:lnTo>
                <a:lnTo>
                  <a:pt x="0" y="18287"/>
                </a:lnTo>
                <a:lnTo>
                  <a:pt x="3047" y="16763"/>
                </a:lnTo>
                <a:lnTo>
                  <a:pt x="7619" y="15239"/>
                </a:lnTo>
                <a:lnTo>
                  <a:pt x="30479" y="15239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76044" y="2531364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3" y="120395"/>
                </a:moveTo>
                <a:lnTo>
                  <a:pt x="1524" y="120395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0395"/>
                </a:lnTo>
                <a:close/>
              </a:path>
              <a:path w="47625" h="125094">
                <a:moveTo>
                  <a:pt x="36575" y="118871"/>
                </a:moveTo>
                <a:lnTo>
                  <a:pt x="12192" y="118871"/>
                </a:lnTo>
                <a:lnTo>
                  <a:pt x="10668" y="120395"/>
                </a:lnTo>
                <a:lnTo>
                  <a:pt x="38100" y="120395"/>
                </a:lnTo>
                <a:lnTo>
                  <a:pt x="36575" y="118871"/>
                </a:lnTo>
                <a:close/>
              </a:path>
              <a:path w="47625" h="125094">
                <a:moveTo>
                  <a:pt x="33528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39" y="16763"/>
                </a:lnTo>
                <a:lnTo>
                  <a:pt x="16763" y="19811"/>
                </a:lnTo>
                <a:lnTo>
                  <a:pt x="16763" y="115824"/>
                </a:lnTo>
                <a:lnTo>
                  <a:pt x="13716" y="118871"/>
                </a:lnTo>
                <a:lnTo>
                  <a:pt x="33528" y="118871"/>
                </a:lnTo>
                <a:lnTo>
                  <a:pt x="33528" y="15239"/>
                </a:lnTo>
                <a:close/>
              </a:path>
              <a:path w="47625" h="125094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4572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05711" y="25267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12191" y="13715"/>
                </a:lnTo>
                <a:lnTo>
                  <a:pt x="15240" y="18287"/>
                </a:lnTo>
                <a:lnTo>
                  <a:pt x="18287" y="21335"/>
                </a:lnTo>
                <a:lnTo>
                  <a:pt x="21335" y="27431"/>
                </a:lnTo>
                <a:lnTo>
                  <a:pt x="24384" y="32003"/>
                </a:lnTo>
                <a:lnTo>
                  <a:pt x="25907" y="38100"/>
                </a:lnTo>
                <a:lnTo>
                  <a:pt x="28956" y="44196"/>
                </a:lnTo>
                <a:lnTo>
                  <a:pt x="30479" y="51815"/>
                </a:lnTo>
                <a:lnTo>
                  <a:pt x="31599" y="60102"/>
                </a:lnTo>
                <a:lnTo>
                  <a:pt x="32575" y="68961"/>
                </a:lnTo>
                <a:lnTo>
                  <a:pt x="33266" y="78390"/>
                </a:lnTo>
                <a:lnTo>
                  <a:pt x="33528" y="88391"/>
                </a:lnTo>
                <a:lnTo>
                  <a:pt x="33242" y="96607"/>
                </a:lnTo>
                <a:lnTo>
                  <a:pt x="32384" y="104965"/>
                </a:lnTo>
                <a:lnTo>
                  <a:pt x="30956" y="113037"/>
                </a:lnTo>
                <a:lnTo>
                  <a:pt x="28956" y="120396"/>
                </a:lnTo>
                <a:lnTo>
                  <a:pt x="27289" y="128754"/>
                </a:lnTo>
                <a:lnTo>
                  <a:pt x="24765" y="135826"/>
                </a:lnTo>
                <a:lnTo>
                  <a:pt x="21669" y="142041"/>
                </a:lnTo>
                <a:lnTo>
                  <a:pt x="18287" y="147827"/>
                </a:lnTo>
                <a:lnTo>
                  <a:pt x="15240" y="155448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5635"/>
                </a:lnTo>
                <a:lnTo>
                  <a:pt x="49434" y="98774"/>
                </a:lnTo>
                <a:lnTo>
                  <a:pt x="50291" y="85343"/>
                </a:lnTo>
                <a:lnTo>
                  <a:pt x="49744" y="75318"/>
                </a:lnTo>
                <a:lnTo>
                  <a:pt x="34480" y="30860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362455" y="25267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40" y="33527"/>
                </a:lnTo>
                <a:lnTo>
                  <a:pt x="881" y="71675"/>
                </a:lnTo>
                <a:lnTo>
                  <a:pt x="0" y="85343"/>
                </a:lnTo>
                <a:lnTo>
                  <a:pt x="547" y="94487"/>
                </a:lnTo>
                <a:lnTo>
                  <a:pt x="16383" y="138302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19"/>
                </a:lnTo>
                <a:lnTo>
                  <a:pt x="39624" y="156972"/>
                </a:lnTo>
                <a:lnTo>
                  <a:pt x="35052" y="152400"/>
                </a:lnTo>
                <a:lnTo>
                  <a:pt x="32003" y="146303"/>
                </a:lnTo>
                <a:lnTo>
                  <a:pt x="25907" y="137159"/>
                </a:lnTo>
                <a:lnTo>
                  <a:pt x="24384" y="132587"/>
                </a:lnTo>
                <a:lnTo>
                  <a:pt x="21335" y="124967"/>
                </a:lnTo>
                <a:lnTo>
                  <a:pt x="21335" y="117348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6"/>
                </a:lnTo>
                <a:lnTo>
                  <a:pt x="18549" y="73390"/>
                </a:lnTo>
                <a:lnTo>
                  <a:pt x="25526" y="33718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388107" y="2644139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8100" y="9143"/>
                </a:moveTo>
                <a:lnTo>
                  <a:pt x="21336" y="9143"/>
                </a:lnTo>
                <a:lnTo>
                  <a:pt x="25908" y="10667"/>
                </a:lnTo>
                <a:lnTo>
                  <a:pt x="25908" y="13715"/>
                </a:lnTo>
                <a:lnTo>
                  <a:pt x="28956" y="15239"/>
                </a:lnTo>
                <a:lnTo>
                  <a:pt x="30480" y="18287"/>
                </a:lnTo>
                <a:lnTo>
                  <a:pt x="30480" y="28955"/>
                </a:lnTo>
                <a:lnTo>
                  <a:pt x="28956" y="35051"/>
                </a:lnTo>
                <a:lnTo>
                  <a:pt x="24384" y="41148"/>
                </a:lnTo>
                <a:lnTo>
                  <a:pt x="20145" y="47148"/>
                </a:lnTo>
                <a:lnTo>
                  <a:pt x="14477" y="53720"/>
                </a:lnTo>
                <a:lnTo>
                  <a:pt x="7572" y="60959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1910" y="64007"/>
                </a:lnTo>
                <a:lnTo>
                  <a:pt x="9143" y="64007"/>
                </a:lnTo>
                <a:lnTo>
                  <a:pt x="12192" y="62483"/>
                </a:lnTo>
                <a:lnTo>
                  <a:pt x="16764" y="56387"/>
                </a:lnTo>
                <a:lnTo>
                  <a:pt x="25908" y="45719"/>
                </a:lnTo>
                <a:lnTo>
                  <a:pt x="30480" y="41148"/>
                </a:lnTo>
                <a:lnTo>
                  <a:pt x="35052" y="35051"/>
                </a:lnTo>
                <a:lnTo>
                  <a:pt x="39624" y="25907"/>
                </a:lnTo>
                <a:lnTo>
                  <a:pt x="39624" y="13715"/>
                </a:lnTo>
                <a:lnTo>
                  <a:pt x="38100" y="9143"/>
                </a:lnTo>
                <a:close/>
              </a:path>
              <a:path w="44450" h="70485">
                <a:moveTo>
                  <a:pt x="44196" y="57911"/>
                </a:moveTo>
                <a:lnTo>
                  <a:pt x="42672" y="57911"/>
                </a:lnTo>
                <a:lnTo>
                  <a:pt x="41148" y="59435"/>
                </a:lnTo>
                <a:lnTo>
                  <a:pt x="41148" y="60959"/>
                </a:lnTo>
                <a:lnTo>
                  <a:pt x="39624" y="60959"/>
                </a:lnTo>
                <a:lnTo>
                  <a:pt x="38100" y="62483"/>
                </a:lnTo>
                <a:lnTo>
                  <a:pt x="36575" y="62483"/>
                </a:lnTo>
                <a:lnTo>
                  <a:pt x="35052" y="64007"/>
                </a:lnTo>
                <a:lnTo>
                  <a:pt x="41910" y="64007"/>
                </a:lnTo>
                <a:lnTo>
                  <a:pt x="44196" y="57911"/>
                </a:lnTo>
                <a:close/>
              </a:path>
              <a:path w="44450" h="70485">
                <a:moveTo>
                  <a:pt x="25908" y="0"/>
                </a:moveTo>
                <a:lnTo>
                  <a:pt x="15240" y="0"/>
                </a:lnTo>
                <a:lnTo>
                  <a:pt x="10668" y="1524"/>
                </a:lnTo>
                <a:lnTo>
                  <a:pt x="3048" y="9143"/>
                </a:lnTo>
                <a:lnTo>
                  <a:pt x="3048" y="13715"/>
                </a:lnTo>
                <a:lnTo>
                  <a:pt x="1524" y="19811"/>
                </a:lnTo>
                <a:lnTo>
                  <a:pt x="3048" y="19811"/>
                </a:lnTo>
                <a:lnTo>
                  <a:pt x="3048" y="16763"/>
                </a:lnTo>
                <a:lnTo>
                  <a:pt x="10668" y="9143"/>
                </a:lnTo>
                <a:lnTo>
                  <a:pt x="38100" y="9143"/>
                </a:lnTo>
                <a:lnTo>
                  <a:pt x="33528" y="6095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00883" y="2388107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19" h="68580">
                <a:moveTo>
                  <a:pt x="36575" y="6096"/>
                </a:moveTo>
                <a:lnTo>
                  <a:pt x="22860" y="6096"/>
                </a:lnTo>
                <a:lnTo>
                  <a:pt x="25908" y="7620"/>
                </a:lnTo>
                <a:lnTo>
                  <a:pt x="27432" y="10668"/>
                </a:lnTo>
                <a:lnTo>
                  <a:pt x="30480" y="13716"/>
                </a:lnTo>
                <a:lnTo>
                  <a:pt x="32004" y="18288"/>
                </a:lnTo>
                <a:lnTo>
                  <a:pt x="32004" y="27432"/>
                </a:lnTo>
                <a:lnTo>
                  <a:pt x="28956" y="33527"/>
                </a:lnTo>
                <a:lnTo>
                  <a:pt x="25908" y="41148"/>
                </a:lnTo>
                <a:lnTo>
                  <a:pt x="20788" y="46291"/>
                </a:lnTo>
                <a:lnTo>
                  <a:pt x="14668" y="52577"/>
                </a:lnTo>
                <a:lnTo>
                  <a:pt x="7691" y="60007"/>
                </a:lnTo>
                <a:lnTo>
                  <a:pt x="0" y="68580"/>
                </a:lnTo>
                <a:lnTo>
                  <a:pt x="39624" y="68580"/>
                </a:lnTo>
                <a:lnTo>
                  <a:pt x="42672" y="62484"/>
                </a:lnTo>
                <a:lnTo>
                  <a:pt x="9143" y="62484"/>
                </a:lnTo>
                <a:lnTo>
                  <a:pt x="12192" y="59436"/>
                </a:lnTo>
                <a:lnTo>
                  <a:pt x="18288" y="54864"/>
                </a:lnTo>
                <a:lnTo>
                  <a:pt x="27432" y="45720"/>
                </a:lnTo>
                <a:lnTo>
                  <a:pt x="30480" y="39624"/>
                </a:lnTo>
                <a:lnTo>
                  <a:pt x="35052" y="33527"/>
                </a:lnTo>
                <a:lnTo>
                  <a:pt x="41148" y="21336"/>
                </a:lnTo>
                <a:lnTo>
                  <a:pt x="41148" y="12192"/>
                </a:lnTo>
                <a:lnTo>
                  <a:pt x="38100" y="7620"/>
                </a:lnTo>
                <a:lnTo>
                  <a:pt x="36575" y="6096"/>
                </a:lnTo>
                <a:close/>
              </a:path>
              <a:path w="45719" h="68580">
                <a:moveTo>
                  <a:pt x="45720" y="56388"/>
                </a:moveTo>
                <a:lnTo>
                  <a:pt x="42672" y="56388"/>
                </a:lnTo>
                <a:lnTo>
                  <a:pt x="42672" y="57912"/>
                </a:lnTo>
                <a:lnTo>
                  <a:pt x="41148" y="59436"/>
                </a:lnTo>
                <a:lnTo>
                  <a:pt x="39624" y="59436"/>
                </a:lnTo>
                <a:lnTo>
                  <a:pt x="38100" y="60960"/>
                </a:lnTo>
                <a:lnTo>
                  <a:pt x="36576" y="60960"/>
                </a:lnTo>
                <a:lnTo>
                  <a:pt x="35052" y="62484"/>
                </a:lnTo>
                <a:lnTo>
                  <a:pt x="42672" y="62484"/>
                </a:lnTo>
                <a:lnTo>
                  <a:pt x="45720" y="56388"/>
                </a:lnTo>
                <a:close/>
              </a:path>
              <a:path w="45719" h="68580">
                <a:moveTo>
                  <a:pt x="30480" y="0"/>
                </a:moveTo>
                <a:lnTo>
                  <a:pt x="10668" y="0"/>
                </a:lnTo>
                <a:lnTo>
                  <a:pt x="7620" y="4572"/>
                </a:lnTo>
                <a:lnTo>
                  <a:pt x="4572" y="7620"/>
                </a:lnTo>
                <a:lnTo>
                  <a:pt x="3048" y="12192"/>
                </a:lnTo>
                <a:lnTo>
                  <a:pt x="1524" y="19812"/>
                </a:lnTo>
                <a:lnTo>
                  <a:pt x="4572" y="19812"/>
                </a:lnTo>
                <a:lnTo>
                  <a:pt x="4572" y="15240"/>
                </a:lnTo>
                <a:lnTo>
                  <a:pt x="6096" y="12192"/>
                </a:lnTo>
                <a:lnTo>
                  <a:pt x="9143" y="10668"/>
                </a:lnTo>
                <a:lnTo>
                  <a:pt x="12192" y="7620"/>
                </a:lnTo>
                <a:lnTo>
                  <a:pt x="15240" y="6096"/>
                </a:lnTo>
                <a:lnTo>
                  <a:pt x="36575" y="609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34411" y="2753867"/>
            <a:ext cx="10795" cy="44450"/>
          </a:xfrm>
          <a:custGeom>
            <a:avLst/>
            <a:gdLst/>
            <a:ahLst/>
            <a:cxnLst/>
            <a:rect l="l" t="t" r="r" b="b"/>
            <a:pathLst>
              <a:path w="10794" h="44450">
                <a:moveTo>
                  <a:pt x="10668" y="0"/>
                </a:moveTo>
                <a:lnTo>
                  <a:pt x="0" y="0"/>
                </a:lnTo>
                <a:lnTo>
                  <a:pt x="0" y="44196"/>
                </a:lnTo>
                <a:lnTo>
                  <a:pt x="10668" y="44196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491739" y="275005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534411" y="2703576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80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648711" y="249783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606039" y="24932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648711" y="244602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18004" y="249783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275332" y="24932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8004" y="244602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29967" y="259156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029967" y="262508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81555" y="261366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38883" y="26090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81555" y="256184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08860" y="271272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9143" y="57911"/>
                </a:moveTo>
                <a:lnTo>
                  <a:pt x="6095" y="57911"/>
                </a:lnTo>
                <a:lnTo>
                  <a:pt x="0" y="86868"/>
                </a:lnTo>
                <a:lnTo>
                  <a:pt x="3047" y="86868"/>
                </a:lnTo>
                <a:lnTo>
                  <a:pt x="4571" y="85344"/>
                </a:lnTo>
                <a:lnTo>
                  <a:pt x="41147" y="85344"/>
                </a:lnTo>
                <a:lnTo>
                  <a:pt x="46227" y="82296"/>
                </a:lnTo>
                <a:lnTo>
                  <a:pt x="22859" y="82296"/>
                </a:lnTo>
                <a:lnTo>
                  <a:pt x="18287" y="80772"/>
                </a:lnTo>
                <a:lnTo>
                  <a:pt x="13715" y="76200"/>
                </a:lnTo>
                <a:lnTo>
                  <a:pt x="10667" y="71627"/>
                </a:lnTo>
                <a:lnTo>
                  <a:pt x="9143" y="64007"/>
                </a:lnTo>
                <a:lnTo>
                  <a:pt x="9143" y="57911"/>
                </a:lnTo>
                <a:close/>
              </a:path>
              <a:path w="67310" h="86994">
                <a:moveTo>
                  <a:pt x="41147" y="85344"/>
                </a:moveTo>
                <a:lnTo>
                  <a:pt x="12191" y="85344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7" y="85344"/>
                </a:lnTo>
                <a:close/>
              </a:path>
              <a:path w="67310" h="86994">
                <a:moveTo>
                  <a:pt x="50291" y="0"/>
                </a:moveTo>
                <a:lnTo>
                  <a:pt x="36575" y="0"/>
                </a:lnTo>
                <a:lnTo>
                  <a:pt x="28956" y="3048"/>
                </a:lnTo>
                <a:lnTo>
                  <a:pt x="16763" y="12191"/>
                </a:lnTo>
                <a:lnTo>
                  <a:pt x="13715" y="18287"/>
                </a:lnTo>
                <a:lnTo>
                  <a:pt x="13715" y="24383"/>
                </a:lnTo>
                <a:lnTo>
                  <a:pt x="12191" y="28955"/>
                </a:lnTo>
                <a:lnTo>
                  <a:pt x="12191" y="33527"/>
                </a:lnTo>
                <a:lnTo>
                  <a:pt x="13715" y="38100"/>
                </a:lnTo>
                <a:lnTo>
                  <a:pt x="15239" y="41148"/>
                </a:lnTo>
                <a:lnTo>
                  <a:pt x="19812" y="44196"/>
                </a:lnTo>
                <a:lnTo>
                  <a:pt x="28956" y="48768"/>
                </a:lnTo>
                <a:lnTo>
                  <a:pt x="36575" y="53339"/>
                </a:lnTo>
                <a:lnTo>
                  <a:pt x="41147" y="56387"/>
                </a:lnTo>
                <a:lnTo>
                  <a:pt x="42671" y="59435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2671" y="76200"/>
                </a:lnTo>
                <a:lnTo>
                  <a:pt x="36575" y="82296"/>
                </a:lnTo>
                <a:lnTo>
                  <a:pt x="46227" y="82296"/>
                </a:lnTo>
                <a:lnTo>
                  <a:pt x="48767" y="80772"/>
                </a:lnTo>
                <a:lnTo>
                  <a:pt x="54863" y="76200"/>
                </a:lnTo>
                <a:lnTo>
                  <a:pt x="59435" y="70103"/>
                </a:lnTo>
                <a:lnTo>
                  <a:pt x="59435" y="64007"/>
                </a:lnTo>
                <a:lnTo>
                  <a:pt x="60531" y="56340"/>
                </a:lnTo>
                <a:lnTo>
                  <a:pt x="59054" y="49529"/>
                </a:lnTo>
                <a:lnTo>
                  <a:pt x="54721" y="43862"/>
                </a:lnTo>
                <a:lnTo>
                  <a:pt x="36575" y="33527"/>
                </a:lnTo>
                <a:lnTo>
                  <a:pt x="30479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3715"/>
                </a:lnTo>
                <a:lnTo>
                  <a:pt x="33527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7310" h="86994">
                <a:moveTo>
                  <a:pt x="65772" y="6096"/>
                </a:moveTo>
                <a:lnTo>
                  <a:pt x="47243" y="6096"/>
                </a:lnTo>
                <a:lnTo>
                  <a:pt x="50291" y="7620"/>
                </a:lnTo>
                <a:lnTo>
                  <a:pt x="53339" y="10668"/>
                </a:lnTo>
                <a:lnTo>
                  <a:pt x="57912" y="13715"/>
                </a:lnTo>
                <a:lnTo>
                  <a:pt x="59435" y="18287"/>
                </a:lnTo>
                <a:lnTo>
                  <a:pt x="59435" y="28955"/>
                </a:lnTo>
                <a:lnTo>
                  <a:pt x="60959" y="28955"/>
                </a:lnTo>
                <a:lnTo>
                  <a:pt x="65772" y="6096"/>
                </a:lnTo>
                <a:close/>
              </a:path>
              <a:path w="67310" h="86994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421635" y="2456688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44703" y="82295"/>
                </a:moveTo>
                <a:lnTo>
                  <a:pt x="9143" y="82295"/>
                </a:lnTo>
                <a:lnTo>
                  <a:pt x="10668" y="83819"/>
                </a:lnTo>
                <a:lnTo>
                  <a:pt x="12191" y="83819"/>
                </a:lnTo>
                <a:lnTo>
                  <a:pt x="16763" y="85343"/>
                </a:lnTo>
                <a:lnTo>
                  <a:pt x="22859" y="86867"/>
                </a:lnTo>
                <a:lnTo>
                  <a:pt x="36575" y="86867"/>
                </a:lnTo>
                <a:lnTo>
                  <a:pt x="42671" y="83819"/>
                </a:lnTo>
                <a:lnTo>
                  <a:pt x="44703" y="82295"/>
                </a:lnTo>
                <a:close/>
              </a:path>
              <a:path w="68580" h="86994">
                <a:moveTo>
                  <a:pt x="10668" y="56387"/>
                </a:moveTo>
                <a:lnTo>
                  <a:pt x="6095" y="56387"/>
                </a:lnTo>
                <a:lnTo>
                  <a:pt x="0" y="85343"/>
                </a:lnTo>
                <a:lnTo>
                  <a:pt x="3047" y="85343"/>
                </a:lnTo>
                <a:lnTo>
                  <a:pt x="6095" y="82295"/>
                </a:lnTo>
                <a:lnTo>
                  <a:pt x="44703" y="82295"/>
                </a:lnTo>
                <a:lnTo>
                  <a:pt x="46736" y="80771"/>
                </a:lnTo>
                <a:lnTo>
                  <a:pt x="24383" y="80771"/>
                </a:lnTo>
                <a:lnTo>
                  <a:pt x="18287" y="79247"/>
                </a:lnTo>
                <a:lnTo>
                  <a:pt x="12191" y="70103"/>
                </a:lnTo>
                <a:lnTo>
                  <a:pt x="10668" y="64007"/>
                </a:lnTo>
                <a:lnTo>
                  <a:pt x="10668" y="56387"/>
                </a:lnTo>
                <a:close/>
              </a:path>
              <a:path w="68580" h="86994">
                <a:moveTo>
                  <a:pt x="54863" y="0"/>
                </a:moveTo>
                <a:lnTo>
                  <a:pt x="36575" y="0"/>
                </a:lnTo>
                <a:lnTo>
                  <a:pt x="28956" y="1523"/>
                </a:lnTo>
                <a:lnTo>
                  <a:pt x="22859" y="6095"/>
                </a:lnTo>
                <a:lnTo>
                  <a:pt x="18287" y="10667"/>
                </a:lnTo>
                <a:lnTo>
                  <a:pt x="15239" y="16763"/>
                </a:lnTo>
                <a:lnTo>
                  <a:pt x="13715" y="22859"/>
                </a:lnTo>
                <a:lnTo>
                  <a:pt x="12191" y="27431"/>
                </a:lnTo>
                <a:lnTo>
                  <a:pt x="15239" y="36575"/>
                </a:lnTo>
                <a:lnTo>
                  <a:pt x="15239" y="39623"/>
                </a:lnTo>
                <a:lnTo>
                  <a:pt x="21336" y="44195"/>
                </a:lnTo>
                <a:lnTo>
                  <a:pt x="47243" y="65531"/>
                </a:lnTo>
                <a:lnTo>
                  <a:pt x="45719" y="68579"/>
                </a:lnTo>
                <a:lnTo>
                  <a:pt x="45719" y="71627"/>
                </a:lnTo>
                <a:lnTo>
                  <a:pt x="44195" y="74675"/>
                </a:lnTo>
                <a:lnTo>
                  <a:pt x="39624" y="77723"/>
                </a:lnTo>
                <a:lnTo>
                  <a:pt x="38100" y="79247"/>
                </a:lnTo>
                <a:lnTo>
                  <a:pt x="35051" y="80771"/>
                </a:lnTo>
                <a:lnTo>
                  <a:pt x="46736" y="80771"/>
                </a:lnTo>
                <a:lnTo>
                  <a:pt x="48768" y="79247"/>
                </a:lnTo>
                <a:lnTo>
                  <a:pt x="56387" y="74675"/>
                </a:lnTo>
                <a:lnTo>
                  <a:pt x="60959" y="68579"/>
                </a:lnTo>
                <a:lnTo>
                  <a:pt x="61003" y="60959"/>
                </a:lnTo>
                <a:lnTo>
                  <a:pt x="61174" y="55030"/>
                </a:lnTo>
                <a:lnTo>
                  <a:pt x="59245" y="48577"/>
                </a:lnTo>
                <a:lnTo>
                  <a:pt x="54744" y="42981"/>
                </a:lnTo>
                <a:lnTo>
                  <a:pt x="47243" y="38100"/>
                </a:lnTo>
                <a:lnTo>
                  <a:pt x="36575" y="32003"/>
                </a:lnTo>
                <a:lnTo>
                  <a:pt x="27431" y="25907"/>
                </a:lnTo>
                <a:lnTo>
                  <a:pt x="25907" y="22859"/>
                </a:lnTo>
                <a:lnTo>
                  <a:pt x="24383" y="21335"/>
                </a:lnTo>
                <a:lnTo>
                  <a:pt x="24383" y="18287"/>
                </a:lnTo>
                <a:lnTo>
                  <a:pt x="25907" y="15239"/>
                </a:lnTo>
                <a:lnTo>
                  <a:pt x="25907" y="12191"/>
                </a:lnTo>
                <a:lnTo>
                  <a:pt x="27431" y="9143"/>
                </a:lnTo>
                <a:lnTo>
                  <a:pt x="30480" y="7619"/>
                </a:lnTo>
                <a:lnTo>
                  <a:pt x="35051" y="4571"/>
                </a:lnTo>
                <a:lnTo>
                  <a:pt x="67310" y="4571"/>
                </a:lnTo>
                <a:lnTo>
                  <a:pt x="68156" y="1523"/>
                </a:lnTo>
                <a:lnTo>
                  <a:pt x="57912" y="1523"/>
                </a:lnTo>
                <a:lnTo>
                  <a:pt x="54863" y="0"/>
                </a:lnTo>
                <a:close/>
              </a:path>
              <a:path w="68580" h="86994">
                <a:moveTo>
                  <a:pt x="67310" y="4571"/>
                </a:moveTo>
                <a:lnTo>
                  <a:pt x="47243" y="4571"/>
                </a:lnTo>
                <a:lnTo>
                  <a:pt x="51815" y="6095"/>
                </a:lnTo>
                <a:lnTo>
                  <a:pt x="57912" y="12191"/>
                </a:lnTo>
                <a:lnTo>
                  <a:pt x="59436" y="18287"/>
                </a:lnTo>
                <a:lnTo>
                  <a:pt x="59436" y="27431"/>
                </a:lnTo>
                <a:lnTo>
                  <a:pt x="60959" y="27431"/>
                </a:lnTo>
                <a:lnTo>
                  <a:pt x="67310" y="4571"/>
                </a:lnTo>
                <a:close/>
              </a:path>
              <a:path w="68580" h="86994">
                <a:moveTo>
                  <a:pt x="68580" y="0"/>
                </a:moveTo>
                <a:lnTo>
                  <a:pt x="64007" y="0"/>
                </a:lnTo>
                <a:lnTo>
                  <a:pt x="62483" y="1523"/>
                </a:lnTo>
                <a:lnTo>
                  <a:pt x="68156" y="1523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635251" y="2570988"/>
            <a:ext cx="68580" cy="86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432560" y="2570988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10668" y="56387"/>
                </a:moveTo>
                <a:lnTo>
                  <a:pt x="7620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3819"/>
                </a:lnTo>
                <a:lnTo>
                  <a:pt x="44703" y="83819"/>
                </a:lnTo>
                <a:lnTo>
                  <a:pt x="46736" y="82295"/>
                </a:lnTo>
                <a:lnTo>
                  <a:pt x="24384" y="82295"/>
                </a:lnTo>
                <a:lnTo>
                  <a:pt x="19812" y="79247"/>
                </a:lnTo>
                <a:lnTo>
                  <a:pt x="16764" y="74675"/>
                </a:lnTo>
                <a:lnTo>
                  <a:pt x="12192" y="70103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4">
                <a:moveTo>
                  <a:pt x="44703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9812" y="86867"/>
                </a:lnTo>
                <a:lnTo>
                  <a:pt x="36576" y="86867"/>
                </a:lnTo>
                <a:lnTo>
                  <a:pt x="42671" y="85343"/>
                </a:lnTo>
                <a:lnTo>
                  <a:pt x="44703" y="83819"/>
                </a:lnTo>
                <a:close/>
              </a:path>
              <a:path w="68580" h="86994">
                <a:moveTo>
                  <a:pt x="50292" y="0"/>
                </a:moveTo>
                <a:lnTo>
                  <a:pt x="36576" y="0"/>
                </a:lnTo>
                <a:lnTo>
                  <a:pt x="30480" y="1523"/>
                </a:lnTo>
                <a:lnTo>
                  <a:pt x="24384" y="6095"/>
                </a:lnTo>
                <a:lnTo>
                  <a:pt x="19812" y="10667"/>
                </a:lnTo>
                <a:lnTo>
                  <a:pt x="15240" y="16763"/>
                </a:lnTo>
                <a:lnTo>
                  <a:pt x="12192" y="28955"/>
                </a:lnTo>
                <a:lnTo>
                  <a:pt x="13715" y="33527"/>
                </a:lnTo>
                <a:lnTo>
                  <a:pt x="15240" y="36575"/>
                </a:lnTo>
                <a:lnTo>
                  <a:pt x="18287" y="41147"/>
                </a:lnTo>
                <a:lnTo>
                  <a:pt x="21336" y="44195"/>
                </a:lnTo>
                <a:lnTo>
                  <a:pt x="28956" y="47243"/>
                </a:lnTo>
                <a:lnTo>
                  <a:pt x="38100" y="51815"/>
                </a:lnTo>
                <a:lnTo>
                  <a:pt x="42671" y="56387"/>
                </a:lnTo>
                <a:lnTo>
                  <a:pt x="44196" y="59435"/>
                </a:lnTo>
                <a:lnTo>
                  <a:pt x="47243" y="62483"/>
                </a:lnTo>
                <a:lnTo>
                  <a:pt x="47243" y="68579"/>
                </a:lnTo>
                <a:lnTo>
                  <a:pt x="42671" y="77723"/>
                </a:lnTo>
                <a:lnTo>
                  <a:pt x="38100" y="80771"/>
                </a:lnTo>
                <a:lnTo>
                  <a:pt x="35052" y="82295"/>
                </a:lnTo>
                <a:lnTo>
                  <a:pt x="46736" y="82295"/>
                </a:lnTo>
                <a:lnTo>
                  <a:pt x="48768" y="80771"/>
                </a:lnTo>
                <a:lnTo>
                  <a:pt x="56387" y="74675"/>
                </a:lnTo>
                <a:lnTo>
                  <a:pt x="60959" y="68579"/>
                </a:lnTo>
                <a:lnTo>
                  <a:pt x="62484" y="62483"/>
                </a:lnTo>
                <a:lnTo>
                  <a:pt x="62484" y="55268"/>
                </a:lnTo>
                <a:lnTo>
                  <a:pt x="60198" y="49339"/>
                </a:lnTo>
                <a:lnTo>
                  <a:pt x="55626" y="44267"/>
                </a:lnTo>
                <a:lnTo>
                  <a:pt x="48768" y="39623"/>
                </a:lnTo>
                <a:lnTo>
                  <a:pt x="36576" y="32003"/>
                </a:lnTo>
                <a:lnTo>
                  <a:pt x="32003" y="28955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1" y="10667"/>
                </a:lnTo>
                <a:lnTo>
                  <a:pt x="32003" y="7619"/>
                </a:lnTo>
                <a:lnTo>
                  <a:pt x="38100" y="4571"/>
                </a:lnTo>
                <a:lnTo>
                  <a:pt x="67818" y="4571"/>
                </a:lnTo>
                <a:lnTo>
                  <a:pt x="68072" y="3047"/>
                </a:lnTo>
                <a:lnTo>
                  <a:pt x="60959" y="3047"/>
                </a:lnTo>
                <a:lnTo>
                  <a:pt x="57912" y="1523"/>
                </a:lnTo>
                <a:lnTo>
                  <a:pt x="54864" y="1523"/>
                </a:lnTo>
                <a:lnTo>
                  <a:pt x="50292" y="0"/>
                </a:lnTo>
                <a:close/>
              </a:path>
              <a:path w="68580" h="86994">
                <a:moveTo>
                  <a:pt x="67818" y="4571"/>
                </a:moveTo>
                <a:lnTo>
                  <a:pt x="47243" y="4571"/>
                </a:lnTo>
                <a:lnTo>
                  <a:pt x="51815" y="6095"/>
                </a:lnTo>
                <a:lnTo>
                  <a:pt x="54864" y="9143"/>
                </a:lnTo>
                <a:lnTo>
                  <a:pt x="57912" y="13715"/>
                </a:lnTo>
                <a:lnTo>
                  <a:pt x="59436" y="19811"/>
                </a:lnTo>
                <a:lnTo>
                  <a:pt x="60959" y="27431"/>
                </a:lnTo>
                <a:lnTo>
                  <a:pt x="64008" y="27431"/>
                </a:lnTo>
                <a:lnTo>
                  <a:pt x="67818" y="4571"/>
                </a:lnTo>
                <a:close/>
              </a:path>
              <a:path w="68580" h="86994">
                <a:moveTo>
                  <a:pt x="68580" y="0"/>
                </a:moveTo>
                <a:lnTo>
                  <a:pt x="65531" y="0"/>
                </a:lnTo>
                <a:lnTo>
                  <a:pt x="64008" y="1523"/>
                </a:lnTo>
                <a:lnTo>
                  <a:pt x="64008" y="3047"/>
                </a:lnTo>
                <a:lnTo>
                  <a:pt x="68072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255775" y="2532888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18871"/>
                </a:moveTo>
                <a:lnTo>
                  <a:pt x="13715" y="118871"/>
                </a:lnTo>
                <a:lnTo>
                  <a:pt x="13715" y="123443"/>
                </a:lnTo>
                <a:lnTo>
                  <a:pt x="64008" y="123443"/>
                </a:lnTo>
                <a:lnTo>
                  <a:pt x="65532" y="118871"/>
                </a:lnTo>
                <a:close/>
              </a:path>
              <a:path w="128269" h="123825">
                <a:moveTo>
                  <a:pt x="42671" y="4571"/>
                </a:moveTo>
                <a:lnTo>
                  <a:pt x="4571" y="4571"/>
                </a:lnTo>
                <a:lnTo>
                  <a:pt x="9143" y="7619"/>
                </a:lnTo>
                <a:lnTo>
                  <a:pt x="12192" y="9143"/>
                </a:lnTo>
                <a:lnTo>
                  <a:pt x="12192" y="10667"/>
                </a:lnTo>
                <a:lnTo>
                  <a:pt x="13715" y="12191"/>
                </a:lnTo>
                <a:lnTo>
                  <a:pt x="15240" y="15239"/>
                </a:lnTo>
                <a:lnTo>
                  <a:pt x="16764" y="21335"/>
                </a:lnTo>
                <a:lnTo>
                  <a:pt x="39624" y="73151"/>
                </a:lnTo>
                <a:lnTo>
                  <a:pt x="32004" y="112775"/>
                </a:lnTo>
                <a:lnTo>
                  <a:pt x="22860" y="118871"/>
                </a:lnTo>
                <a:lnTo>
                  <a:pt x="56387" y="118871"/>
                </a:lnTo>
                <a:lnTo>
                  <a:pt x="53340" y="117347"/>
                </a:lnTo>
                <a:lnTo>
                  <a:pt x="51815" y="115823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5" y="102107"/>
                </a:lnTo>
                <a:lnTo>
                  <a:pt x="59436" y="70103"/>
                </a:lnTo>
                <a:lnTo>
                  <a:pt x="65786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6" y="16763"/>
                </a:lnTo>
                <a:lnTo>
                  <a:pt x="36576" y="9143"/>
                </a:lnTo>
                <a:lnTo>
                  <a:pt x="39624" y="6095"/>
                </a:lnTo>
                <a:lnTo>
                  <a:pt x="42671" y="4571"/>
                </a:lnTo>
                <a:close/>
              </a:path>
              <a:path w="128269" h="123825">
                <a:moveTo>
                  <a:pt x="121920" y="4571"/>
                </a:moveTo>
                <a:lnTo>
                  <a:pt x="92964" y="4571"/>
                </a:lnTo>
                <a:lnTo>
                  <a:pt x="96012" y="7619"/>
                </a:lnTo>
                <a:lnTo>
                  <a:pt x="96012" y="15239"/>
                </a:lnTo>
                <a:lnTo>
                  <a:pt x="92964" y="19811"/>
                </a:lnTo>
                <a:lnTo>
                  <a:pt x="88392" y="25907"/>
                </a:lnTo>
                <a:lnTo>
                  <a:pt x="56387" y="62483"/>
                </a:lnTo>
                <a:lnTo>
                  <a:pt x="65786" y="62483"/>
                </a:lnTo>
                <a:lnTo>
                  <a:pt x="97536" y="24383"/>
                </a:lnTo>
                <a:lnTo>
                  <a:pt x="103632" y="18287"/>
                </a:lnTo>
                <a:lnTo>
                  <a:pt x="105156" y="15239"/>
                </a:lnTo>
                <a:lnTo>
                  <a:pt x="111252" y="9143"/>
                </a:lnTo>
                <a:lnTo>
                  <a:pt x="115824" y="7619"/>
                </a:lnTo>
                <a:lnTo>
                  <a:pt x="121920" y="4571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5343" y="0"/>
                </a:lnTo>
                <a:lnTo>
                  <a:pt x="85343" y="4571"/>
                </a:lnTo>
                <a:lnTo>
                  <a:pt x="128015" y="4571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461003" y="2563367"/>
            <a:ext cx="166116" cy="94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12920" y="2388107"/>
            <a:ext cx="925068" cy="4693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64508" y="252679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7619" y="9143"/>
                </a:lnTo>
                <a:lnTo>
                  <a:pt x="19812" y="21335"/>
                </a:lnTo>
                <a:lnTo>
                  <a:pt x="21336" y="27431"/>
                </a:lnTo>
                <a:lnTo>
                  <a:pt x="24383" y="32003"/>
                </a:lnTo>
                <a:lnTo>
                  <a:pt x="27431" y="38100"/>
                </a:lnTo>
                <a:lnTo>
                  <a:pt x="33266" y="78390"/>
                </a:lnTo>
                <a:lnTo>
                  <a:pt x="33527" y="88391"/>
                </a:lnTo>
                <a:lnTo>
                  <a:pt x="33266" y="96607"/>
                </a:lnTo>
                <a:lnTo>
                  <a:pt x="25145" y="135826"/>
                </a:lnTo>
                <a:lnTo>
                  <a:pt x="22336" y="142041"/>
                </a:lnTo>
                <a:lnTo>
                  <a:pt x="19812" y="147827"/>
                </a:lnTo>
                <a:lnTo>
                  <a:pt x="16073" y="153019"/>
                </a:lnTo>
                <a:lnTo>
                  <a:pt x="11620" y="157352"/>
                </a:lnTo>
                <a:lnTo>
                  <a:pt x="6310" y="161115"/>
                </a:lnTo>
                <a:lnTo>
                  <a:pt x="0" y="164591"/>
                </a:lnTo>
                <a:lnTo>
                  <a:pt x="0" y="167639"/>
                </a:lnTo>
                <a:lnTo>
                  <a:pt x="38100" y="135635"/>
                </a:lnTo>
                <a:lnTo>
                  <a:pt x="49458" y="98774"/>
                </a:lnTo>
                <a:lnTo>
                  <a:pt x="50291" y="85343"/>
                </a:lnTo>
                <a:lnTo>
                  <a:pt x="49744" y="75318"/>
                </a:lnTo>
                <a:lnTo>
                  <a:pt x="35051" y="30860"/>
                </a:lnTo>
                <a:lnTo>
                  <a:pt x="22859" y="16763"/>
                </a:lnTo>
                <a:lnTo>
                  <a:pt x="18859" y="12215"/>
                </a:lnTo>
                <a:lnTo>
                  <a:pt x="13715" y="7810"/>
                </a:lnTo>
                <a:lnTo>
                  <a:pt x="7429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922776" y="252679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8" y="0"/>
                </a:moveTo>
                <a:lnTo>
                  <a:pt x="13715" y="33527"/>
                </a:lnTo>
                <a:lnTo>
                  <a:pt x="642" y="71675"/>
                </a:lnTo>
                <a:lnTo>
                  <a:pt x="0" y="85343"/>
                </a:lnTo>
                <a:lnTo>
                  <a:pt x="309" y="94487"/>
                </a:lnTo>
                <a:lnTo>
                  <a:pt x="14859" y="138302"/>
                </a:lnTo>
                <a:lnTo>
                  <a:pt x="48768" y="167639"/>
                </a:lnTo>
                <a:lnTo>
                  <a:pt x="48768" y="164591"/>
                </a:lnTo>
                <a:lnTo>
                  <a:pt x="44196" y="160019"/>
                </a:lnTo>
                <a:lnTo>
                  <a:pt x="38100" y="156972"/>
                </a:lnTo>
                <a:lnTo>
                  <a:pt x="35051" y="152400"/>
                </a:lnTo>
                <a:lnTo>
                  <a:pt x="30479" y="146303"/>
                </a:lnTo>
                <a:lnTo>
                  <a:pt x="24384" y="137159"/>
                </a:lnTo>
                <a:lnTo>
                  <a:pt x="24384" y="132587"/>
                </a:lnTo>
                <a:lnTo>
                  <a:pt x="21336" y="124967"/>
                </a:lnTo>
                <a:lnTo>
                  <a:pt x="16763" y="82296"/>
                </a:lnTo>
                <a:lnTo>
                  <a:pt x="17049" y="73390"/>
                </a:lnTo>
                <a:lnTo>
                  <a:pt x="17906" y="64770"/>
                </a:lnTo>
                <a:lnTo>
                  <a:pt x="19335" y="56149"/>
                </a:lnTo>
                <a:lnTo>
                  <a:pt x="21336" y="47243"/>
                </a:lnTo>
                <a:lnTo>
                  <a:pt x="22764" y="40409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168140" y="259156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168140" y="262508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992879" y="257098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704" y="83819"/>
                </a:moveTo>
                <a:lnTo>
                  <a:pt x="9144" y="83819"/>
                </a:lnTo>
                <a:lnTo>
                  <a:pt x="12192" y="85343"/>
                </a:lnTo>
                <a:lnTo>
                  <a:pt x="18287" y="86867"/>
                </a:lnTo>
                <a:lnTo>
                  <a:pt x="22860" y="88391"/>
                </a:lnTo>
                <a:lnTo>
                  <a:pt x="35052" y="88391"/>
                </a:lnTo>
                <a:lnTo>
                  <a:pt x="42672" y="85343"/>
                </a:lnTo>
                <a:lnTo>
                  <a:pt x="44704" y="83819"/>
                </a:lnTo>
                <a:close/>
              </a:path>
              <a:path w="68579" h="88900">
                <a:moveTo>
                  <a:pt x="9144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3"/>
                </a:lnTo>
                <a:lnTo>
                  <a:pt x="4572" y="83819"/>
                </a:lnTo>
                <a:lnTo>
                  <a:pt x="44704" y="83819"/>
                </a:lnTo>
                <a:lnTo>
                  <a:pt x="46736" y="82295"/>
                </a:lnTo>
                <a:lnTo>
                  <a:pt x="22860" y="82295"/>
                </a:lnTo>
                <a:lnTo>
                  <a:pt x="10668" y="70103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8579" h="88900">
                <a:moveTo>
                  <a:pt x="48768" y="0"/>
                </a:moveTo>
                <a:lnTo>
                  <a:pt x="35052" y="0"/>
                </a:lnTo>
                <a:lnTo>
                  <a:pt x="28956" y="1523"/>
                </a:lnTo>
                <a:lnTo>
                  <a:pt x="22860" y="6095"/>
                </a:lnTo>
                <a:lnTo>
                  <a:pt x="18287" y="10667"/>
                </a:lnTo>
                <a:lnTo>
                  <a:pt x="13716" y="16763"/>
                </a:lnTo>
                <a:lnTo>
                  <a:pt x="13716" y="22859"/>
                </a:lnTo>
                <a:lnTo>
                  <a:pt x="12192" y="28955"/>
                </a:lnTo>
                <a:lnTo>
                  <a:pt x="12192" y="33527"/>
                </a:lnTo>
                <a:lnTo>
                  <a:pt x="13716" y="36575"/>
                </a:lnTo>
                <a:lnTo>
                  <a:pt x="16764" y="41147"/>
                </a:lnTo>
                <a:lnTo>
                  <a:pt x="21336" y="44195"/>
                </a:lnTo>
                <a:lnTo>
                  <a:pt x="28956" y="47243"/>
                </a:lnTo>
                <a:lnTo>
                  <a:pt x="36575" y="51815"/>
                </a:lnTo>
                <a:lnTo>
                  <a:pt x="42672" y="56387"/>
                </a:lnTo>
                <a:lnTo>
                  <a:pt x="45720" y="62483"/>
                </a:lnTo>
                <a:lnTo>
                  <a:pt x="45720" y="73151"/>
                </a:lnTo>
                <a:lnTo>
                  <a:pt x="44196" y="76200"/>
                </a:lnTo>
                <a:lnTo>
                  <a:pt x="41148" y="77723"/>
                </a:lnTo>
                <a:lnTo>
                  <a:pt x="38100" y="80771"/>
                </a:lnTo>
                <a:lnTo>
                  <a:pt x="33528" y="82295"/>
                </a:lnTo>
                <a:lnTo>
                  <a:pt x="46736" y="82295"/>
                </a:lnTo>
                <a:lnTo>
                  <a:pt x="54864" y="76200"/>
                </a:lnTo>
                <a:lnTo>
                  <a:pt x="59436" y="68579"/>
                </a:lnTo>
                <a:lnTo>
                  <a:pt x="60960" y="62483"/>
                </a:lnTo>
                <a:lnTo>
                  <a:pt x="61602" y="55268"/>
                </a:lnTo>
                <a:lnTo>
                  <a:pt x="59245" y="49339"/>
                </a:lnTo>
                <a:lnTo>
                  <a:pt x="54316" y="44267"/>
                </a:lnTo>
                <a:lnTo>
                  <a:pt x="47244" y="39623"/>
                </a:lnTo>
                <a:lnTo>
                  <a:pt x="36575" y="32003"/>
                </a:lnTo>
                <a:lnTo>
                  <a:pt x="30480" y="28955"/>
                </a:lnTo>
                <a:lnTo>
                  <a:pt x="24384" y="22859"/>
                </a:lnTo>
                <a:lnTo>
                  <a:pt x="24384" y="13715"/>
                </a:lnTo>
                <a:lnTo>
                  <a:pt x="27432" y="10667"/>
                </a:lnTo>
                <a:lnTo>
                  <a:pt x="30480" y="9143"/>
                </a:lnTo>
                <a:lnTo>
                  <a:pt x="33528" y="6095"/>
                </a:lnTo>
                <a:lnTo>
                  <a:pt x="38100" y="4571"/>
                </a:lnTo>
                <a:lnTo>
                  <a:pt x="67564" y="4571"/>
                </a:lnTo>
                <a:lnTo>
                  <a:pt x="67902" y="3047"/>
                </a:lnTo>
                <a:lnTo>
                  <a:pt x="56387" y="3047"/>
                </a:lnTo>
                <a:lnTo>
                  <a:pt x="53340" y="1523"/>
                </a:lnTo>
                <a:lnTo>
                  <a:pt x="48768" y="0"/>
                </a:lnTo>
                <a:close/>
              </a:path>
              <a:path w="68579" h="88900">
                <a:moveTo>
                  <a:pt x="67564" y="4571"/>
                </a:moveTo>
                <a:lnTo>
                  <a:pt x="45720" y="4571"/>
                </a:lnTo>
                <a:lnTo>
                  <a:pt x="50292" y="6095"/>
                </a:lnTo>
                <a:lnTo>
                  <a:pt x="53340" y="10667"/>
                </a:lnTo>
                <a:lnTo>
                  <a:pt x="56387" y="13715"/>
                </a:lnTo>
                <a:lnTo>
                  <a:pt x="59436" y="19811"/>
                </a:lnTo>
                <a:lnTo>
                  <a:pt x="59436" y="27431"/>
                </a:lnTo>
                <a:lnTo>
                  <a:pt x="62484" y="27431"/>
                </a:lnTo>
                <a:lnTo>
                  <a:pt x="67564" y="4571"/>
                </a:lnTo>
                <a:close/>
              </a:path>
              <a:path w="68579" h="88900">
                <a:moveTo>
                  <a:pt x="68580" y="0"/>
                </a:moveTo>
                <a:lnTo>
                  <a:pt x="65532" y="0"/>
                </a:lnTo>
                <a:lnTo>
                  <a:pt x="64008" y="1523"/>
                </a:lnTo>
                <a:lnTo>
                  <a:pt x="62484" y="1523"/>
                </a:lnTo>
                <a:lnTo>
                  <a:pt x="62484" y="3047"/>
                </a:lnTo>
                <a:lnTo>
                  <a:pt x="67902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814571" y="2534411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5531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4007" y="121920"/>
                </a:lnTo>
                <a:lnTo>
                  <a:pt x="65531" y="118872"/>
                </a:lnTo>
                <a:close/>
              </a:path>
              <a:path w="129539" h="121919">
                <a:moveTo>
                  <a:pt x="44195" y="3048"/>
                </a:moveTo>
                <a:lnTo>
                  <a:pt x="4572" y="3048"/>
                </a:lnTo>
                <a:lnTo>
                  <a:pt x="9143" y="6096"/>
                </a:lnTo>
                <a:lnTo>
                  <a:pt x="12191" y="7620"/>
                </a:lnTo>
                <a:lnTo>
                  <a:pt x="15239" y="10668"/>
                </a:lnTo>
                <a:lnTo>
                  <a:pt x="16763" y="13716"/>
                </a:lnTo>
                <a:lnTo>
                  <a:pt x="18287" y="19812"/>
                </a:lnTo>
                <a:lnTo>
                  <a:pt x="41148" y="71628"/>
                </a:lnTo>
                <a:lnTo>
                  <a:pt x="32003" y="111252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39" y="117348"/>
                </a:lnTo>
                <a:lnTo>
                  <a:pt x="51815" y="114300"/>
                </a:lnTo>
                <a:lnTo>
                  <a:pt x="50291" y="112776"/>
                </a:lnTo>
                <a:lnTo>
                  <a:pt x="50291" y="106680"/>
                </a:lnTo>
                <a:lnTo>
                  <a:pt x="59436" y="70104"/>
                </a:lnTo>
                <a:lnTo>
                  <a:pt x="66810" y="60960"/>
                </a:lnTo>
                <a:lnTo>
                  <a:pt x="57912" y="60960"/>
                </a:lnTo>
                <a:lnTo>
                  <a:pt x="41148" y="22860"/>
                </a:lnTo>
                <a:lnTo>
                  <a:pt x="36575" y="13716"/>
                </a:lnTo>
                <a:lnTo>
                  <a:pt x="36575" y="10668"/>
                </a:lnTo>
                <a:lnTo>
                  <a:pt x="38100" y="9144"/>
                </a:lnTo>
                <a:lnTo>
                  <a:pt x="39624" y="6096"/>
                </a:lnTo>
                <a:lnTo>
                  <a:pt x="41148" y="4572"/>
                </a:lnTo>
                <a:lnTo>
                  <a:pt x="44195" y="3048"/>
                </a:lnTo>
                <a:close/>
              </a:path>
              <a:path w="129539" h="121919">
                <a:moveTo>
                  <a:pt x="121919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3716"/>
                </a:lnTo>
                <a:lnTo>
                  <a:pt x="92963" y="18288"/>
                </a:lnTo>
                <a:lnTo>
                  <a:pt x="88391" y="24384"/>
                </a:lnTo>
                <a:lnTo>
                  <a:pt x="57912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9727" y="10668"/>
                </a:lnTo>
                <a:lnTo>
                  <a:pt x="112775" y="9144"/>
                </a:lnTo>
                <a:lnTo>
                  <a:pt x="115824" y="6096"/>
                </a:lnTo>
                <a:lnTo>
                  <a:pt x="121919" y="3048"/>
                </a:lnTo>
                <a:close/>
              </a:path>
              <a:path w="129539" h="121919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39" y="0"/>
                </a:lnTo>
                <a:close/>
              </a:path>
              <a:path w="129539" h="121919">
                <a:moveTo>
                  <a:pt x="129539" y="0"/>
                </a:moveTo>
                <a:lnTo>
                  <a:pt x="86867" y="0"/>
                </a:lnTo>
                <a:lnTo>
                  <a:pt x="86867" y="3048"/>
                </a:lnTo>
                <a:lnTo>
                  <a:pt x="129539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243583" y="2999232"/>
            <a:ext cx="925068" cy="4693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357627" y="3220211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 h="0">
                <a:moveTo>
                  <a:pt x="0" y="0"/>
                </a:moveTo>
                <a:lnTo>
                  <a:pt x="3185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857500" y="3220211"/>
            <a:ext cx="508000" cy="0"/>
          </a:xfrm>
          <a:custGeom>
            <a:avLst/>
            <a:gdLst/>
            <a:ahLst/>
            <a:cxnLst/>
            <a:rect l="l" t="t" r="r" b="b"/>
            <a:pathLst>
              <a:path w="508000" h="0">
                <a:moveTo>
                  <a:pt x="0" y="0"/>
                </a:moveTo>
                <a:lnTo>
                  <a:pt x="50749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252215" y="3284220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5" h="125095">
                <a:moveTo>
                  <a:pt x="32004" y="15239"/>
                </a:moveTo>
                <a:lnTo>
                  <a:pt x="12192" y="15239"/>
                </a:lnTo>
                <a:lnTo>
                  <a:pt x="16763" y="19811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11251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18872"/>
                </a:lnTo>
                <a:lnTo>
                  <a:pt x="12192" y="120396"/>
                </a:lnTo>
                <a:lnTo>
                  <a:pt x="10668" y="121920"/>
                </a:lnTo>
                <a:lnTo>
                  <a:pt x="42672" y="121920"/>
                </a:lnTo>
                <a:lnTo>
                  <a:pt x="38100" y="120396"/>
                </a:lnTo>
                <a:lnTo>
                  <a:pt x="36575" y="120396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4" y="114300"/>
                </a:lnTo>
                <a:lnTo>
                  <a:pt x="32004" y="15239"/>
                </a:lnTo>
                <a:close/>
              </a:path>
              <a:path w="48895" h="125095">
                <a:moveTo>
                  <a:pt x="32004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4" y="15239"/>
                </a:lnTo>
                <a:lnTo>
                  <a:pt x="32004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618232" y="3284220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5">
                <a:moveTo>
                  <a:pt x="32004" y="15239"/>
                </a:moveTo>
                <a:lnTo>
                  <a:pt x="12192" y="15239"/>
                </a:lnTo>
                <a:lnTo>
                  <a:pt x="16763" y="19811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11251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2192" y="120396"/>
                </a:lnTo>
                <a:lnTo>
                  <a:pt x="10668" y="121920"/>
                </a:lnTo>
                <a:lnTo>
                  <a:pt x="42672" y="121920"/>
                </a:lnTo>
                <a:lnTo>
                  <a:pt x="38100" y="120396"/>
                </a:lnTo>
                <a:lnTo>
                  <a:pt x="36575" y="120396"/>
                </a:lnTo>
                <a:lnTo>
                  <a:pt x="33528" y="117348"/>
                </a:lnTo>
                <a:lnTo>
                  <a:pt x="33528" y="115824"/>
                </a:lnTo>
                <a:lnTo>
                  <a:pt x="32004" y="114300"/>
                </a:lnTo>
                <a:lnTo>
                  <a:pt x="32004" y="15239"/>
                </a:lnTo>
                <a:close/>
              </a:path>
              <a:path w="47625" h="125095">
                <a:moveTo>
                  <a:pt x="32004" y="0"/>
                </a:moveTo>
                <a:lnTo>
                  <a:pt x="28956" y="0"/>
                </a:lnTo>
                <a:lnTo>
                  <a:pt x="0" y="15239"/>
                </a:lnTo>
                <a:lnTo>
                  <a:pt x="1524" y="18287"/>
                </a:lnTo>
                <a:lnTo>
                  <a:pt x="7619" y="15239"/>
                </a:lnTo>
                <a:lnTo>
                  <a:pt x="32004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009900" y="3256788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9624" y="7619"/>
                </a:moveTo>
                <a:lnTo>
                  <a:pt x="25907" y="7619"/>
                </a:lnTo>
                <a:lnTo>
                  <a:pt x="32004" y="13715"/>
                </a:lnTo>
                <a:lnTo>
                  <a:pt x="32004" y="27431"/>
                </a:lnTo>
                <a:lnTo>
                  <a:pt x="30480" y="33527"/>
                </a:lnTo>
                <a:lnTo>
                  <a:pt x="24383" y="41147"/>
                </a:lnTo>
                <a:lnTo>
                  <a:pt x="21002" y="46291"/>
                </a:lnTo>
                <a:lnTo>
                  <a:pt x="15621" y="52577"/>
                </a:lnTo>
                <a:lnTo>
                  <a:pt x="8524" y="60007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2841" y="62483"/>
                </a:lnTo>
                <a:lnTo>
                  <a:pt x="10668" y="62483"/>
                </a:lnTo>
                <a:lnTo>
                  <a:pt x="18287" y="54863"/>
                </a:lnTo>
                <a:lnTo>
                  <a:pt x="25907" y="45719"/>
                </a:lnTo>
                <a:lnTo>
                  <a:pt x="32004" y="39623"/>
                </a:lnTo>
                <a:lnTo>
                  <a:pt x="36575" y="33527"/>
                </a:lnTo>
                <a:lnTo>
                  <a:pt x="42672" y="21335"/>
                </a:lnTo>
                <a:lnTo>
                  <a:pt x="42672" y="12191"/>
                </a:lnTo>
                <a:lnTo>
                  <a:pt x="39624" y="7619"/>
                </a:lnTo>
                <a:close/>
              </a:path>
              <a:path w="44450" h="70485">
                <a:moveTo>
                  <a:pt x="43760" y="58347"/>
                </a:moveTo>
                <a:lnTo>
                  <a:pt x="42672" y="59435"/>
                </a:lnTo>
                <a:lnTo>
                  <a:pt x="41148" y="59435"/>
                </a:lnTo>
                <a:lnTo>
                  <a:pt x="39624" y="60959"/>
                </a:lnTo>
                <a:lnTo>
                  <a:pt x="38100" y="60959"/>
                </a:lnTo>
                <a:lnTo>
                  <a:pt x="36575" y="62483"/>
                </a:lnTo>
                <a:lnTo>
                  <a:pt x="42841" y="62483"/>
                </a:lnTo>
                <a:lnTo>
                  <a:pt x="43760" y="58347"/>
                </a:lnTo>
                <a:close/>
              </a:path>
              <a:path w="44450" h="70485">
                <a:moveTo>
                  <a:pt x="44195" y="56387"/>
                </a:moveTo>
                <a:lnTo>
                  <a:pt x="43760" y="58347"/>
                </a:lnTo>
                <a:lnTo>
                  <a:pt x="44195" y="57911"/>
                </a:lnTo>
                <a:lnTo>
                  <a:pt x="44195" y="56387"/>
                </a:lnTo>
                <a:close/>
              </a:path>
              <a:path w="44450" h="70485">
                <a:moveTo>
                  <a:pt x="27431" y="0"/>
                </a:moveTo>
                <a:lnTo>
                  <a:pt x="16763" y="0"/>
                </a:lnTo>
                <a:lnTo>
                  <a:pt x="12192" y="1523"/>
                </a:lnTo>
                <a:lnTo>
                  <a:pt x="9143" y="4571"/>
                </a:lnTo>
                <a:lnTo>
                  <a:pt x="4572" y="7619"/>
                </a:lnTo>
                <a:lnTo>
                  <a:pt x="3048" y="12191"/>
                </a:lnTo>
                <a:lnTo>
                  <a:pt x="1524" y="19811"/>
                </a:lnTo>
                <a:lnTo>
                  <a:pt x="3048" y="19811"/>
                </a:lnTo>
                <a:lnTo>
                  <a:pt x="4572" y="15239"/>
                </a:lnTo>
                <a:lnTo>
                  <a:pt x="7619" y="12191"/>
                </a:lnTo>
                <a:lnTo>
                  <a:pt x="10668" y="10667"/>
                </a:lnTo>
                <a:lnTo>
                  <a:pt x="12192" y="7619"/>
                </a:lnTo>
                <a:lnTo>
                  <a:pt x="39624" y="7619"/>
                </a:lnTo>
                <a:lnTo>
                  <a:pt x="36575" y="4571"/>
                </a:lnTo>
                <a:lnTo>
                  <a:pt x="32004" y="1523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159251" y="336651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116579" y="33619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159251" y="331470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40964" y="3108960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098292" y="31043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140964" y="305714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763011" y="3224783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720339" y="32202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763011" y="3172967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25267" y="3366515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482595" y="33619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525267" y="3314700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212848" y="32034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212848" y="32369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932176" y="3325367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195" y="83820"/>
                </a:moveTo>
                <a:lnTo>
                  <a:pt x="10668" y="83820"/>
                </a:lnTo>
                <a:lnTo>
                  <a:pt x="18287" y="86867"/>
                </a:lnTo>
                <a:lnTo>
                  <a:pt x="35051" y="86867"/>
                </a:lnTo>
                <a:lnTo>
                  <a:pt x="42672" y="85343"/>
                </a:lnTo>
                <a:lnTo>
                  <a:pt x="44195" y="83820"/>
                </a:lnTo>
                <a:close/>
              </a:path>
              <a:path w="68580" h="86995">
                <a:moveTo>
                  <a:pt x="9143" y="56387"/>
                </a:moveTo>
                <a:lnTo>
                  <a:pt x="7619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20"/>
                </a:lnTo>
                <a:lnTo>
                  <a:pt x="44195" y="83820"/>
                </a:lnTo>
                <a:lnTo>
                  <a:pt x="47243" y="80772"/>
                </a:lnTo>
                <a:lnTo>
                  <a:pt x="24384" y="80772"/>
                </a:lnTo>
                <a:lnTo>
                  <a:pt x="18287" y="79248"/>
                </a:lnTo>
                <a:lnTo>
                  <a:pt x="15240" y="74675"/>
                </a:lnTo>
                <a:lnTo>
                  <a:pt x="10668" y="70103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8580" h="86995">
                <a:moveTo>
                  <a:pt x="45719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4384" y="6096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27431"/>
                </a:lnTo>
                <a:lnTo>
                  <a:pt x="13716" y="36575"/>
                </a:lnTo>
                <a:lnTo>
                  <a:pt x="15240" y="39624"/>
                </a:lnTo>
                <a:lnTo>
                  <a:pt x="21336" y="44196"/>
                </a:lnTo>
                <a:lnTo>
                  <a:pt x="28956" y="47243"/>
                </a:lnTo>
                <a:lnTo>
                  <a:pt x="36575" y="51815"/>
                </a:lnTo>
                <a:lnTo>
                  <a:pt x="41148" y="56387"/>
                </a:lnTo>
                <a:lnTo>
                  <a:pt x="44196" y="57911"/>
                </a:lnTo>
                <a:lnTo>
                  <a:pt x="47243" y="60959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1627"/>
                </a:lnTo>
                <a:lnTo>
                  <a:pt x="44196" y="74675"/>
                </a:lnTo>
                <a:lnTo>
                  <a:pt x="39624" y="77724"/>
                </a:lnTo>
                <a:lnTo>
                  <a:pt x="36575" y="80772"/>
                </a:lnTo>
                <a:lnTo>
                  <a:pt x="47243" y="80772"/>
                </a:lnTo>
                <a:lnTo>
                  <a:pt x="48768" y="79248"/>
                </a:lnTo>
                <a:lnTo>
                  <a:pt x="54863" y="74675"/>
                </a:lnTo>
                <a:lnTo>
                  <a:pt x="59436" y="70103"/>
                </a:lnTo>
                <a:lnTo>
                  <a:pt x="60960" y="62483"/>
                </a:lnTo>
                <a:lnTo>
                  <a:pt x="60983" y="55030"/>
                </a:lnTo>
                <a:lnTo>
                  <a:pt x="58864" y="48577"/>
                </a:lnTo>
                <a:lnTo>
                  <a:pt x="54744" y="42981"/>
                </a:lnTo>
                <a:lnTo>
                  <a:pt x="48768" y="38100"/>
                </a:lnTo>
                <a:lnTo>
                  <a:pt x="35051" y="32003"/>
                </a:lnTo>
                <a:lnTo>
                  <a:pt x="30480" y="28955"/>
                </a:lnTo>
                <a:lnTo>
                  <a:pt x="24384" y="22859"/>
                </a:lnTo>
                <a:lnTo>
                  <a:pt x="24384" y="19811"/>
                </a:lnTo>
                <a:lnTo>
                  <a:pt x="25907" y="15239"/>
                </a:lnTo>
                <a:lnTo>
                  <a:pt x="25907" y="12191"/>
                </a:lnTo>
                <a:lnTo>
                  <a:pt x="30480" y="7620"/>
                </a:lnTo>
                <a:lnTo>
                  <a:pt x="36575" y="4572"/>
                </a:lnTo>
                <a:lnTo>
                  <a:pt x="67563" y="4572"/>
                </a:lnTo>
                <a:lnTo>
                  <a:pt x="68241" y="1524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8580" h="86995">
                <a:moveTo>
                  <a:pt x="67563" y="4572"/>
                </a:moveTo>
                <a:lnTo>
                  <a:pt x="47243" y="4572"/>
                </a:lnTo>
                <a:lnTo>
                  <a:pt x="51816" y="6096"/>
                </a:lnTo>
                <a:lnTo>
                  <a:pt x="53340" y="9143"/>
                </a:lnTo>
                <a:lnTo>
                  <a:pt x="56387" y="12191"/>
                </a:lnTo>
                <a:lnTo>
                  <a:pt x="57912" y="19811"/>
                </a:lnTo>
                <a:lnTo>
                  <a:pt x="57912" y="27431"/>
                </a:lnTo>
                <a:lnTo>
                  <a:pt x="62484" y="27431"/>
                </a:lnTo>
                <a:lnTo>
                  <a:pt x="67563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8241" y="1524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243167" y="3028188"/>
            <a:ext cx="120300" cy="1264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874264" y="3029711"/>
            <a:ext cx="187452" cy="1249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377439" y="3325367"/>
            <a:ext cx="67056" cy="868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473451" y="3028188"/>
            <a:ext cx="129540" cy="1234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565147" y="3835908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4" h="256539">
                <a:moveTo>
                  <a:pt x="48768" y="0"/>
                </a:moveTo>
                <a:lnTo>
                  <a:pt x="20907" y="34289"/>
                </a:lnTo>
                <a:lnTo>
                  <a:pt x="2857" y="88201"/>
                </a:lnTo>
                <a:lnTo>
                  <a:pt x="0" y="129539"/>
                </a:lnTo>
                <a:lnTo>
                  <a:pt x="619" y="148923"/>
                </a:lnTo>
                <a:lnTo>
                  <a:pt x="12192" y="204215"/>
                </a:lnTo>
                <a:lnTo>
                  <a:pt x="37909" y="246649"/>
                </a:lnTo>
                <a:lnTo>
                  <a:pt x="48768" y="256031"/>
                </a:lnTo>
                <a:lnTo>
                  <a:pt x="48768" y="249936"/>
                </a:lnTo>
                <a:lnTo>
                  <a:pt x="43100" y="243720"/>
                </a:lnTo>
                <a:lnTo>
                  <a:pt x="37718" y="236791"/>
                </a:lnTo>
                <a:lnTo>
                  <a:pt x="21883" y="192500"/>
                </a:lnTo>
                <a:lnTo>
                  <a:pt x="17025" y="140398"/>
                </a:lnTo>
                <a:lnTo>
                  <a:pt x="16764" y="124967"/>
                </a:lnTo>
                <a:lnTo>
                  <a:pt x="17049" y="112156"/>
                </a:lnTo>
                <a:lnTo>
                  <a:pt x="17907" y="99060"/>
                </a:lnTo>
                <a:lnTo>
                  <a:pt x="19335" y="85963"/>
                </a:lnTo>
                <a:lnTo>
                  <a:pt x="21336" y="73151"/>
                </a:lnTo>
                <a:lnTo>
                  <a:pt x="22764" y="61150"/>
                </a:lnTo>
                <a:lnTo>
                  <a:pt x="34194" y="24526"/>
                </a:lnTo>
                <a:lnTo>
                  <a:pt x="48768" y="609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007107" y="3835908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4" h="256539">
                <a:moveTo>
                  <a:pt x="0" y="0"/>
                </a:moveTo>
                <a:lnTo>
                  <a:pt x="0" y="6095"/>
                </a:lnTo>
                <a:lnTo>
                  <a:pt x="5643" y="13001"/>
                </a:lnTo>
                <a:lnTo>
                  <a:pt x="10858" y="20192"/>
                </a:lnTo>
                <a:lnTo>
                  <a:pt x="15216" y="27955"/>
                </a:lnTo>
                <a:lnTo>
                  <a:pt x="18287" y="36575"/>
                </a:lnTo>
                <a:lnTo>
                  <a:pt x="21455" y="44505"/>
                </a:lnTo>
                <a:lnTo>
                  <a:pt x="30075" y="89725"/>
                </a:lnTo>
                <a:lnTo>
                  <a:pt x="32004" y="132587"/>
                </a:lnTo>
                <a:lnTo>
                  <a:pt x="31718" y="146042"/>
                </a:lnTo>
                <a:lnTo>
                  <a:pt x="30861" y="159067"/>
                </a:lnTo>
                <a:lnTo>
                  <a:pt x="29432" y="171807"/>
                </a:lnTo>
                <a:lnTo>
                  <a:pt x="27431" y="184403"/>
                </a:lnTo>
                <a:lnTo>
                  <a:pt x="25788" y="196381"/>
                </a:lnTo>
                <a:lnTo>
                  <a:pt x="10287" y="239839"/>
                </a:lnTo>
                <a:lnTo>
                  <a:pt x="0" y="249936"/>
                </a:lnTo>
                <a:lnTo>
                  <a:pt x="0" y="256031"/>
                </a:lnTo>
                <a:lnTo>
                  <a:pt x="27860" y="222599"/>
                </a:lnTo>
                <a:lnTo>
                  <a:pt x="45339" y="169354"/>
                </a:lnTo>
                <a:lnTo>
                  <a:pt x="48768" y="129539"/>
                </a:lnTo>
                <a:lnTo>
                  <a:pt x="47934" y="109275"/>
                </a:lnTo>
                <a:lnTo>
                  <a:pt x="41695" y="71032"/>
                </a:lnTo>
                <a:lnTo>
                  <a:pt x="20574" y="22669"/>
                </a:lnTo>
                <a:lnTo>
                  <a:pt x="10858" y="102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551431" y="3845051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5" h="0">
                <a:moveTo>
                  <a:pt x="0" y="0"/>
                </a:moveTo>
                <a:lnTo>
                  <a:pt x="49682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066544" y="3601211"/>
            <a:ext cx="0" cy="486409"/>
          </a:xfrm>
          <a:custGeom>
            <a:avLst/>
            <a:gdLst/>
            <a:ahLst/>
            <a:cxnLst/>
            <a:rect l="l" t="t" r="r" b="b"/>
            <a:pathLst>
              <a:path w="0" h="486410">
                <a:moveTo>
                  <a:pt x="0" y="0"/>
                </a:moveTo>
                <a:lnTo>
                  <a:pt x="0" y="486155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05455" y="3845051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4" h="0">
                <a:moveTo>
                  <a:pt x="0" y="0"/>
                </a:moveTo>
                <a:lnTo>
                  <a:pt x="65836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358895" y="384505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372611" y="3909059"/>
            <a:ext cx="79248" cy="1249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375659" y="3651503"/>
            <a:ext cx="68579" cy="12649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086100" y="3909059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2672" y="120395"/>
                </a:moveTo>
                <a:lnTo>
                  <a:pt x="13716" y="120395"/>
                </a:lnTo>
                <a:lnTo>
                  <a:pt x="9143" y="121919"/>
                </a:ln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lnTo>
                  <a:pt x="42672" y="120395"/>
                </a:lnTo>
                <a:close/>
              </a:path>
              <a:path w="48894" h="125095">
                <a:moveTo>
                  <a:pt x="33527" y="13715"/>
                </a:moveTo>
                <a:lnTo>
                  <a:pt x="15239" y="13715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5239" y="118872"/>
                </a:lnTo>
                <a:lnTo>
                  <a:pt x="15239" y="120395"/>
                </a:lnTo>
                <a:lnTo>
                  <a:pt x="38100" y="120395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715767" y="3904488"/>
            <a:ext cx="109727" cy="1676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34411" y="39044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3715" y="33527"/>
                </a:lnTo>
                <a:lnTo>
                  <a:pt x="857" y="71032"/>
                </a:lnTo>
                <a:lnTo>
                  <a:pt x="0" y="85344"/>
                </a:lnTo>
                <a:lnTo>
                  <a:pt x="547" y="94487"/>
                </a:lnTo>
                <a:lnTo>
                  <a:pt x="15811" y="137731"/>
                </a:lnTo>
                <a:lnTo>
                  <a:pt x="50292" y="167639"/>
                </a:lnTo>
                <a:lnTo>
                  <a:pt x="50292" y="164591"/>
                </a:lnTo>
                <a:lnTo>
                  <a:pt x="42671" y="160020"/>
                </a:lnTo>
                <a:lnTo>
                  <a:pt x="39624" y="155448"/>
                </a:lnTo>
                <a:lnTo>
                  <a:pt x="35051" y="152400"/>
                </a:lnTo>
                <a:lnTo>
                  <a:pt x="32004" y="147827"/>
                </a:lnTo>
                <a:lnTo>
                  <a:pt x="28956" y="141732"/>
                </a:lnTo>
                <a:lnTo>
                  <a:pt x="22860" y="132587"/>
                </a:lnTo>
                <a:lnTo>
                  <a:pt x="17025" y="91416"/>
                </a:lnTo>
                <a:lnTo>
                  <a:pt x="16763" y="82296"/>
                </a:lnTo>
                <a:lnTo>
                  <a:pt x="17025" y="73413"/>
                </a:lnTo>
                <a:lnTo>
                  <a:pt x="25336" y="33909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072383" y="3651503"/>
            <a:ext cx="79248" cy="12496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758439" y="364693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12192" y="13715"/>
                </a:lnTo>
                <a:lnTo>
                  <a:pt x="15240" y="18287"/>
                </a:lnTo>
                <a:lnTo>
                  <a:pt x="19812" y="22859"/>
                </a:lnTo>
                <a:lnTo>
                  <a:pt x="22860" y="32003"/>
                </a:lnTo>
                <a:lnTo>
                  <a:pt x="25908" y="38100"/>
                </a:lnTo>
                <a:lnTo>
                  <a:pt x="31956" y="96631"/>
                </a:lnTo>
                <a:lnTo>
                  <a:pt x="31623" y="105155"/>
                </a:lnTo>
                <a:lnTo>
                  <a:pt x="22098" y="142065"/>
                </a:lnTo>
                <a:lnTo>
                  <a:pt x="0" y="164591"/>
                </a:lnTo>
                <a:lnTo>
                  <a:pt x="0" y="167639"/>
                </a:lnTo>
                <a:lnTo>
                  <a:pt x="36576" y="135635"/>
                </a:lnTo>
                <a:lnTo>
                  <a:pt x="49220" y="98774"/>
                </a:lnTo>
                <a:lnTo>
                  <a:pt x="50292" y="85343"/>
                </a:lnTo>
                <a:lnTo>
                  <a:pt x="49768" y="75318"/>
                </a:lnTo>
                <a:lnTo>
                  <a:pt x="34671" y="31622"/>
                </a:lnTo>
                <a:lnTo>
                  <a:pt x="22860" y="18287"/>
                </a:lnTo>
                <a:lnTo>
                  <a:pt x="18002" y="13073"/>
                </a:lnTo>
                <a:lnTo>
                  <a:pt x="12573" y="857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699004" y="3651503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1147" y="120396"/>
                </a:moveTo>
                <a:lnTo>
                  <a:pt x="7619" y="120396"/>
                </a:lnTo>
                <a:lnTo>
                  <a:pt x="1523" y="121920"/>
                </a:lnTo>
                <a:lnTo>
                  <a:pt x="1523" y="124968"/>
                </a:lnTo>
                <a:lnTo>
                  <a:pt x="47243" y="124968"/>
                </a:lnTo>
                <a:lnTo>
                  <a:pt x="47243" y="121920"/>
                </a:lnTo>
                <a:lnTo>
                  <a:pt x="41147" y="120396"/>
                </a:lnTo>
                <a:close/>
              </a:path>
              <a:path w="47625" h="125095">
                <a:moveTo>
                  <a:pt x="33527" y="15240"/>
                </a:moveTo>
                <a:lnTo>
                  <a:pt x="12191" y="15240"/>
                </a:lnTo>
                <a:lnTo>
                  <a:pt x="13715" y="16763"/>
                </a:lnTo>
                <a:lnTo>
                  <a:pt x="15239" y="16763"/>
                </a:lnTo>
                <a:lnTo>
                  <a:pt x="15239" y="18287"/>
                </a:lnTo>
                <a:lnTo>
                  <a:pt x="16763" y="19812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2191" y="120396"/>
                </a:lnTo>
                <a:lnTo>
                  <a:pt x="38100" y="120396"/>
                </a:lnTo>
                <a:lnTo>
                  <a:pt x="36575" y="118872"/>
                </a:lnTo>
                <a:lnTo>
                  <a:pt x="35051" y="118872"/>
                </a:lnTo>
                <a:lnTo>
                  <a:pt x="35051" y="117348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7625" h="125095">
                <a:moveTo>
                  <a:pt x="33527" y="0"/>
                </a:moveTo>
                <a:lnTo>
                  <a:pt x="28956" y="0"/>
                </a:lnTo>
                <a:lnTo>
                  <a:pt x="0" y="15240"/>
                </a:lnTo>
                <a:lnTo>
                  <a:pt x="1523" y="18287"/>
                </a:lnTo>
                <a:lnTo>
                  <a:pt x="4571" y="16763"/>
                </a:lnTo>
                <a:lnTo>
                  <a:pt x="9143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517648" y="364693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8" y="0"/>
                </a:moveTo>
                <a:lnTo>
                  <a:pt x="12191" y="33527"/>
                </a:lnTo>
                <a:lnTo>
                  <a:pt x="833" y="71675"/>
                </a:lnTo>
                <a:lnTo>
                  <a:pt x="0" y="85343"/>
                </a:lnTo>
                <a:lnTo>
                  <a:pt x="333" y="94487"/>
                </a:lnTo>
                <a:lnTo>
                  <a:pt x="1524" y="103631"/>
                </a:lnTo>
                <a:lnTo>
                  <a:pt x="3857" y="112775"/>
                </a:lnTo>
                <a:lnTo>
                  <a:pt x="7619" y="121919"/>
                </a:lnTo>
                <a:lnTo>
                  <a:pt x="10715" y="130540"/>
                </a:lnTo>
                <a:lnTo>
                  <a:pt x="15240" y="138302"/>
                </a:lnTo>
                <a:lnTo>
                  <a:pt x="20907" y="145494"/>
                </a:lnTo>
                <a:lnTo>
                  <a:pt x="27431" y="152400"/>
                </a:lnTo>
                <a:lnTo>
                  <a:pt x="32051" y="157352"/>
                </a:lnTo>
                <a:lnTo>
                  <a:pt x="36956" y="161162"/>
                </a:lnTo>
                <a:lnTo>
                  <a:pt x="42433" y="164401"/>
                </a:lnTo>
                <a:lnTo>
                  <a:pt x="48768" y="167639"/>
                </a:lnTo>
                <a:lnTo>
                  <a:pt x="48768" y="164591"/>
                </a:lnTo>
                <a:lnTo>
                  <a:pt x="42671" y="160019"/>
                </a:lnTo>
                <a:lnTo>
                  <a:pt x="38100" y="156971"/>
                </a:lnTo>
                <a:lnTo>
                  <a:pt x="33527" y="152400"/>
                </a:lnTo>
                <a:lnTo>
                  <a:pt x="32003" y="147827"/>
                </a:lnTo>
                <a:lnTo>
                  <a:pt x="27431" y="141731"/>
                </a:lnTo>
                <a:lnTo>
                  <a:pt x="25907" y="137159"/>
                </a:lnTo>
                <a:lnTo>
                  <a:pt x="17025" y="91416"/>
                </a:lnTo>
                <a:lnTo>
                  <a:pt x="16763" y="82295"/>
                </a:lnTo>
                <a:lnTo>
                  <a:pt x="17025" y="73413"/>
                </a:lnTo>
                <a:lnTo>
                  <a:pt x="24764" y="34099"/>
                </a:lnTo>
                <a:lnTo>
                  <a:pt x="32003" y="22859"/>
                </a:lnTo>
                <a:lnTo>
                  <a:pt x="35051" y="15239"/>
                </a:lnTo>
                <a:lnTo>
                  <a:pt x="41147" y="9143"/>
                </a:lnTo>
                <a:lnTo>
                  <a:pt x="48768" y="457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940051" y="3909059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2672" y="120395"/>
                </a:moveTo>
                <a:lnTo>
                  <a:pt x="12192" y="120395"/>
                </a:lnTo>
                <a:lnTo>
                  <a:pt x="9143" y="121919"/>
                </a:ln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lnTo>
                  <a:pt x="42672" y="120395"/>
                </a:lnTo>
                <a:close/>
              </a:path>
              <a:path w="48894" h="125095">
                <a:moveTo>
                  <a:pt x="33528" y="13715"/>
                </a:moveTo>
                <a:lnTo>
                  <a:pt x="15240" y="13715"/>
                </a:lnTo>
                <a:lnTo>
                  <a:pt x="15240" y="16763"/>
                </a:lnTo>
                <a:lnTo>
                  <a:pt x="16764" y="18287"/>
                </a:lnTo>
                <a:lnTo>
                  <a:pt x="16764" y="19812"/>
                </a:lnTo>
                <a:lnTo>
                  <a:pt x="18287" y="22860"/>
                </a:lnTo>
                <a:lnTo>
                  <a:pt x="18287" y="109727"/>
                </a:lnTo>
                <a:lnTo>
                  <a:pt x="16764" y="114300"/>
                </a:lnTo>
                <a:lnTo>
                  <a:pt x="16764" y="117348"/>
                </a:lnTo>
                <a:lnTo>
                  <a:pt x="15240" y="118872"/>
                </a:lnTo>
                <a:lnTo>
                  <a:pt x="15240" y="120395"/>
                </a:lnTo>
                <a:lnTo>
                  <a:pt x="38100" y="120395"/>
                </a:lnTo>
                <a:lnTo>
                  <a:pt x="35052" y="117348"/>
                </a:lnTo>
                <a:lnTo>
                  <a:pt x="35052" y="115824"/>
                </a:lnTo>
                <a:lnTo>
                  <a:pt x="33528" y="114300"/>
                </a:lnTo>
                <a:lnTo>
                  <a:pt x="33528" y="13715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926335" y="3651503"/>
            <a:ext cx="79247" cy="1249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845307" y="388010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7620"/>
                </a:moveTo>
                <a:lnTo>
                  <a:pt x="22860" y="7620"/>
                </a:lnTo>
                <a:lnTo>
                  <a:pt x="25908" y="9144"/>
                </a:lnTo>
                <a:lnTo>
                  <a:pt x="27431" y="12192"/>
                </a:lnTo>
                <a:lnTo>
                  <a:pt x="30480" y="15240"/>
                </a:lnTo>
                <a:lnTo>
                  <a:pt x="32004" y="19812"/>
                </a:lnTo>
                <a:lnTo>
                  <a:pt x="32004" y="28956"/>
                </a:lnTo>
                <a:lnTo>
                  <a:pt x="28956" y="35051"/>
                </a:lnTo>
                <a:lnTo>
                  <a:pt x="25908" y="42672"/>
                </a:lnTo>
                <a:lnTo>
                  <a:pt x="0" y="68580"/>
                </a:lnTo>
                <a:lnTo>
                  <a:pt x="0" y="70104"/>
                </a:lnTo>
                <a:lnTo>
                  <a:pt x="39624" y="70104"/>
                </a:lnTo>
                <a:lnTo>
                  <a:pt x="43433" y="62484"/>
                </a:lnTo>
                <a:lnTo>
                  <a:pt x="10668" y="62484"/>
                </a:lnTo>
                <a:lnTo>
                  <a:pt x="18287" y="54863"/>
                </a:lnTo>
                <a:lnTo>
                  <a:pt x="25908" y="45720"/>
                </a:lnTo>
                <a:lnTo>
                  <a:pt x="32004" y="41148"/>
                </a:lnTo>
                <a:lnTo>
                  <a:pt x="35052" y="33528"/>
                </a:lnTo>
                <a:lnTo>
                  <a:pt x="38100" y="28956"/>
                </a:lnTo>
                <a:lnTo>
                  <a:pt x="39624" y="24384"/>
                </a:lnTo>
                <a:lnTo>
                  <a:pt x="41148" y="21336"/>
                </a:lnTo>
                <a:lnTo>
                  <a:pt x="41148" y="13716"/>
                </a:lnTo>
                <a:lnTo>
                  <a:pt x="39624" y="9144"/>
                </a:lnTo>
                <a:lnTo>
                  <a:pt x="38100" y="7620"/>
                </a:lnTo>
                <a:close/>
              </a:path>
              <a:path w="45719" h="70485">
                <a:moveTo>
                  <a:pt x="45719" y="57912"/>
                </a:moveTo>
                <a:lnTo>
                  <a:pt x="42672" y="57912"/>
                </a:lnTo>
                <a:lnTo>
                  <a:pt x="42672" y="59436"/>
                </a:lnTo>
                <a:lnTo>
                  <a:pt x="41148" y="59436"/>
                </a:lnTo>
                <a:lnTo>
                  <a:pt x="38100" y="62484"/>
                </a:lnTo>
                <a:lnTo>
                  <a:pt x="43433" y="62484"/>
                </a:lnTo>
                <a:lnTo>
                  <a:pt x="45719" y="57912"/>
                </a:lnTo>
                <a:close/>
              </a:path>
              <a:path w="45719" h="70485">
                <a:moveTo>
                  <a:pt x="25908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19" y="4572"/>
                </a:lnTo>
                <a:lnTo>
                  <a:pt x="4572" y="9144"/>
                </a:lnTo>
                <a:lnTo>
                  <a:pt x="3048" y="13716"/>
                </a:lnTo>
                <a:lnTo>
                  <a:pt x="1524" y="19812"/>
                </a:lnTo>
                <a:lnTo>
                  <a:pt x="3048" y="19812"/>
                </a:lnTo>
                <a:lnTo>
                  <a:pt x="6096" y="13716"/>
                </a:lnTo>
                <a:lnTo>
                  <a:pt x="9143" y="10668"/>
                </a:lnTo>
                <a:lnTo>
                  <a:pt x="15240" y="7620"/>
                </a:lnTo>
                <a:lnTo>
                  <a:pt x="38100" y="7620"/>
                </a:lnTo>
                <a:lnTo>
                  <a:pt x="35052" y="4572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827020" y="3624071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19" h="68579">
                <a:moveTo>
                  <a:pt x="38607" y="6095"/>
                </a:moveTo>
                <a:lnTo>
                  <a:pt x="22860" y="6095"/>
                </a:lnTo>
                <a:lnTo>
                  <a:pt x="25907" y="7619"/>
                </a:lnTo>
                <a:lnTo>
                  <a:pt x="32004" y="13715"/>
                </a:lnTo>
                <a:lnTo>
                  <a:pt x="33528" y="16763"/>
                </a:lnTo>
                <a:lnTo>
                  <a:pt x="33528" y="27431"/>
                </a:lnTo>
                <a:lnTo>
                  <a:pt x="8469" y="59436"/>
                </a:lnTo>
                <a:lnTo>
                  <a:pt x="0" y="67055"/>
                </a:lnTo>
                <a:lnTo>
                  <a:pt x="0" y="68579"/>
                </a:lnTo>
                <a:lnTo>
                  <a:pt x="41148" y="68579"/>
                </a:lnTo>
                <a:lnTo>
                  <a:pt x="43687" y="60960"/>
                </a:lnTo>
                <a:lnTo>
                  <a:pt x="10668" y="60960"/>
                </a:lnTo>
                <a:lnTo>
                  <a:pt x="13716" y="59436"/>
                </a:lnTo>
                <a:lnTo>
                  <a:pt x="39624" y="27431"/>
                </a:lnTo>
                <a:lnTo>
                  <a:pt x="41148" y="22860"/>
                </a:lnTo>
                <a:lnTo>
                  <a:pt x="42672" y="21336"/>
                </a:lnTo>
                <a:lnTo>
                  <a:pt x="42672" y="12191"/>
                </a:lnTo>
                <a:lnTo>
                  <a:pt x="38607" y="6095"/>
                </a:lnTo>
                <a:close/>
              </a:path>
              <a:path w="45719" h="68579">
                <a:moveTo>
                  <a:pt x="45719" y="54863"/>
                </a:moveTo>
                <a:lnTo>
                  <a:pt x="44196" y="54863"/>
                </a:lnTo>
                <a:lnTo>
                  <a:pt x="44196" y="57912"/>
                </a:lnTo>
                <a:lnTo>
                  <a:pt x="42672" y="57912"/>
                </a:lnTo>
                <a:lnTo>
                  <a:pt x="39624" y="60960"/>
                </a:lnTo>
                <a:lnTo>
                  <a:pt x="43687" y="60960"/>
                </a:lnTo>
                <a:lnTo>
                  <a:pt x="45719" y="54863"/>
                </a:lnTo>
                <a:close/>
              </a:path>
              <a:path w="45719" h="68579">
                <a:moveTo>
                  <a:pt x="32004" y="0"/>
                </a:moveTo>
                <a:lnTo>
                  <a:pt x="12192" y="0"/>
                </a:lnTo>
                <a:lnTo>
                  <a:pt x="4572" y="7619"/>
                </a:lnTo>
                <a:lnTo>
                  <a:pt x="3048" y="12191"/>
                </a:lnTo>
                <a:lnTo>
                  <a:pt x="1524" y="18287"/>
                </a:lnTo>
                <a:lnTo>
                  <a:pt x="4572" y="18287"/>
                </a:lnTo>
                <a:lnTo>
                  <a:pt x="4572" y="15239"/>
                </a:lnTo>
                <a:lnTo>
                  <a:pt x="10668" y="9143"/>
                </a:lnTo>
                <a:lnTo>
                  <a:pt x="16763" y="6095"/>
                </a:lnTo>
                <a:lnTo>
                  <a:pt x="38607" y="6095"/>
                </a:lnTo>
                <a:lnTo>
                  <a:pt x="36575" y="3048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264664" y="4023359"/>
            <a:ext cx="26034" cy="70485"/>
          </a:xfrm>
          <a:custGeom>
            <a:avLst/>
            <a:gdLst/>
            <a:ahLst/>
            <a:cxnLst/>
            <a:rect l="l" t="t" r="r" b="b"/>
            <a:pathLst>
              <a:path w="26035" h="70485">
                <a:moveTo>
                  <a:pt x="25908" y="68579"/>
                </a:moveTo>
                <a:lnTo>
                  <a:pt x="0" y="68579"/>
                </a:lnTo>
                <a:lnTo>
                  <a:pt x="0" y="70103"/>
                </a:lnTo>
                <a:lnTo>
                  <a:pt x="25908" y="70103"/>
                </a:lnTo>
                <a:lnTo>
                  <a:pt x="25908" y="68579"/>
                </a:lnTo>
                <a:close/>
              </a:path>
              <a:path w="26035" h="70485">
                <a:moveTo>
                  <a:pt x="16763" y="9143"/>
                </a:moveTo>
                <a:lnTo>
                  <a:pt x="7619" y="9143"/>
                </a:lnTo>
                <a:lnTo>
                  <a:pt x="7619" y="10667"/>
                </a:lnTo>
                <a:lnTo>
                  <a:pt x="9143" y="10667"/>
                </a:lnTo>
                <a:lnTo>
                  <a:pt x="9143" y="13715"/>
                </a:lnTo>
                <a:lnTo>
                  <a:pt x="10668" y="16763"/>
                </a:lnTo>
                <a:lnTo>
                  <a:pt x="10668" y="62484"/>
                </a:lnTo>
                <a:lnTo>
                  <a:pt x="9143" y="65531"/>
                </a:lnTo>
                <a:lnTo>
                  <a:pt x="9143" y="67055"/>
                </a:lnTo>
                <a:lnTo>
                  <a:pt x="7619" y="67055"/>
                </a:lnTo>
                <a:lnTo>
                  <a:pt x="7619" y="68579"/>
                </a:lnTo>
                <a:lnTo>
                  <a:pt x="19812" y="68579"/>
                </a:lnTo>
                <a:lnTo>
                  <a:pt x="18287" y="67055"/>
                </a:lnTo>
                <a:lnTo>
                  <a:pt x="18287" y="64007"/>
                </a:lnTo>
                <a:lnTo>
                  <a:pt x="16763" y="62484"/>
                </a:lnTo>
                <a:lnTo>
                  <a:pt x="16763" y="9143"/>
                </a:lnTo>
                <a:close/>
              </a:path>
              <a:path w="26035" h="70485">
                <a:moveTo>
                  <a:pt x="16763" y="0"/>
                </a:moveTo>
                <a:lnTo>
                  <a:pt x="15240" y="0"/>
                </a:lnTo>
                <a:lnTo>
                  <a:pt x="0" y="9143"/>
                </a:lnTo>
                <a:lnTo>
                  <a:pt x="0" y="10667"/>
                </a:lnTo>
                <a:lnTo>
                  <a:pt x="3048" y="9143"/>
                </a:lnTo>
                <a:lnTo>
                  <a:pt x="16763" y="9143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99260" y="3880103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7083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27431" y="12192"/>
                </a:lnTo>
                <a:lnTo>
                  <a:pt x="30479" y="15240"/>
                </a:lnTo>
                <a:lnTo>
                  <a:pt x="32003" y="19812"/>
                </a:lnTo>
                <a:lnTo>
                  <a:pt x="32003" y="28956"/>
                </a:lnTo>
                <a:lnTo>
                  <a:pt x="28956" y="35051"/>
                </a:lnTo>
                <a:lnTo>
                  <a:pt x="25907" y="42672"/>
                </a:lnTo>
                <a:lnTo>
                  <a:pt x="0" y="68580"/>
                </a:lnTo>
                <a:lnTo>
                  <a:pt x="0" y="70104"/>
                </a:lnTo>
                <a:lnTo>
                  <a:pt x="39623" y="70104"/>
                </a:lnTo>
                <a:lnTo>
                  <a:pt x="43433" y="62484"/>
                </a:lnTo>
                <a:lnTo>
                  <a:pt x="9143" y="62484"/>
                </a:lnTo>
                <a:lnTo>
                  <a:pt x="12191" y="60960"/>
                </a:lnTo>
                <a:lnTo>
                  <a:pt x="18287" y="54863"/>
                </a:lnTo>
                <a:lnTo>
                  <a:pt x="25907" y="45720"/>
                </a:lnTo>
                <a:lnTo>
                  <a:pt x="30479" y="41148"/>
                </a:lnTo>
                <a:lnTo>
                  <a:pt x="35051" y="33528"/>
                </a:lnTo>
                <a:lnTo>
                  <a:pt x="38100" y="28956"/>
                </a:lnTo>
                <a:lnTo>
                  <a:pt x="39623" y="24384"/>
                </a:lnTo>
                <a:lnTo>
                  <a:pt x="41147" y="21336"/>
                </a:lnTo>
                <a:lnTo>
                  <a:pt x="41147" y="13716"/>
                </a:lnTo>
                <a:lnTo>
                  <a:pt x="37083" y="7620"/>
                </a:lnTo>
                <a:close/>
              </a:path>
              <a:path w="45719" h="70485">
                <a:moveTo>
                  <a:pt x="45719" y="57912"/>
                </a:moveTo>
                <a:lnTo>
                  <a:pt x="42671" y="57912"/>
                </a:lnTo>
                <a:lnTo>
                  <a:pt x="42671" y="59436"/>
                </a:lnTo>
                <a:lnTo>
                  <a:pt x="41147" y="59436"/>
                </a:lnTo>
                <a:lnTo>
                  <a:pt x="38100" y="62484"/>
                </a:lnTo>
                <a:lnTo>
                  <a:pt x="43433" y="62484"/>
                </a:lnTo>
                <a:lnTo>
                  <a:pt x="45719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4572"/>
                </a:lnTo>
                <a:lnTo>
                  <a:pt x="4571" y="9144"/>
                </a:lnTo>
                <a:lnTo>
                  <a:pt x="3047" y="13716"/>
                </a:lnTo>
                <a:lnTo>
                  <a:pt x="1523" y="19812"/>
                </a:lnTo>
                <a:lnTo>
                  <a:pt x="4571" y="19812"/>
                </a:lnTo>
                <a:lnTo>
                  <a:pt x="4571" y="16763"/>
                </a:lnTo>
                <a:lnTo>
                  <a:pt x="6095" y="13716"/>
                </a:lnTo>
                <a:lnTo>
                  <a:pt x="9143" y="10668"/>
                </a:lnTo>
                <a:lnTo>
                  <a:pt x="15239" y="7620"/>
                </a:lnTo>
                <a:lnTo>
                  <a:pt x="37083" y="7620"/>
                </a:lnTo>
                <a:lnTo>
                  <a:pt x="35051" y="4572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80972" y="3624071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19" h="68579">
                <a:moveTo>
                  <a:pt x="38607" y="6095"/>
                </a:moveTo>
                <a:lnTo>
                  <a:pt x="22859" y="6095"/>
                </a:lnTo>
                <a:lnTo>
                  <a:pt x="25907" y="7619"/>
                </a:lnTo>
                <a:lnTo>
                  <a:pt x="32003" y="13715"/>
                </a:lnTo>
                <a:lnTo>
                  <a:pt x="32003" y="27431"/>
                </a:lnTo>
                <a:lnTo>
                  <a:pt x="30479" y="33527"/>
                </a:lnTo>
                <a:lnTo>
                  <a:pt x="24383" y="41148"/>
                </a:lnTo>
                <a:lnTo>
                  <a:pt x="21002" y="46267"/>
                </a:lnTo>
                <a:lnTo>
                  <a:pt x="15620" y="52387"/>
                </a:lnTo>
                <a:lnTo>
                  <a:pt x="8445" y="59436"/>
                </a:lnTo>
                <a:lnTo>
                  <a:pt x="0" y="67055"/>
                </a:lnTo>
                <a:lnTo>
                  <a:pt x="0" y="68579"/>
                </a:lnTo>
                <a:lnTo>
                  <a:pt x="41147" y="68579"/>
                </a:lnTo>
                <a:lnTo>
                  <a:pt x="43687" y="60960"/>
                </a:lnTo>
                <a:lnTo>
                  <a:pt x="10667" y="60960"/>
                </a:lnTo>
                <a:lnTo>
                  <a:pt x="13715" y="59436"/>
                </a:lnTo>
                <a:lnTo>
                  <a:pt x="18287" y="53339"/>
                </a:lnTo>
                <a:lnTo>
                  <a:pt x="25907" y="45719"/>
                </a:lnTo>
                <a:lnTo>
                  <a:pt x="32003" y="38100"/>
                </a:lnTo>
                <a:lnTo>
                  <a:pt x="36575" y="32003"/>
                </a:lnTo>
                <a:lnTo>
                  <a:pt x="39623" y="27431"/>
                </a:lnTo>
                <a:lnTo>
                  <a:pt x="41147" y="22860"/>
                </a:lnTo>
                <a:lnTo>
                  <a:pt x="42671" y="21336"/>
                </a:lnTo>
                <a:lnTo>
                  <a:pt x="42671" y="12191"/>
                </a:lnTo>
                <a:lnTo>
                  <a:pt x="38607" y="6095"/>
                </a:lnTo>
                <a:close/>
              </a:path>
              <a:path w="45719" h="68579">
                <a:moveTo>
                  <a:pt x="45719" y="54863"/>
                </a:moveTo>
                <a:lnTo>
                  <a:pt x="44195" y="54863"/>
                </a:lnTo>
                <a:lnTo>
                  <a:pt x="44195" y="57912"/>
                </a:lnTo>
                <a:lnTo>
                  <a:pt x="42671" y="57912"/>
                </a:lnTo>
                <a:lnTo>
                  <a:pt x="39623" y="60960"/>
                </a:lnTo>
                <a:lnTo>
                  <a:pt x="43687" y="60960"/>
                </a:lnTo>
                <a:lnTo>
                  <a:pt x="45719" y="54863"/>
                </a:lnTo>
                <a:close/>
              </a:path>
              <a:path w="45719" h="68579">
                <a:moveTo>
                  <a:pt x="32003" y="0"/>
                </a:moveTo>
                <a:lnTo>
                  <a:pt x="12191" y="0"/>
                </a:lnTo>
                <a:lnTo>
                  <a:pt x="4571" y="7619"/>
                </a:lnTo>
                <a:lnTo>
                  <a:pt x="3047" y="12191"/>
                </a:lnTo>
                <a:lnTo>
                  <a:pt x="1523" y="18287"/>
                </a:lnTo>
                <a:lnTo>
                  <a:pt x="3047" y="18287"/>
                </a:lnTo>
                <a:lnTo>
                  <a:pt x="4571" y="15239"/>
                </a:lnTo>
                <a:lnTo>
                  <a:pt x="12191" y="7619"/>
                </a:lnTo>
                <a:lnTo>
                  <a:pt x="16763" y="6095"/>
                </a:lnTo>
                <a:lnTo>
                  <a:pt x="38607" y="6095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215639" y="38267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215639" y="38602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993135" y="39913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950464" y="398678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993135" y="393954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595372" y="398602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933700" y="37292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980944" y="3681984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578607" y="372846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360676" y="38275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360676" y="38602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847088" y="39913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804416" y="398678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847088" y="393954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830323" y="373380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787651" y="37292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830323" y="368198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406652" y="38275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406652" y="38602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196083" y="4064508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4" h="6350">
                <a:moveTo>
                  <a:pt x="0" y="0"/>
                </a:moveTo>
                <a:lnTo>
                  <a:pt x="54864" y="0"/>
                </a:lnTo>
                <a:lnTo>
                  <a:pt x="54864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138172" y="4056888"/>
            <a:ext cx="52069" cy="22860"/>
          </a:xfrm>
          <a:custGeom>
            <a:avLst/>
            <a:gdLst/>
            <a:ahLst/>
            <a:cxnLst/>
            <a:rect l="l" t="t" r="r" b="b"/>
            <a:pathLst>
              <a:path w="52069" h="22860">
                <a:moveTo>
                  <a:pt x="51815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1815" y="0"/>
                </a:lnTo>
                <a:close/>
              </a:path>
              <a:path w="52069" h="22860">
                <a:moveTo>
                  <a:pt x="51815" y="18287"/>
                </a:moveTo>
                <a:lnTo>
                  <a:pt x="0" y="18287"/>
                </a:lnTo>
                <a:lnTo>
                  <a:pt x="0" y="22860"/>
                </a:lnTo>
                <a:lnTo>
                  <a:pt x="51815" y="22860"/>
                </a:lnTo>
                <a:lnTo>
                  <a:pt x="5181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093976" y="4046220"/>
            <a:ext cx="38100" cy="50800"/>
          </a:xfrm>
          <a:custGeom>
            <a:avLst/>
            <a:gdLst/>
            <a:ahLst/>
            <a:cxnLst/>
            <a:rect l="l" t="t" r="r" b="b"/>
            <a:pathLst>
              <a:path w="38100" h="50800">
                <a:moveTo>
                  <a:pt x="24384" y="47243"/>
                </a:moveTo>
                <a:lnTo>
                  <a:pt x="6096" y="47243"/>
                </a:lnTo>
                <a:lnTo>
                  <a:pt x="12192" y="50291"/>
                </a:lnTo>
                <a:lnTo>
                  <a:pt x="19812" y="50291"/>
                </a:lnTo>
                <a:lnTo>
                  <a:pt x="22860" y="48767"/>
                </a:lnTo>
                <a:lnTo>
                  <a:pt x="24384" y="47243"/>
                </a:lnTo>
                <a:close/>
              </a:path>
              <a:path w="38100" h="50800">
                <a:moveTo>
                  <a:pt x="4572" y="32003"/>
                </a:moveTo>
                <a:lnTo>
                  <a:pt x="3048" y="32003"/>
                </a:lnTo>
                <a:lnTo>
                  <a:pt x="0" y="48767"/>
                </a:lnTo>
                <a:lnTo>
                  <a:pt x="1524" y="48767"/>
                </a:lnTo>
                <a:lnTo>
                  <a:pt x="1524" y="47243"/>
                </a:lnTo>
                <a:lnTo>
                  <a:pt x="24384" y="47243"/>
                </a:lnTo>
                <a:lnTo>
                  <a:pt x="25907" y="45719"/>
                </a:lnTo>
                <a:lnTo>
                  <a:pt x="10668" y="45719"/>
                </a:lnTo>
                <a:lnTo>
                  <a:pt x="7619" y="42671"/>
                </a:lnTo>
                <a:lnTo>
                  <a:pt x="4572" y="36575"/>
                </a:lnTo>
                <a:lnTo>
                  <a:pt x="4572" y="32003"/>
                </a:lnTo>
                <a:close/>
              </a:path>
              <a:path w="38100" h="50800">
                <a:moveTo>
                  <a:pt x="27431" y="0"/>
                </a:moveTo>
                <a:lnTo>
                  <a:pt x="19812" y="0"/>
                </a:lnTo>
                <a:lnTo>
                  <a:pt x="16763" y="1524"/>
                </a:lnTo>
                <a:lnTo>
                  <a:pt x="13716" y="4571"/>
                </a:lnTo>
                <a:lnTo>
                  <a:pt x="9143" y="7619"/>
                </a:lnTo>
                <a:lnTo>
                  <a:pt x="6096" y="13715"/>
                </a:lnTo>
                <a:lnTo>
                  <a:pt x="6096" y="18287"/>
                </a:lnTo>
                <a:lnTo>
                  <a:pt x="7619" y="21335"/>
                </a:lnTo>
                <a:lnTo>
                  <a:pt x="9143" y="22859"/>
                </a:lnTo>
                <a:lnTo>
                  <a:pt x="12192" y="24383"/>
                </a:lnTo>
                <a:lnTo>
                  <a:pt x="21336" y="30479"/>
                </a:lnTo>
                <a:lnTo>
                  <a:pt x="24384" y="33527"/>
                </a:lnTo>
                <a:lnTo>
                  <a:pt x="25907" y="36575"/>
                </a:lnTo>
                <a:lnTo>
                  <a:pt x="24384" y="39624"/>
                </a:lnTo>
                <a:lnTo>
                  <a:pt x="24384" y="41147"/>
                </a:lnTo>
                <a:lnTo>
                  <a:pt x="22860" y="42671"/>
                </a:lnTo>
                <a:lnTo>
                  <a:pt x="22860" y="44195"/>
                </a:lnTo>
                <a:lnTo>
                  <a:pt x="21336" y="45719"/>
                </a:lnTo>
                <a:lnTo>
                  <a:pt x="25907" y="45719"/>
                </a:lnTo>
                <a:lnTo>
                  <a:pt x="30480" y="42671"/>
                </a:lnTo>
                <a:lnTo>
                  <a:pt x="33528" y="39624"/>
                </a:lnTo>
                <a:lnTo>
                  <a:pt x="33528" y="36575"/>
                </a:lnTo>
                <a:lnTo>
                  <a:pt x="35051" y="30479"/>
                </a:lnTo>
                <a:lnTo>
                  <a:pt x="32004" y="25907"/>
                </a:lnTo>
                <a:lnTo>
                  <a:pt x="25907" y="21335"/>
                </a:lnTo>
                <a:lnTo>
                  <a:pt x="16763" y="16763"/>
                </a:lnTo>
                <a:lnTo>
                  <a:pt x="15240" y="15239"/>
                </a:lnTo>
                <a:lnTo>
                  <a:pt x="15240" y="13715"/>
                </a:lnTo>
                <a:lnTo>
                  <a:pt x="13716" y="13715"/>
                </a:lnTo>
                <a:lnTo>
                  <a:pt x="13716" y="7619"/>
                </a:lnTo>
                <a:lnTo>
                  <a:pt x="16763" y="4571"/>
                </a:lnTo>
                <a:lnTo>
                  <a:pt x="19812" y="4571"/>
                </a:lnTo>
                <a:lnTo>
                  <a:pt x="21336" y="3047"/>
                </a:lnTo>
                <a:lnTo>
                  <a:pt x="37490" y="3047"/>
                </a:lnTo>
                <a:lnTo>
                  <a:pt x="37795" y="1524"/>
                </a:lnTo>
                <a:lnTo>
                  <a:pt x="30480" y="1524"/>
                </a:lnTo>
                <a:lnTo>
                  <a:pt x="27431" y="0"/>
                </a:lnTo>
                <a:close/>
              </a:path>
              <a:path w="38100" h="50800">
                <a:moveTo>
                  <a:pt x="37490" y="3047"/>
                </a:moveTo>
                <a:lnTo>
                  <a:pt x="25907" y="3047"/>
                </a:lnTo>
                <a:lnTo>
                  <a:pt x="27431" y="4571"/>
                </a:lnTo>
                <a:lnTo>
                  <a:pt x="30480" y="6095"/>
                </a:lnTo>
                <a:lnTo>
                  <a:pt x="32004" y="7619"/>
                </a:lnTo>
                <a:lnTo>
                  <a:pt x="32004" y="12191"/>
                </a:lnTo>
                <a:lnTo>
                  <a:pt x="33528" y="15239"/>
                </a:lnTo>
                <a:lnTo>
                  <a:pt x="35051" y="15239"/>
                </a:lnTo>
                <a:lnTo>
                  <a:pt x="37490" y="3047"/>
                </a:lnTo>
                <a:close/>
              </a:path>
              <a:path w="38100" h="50800">
                <a:moveTo>
                  <a:pt x="38100" y="0"/>
                </a:moveTo>
                <a:lnTo>
                  <a:pt x="36575" y="0"/>
                </a:lnTo>
                <a:lnTo>
                  <a:pt x="35051" y="1524"/>
                </a:lnTo>
                <a:lnTo>
                  <a:pt x="37795" y="15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620011" y="3948684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8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6763" y="86867"/>
                </a:lnTo>
                <a:lnTo>
                  <a:pt x="22860" y="88391"/>
                </a:lnTo>
                <a:lnTo>
                  <a:pt x="36575" y="88391"/>
                </a:lnTo>
                <a:lnTo>
                  <a:pt x="41148" y="85343"/>
                </a:lnTo>
                <a:lnTo>
                  <a:pt x="43688" y="83819"/>
                </a:lnTo>
                <a:close/>
              </a:path>
              <a:path w="67310" h="88900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6095" y="83819"/>
                </a:lnTo>
                <a:lnTo>
                  <a:pt x="43688" y="83819"/>
                </a:lnTo>
                <a:lnTo>
                  <a:pt x="46228" y="82295"/>
                </a:lnTo>
                <a:lnTo>
                  <a:pt x="24383" y="82295"/>
                </a:lnTo>
                <a:lnTo>
                  <a:pt x="18287" y="79248"/>
                </a:lnTo>
                <a:lnTo>
                  <a:pt x="15239" y="74675"/>
                </a:lnTo>
                <a:lnTo>
                  <a:pt x="12192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8900">
                <a:moveTo>
                  <a:pt x="50292" y="0"/>
                </a:moveTo>
                <a:lnTo>
                  <a:pt x="36575" y="0"/>
                </a:lnTo>
                <a:lnTo>
                  <a:pt x="28956" y="1524"/>
                </a:lnTo>
                <a:lnTo>
                  <a:pt x="22860" y="6095"/>
                </a:lnTo>
                <a:lnTo>
                  <a:pt x="16763" y="12191"/>
                </a:lnTo>
                <a:lnTo>
                  <a:pt x="15239" y="18287"/>
                </a:lnTo>
                <a:lnTo>
                  <a:pt x="13715" y="22860"/>
                </a:lnTo>
                <a:lnTo>
                  <a:pt x="12192" y="28955"/>
                </a:lnTo>
                <a:lnTo>
                  <a:pt x="13715" y="33527"/>
                </a:lnTo>
                <a:lnTo>
                  <a:pt x="15239" y="36575"/>
                </a:lnTo>
                <a:lnTo>
                  <a:pt x="15239" y="41148"/>
                </a:lnTo>
                <a:lnTo>
                  <a:pt x="47243" y="65531"/>
                </a:lnTo>
                <a:lnTo>
                  <a:pt x="45719" y="68579"/>
                </a:lnTo>
                <a:lnTo>
                  <a:pt x="45719" y="73151"/>
                </a:lnTo>
                <a:lnTo>
                  <a:pt x="42671" y="76200"/>
                </a:lnTo>
                <a:lnTo>
                  <a:pt x="39624" y="77724"/>
                </a:lnTo>
                <a:lnTo>
                  <a:pt x="38100" y="80771"/>
                </a:lnTo>
                <a:lnTo>
                  <a:pt x="35051" y="82295"/>
                </a:lnTo>
                <a:lnTo>
                  <a:pt x="46228" y="82295"/>
                </a:lnTo>
                <a:lnTo>
                  <a:pt x="56387" y="76200"/>
                </a:lnTo>
                <a:lnTo>
                  <a:pt x="60960" y="68579"/>
                </a:lnTo>
                <a:lnTo>
                  <a:pt x="61047" y="59436"/>
                </a:lnTo>
                <a:lnTo>
                  <a:pt x="61174" y="55054"/>
                </a:lnTo>
                <a:lnTo>
                  <a:pt x="59245" y="48767"/>
                </a:lnTo>
                <a:lnTo>
                  <a:pt x="54744" y="43624"/>
                </a:lnTo>
                <a:lnTo>
                  <a:pt x="47243" y="39624"/>
                </a:lnTo>
                <a:lnTo>
                  <a:pt x="36575" y="32003"/>
                </a:lnTo>
                <a:lnTo>
                  <a:pt x="27431" y="27431"/>
                </a:lnTo>
                <a:lnTo>
                  <a:pt x="24383" y="21336"/>
                </a:lnTo>
                <a:lnTo>
                  <a:pt x="24383" y="19812"/>
                </a:lnTo>
                <a:lnTo>
                  <a:pt x="25907" y="16763"/>
                </a:lnTo>
                <a:lnTo>
                  <a:pt x="25907" y="13715"/>
                </a:lnTo>
                <a:lnTo>
                  <a:pt x="27431" y="10667"/>
                </a:lnTo>
                <a:lnTo>
                  <a:pt x="30480" y="9143"/>
                </a:lnTo>
                <a:lnTo>
                  <a:pt x="33527" y="6095"/>
                </a:lnTo>
                <a:lnTo>
                  <a:pt x="38100" y="4571"/>
                </a:lnTo>
                <a:lnTo>
                  <a:pt x="66040" y="4571"/>
                </a:lnTo>
                <a:lnTo>
                  <a:pt x="6637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7310" h="88900">
                <a:moveTo>
                  <a:pt x="66040" y="4571"/>
                </a:moveTo>
                <a:lnTo>
                  <a:pt x="47243" y="4571"/>
                </a:lnTo>
                <a:lnTo>
                  <a:pt x="51815" y="6095"/>
                </a:lnTo>
                <a:lnTo>
                  <a:pt x="54863" y="10667"/>
                </a:lnTo>
                <a:lnTo>
                  <a:pt x="57912" y="13715"/>
                </a:lnTo>
                <a:lnTo>
                  <a:pt x="59436" y="19812"/>
                </a:lnTo>
                <a:lnTo>
                  <a:pt x="59436" y="27431"/>
                </a:lnTo>
                <a:lnTo>
                  <a:pt x="60960" y="27431"/>
                </a:lnTo>
                <a:lnTo>
                  <a:pt x="66040" y="4571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603247" y="3692652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22859" y="86868"/>
                </a:lnTo>
                <a:lnTo>
                  <a:pt x="35052" y="86868"/>
                </a:lnTo>
                <a:lnTo>
                  <a:pt x="41147" y="83820"/>
                </a:lnTo>
                <a:lnTo>
                  <a:pt x="43688" y="82296"/>
                </a:lnTo>
                <a:close/>
              </a:path>
              <a:path w="67310" h="86995">
                <a:moveTo>
                  <a:pt x="9143" y="54863"/>
                </a:moveTo>
                <a:lnTo>
                  <a:pt x="6096" y="54863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59" y="80772"/>
                </a:lnTo>
                <a:lnTo>
                  <a:pt x="18288" y="77724"/>
                </a:lnTo>
                <a:lnTo>
                  <a:pt x="13715" y="73151"/>
                </a:lnTo>
                <a:lnTo>
                  <a:pt x="10668" y="68580"/>
                </a:lnTo>
                <a:lnTo>
                  <a:pt x="9143" y="64008"/>
                </a:lnTo>
                <a:lnTo>
                  <a:pt x="9143" y="54863"/>
                </a:lnTo>
                <a:close/>
              </a:path>
              <a:path w="67310" h="86995">
                <a:moveTo>
                  <a:pt x="54864" y="0"/>
                </a:moveTo>
                <a:lnTo>
                  <a:pt x="28956" y="0"/>
                </a:lnTo>
                <a:lnTo>
                  <a:pt x="22859" y="4572"/>
                </a:lnTo>
                <a:lnTo>
                  <a:pt x="16764" y="10668"/>
                </a:lnTo>
                <a:lnTo>
                  <a:pt x="13715" y="15239"/>
                </a:lnTo>
                <a:lnTo>
                  <a:pt x="12192" y="22860"/>
                </a:lnTo>
                <a:lnTo>
                  <a:pt x="10668" y="27432"/>
                </a:lnTo>
                <a:lnTo>
                  <a:pt x="10668" y="32003"/>
                </a:lnTo>
                <a:lnTo>
                  <a:pt x="13715" y="35051"/>
                </a:lnTo>
                <a:lnTo>
                  <a:pt x="15240" y="39624"/>
                </a:lnTo>
                <a:lnTo>
                  <a:pt x="21336" y="42672"/>
                </a:lnTo>
                <a:lnTo>
                  <a:pt x="28956" y="45720"/>
                </a:lnTo>
                <a:lnTo>
                  <a:pt x="41147" y="54863"/>
                </a:lnTo>
                <a:lnTo>
                  <a:pt x="44196" y="57912"/>
                </a:lnTo>
                <a:lnTo>
                  <a:pt x="47244" y="64008"/>
                </a:lnTo>
                <a:lnTo>
                  <a:pt x="45720" y="68580"/>
                </a:lnTo>
                <a:lnTo>
                  <a:pt x="45720" y="71627"/>
                </a:lnTo>
                <a:lnTo>
                  <a:pt x="42671" y="74675"/>
                </a:lnTo>
                <a:lnTo>
                  <a:pt x="39624" y="76200"/>
                </a:lnTo>
                <a:lnTo>
                  <a:pt x="36576" y="79248"/>
                </a:lnTo>
                <a:lnTo>
                  <a:pt x="32003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4864" y="74675"/>
                </a:lnTo>
                <a:lnTo>
                  <a:pt x="57912" y="68580"/>
                </a:lnTo>
                <a:lnTo>
                  <a:pt x="60959" y="60960"/>
                </a:lnTo>
                <a:lnTo>
                  <a:pt x="60959" y="53744"/>
                </a:lnTo>
                <a:lnTo>
                  <a:pt x="58673" y="47815"/>
                </a:lnTo>
                <a:lnTo>
                  <a:pt x="54102" y="42743"/>
                </a:lnTo>
                <a:lnTo>
                  <a:pt x="47244" y="38100"/>
                </a:lnTo>
                <a:lnTo>
                  <a:pt x="35052" y="30480"/>
                </a:lnTo>
                <a:lnTo>
                  <a:pt x="30479" y="27432"/>
                </a:lnTo>
                <a:lnTo>
                  <a:pt x="24384" y="21336"/>
                </a:lnTo>
                <a:lnTo>
                  <a:pt x="24384" y="15239"/>
                </a:lnTo>
                <a:lnTo>
                  <a:pt x="27432" y="9144"/>
                </a:lnTo>
                <a:lnTo>
                  <a:pt x="30479" y="7620"/>
                </a:lnTo>
                <a:lnTo>
                  <a:pt x="32003" y="4572"/>
                </a:lnTo>
                <a:lnTo>
                  <a:pt x="36576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6388" y="1524"/>
                </a:lnTo>
                <a:lnTo>
                  <a:pt x="54864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7244" y="3048"/>
                </a:lnTo>
                <a:lnTo>
                  <a:pt x="51815" y="4572"/>
                </a:lnTo>
                <a:lnTo>
                  <a:pt x="54864" y="9144"/>
                </a:lnTo>
                <a:lnTo>
                  <a:pt x="56388" y="12192"/>
                </a:lnTo>
                <a:lnTo>
                  <a:pt x="57912" y="18287"/>
                </a:lnTo>
                <a:lnTo>
                  <a:pt x="57912" y="25908"/>
                </a:lnTo>
                <a:lnTo>
                  <a:pt x="60959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4" y="0"/>
                </a:lnTo>
                <a:lnTo>
                  <a:pt x="60959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255775" y="3765803"/>
            <a:ext cx="129540" cy="1249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978151" y="4213859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4" h="256539">
                <a:moveTo>
                  <a:pt x="48768" y="0"/>
                </a:moveTo>
                <a:lnTo>
                  <a:pt x="22407" y="33432"/>
                </a:lnTo>
                <a:lnTo>
                  <a:pt x="3619" y="86105"/>
                </a:lnTo>
                <a:lnTo>
                  <a:pt x="0" y="126491"/>
                </a:lnTo>
                <a:lnTo>
                  <a:pt x="857" y="146756"/>
                </a:lnTo>
                <a:lnTo>
                  <a:pt x="7715" y="184999"/>
                </a:lnTo>
                <a:lnTo>
                  <a:pt x="29527" y="232790"/>
                </a:lnTo>
                <a:lnTo>
                  <a:pt x="48768" y="256031"/>
                </a:lnTo>
                <a:lnTo>
                  <a:pt x="48768" y="249936"/>
                </a:lnTo>
                <a:lnTo>
                  <a:pt x="43981" y="243030"/>
                </a:lnTo>
                <a:lnTo>
                  <a:pt x="39052" y="235838"/>
                </a:lnTo>
                <a:lnTo>
                  <a:pt x="23407" y="190523"/>
                </a:lnTo>
                <a:lnTo>
                  <a:pt x="19240" y="152590"/>
                </a:lnTo>
                <a:lnTo>
                  <a:pt x="18287" y="123443"/>
                </a:lnTo>
                <a:lnTo>
                  <a:pt x="18573" y="109989"/>
                </a:lnTo>
                <a:lnTo>
                  <a:pt x="19431" y="96964"/>
                </a:lnTo>
                <a:lnTo>
                  <a:pt x="20859" y="84224"/>
                </a:lnTo>
                <a:lnTo>
                  <a:pt x="22860" y="71627"/>
                </a:lnTo>
                <a:lnTo>
                  <a:pt x="24288" y="59626"/>
                </a:lnTo>
                <a:lnTo>
                  <a:pt x="35694" y="22812"/>
                </a:lnTo>
                <a:lnTo>
                  <a:pt x="48768" y="6095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421635" y="4213859"/>
            <a:ext cx="48895" cy="256540"/>
          </a:xfrm>
          <a:custGeom>
            <a:avLst/>
            <a:gdLst/>
            <a:ahLst/>
            <a:cxnLst/>
            <a:rect l="l" t="t" r="r" b="b"/>
            <a:pathLst>
              <a:path w="48894" h="256539">
                <a:moveTo>
                  <a:pt x="0" y="0"/>
                </a:moveTo>
                <a:lnTo>
                  <a:pt x="0" y="6095"/>
                </a:lnTo>
                <a:lnTo>
                  <a:pt x="5643" y="12311"/>
                </a:lnTo>
                <a:lnTo>
                  <a:pt x="10858" y="19240"/>
                </a:lnTo>
                <a:lnTo>
                  <a:pt x="26646" y="62888"/>
                </a:lnTo>
                <a:lnTo>
                  <a:pt x="31051" y="101726"/>
                </a:lnTo>
                <a:lnTo>
                  <a:pt x="32003" y="131063"/>
                </a:lnTo>
                <a:lnTo>
                  <a:pt x="31718" y="143875"/>
                </a:lnTo>
                <a:lnTo>
                  <a:pt x="30860" y="156971"/>
                </a:lnTo>
                <a:lnTo>
                  <a:pt x="29432" y="170068"/>
                </a:lnTo>
                <a:lnTo>
                  <a:pt x="27431" y="182879"/>
                </a:lnTo>
                <a:lnTo>
                  <a:pt x="25765" y="194667"/>
                </a:lnTo>
                <a:lnTo>
                  <a:pt x="13930" y="231505"/>
                </a:lnTo>
                <a:lnTo>
                  <a:pt x="0" y="249936"/>
                </a:lnTo>
                <a:lnTo>
                  <a:pt x="0" y="256031"/>
                </a:lnTo>
                <a:lnTo>
                  <a:pt x="27860" y="221741"/>
                </a:lnTo>
                <a:lnTo>
                  <a:pt x="45338" y="167830"/>
                </a:lnTo>
                <a:lnTo>
                  <a:pt x="48768" y="126491"/>
                </a:lnTo>
                <a:lnTo>
                  <a:pt x="47934" y="106465"/>
                </a:lnTo>
                <a:lnTo>
                  <a:pt x="36575" y="51815"/>
                </a:lnTo>
                <a:lnTo>
                  <a:pt x="10858" y="938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633472" y="424586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7" y="0"/>
                </a:moveTo>
                <a:lnTo>
                  <a:pt x="20907" y="28932"/>
                </a:lnTo>
                <a:lnTo>
                  <a:pt x="3428" y="73723"/>
                </a:lnTo>
                <a:lnTo>
                  <a:pt x="0" y="108203"/>
                </a:lnTo>
                <a:lnTo>
                  <a:pt x="833" y="125039"/>
                </a:lnTo>
                <a:lnTo>
                  <a:pt x="12191" y="170687"/>
                </a:lnTo>
                <a:lnTo>
                  <a:pt x="37909" y="206263"/>
                </a:lnTo>
                <a:lnTo>
                  <a:pt x="48767" y="214884"/>
                </a:lnTo>
                <a:lnTo>
                  <a:pt x="48767" y="208787"/>
                </a:lnTo>
                <a:lnTo>
                  <a:pt x="43124" y="203692"/>
                </a:lnTo>
                <a:lnTo>
                  <a:pt x="37909" y="197738"/>
                </a:lnTo>
                <a:lnTo>
                  <a:pt x="33551" y="191214"/>
                </a:lnTo>
                <a:lnTo>
                  <a:pt x="30479" y="184403"/>
                </a:lnTo>
                <a:lnTo>
                  <a:pt x="27312" y="177879"/>
                </a:lnTo>
                <a:lnTo>
                  <a:pt x="18692" y="140303"/>
                </a:lnTo>
                <a:lnTo>
                  <a:pt x="16763" y="105156"/>
                </a:lnTo>
                <a:lnTo>
                  <a:pt x="17049" y="93106"/>
                </a:lnTo>
                <a:lnTo>
                  <a:pt x="17906" y="81914"/>
                </a:lnTo>
                <a:lnTo>
                  <a:pt x="19335" y="71294"/>
                </a:lnTo>
                <a:lnTo>
                  <a:pt x="21335" y="60960"/>
                </a:lnTo>
                <a:lnTo>
                  <a:pt x="23002" y="51196"/>
                </a:lnTo>
                <a:lnTo>
                  <a:pt x="38671" y="14859"/>
                </a:lnTo>
                <a:lnTo>
                  <a:pt x="48767" y="60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191255" y="424586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0" y="0"/>
                </a:moveTo>
                <a:lnTo>
                  <a:pt x="0" y="6096"/>
                </a:lnTo>
                <a:lnTo>
                  <a:pt x="5667" y="11620"/>
                </a:lnTo>
                <a:lnTo>
                  <a:pt x="11049" y="17145"/>
                </a:lnTo>
                <a:lnTo>
                  <a:pt x="26241" y="54911"/>
                </a:lnTo>
                <a:lnTo>
                  <a:pt x="27431" y="65532"/>
                </a:lnTo>
                <a:lnTo>
                  <a:pt x="29432" y="75247"/>
                </a:lnTo>
                <a:lnTo>
                  <a:pt x="30861" y="86105"/>
                </a:lnTo>
                <a:lnTo>
                  <a:pt x="31718" y="98107"/>
                </a:lnTo>
                <a:lnTo>
                  <a:pt x="32004" y="111251"/>
                </a:lnTo>
                <a:lnTo>
                  <a:pt x="31718" y="122420"/>
                </a:lnTo>
                <a:lnTo>
                  <a:pt x="30861" y="133159"/>
                </a:lnTo>
                <a:lnTo>
                  <a:pt x="29432" y="143613"/>
                </a:lnTo>
                <a:lnTo>
                  <a:pt x="27431" y="153924"/>
                </a:lnTo>
                <a:lnTo>
                  <a:pt x="26003" y="163877"/>
                </a:lnTo>
                <a:lnTo>
                  <a:pt x="9715" y="200406"/>
                </a:lnTo>
                <a:lnTo>
                  <a:pt x="0" y="208787"/>
                </a:lnTo>
                <a:lnTo>
                  <a:pt x="0" y="214884"/>
                </a:lnTo>
                <a:lnTo>
                  <a:pt x="27860" y="185951"/>
                </a:lnTo>
                <a:lnTo>
                  <a:pt x="45338" y="141922"/>
                </a:lnTo>
                <a:lnTo>
                  <a:pt x="48768" y="108203"/>
                </a:lnTo>
                <a:lnTo>
                  <a:pt x="48148" y="91344"/>
                </a:lnTo>
                <a:lnTo>
                  <a:pt x="36575" y="44196"/>
                </a:lnTo>
                <a:lnTo>
                  <a:pt x="10858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243072" y="424586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4">
                <a:moveTo>
                  <a:pt x="48767" y="0"/>
                </a:moveTo>
                <a:lnTo>
                  <a:pt x="21121" y="28932"/>
                </a:lnTo>
                <a:lnTo>
                  <a:pt x="3428" y="73723"/>
                </a:lnTo>
                <a:lnTo>
                  <a:pt x="0" y="108203"/>
                </a:lnTo>
                <a:lnTo>
                  <a:pt x="857" y="125039"/>
                </a:lnTo>
                <a:lnTo>
                  <a:pt x="13715" y="170687"/>
                </a:lnTo>
                <a:lnTo>
                  <a:pt x="37933" y="206263"/>
                </a:lnTo>
                <a:lnTo>
                  <a:pt x="48767" y="214884"/>
                </a:lnTo>
                <a:lnTo>
                  <a:pt x="48767" y="208787"/>
                </a:lnTo>
                <a:lnTo>
                  <a:pt x="43338" y="203692"/>
                </a:lnTo>
                <a:lnTo>
                  <a:pt x="38481" y="197738"/>
                </a:lnTo>
                <a:lnTo>
                  <a:pt x="21478" y="160829"/>
                </a:lnTo>
                <a:lnTo>
                  <a:pt x="18293" y="108203"/>
                </a:lnTo>
                <a:lnTo>
                  <a:pt x="18351" y="90463"/>
                </a:lnTo>
                <a:lnTo>
                  <a:pt x="22121" y="51196"/>
                </a:lnTo>
                <a:lnTo>
                  <a:pt x="39052" y="14859"/>
                </a:lnTo>
                <a:lnTo>
                  <a:pt x="48767" y="60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546347" y="4245864"/>
            <a:ext cx="115824" cy="2148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54579" y="4285488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0396"/>
                </a:moveTo>
                <a:lnTo>
                  <a:pt x="3047" y="120396"/>
                </a:lnTo>
                <a:lnTo>
                  <a:pt x="3047" y="123444"/>
                </a:lnTo>
                <a:lnTo>
                  <a:pt x="48768" y="123444"/>
                </a:lnTo>
                <a:lnTo>
                  <a:pt x="48768" y="120396"/>
                </a:lnTo>
                <a:close/>
              </a:path>
              <a:path w="48894" h="123825">
                <a:moveTo>
                  <a:pt x="36575" y="117348"/>
                </a:moveTo>
                <a:lnTo>
                  <a:pt x="15239" y="117348"/>
                </a:lnTo>
                <a:lnTo>
                  <a:pt x="12192" y="120396"/>
                </a:lnTo>
                <a:lnTo>
                  <a:pt x="42671" y="120396"/>
                </a:lnTo>
                <a:lnTo>
                  <a:pt x="38100" y="118872"/>
                </a:lnTo>
                <a:lnTo>
                  <a:pt x="36575" y="118872"/>
                </a:lnTo>
                <a:lnTo>
                  <a:pt x="36575" y="117348"/>
                </a:lnTo>
                <a:close/>
              </a:path>
              <a:path w="48894" h="123825">
                <a:moveTo>
                  <a:pt x="33527" y="13715"/>
                </a:moveTo>
                <a:lnTo>
                  <a:pt x="13715" y="13715"/>
                </a:lnTo>
                <a:lnTo>
                  <a:pt x="13715" y="15239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4" h="123825">
                <a:moveTo>
                  <a:pt x="33527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574291" y="4285488"/>
            <a:ext cx="80772" cy="12344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113788" y="4256532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9143"/>
                </a:moveTo>
                <a:lnTo>
                  <a:pt x="25907" y="9143"/>
                </a:lnTo>
                <a:lnTo>
                  <a:pt x="27431" y="12191"/>
                </a:lnTo>
                <a:lnTo>
                  <a:pt x="30480" y="13715"/>
                </a:lnTo>
                <a:lnTo>
                  <a:pt x="32004" y="18287"/>
                </a:lnTo>
                <a:lnTo>
                  <a:pt x="32004" y="28955"/>
                </a:lnTo>
                <a:lnTo>
                  <a:pt x="28956" y="33527"/>
                </a:lnTo>
                <a:lnTo>
                  <a:pt x="24384" y="41147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3010" y="62483"/>
                </a:lnTo>
                <a:lnTo>
                  <a:pt x="9143" y="62483"/>
                </a:lnTo>
                <a:lnTo>
                  <a:pt x="25907" y="45719"/>
                </a:lnTo>
                <a:lnTo>
                  <a:pt x="35051" y="33527"/>
                </a:lnTo>
                <a:lnTo>
                  <a:pt x="38100" y="28955"/>
                </a:lnTo>
                <a:lnTo>
                  <a:pt x="39624" y="25907"/>
                </a:lnTo>
                <a:lnTo>
                  <a:pt x="41148" y="21335"/>
                </a:lnTo>
                <a:lnTo>
                  <a:pt x="41148" y="12191"/>
                </a:lnTo>
                <a:lnTo>
                  <a:pt x="38100" y="9143"/>
                </a:lnTo>
                <a:close/>
              </a:path>
              <a:path w="45719" h="70485">
                <a:moveTo>
                  <a:pt x="45719" y="56387"/>
                </a:moveTo>
                <a:lnTo>
                  <a:pt x="42672" y="56387"/>
                </a:lnTo>
                <a:lnTo>
                  <a:pt x="42672" y="57912"/>
                </a:lnTo>
                <a:lnTo>
                  <a:pt x="41148" y="59435"/>
                </a:lnTo>
                <a:lnTo>
                  <a:pt x="39624" y="59435"/>
                </a:lnTo>
                <a:lnTo>
                  <a:pt x="38100" y="60959"/>
                </a:lnTo>
                <a:lnTo>
                  <a:pt x="36575" y="60959"/>
                </a:lnTo>
                <a:lnTo>
                  <a:pt x="35051" y="62483"/>
                </a:lnTo>
                <a:lnTo>
                  <a:pt x="43010" y="62483"/>
                </a:lnTo>
                <a:lnTo>
                  <a:pt x="45719" y="56387"/>
                </a:lnTo>
                <a:close/>
              </a:path>
              <a:path w="45719" h="70485">
                <a:moveTo>
                  <a:pt x="25907" y="0"/>
                </a:moveTo>
                <a:lnTo>
                  <a:pt x="15239" y="0"/>
                </a:lnTo>
                <a:lnTo>
                  <a:pt x="10668" y="1523"/>
                </a:lnTo>
                <a:lnTo>
                  <a:pt x="7619" y="6095"/>
                </a:lnTo>
                <a:lnTo>
                  <a:pt x="3048" y="9143"/>
                </a:lnTo>
                <a:lnTo>
                  <a:pt x="3048" y="12191"/>
                </a:lnTo>
                <a:lnTo>
                  <a:pt x="1524" y="19812"/>
                </a:lnTo>
                <a:lnTo>
                  <a:pt x="3048" y="19812"/>
                </a:lnTo>
                <a:lnTo>
                  <a:pt x="3048" y="15239"/>
                </a:lnTo>
                <a:lnTo>
                  <a:pt x="6095" y="12191"/>
                </a:lnTo>
                <a:lnTo>
                  <a:pt x="12192" y="9143"/>
                </a:lnTo>
                <a:lnTo>
                  <a:pt x="38100" y="9143"/>
                </a:lnTo>
                <a:lnTo>
                  <a:pt x="30480" y="1523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330452" y="4256532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8100" y="9143"/>
                </a:moveTo>
                <a:lnTo>
                  <a:pt x="25907" y="9143"/>
                </a:lnTo>
                <a:lnTo>
                  <a:pt x="30479" y="13715"/>
                </a:lnTo>
                <a:lnTo>
                  <a:pt x="30479" y="33527"/>
                </a:lnTo>
                <a:lnTo>
                  <a:pt x="24384" y="41147"/>
                </a:lnTo>
                <a:lnTo>
                  <a:pt x="20145" y="46934"/>
                </a:lnTo>
                <a:lnTo>
                  <a:pt x="14477" y="53149"/>
                </a:lnTo>
                <a:lnTo>
                  <a:pt x="7667" y="60221"/>
                </a:lnTo>
                <a:lnTo>
                  <a:pt x="0" y="68579"/>
                </a:lnTo>
                <a:lnTo>
                  <a:pt x="0" y="70103"/>
                </a:lnTo>
                <a:lnTo>
                  <a:pt x="39623" y="70103"/>
                </a:lnTo>
                <a:lnTo>
                  <a:pt x="42164" y="62483"/>
                </a:lnTo>
                <a:lnTo>
                  <a:pt x="9143" y="62483"/>
                </a:lnTo>
                <a:lnTo>
                  <a:pt x="25907" y="45719"/>
                </a:lnTo>
                <a:lnTo>
                  <a:pt x="35051" y="33527"/>
                </a:lnTo>
                <a:lnTo>
                  <a:pt x="38100" y="28955"/>
                </a:lnTo>
                <a:lnTo>
                  <a:pt x="39623" y="25907"/>
                </a:lnTo>
                <a:lnTo>
                  <a:pt x="41147" y="21335"/>
                </a:lnTo>
                <a:lnTo>
                  <a:pt x="41147" y="12191"/>
                </a:lnTo>
                <a:lnTo>
                  <a:pt x="38100" y="9143"/>
                </a:lnTo>
                <a:close/>
              </a:path>
              <a:path w="44450" h="70485">
                <a:moveTo>
                  <a:pt x="44195" y="56387"/>
                </a:moveTo>
                <a:lnTo>
                  <a:pt x="42671" y="56387"/>
                </a:lnTo>
                <a:lnTo>
                  <a:pt x="42671" y="57912"/>
                </a:lnTo>
                <a:lnTo>
                  <a:pt x="41147" y="59435"/>
                </a:lnTo>
                <a:lnTo>
                  <a:pt x="39623" y="59435"/>
                </a:lnTo>
                <a:lnTo>
                  <a:pt x="38100" y="60959"/>
                </a:lnTo>
                <a:lnTo>
                  <a:pt x="36575" y="60959"/>
                </a:lnTo>
                <a:lnTo>
                  <a:pt x="35051" y="62483"/>
                </a:lnTo>
                <a:lnTo>
                  <a:pt x="42164" y="62483"/>
                </a:lnTo>
                <a:lnTo>
                  <a:pt x="44195" y="56387"/>
                </a:lnTo>
                <a:close/>
              </a:path>
              <a:path w="44450" h="70485">
                <a:moveTo>
                  <a:pt x="27431" y="0"/>
                </a:moveTo>
                <a:lnTo>
                  <a:pt x="15239" y="0"/>
                </a:lnTo>
                <a:lnTo>
                  <a:pt x="10667" y="1523"/>
                </a:lnTo>
                <a:lnTo>
                  <a:pt x="7619" y="6095"/>
                </a:lnTo>
                <a:lnTo>
                  <a:pt x="4571" y="9143"/>
                </a:lnTo>
                <a:lnTo>
                  <a:pt x="3047" y="12191"/>
                </a:lnTo>
                <a:lnTo>
                  <a:pt x="1523" y="19812"/>
                </a:lnTo>
                <a:lnTo>
                  <a:pt x="3047" y="19812"/>
                </a:lnTo>
                <a:lnTo>
                  <a:pt x="4571" y="15239"/>
                </a:lnTo>
                <a:lnTo>
                  <a:pt x="9143" y="10667"/>
                </a:lnTo>
                <a:lnTo>
                  <a:pt x="12191" y="9143"/>
                </a:lnTo>
                <a:lnTo>
                  <a:pt x="38100" y="9143"/>
                </a:lnTo>
                <a:lnTo>
                  <a:pt x="30479" y="1523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3410711" y="43616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457955" y="4314444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959607" y="4366259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916935" y="436168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959607" y="431444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1"/>
                </a:lnTo>
                <a:lnTo>
                  <a:pt x="7619" y="4267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537460" y="436625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494788" y="43616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537460" y="431444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218944" y="43616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266188" y="4314444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705355" y="434568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705355" y="437921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478280" y="436625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434083" y="436168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478280" y="431444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307079" y="4325111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5">
                <a:moveTo>
                  <a:pt x="44196" y="82296"/>
                </a:moveTo>
                <a:lnTo>
                  <a:pt x="7620" y="82296"/>
                </a:lnTo>
                <a:lnTo>
                  <a:pt x="9144" y="83820"/>
                </a:lnTo>
                <a:lnTo>
                  <a:pt x="10668" y="83820"/>
                </a:lnTo>
                <a:lnTo>
                  <a:pt x="18287" y="85343"/>
                </a:lnTo>
                <a:lnTo>
                  <a:pt x="22860" y="86867"/>
                </a:lnTo>
                <a:lnTo>
                  <a:pt x="35052" y="86867"/>
                </a:lnTo>
                <a:lnTo>
                  <a:pt x="42672" y="83820"/>
                </a:lnTo>
                <a:lnTo>
                  <a:pt x="44196" y="82296"/>
                </a:lnTo>
                <a:close/>
              </a:path>
              <a:path w="68579" h="86995">
                <a:moveTo>
                  <a:pt x="9144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1524" y="85343"/>
                </a:lnTo>
                <a:lnTo>
                  <a:pt x="4572" y="82296"/>
                </a:lnTo>
                <a:lnTo>
                  <a:pt x="44196" y="82296"/>
                </a:lnTo>
                <a:lnTo>
                  <a:pt x="45720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0668" y="71627"/>
                </a:lnTo>
                <a:lnTo>
                  <a:pt x="9144" y="64008"/>
                </a:lnTo>
                <a:lnTo>
                  <a:pt x="9144" y="56387"/>
                </a:lnTo>
                <a:close/>
              </a:path>
              <a:path w="68579" h="86995">
                <a:moveTo>
                  <a:pt x="48768" y="0"/>
                </a:moveTo>
                <a:lnTo>
                  <a:pt x="35052" y="0"/>
                </a:lnTo>
                <a:lnTo>
                  <a:pt x="27432" y="3048"/>
                </a:lnTo>
                <a:lnTo>
                  <a:pt x="22860" y="7620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4384"/>
                </a:lnTo>
                <a:lnTo>
                  <a:pt x="10668" y="28955"/>
                </a:lnTo>
                <a:lnTo>
                  <a:pt x="12192" y="32003"/>
                </a:lnTo>
                <a:lnTo>
                  <a:pt x="13716" y="36575"/>
                </a:lnTo>
                <a:lnTo>
                  <a:pt x="21336" y="44196"/>
                </a:lnTo>
                <a:lnTo>
                  <a:pt x="27432" y="48767"/>
                </a:lnTo>
                <a:lnTo>
                  <a:pt x="36575" y="53339"/>
                </a:lnTo>
                <a:lnTo>
                  <a:pt x="41148" y="54863"/>
                </a:lnTo>
                <a:lnTo>
                  <a:pt x="44196" y="57912"/>
                </a:lnTo>
                <a:lnTo>
                  <a:pt x="45720" y="60960"/>
                </a:lnTo>
                <a:lnTo>
                  <a:pt x="45720" y="73151"/>
                </a:lnTo>
                <a:lnTo>
                  <a:pt x="44196" y="76200"/>
                </a:lnTo>
                <a:lnTo>
                  <a:pt x="39624" y="77724"/>
                </a:lnTo>
                <a:lnTo>
                  <a:pt x="33528" y="80772"/>
                </a:lnTo>
                <a:lnTo>
                  <a:pt x="45720" y="80772"/>
                </a:lnTo>
                <a:lnTo>
                  <a:pt x="47244" y="79248"/>
                </a:lnTo>
                <a:lnTo>
                  <a:pt x="54864" y="76200"/>
                </a:lnTo>
                <a:lnTo>
                  <a:pt x="59436" y="70103"/>
                </a:lnTo>
                <a:lnTo>
                  <a:pt x="60960" y="62484"/>
                </a:lnTo>
                <a:lnTo>
                  <a:pt x="60960" y="55673"/>
                </a:lnTo>
                <a:lnTo>
                  <a:pt x="30480" y="30479"/>
                </a:lnTo>
                <a:lnTo>
                  <a:pt x="25908" y="27432"/>
                </a:lnTo>
                <a:lnTo>
                  <a:pt x="25908" y="24384"/>
                </a:lnTo>
                <a:lnTo>
                  <a:pt x="22860" y="18287"/>
                </a:lnTo>
                <a:lnTo>
                  <a:pt x="24384" y="15239"/>
                </a:lnTo>
                <a:lnTo>
                  <a:pt x="24384" y="12191"/>
                </a:lnTo>
                <a:lnTo>
                  <a:pt x="25908" y="9143"/>
                </a:lnTo>
                <a:lnTo>
                  <a:pt x="30480" y="9143"/>
                </a:lnTo>
                <a:lnTo>
                  <a:pt x="33528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6387" y="3048"/>
                </a:lnTo>
                <a:lnTo>
                  <a:pt x="53340" y="1524"/>
                </a:lnTo>
                <a:lnTo>
                  <a:pt x="48768" y="0"/>
                </a:lnTo>
                <a:close/>
              </a:path>
              <a:path w="68579" h="86995">
                <a:moveTo>
                  <a:pt x="67296" y="6096"/>
                </a:moveTo>
                <a:lnTo>
                  <a:pt x="45720" y="6096"/>
                </a:lnTo>
                <a:lnTo>
                  <a:pt x="50292" y="7620"/>
                </a:lnTo>
                <a:lnTo>
                  <a:pt x="53340" y="9143"/>
                </a:lnTo>
                <a:lnTo>
                  <a:pt x="56387" y="12191"/>
                </a:lnTo>
                <a:lnTo>
                  <a:pt x="57912" y="18287"/>
                </a:lnTo>
                <a:lnTo>
                  <a:pt x="57912" y="28955"/>
                </a:lnTo>
                <a:lnTo>
                  <a:pt x="62484" y="28955"/>
                </a:lnTo>
                <a:lnTo>
                  <a:pt x="67296" y="6096"/>
                </a:lnTo>
                <a:close/>
              </a:path>
              <a:path w="68579" h="86995">
                <a:moveTo>
                  <a:pt x="68580" y="0"/>
                </a:moveTo>
                <a:lnTo>
                  <a:pt x="65532" y="0"/>
                </a:lnTo>
                <a:lnTo>
                  <a:pt x="62484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063335" y="4285488"/>
            <a:ext cx="120650" cy="127000"/>
          </a:xfrm>
          <a:custGeom>
            <a:avLst/>
            <a:gdLst/>
            <a:ahLst/>
            <a:cxnLst/>
            <a:rect l="l" t="t" r="r" b="b"/>
            <a:pathLst>
              <a:path w="120650" h="127000">
                <a:moveTo>
                  <a:pt x="85248" y="0"/>
                </a:moveTo>
                <a:lnTo>
                  <a:pt x="77628" y="0"/>
                </a:lnTo>
                <a:lnTo>
                  <a:pt x="68961" y="547"/>
                </a:lnTo>
                <a:lnTo>
                  <a:pt x="29241" y="17907"/>
                </a:lnTo>
                <a:lnTo>
                  <a:pt x="4024" y="55983"/>
                </a:lnTo>
                <a:lnTo>
                  <a:pt x="0" y="75985"/>
                </a:lnTo>
                <a:lnTo>
                  <a:pt x="285" y="86296"/>
                </a:lnTo>
                <a:lnTo>
                  <a:pt x="22764" y="120776"/>
                </a:lnTo>
                <a:lnTo>
                  <a:pt x="48672" y="126491"/>
                </a:lnTo>
                <a:lnTo>
                  <a:pt x="56649" y="125944"/>
                </a:lnTo>
                <a:lnTo>
                  <a:pt x="64484" y="124396"/>
                </a:lnTo>
                <a:lnTo>
                  <a:pt x="72032" y="121991"/>
                </a:lnTo>
                <a:lnTo>
                  <a:pt x="79152" y="118872"/>
                </a:lnTo>
                <a:lnTo>
                  <a:pt x="47148" y="118872"/>
                </a:lnTo>
                <a:lnTo>
                  <a:pt x="39528" y="117348"/>
                </a:lnTo>
                <a:lnTo>
                  <a:pt x="20097" y="80581"/>
                </a:lnTo>
                <a:lnTo>
                  <a:pt x="20383" y="73271"/>
                </a:lnTo>
                <a:lnTo>
                  <a:pt x="35001" y="31932"/>
                </a:lnTo>
                <a:lnTo>
                  <a:pt x="54768" y="12191"/>
                </a:lnTo>
                <a:lnTo>
                  <a:pt x="60864" y="7620"/>
                </a:lnTo>
                <a:lnTo>
                  <a:pt x="70008" y="6096"/>
                </a:lnTo>
                <a:lnTo>
                  <a:pt x="102012" y="6096"/>
                </a:lnTo>
                <a:lnTo>
                  <a:pt x="94392" y="1524"/>
                </a:lnTo>
                <a:lnTo>
                  <a:pt x="85248" y="0"/>
                </a:lnTo>
                <a:close/>
              </a:path>
              <a:path w="120650" h="127000">
                <a:moveTo>
                  <a:pt x="105060" y="94487"/>
                </a:moveTo>
                <a:lnTo>
                  <a:pt x="103536" y="94487"/>
                </a:lnTo>
                <a:lnTo>
                  <a:pt x="89630" y="106680"/>
                </a:lnTo>
                <a:lnTo>
                  <a:pt x="84034" y="111204"/>
                </a:lnTo>
                <a:lnTo>
                  <a:pt x="79152" y="114300"/>
                </a:lnTo>
                <a:lnTo>
                  <a:pt x="71532" y="117348"/>
                </a:lnTo>
                <a:lnTo>
                  <a:pt x="63912" y="118872"/>
                </a:lnTo>
                <a:lnTo>
                  <a:pt x="79152" y="118872"/>
                </a:lnTo>
                <a:lnTo>
                  <a:pt x="85344" y="114847"/>
                </a:lnTo>
                <a:lnTo>
                  <a:pt x="92106" y="109537"/>
                </a:lnTo>
                <a:lnTo>
                  <a:pt x="98869" y="102798"/>
                </a:lnTo>
                <a:lnTo>
                  <a:pt x="105060" y="94487"/>
                </a:lnTo>
                <a:close/>
              </a:path>
              <a:path w="120650" h="127000">
                <a:moveTo>
                  <a:pt x="105060" y="6096"/>
                </a:moveTo>
                <a:lnTo>
                  <a:pt x="86772" y="6096"/>
                </a:lnTo>
                <a:lnTo>
                  <a:pt x="94392" y="7620"/>
                </a:lnTo>
                <a:lnTo>
                  <a:pt x="100488" y="13715"/>
                </a:lnTo>
                <a:lnTo>
                  <a:pt x="104513" y="18645"/>
                </a:lnTo>
                <a:lnTo>
                  <a:pt x="107537" y="24574"/>
                </a:lnTo>
                <a:lnTo>
                  <a:pt x="109715" y="32003"/>
                </a:lnTo>
                <a:lnTo>
                  <a:pt x="111156" y="41148"/>
                </a:lnTo>
                <a:lnTo>
                  <a:pt x="114204" y="41148"/>
                </a:lnTo>
                <a:lnTo>
                  <a:pt x="119171" y="7620"/>
                </a:lnTo>
                <a:lnTo>
                  <a:pt x="106584" y="7620"/>
                </a:lnTo>
                <a:lnTo>
                  <a:pt x="105060" y="6096"/>
                </a:lnTo>
                <a:close/>
              </a:path>
              <a:path w="120650" h="127000">
                <a:moveTo>
                  <a:pt x="120300" y="0"/>
                </a:moveTo>
                <a:lnTo>
                  <a:pt x="117252" y="0"/>
                </a:lnTo>
                <a:lnTo>
                  <a:pt x="115728" y="3048"/>
                </a:lnTo>
                <a:lnTo>
                  <a:pt x="112680" y="4572"/>
                </a:lnTo>
                <a:lnTo>
                  <a:pt x="109632" y="7620"/>
                </a:lnTo>
                <a:lnTo>
                  <a:pt x="119171" y="7620"/>
                </a:lnTo>
                <a:lnTo>
                  <a:pt x="120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694432" y="4288535"/>
            <a:ext cx="125095" cy="120650"/>
          </a:xfrm>
          <a:custGeom>
            <a:avLst/>
            <a:gdLst/>
            <a:ahLst/>
            <a:cxnLst/>
            <a:rect l="l" t="t" r="r" b="b"/>
            <a:pathLst>
              <a:path w="125094" h="120650">
                <a:moveTo>
                  <a:pt x="102107" y="0"/>
                </a:moveTo>
                <a:lnTo>
                  <a:pt x="24384" y="0"/>
                </a:lnTo>
                <a:lnTo>
                  <a:pt x="24384" y="1524"/>
                </a:lnTo>
                <a:lnTo>
                  <a:pt x="33528" y="1524"/>
                </a:lnTo>
                <a:lnTo>
                  <a:pt x="38100" y="3048"/>
                </a:lnTo>
                <a:lnTo>
                  <a:pt x="39624" y="6096"/>
                </a:lnTo>
                <a:lnTo>
                  <a:pt x="39624" y="21336"/>
                </a:lnTo>
                <a:lnTo>
                  <a:pt x="21336" y="99060"/>
                </a:lnTo>
                <a:lnTo>
                  <a:pt x="19812" y="106679"/>
                </a:lnTo>
                <a:lnTo>
                  <a:pt x="18287" y="111251"/>
                </a:lnTo>
                <a:lnTo>
                  <a:pt x="16763" y="114300"/>
                </a:lnTo>
                <a:lnTo>
                  <a:pt x="15240" y="115824"/>
                </a:lnTo>
                <a:lnTo>
                  <a:pt x="10668" y="117348"/>
                </a:lnTo>
                <a:lnTo>
                  <a:pt x="0" y="117348"/>
                </a:lnTo>
                <a:lnTo>
                  <a:pt x="0" y="120396"/>
                </a:lnTo>
                <a:lnTo>
                  <a:pt x="57912" y="120396"/>
                </a:lnTo>
                <a:lnTo>
                  <a:pt x="66960" y="120134"/>
                </a:lnTo>
                <a:lnTo>
                  <a:pt x="75438" y="119443"/>
                </a:lnTo>
                <a:lnTo>
                  <a:pt x="82772" y="118467"/>
                </a:lnTo>
                <a:lnTo>
                  <a:pt x="88392" y="117348"/>
                </a:lnTo>
                <a:lnTo>
                  <a:pt x="96012" y="114300"/>
                </a:lnTo>
                <a:lnTo>
                  <a:pt x="42672" y="114300"/>
                </a:lnTo>
                <a:lnTo>
                  <a:pt x="36575" y="112775"/>
                </a:lnTo>
                <a:lnTo>
                  <a:pt x="47243" y="62484"/>
                </a:lnTo>
                <a:lnTo>
                  <a:pt x="105918" y="62484"/>
                </a:lnTo>
                <a:lnTo>
                  <a:pt x="103631" y="60960"/>
                </a:lnTo>
                <a:lnTo>
                  <a:pt x="94487" y="59436"/>
                </a:lnTo>
                <a:lnTo>
                  <a:pt x="103631" y="56387"/>
                </a:lnTo>
                <a:lnTo>
                  <a:pt x="105918" y="54863"/>
                </a:lnTo>
                <a:lnTo>
                  <a:pt x="50292" y="54863"/>
                </a:lnTo>
                <a:lnTo>
                  <a:pt x="48768" y="53339"/>
                </a:lnTo>
                <a:lnTo>
                  <a:pt x="59436" y="7619"/>
                </a:lnTo>
                <a:lnTo>
                  <a:pt x="62484" y="6096"/>
                </a:lnTo>
                <a:lnTo>
                  <a:pt x="68580" y="4572"/>
                </a:lnTo>
                <a:lnTo>
                  <a:pt x="111760" y="4572"/>
                </a:lnTo>
                <a:lnTo>
                  <a:pt x="109728" y="3048"/>
                </a:lnTo>
                <a:lnTo>
                  <a:pt x="102107" y="0"/>
                </a:lnTo>
                <a:close/>
              </a:path>
              <a:path w="125094" h="120650">
                <a:moveTo>
                  <a:pt x="105918" y="62484"/>
                </a:moveTo>
                <a:lnTo>
                  <a:pt x="79248" y="62484"/>
                </a:lnTo>
                <a:lnTo>
                  <a:pt x="88392" y="68579"/>
                </a:lnTo>
                <a:lnTo>
                  <a:pt x="92963" y="70103"/>
                </a:lnTo>
                <a:lnTo>
                  <a:pt x="96012" y="79248"/>
                </a:lnTo>
                <a:lnTo>
                  <a:pt x="96012" y="85343"/>
                </a:lnTo>
                <a:lnTo>
                  <a:pt x="94487" y="89915"/>
                </a:lnTo>
                <a:lnTo>
                  <a:pt x="92963" y="96012"/>
                </a:lnTo>
                <a:lnTo>
                  <a:pt x="56387" y="114300"/>
                </a:lnTo>
                <a:lnTo>
                  <a:pt x="96012" y="114300"/>
                </a:lnTo>
                <a:lnTo>
                  <a:pt x="117348" y="79248"/>
                </a:lnTo>
                <a:lnTo>
                  <a:pt x="115824" y="73151"/>
                </a:lnTo>
                <a:lnTo>
                  <a:pt x="111251" y="68579"/>
                </a:lnTo>
                <a:lnTo>
                  <a:pt x="108204" y="64008"/>
                </a:lnTo>
                <a:lnTo>
                  <a:pt x="105918" y="62484"/>
                </a:lnTo>
                <a:close/>
              </a:path>
              <a:path w="125094" h="120650">
                <a:moveTo>
                  <a:pt x="111760" y="4572"/>
                </a:moveTo>
                <a:lnTo>
                  <a:pt x="74675" y="4572"/>
                </a:lnTo>
                <a:lnTo>
                  <a:pt x="82343" y="5119"/>
                </a:lnTo>
                <a:lnTo>
                  <a:pt x="89154" y="6667"/>
                </a:lnTo>
                <a:lnTo>
                  <a:pt x="94821" y="9072"/>
                </a:lnTo>
                <a:lnTo>
                  <a:pt x="99060" y="12191"/>
                </a:lnTo>
                <a:lnTo>
                  <a:pt x="103631" y="18287"/>
                </a:lnTo>
                <a:lnTo>
                  <a:pt x="106680" y="22860"/>
                </a:lnTo>
                <a:lnTo>
                  <a:pt x="103631" y="30479"/>
                </a:lnTo>
                <a:lnTo>
                  <a:pt x="103631" y="35051"/>
                </a:lnTo>
                <a:lnTo>
                  <a:pt x="97536" y="44196"/>
                </a:lnTo>
                <a:lnTo>
                  <a:pt x="94487" y="47243"/>
                </a:lnTo>
                <a:lnTo>
                  <a:pt x="89916" y="50291"/>
                </a:lnTo>
                <a:lnTo>
                  <a:pt x="85343" y="51815"/>
                </a:lnTo>
                <a:lnTo>
                  <a:pt x="80772" y="54863"/>
                </a:lnTo>
                <a:lnTo>
                  <a:pt x="105918" y="54863"/>
                </a:lnTo>
                <a:lnTo>
                  <a:pt x="108204" y="53339"/>
                </a:lnTo>
                <a:lnTo>
                  <a:pt x="112775" y="47243"/>
                </a:lnTo>
                <a:lnTo>
                  <a:pt x="118872" y="44196"/>
                </a:lnTo>
                <a:lnTo>
                  <a:pt x="121919" y="38100"/>
                </a:lnTo>
                <a:lnTo>
                  <a:pt x="121919" y="32003"/>
                </a:lnTo>
                <a:lnTo>
                  <a:pt x="124968" y="24384"/>
                </a:lnTo>
                <a:lnTo>
                  <a:pt x="123443" y="18287"/>
                </a:lnTo>
                <a:lnTo>
                  <a:pt x="118872" y="12191"/>
                </a:lnTo>
                <a:lnTo>
                  <a:pt x="115824" y="7619"/>
                </a:lnTo>
                <a:lnTo>
                  <a:pt x="11176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813304" y="43251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179" y="82296"/>
                </a:moveTo>
                <a:lnTo>
                  <a:pt x="7619" y="82296"/>
                </a:lnTo>
                <a:lnTo>
                  <a:pt x="9143" y="83820"/>
                </a:lnTo>
                <a:lnTo>
                  <a:pt x="10668" y="83820"/>
                </a:lnTo>
                <a:lnTo>
                  <a:pt x="22859" y="86867"/>
                </a:lnTo>
                <a:lnTo>
                  <a:pt x="35051" y="86867"/>
                </a:lnTo>
                <a:lnTo>
                  <a:pt x="41147" y="83820"/>
                </a:lnTo>
                <a:lnTo>
                  <a:pt x="43179" y="82296"/>
                </a:lnTo>
                <a:close/>
              </a:path>
              <a:path w="67310" h="86995">
                <a:moveTo>
                  <a:pt x="9143" y="56387"/>
                </a:moveTo>
                <a:lnTo>
                  <a:pt x="6095" y="56387"/>
                </a:lnTo>
                <a:lnTo>
                  <a:pt x="0" y="85343"/>
                </a:lnTo>
                <a:lnTo>
                  <a:pt x="3047" y="85343"/>
                </a:lnTo>
                <a:lnTo>
                  <a:pt x="3047" y="83820"/>
                </a:lnTo>
                <a:lnTo>
                  <a:pt x="4571" y="82296"/>
                </a:lnTo>
                <a:lnTo>
                  <a:pt x="43179" y="82296"/>
                </a:lnTo>
                <a:lnTo>
                  <a:pt x="45212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3715" y="76200"/>
                </a:lnTo>
                <a:lnTo>
                  <a:pt x="10668" y="71627"/>
                </a:lnTo>
                <a:lnTo>
                  <a:pt x="9143" y="64008"/>
                </a:lnTo>
                <a:lnTo>
                  <a:pt x="9143" y="56387"/>
                </a:lnTo>
                <a:close/>
              </a:path>
              <a:path w="67310" h="86995">
                <a:moveTo>
                  <a:pt x="48768" y="0"/>
                </a:moveTo>
                <a:lnTo>
                  <a:pt x="35051" y="0"/>
                </a:lnTo>
                <a:lnTo>
                  <a:pt x="28956" y="3048"/>
                </a:lnTo>
                <a:lnTo>
                  <a:pt x="22859" y="7620"/>
                </a:lnTo>
                <a:lnTo>
                  <a:pt x="16763" y="10667"/>
                </a:lnTo>
                <a:lnTo>
                  <a:pt x="12191" y="16763"/>
                </a:lnTo>
                <a:lnTo>
                  <a:pt x="12191" y="36575"/>
                </a:lnTo>
                <a:lnTo>
                  <a:pt x="19812" y="44196"/>
                </a:lnTo>
                <a:lnTo>
                  <a:pt x="28956" y="48767"/>
                </a:lnTo>
                <a:lnTo>
                  <a:pt x="35051" y="53339"/>
                </a:lnTo>
                <a:lnTo>
                  <a:pt x="41147" y="54863"/>
                </a:lnTo>
                <a:lnTo>
                  <a:pt x="42671" y="57912"/>
                </a:lnTo>
                <a:lnTo>
                  <a:pt x="45719" y="60960"/>
                </a:lnTo>
                <a:lnTo>
                  <a:pt x="45719" y="70103"/>
                </a:lnTo>
                <a:lnTo>
                  <a:pt x="42671" y="76200"/>
                </a:lnTo>
                <a:lnTo>
                  <a:pt x="39623" y="77724"/>
                </a:lnTo>
                <a:lnTo>
                  <a:pt x="35051" y="79248"/>
                </a:lnTo>
                <a:lnTo>
                  <a:pt x="33527" y="80772"/>
                </a:lnTo>
                <a:lnTo>
                  <a:pt x="45212" y="80772"/>
                </a:lnTo>
                <a:lnTo>
                  <a:pt x="47243" y="79248"/>
                </a:lnTo>
                <a:lnTo>
                  <a:pt x="54863" y="76200"/>
                </a:lnTo>
                <a:lnTo>
                  <a:pt x="57912" y="70103"/>
                </a:lnTo>
                <a:lnTo>
                  <a:pt x="59435" y="62484"/>
                </a:lnTo>
                <a:lnTo>
                  <a:pt x="60317" y="55673"/>
                </a:lnTo>
                <a:lnTo>
                  <a:pt x="58483" y="49149"/>
                </a:lnTo>
                <a:lnTo>
                  <a:pt x="54078" y="43195"/>
                </a:lnTo>
                <a:lnTo>
                  <a:pt x="47243" y="38100"/>
                </a:lnTo>
                <a:lnTo>
                  <a:pt x="35051" y="32003"/>
                </a:lnTo>
                <a:lnTo>
                  <a:pt x="30479" y="30479"/>
                </a:lnTo>
                <a:lnTo>
                  <a:pt x="27431" y="27432"/>
                </a:lnTo>
                <a:lnTo>
                  <a:pt x="24383" y="21336"/>
                </a:lnTo>
                <a:lnTo>
                  <a:pt x="24383" y="12191"/>
                </a:lnTo>
                <a:lnTo>
                  <a:pt x="27431" y="9143"/>
                </a:lnTo>
                <a:lnTo>
                  <a:pt x="30479" y="9143"/>
                </a:lnTo>
                <a:lnTo>
                  <a:pt x="33527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8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45719" y="6096"/>
                </a:lnTo>
                <a:lnTo>
                  <a:pt x="50291" y="7620"/>
                </a:lnTo>
                <a:lnTo>
                  <a:pt x="53339" y="9143"/>
                </a:lnTo>
                <a:lnTo>
                  <a:pt x="56387" y="12191"/>
                </a:lnTo>
                <a:lnTo>
                  <a:pt x="57912" y="18287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034539" y="43251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6764" y="85343"/>
                </a:lnTo>
                <a:lnTo>
                  <a:pt x="22860" y="86867"/>
                </a:lnTo>
                <a:lnTo>
                  <a:pt x="36576" y="86867"/>
                </a:lnTo>
                <a:lnTo>
                  <a:pt x="41148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9143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6096" y="82296"/>
                </a:lnTo>
                <a:lnTo>
                  <a:pt x="43687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3716" y="76200"/>
                </a:lnTo>
                <a:lnTo>
                  <a:pt x="12192" y="71627"/>
                </a:lnTo>
                <a:lnTo>
                  <a:pt x="9143" y="64008"/>
                </a:lnTo>
                <a:lnTo>
                  <a:pt x="9143" y="56387"/>
                </a:lnTo>
                <a:close/>
              </a:path>
              <a:path w="67310" h="86995">
                <a:moveTo>
                  <a:pt x="50292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6764" y="10667"/>
                </a:lnTo>
                <a:lnTo>
                  <a:pt x="13716" y="16763"/>
                </a:lnTo>
                <a:lnTo>
                  <a:pt x="13716" y="24384"/>
                </a:lnTo>
                <a:lnTo>
                  <a:pt x="12192" y="28955"/>
                </a:lnTo>
                <a:lnTo>
                  <a:pt x="12192" y="32003"/>
                </a:lnTo>
                <a:lnTo>
                  <a:pt x="13716" y="36575"/>
                </a:lnTo>
                <a:lnTo>
                  <a:pt x="15240" y="39624"/>
                </a:lnTo>
                <a:lnTo>
                  <a:pt x="21336" y="44196"/>
                </a:lnTo>
                <a:lnTo>
                  <a:pt x="36576" y="53339"/>
                </a:lnTo>
                <a:lnTo>
                  <a:pt x="41148" y="54863"/>
                </a:lnTo>
                <a:lnTo>
                  <a:pt x="44196" y="57912"/>
                </a:lnTo>
                <a:lnTo>
                  <a:pt x="45720" y="60960"/>
                </a:lnTo>
                <a:lnTo>
                  <a:pt x="47243" y="65532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2" y="76200"/>
                </a:lnTo>
                <a:lnTo>
                  <a:pt x="33528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2484"/>
                </a:lnTo>
                <a:lnTo>
                  <a:pt x="61174" y="55673"/>
                </a:lnTo>
                <a:lnTo>
                  <a:pt x="59245" y="49149"/>
                </a:lnTo>
                <a:lnTo>
                  <a:pt x="54744" y="43195"/>
                </a:lnTo>
                <a:lnTo>
                  <a:pt x="47243" y="38100"/>
                </a:lnTo>
                <a:lnTo>
                  <a:pt x="36576" y="32003"/>
                </a:lnTo>
                <a:lnTo>
                  <a:pt x="30480" y="30479"/>
                </a:lnTo>
                <a:lnTo>
                  <a:pt x="27432" y="27432"/>
                </a:lnTo>
                <a:lnTo>
                  <a:pt x="24384" y="21336"/>
                </a:lnTo>
                <a:lnTo>
                  <a:pt x="24384" y="15239"/>
                </a:lnTo>
                <a:lnTo>
                  <a:pt x="27432" y="9143"/>
                </a:lnTo>
                <a:lnTo>
                  <a:pt x="30480" y="9143"/>
                </a:lnTo>
                <a:lnTo>
                  <a:pt x="33528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4" y="9143"/>
                </a:lnTo>
                <a:lnTo>
                  <a:pt x="57912" y="12191"/>
                </a:lnTo>
                <a:lnTo>
                  <a:pt x="59436" y="18287"/>
                </a:lnTo>
                <a:lnTo>
                  <a:pt x="59436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863851" y="4285488"/>
            <a:ext cx="129540" cy="12344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251203" y="43251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5">
                <a:moveTo>
                  <a:pt x="43688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8287" y="85343"/>
                </a:lnTo>
                <a:lnTo>
                  <a:pt x="22859" y="86867"/>
                </a:lnTo>
                <a:lnTo>
                  <a:pt x="36576" y="86867"/>
                </a:lnTo>
                <a:lnTo>
                  <a:pt x="41148" y="83820"/>
                </a:lnTo>
                <a:lnTo>
                  <a:pt x="43688" y="82296"/>
                </a:lnTo>
                <a:close/>
              </a:path>
              <a:path w="67309" h="86995">
                <a:moveTo>
                  <a:pt x="9143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6096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5240" y="76200"/>
                </a:lnTo>
                <a:lnTo>
                  <a:pt x="12192" y="71627"/>
                </a:lnTo>
                <a:lnTo>
                  <a:pt x="9143" y="64008"/>
                </a:lnTo>
                <a:lnTo>
                  <a:pt x="9143" y="56387"/>
                </a:lnTo>
                <a:close/>
              </a:path>
              <a:path w="67309" h="86995">
                <a:moveTo>
                  <a:pt x="50292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59" y="7620"/>
                </a:lnTo>
                <a:lnTo>
                  <a:pt x="18287" y="10667"/>
                </a:lnTo>
                <a:lnTo>
                  <a:pt x="15240" y="16763"/>
                </a:lnTo>
                <a:lnTo>
                  <a:pt x="13715" y="24384"/>
                </a:lnTo>
                <a:lnTo>
                  <a:pt x="12192" y="28955"/>
                </a:lnTo>
                <a:lnTo>
                  <a:pt x="12192" y="32003"/>
                </a:lnTo>
                <a:lnTo>
                  <a:pt x="15240" y="36575"/>
                </a:lnTo>
                <a:lnTo>
                  <a:pt x="16764" y="39624"/>
                </a:lnTo>
                <a:lnTo>
                  <a:pt x="21336" y="44196"/>
                </a:lnTo>
                <a:lnTo>
                  <a:pt x="28956" y="48767"/>
                </a:lnTo>
                <a:lnTo>
                  <a:pt x="41148" y="54863"/>
                </a:lnTo>
                <a:lnTo>
                  <a:pt x="44196" y="57912"/>
                </a:lnTo>
                <a:lnTo>
                  <a:pt x="45720" y="60960"/>
                </a:lnTo>
                <a:lnTo>
                  <a:pt x="47243" y="65532"/>
                </a:lnTo>
                <a:lnTo>
                  <a:pt x="45720" y="70103"/>
                </a:lnTo>
                <a:lnTo>
                  <a:pt x="45720" y="73151"/>
                </a:lnTo>
                <a:lnTo>
                  <a:pt x="41148" y="77724"/>
                </a:lnTo>
                <a:lnTo>
                  <a:pt x="38100" y="79248"/>
                </a:lnTo>
                <a:lnTo>
                  <a:pt x="33528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4" y="62484"/>
                </a:lnTo>
                <a:lnTo>
                  <a:pt x="62460" y="55673"/>
                </a:lnTo>
                <a:lnTo>
                  <a:pt x="60007" y="49149"/>
                </a:lnTo>
                <a:lnTo>
                  <a:pt x="54983" y="43195"/>
                </a:lnTo>
                <a:lnTo>
                  <a:pt x="47243" y="38100"/>
                </a:lnTo>
                <a:lnTo>
                  <a:pt x="36576" y="32003"/>
                </a:lnTo>
                <a:lnTo>
                  <a:pt x="30480" y="30479"/>
                </a:lnTo>
                <a:lnTo>
                  <a:pt x="27432" y="27432"/>
                </a:lnTo>
                <a:lnTo>
                  <a:pt x="24384" y="21336"/>
                </a:lnTo>
                <a:lnTo>
                  <a:pt x="24384" y="15239"/>
                </a:lnTo>
                <a:lnTo>
                  <a:pt x="27432" y="9143"/>
                </a:lnTo>
                <a:lnTo>
                  <a:pt x="30480" y="9143"/>
                </a:lnTo>
                <a:lnTo>
                  <a:pt x="33528" y="6096"/>
                </a:lnTo>
                <a:lnTo>
                  <a:pt x="66093" y="6096"/>
                </a:lnTo>
                <a:lnTo>
                  <a:pt x="66574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7309" h="86995">
                <a:moveTo>
                  <a:pt x="66093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4" y="9143"/>
                </a:lnTo>
                <a:lnTo>
                  <a:pt x="57912" y="12191"/>
                </a:lnTo>
                <a:lnTo>
                  <a:pt x="59436" y="18287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6"/>
                </a:lnTo>
                <a:close/>
              </a:path>
              <a:path w="67309" h="86995">
                <a:moveTo>
                  <a:pt x="67056" y="0"/>
                </a:moveTo>
                <a:lnTo>
                  <a:pt x="64008" y="0"/>
                </a:lnTo>
                <a:lnTo>
                  <a:pt x="64008" y="3048"/>
                </a:lnTo>
                <a:lnTo>
                  <a:pt x="6657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851660" y="4605528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4" h="212089">
                <a:moveTo>
                  <a:pt x="48767" y="0"/>
                </a:moveTo>
                <a:lnTo>
                  <a:pt x="19835" y="27217"/>
                </a:lnTo>
                <a:lnTo>
                  <a:pt x="3238" y="72009"/>
                </a:lnTo>
                <a:lnTo>
                  <a:pt x="0" y="105156"/>
                </a:lnTo>
                <a:lnTo>
                  <a:pt x="833" y="121991"/>
                </a:lnTo>
                <a:lnTo>
                  <a:pt x="12191" y="167639"/>
                </a:lnTo>
                <a:lnTo>
                  <a:pt x="37909" y="203858"/>
                </a:lnTo>
                <a:lnTo>
                  <a:pt x="48767" y="211836"/>
                </a:lnTo>
                <a:lnTo>
                  <a:pt x="48767" y="207263"/>
                </a:lnTo>
                <a:lnTo>
                  <a:pt x="42695" y="201525"/>
                </a:lnTo>
                <a:lnTo>
                  <a:pt x="37909" y="195643"/>
                </a:lnTo>
                <a:lnTo>
                  <a:pt x="21478" y="158448"/>
                </a:lnTo>
                <a:lnTo>
                  <a:pt x="19812" y="147827"/>
                </a:lnTo>
                <a:lnTo>
                  <a:pt x="18049" y="137898"/>
                </a:lnTo>
                <a:lnTo>
                  <a:pt x="17144" y="126682"/>
                </a:lnTo>
                <a:lnTo>
                  <a:pt x="16811" y="114609"/>
                </a:lnTo>
                <a:lnTo>
                  <a:pt x="16912" y="88296"/>
                </a:lnTo>
                <a:lnTo>
                  <a:pt x="22121" y="49482"/>
                </a:lnTo>
                <a:lnTo>
                  <a:pt x="38480" y="13335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2330195" y="4605528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4" h="212089">
                <a:moveTo>
                  <a:pt x="0" y="0"/>
                </a:moveTo>
                <a:lnTo>
                  <a:pt x="0" y="3048"/>
                </a:lnTo>
                <a:lnTo>
                  <a:pt x="6286" y="9001"/>
                </a:lnTo>
                <a:lnTo>
                  <a:pt x="11430" y="15240"/>
                </a:lnTo>
                <a:lnTo>
                  <a:pt x="27289" y="52506"/>
                </a:lnTo>
                <a:lnTo>
                  <a:pt x="31956" y="95916"/>
                </a:lnTo>
                <a:lnTo>
                  <a:pt x="31956" y="119610"/>
                </a:lnTo>
                <a:lnTo>
                  <a:pt x="26646" y="161520"/>
                </a:lnTo>
                <a:lnTo>
                  <a:pt x="10287" y="198500"/>
                </a:lnTo>
                <a:lnTo>
                  <a:pt x="0" y="207263"/>
                </a:lnTo>
                <a:lnTo>
                  <a:pt x="0" y="211836"/>
                </a:lnTo>
                <a:lnTo>
                  <a:pt x="29146" y="183761"/>
                </a:lnTo>
                <a:lnTo>
                  <a:pt x="45529" y="139636"/>
                </a:lnTo>
                <a:lnTo>
                  <a:pt x="48768" y="105156"/>
                </a:lnTo>
                <a:lnTo>
                  <a:pt x="47934" y="88534"/>
                </a:lnTo>
                <a:lnTo>
                  <a:pt x="36576" y="42672"/>
                </a:lnTo>
                <a:lnTo>
                  <a:pt x="10858" y="79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712720" y="4605528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4" h="212089">
                <a:moveTo>
                  <a:pt x="48768" y="0"/>
                </a:moveTo>
                <a:lnTo>
                  <a:pt x="21121" y="27217"/>
                </a:lnTo>
                <a:lnTo>
                  <a:pt x="3429" y="72009"/>
                </a:lnTo>
                <a:lnTo>
                  <a:pt x="0" y="105156"/>
                </a:lnTo>
                <a:lnTo>
                  <a:pt x="857" y="121991"/>
                </a:lnTo>
                <a:lnTo>
                  <a:pt x="13716" y="167639"/>
                </a:lnTo>
                <a:lnTo>
                  <a:pt x="37933" y="203858"/>
                </a:lnTo>
                <a:lnTo>
                  <a:pt x="48768" y="211836"/>
                </a:lnTo>
                <a:lnTo>
                  <a:pt x="48768" y="207263"/>
                </a:lnTo>
                <a:lnTo>
                  <a:pt x="43338" y="201525"/>
                </a:lnTo>
                <a:lnTo>
                  <a:pt x="38481" y="195643"/>
                </a:lnTo>
                <a:lnTo>
                  <a:pt x="22121" y="158448"/>
                </a:lnTo>
                <a:lnTo>
                  <a:pt x="21336" y="147827"/>
                </a:lnTo>
                <a:lnTo>
                  <a:pt x="20216" y="137898"/>
                </a:lnTo>
                <a:lnTo>
                  <a:pt x="19240" y="126682"/>
                </a:lnTo>
                <a:lnTo>
                  <a:pt x="18549" y="114609"/>
                </a:lnTo>
                <a:lnTo>
                  <a:pt x="18287" y="102108"/>
                </a:lnTo>
                <a:lnTo>
                  <a:pt x="18549" y="91582"/>
                </a:lnTo>
                <a:lnTo>
                  <a:pt x="22788" y="49482"/>
                </a:lnTo>
                <a:lnTo>
                  <a:pt x="32004" y="25908"/>
                </a:lnTo>
                <a:lnTo>
                  <a:pt x="35694" y="19335"/>
                </a:lnTo>
                <a:lnTo>
                  <a:pt x="39814" y="13335"/>
                </a:lnTo>
                <a:lnTo>
                  <a:pt x="44219" y="7905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3197351" y="4605528"/>
            <a:ext cx="48895" cy="212090"/>
          </a:xfrm>
          <a:custGeom>
            <a:avLst/>
            <a:gdLst/>
            <a:ahLst/>
            <a:cxnLst/>
            <a:rect l="l" t="t" r="r" b="b"/>
            <a:pathLst>
              <a:path w="48894" h="212089">
                <a:moveTo>
                  <a:pt x="0" y="0"/>
                </a:moveTo>
                <a:lnTo>
                  <a:pt x="0" y="3048"/>
                </a:lnTo>
                <a:lnTo>
                  <a:pt x="6286" y="9001"/>
                </a:lnTo>
                <a:lnTo>
                  <a:pt x="11430" y="15240"/>
                </a:lnTo>
                <a:lnTo>
                  <a:pt x="27289" y="52506"/>
                </a:lnTo>
                <a:lnTo>
                  <a:pt x="31956" y="95916"/>
                </a:lnTo>
                <a:lnTo>
                  <a:pt x="31956" y="119610"/>
                </a:lnTo>
                <a:lnTo>
                  <a:pt x="26646" y="161520"/>
                </a:lnTo>
                <a:lnTo>
                  <a:pt x="10287" y="198500"/>
                </a:lnTo>
                <a:lnTo>
                  <a:pt x="0" y="207263"/>
                </a:lnTo>
                <a:lnTo>
                  <a:pt x="0" y="211836"/>
                </a:lnTo>
                <a:lnTo>
                  <a:pt x="29146" y="183761"/>
                </a:lnTo>
                <a:lnTo>
                  <a:pt x="45529" y="139636"/>
                </a:lnTo>
                <a:lnTo>
                  <a:pt x="48768" y="105156"/>
                </a:lnTo>
                <a:lnTo>
                  <a:pt x="47934" y="88534"/>
                </a:lnTo>
                <a:lnTo>
                  <a:pt x="36575" y="42672"/>
                </a:lnTo>
                <a:lnTo>
                  <a:pt x="11501" y="79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803141" y="4642103"/>
            <a:ext cx="119634" cy="12801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3512820" y="4642103"/>
            <a:ext cx="131445" cy="127000"/>
          </a:xfrm>
          <a:custGeom>
            <a:avLst/>
            <a:gdLst/>
            <a:ahLst/>
            <a:cxnLst/>
            <a:rect l="l" t="t" r="r" b="b"/>
            <a:pathLst>
              <a:path w="131445" h="127000">
                <a:moveTo>
                  <a:pt x="39624" y="121920"/>
                </a:moveTo>
                <a:lnTo>
                  <a:pt x="0" y="121920"/>
                </a:lnTo>
                <a:lnTo>
                  <a:pt x="0" y="126492"/>
                </a:lnTo>
                <a:lnTo>
                  <a:pt x="38100" y="126492"/>
                </a:lnTo>
                <a:lnTo>
                  <a:pt x="39624" y="121920"/>
                </a:lnTo>
                <a:close/>
              </a:path>
              <a:path w="131445" h="127000">
                <a:moveTo>
                  <a:pt x="131063" y="121920"/>
                </a:moveTo>
                <a:lnTo>
                  <a:pt x="82295" y="121920"/>
                </a:lnTo>
                <a:lnTo>
                  <a:pt x="80771" y="126492"/>
                </a:lnTo>
                <a:lnTo>
                  <a:pt x="129539" y="126492"/>
                </a:lnTo>
                <a:lnTo>
                  <a:pt x="131063" y="121920"/>
                </a:lnTo>
                <a:close/>
              </a:path>
              <a:path w="131445" h="127000">
                <a:moveTo>
                  <a:pt x="91439" y="0"/>
                </a:moveTo>
                <a:lnTo>
                  <a:pt x="89915" y="0"/>
                </a:lnTo>
                <a:lnTo>
                  <a:pt x="24383" y="102108"/>
                </a:lnTo>
                <a:lnTo>
                  <a:pt x="19812" y="109728"/>
                </a:lnTo>
                <a:lnTo>
                  <a:pt x="15239" y="115824"/>
                </a:lnTo>
                <a:lnTo>
                  <a:pt x="12191" y="118872"/>
                </a:lnTo>
                <a:lnTo>
                  <a:pt x="6095" y="121920"/>
                </a:lnTo>
                <a:lnTo>
                  <a:pt x="33527" y="121920"/>
                </a:lnTo>
                <a:lnTo>
                  <a:pt x="28955" y="120396"/>
                </a:lnTo>
                <a:lnTo>
                  <a:pt x="25907" y="117348"/>
                </a:lnTo>
                <a:lnTo>
                  <a:pt x="25907" y="114300"/>
                </a:lnTo>
                <a:lnTo>
                  <a:pt x="28955" y="108204"/>
                </a:lnTo>
                <a:lnTo>
                  <a:pt x="32003" y="103632"/>
                </a:lnTo>
                <a:lnTo>
                  <a:pt x="44195" y="83820"/>
                </a:lnTo>
                <a:lnTo>
                  <a:pt x="110205" y="83820"/>
                </a:lnTo>
                <a:lnTo>
                  <a:pt x="108840" y="77724"/>
                </a:lnTo>
                <a:lnTo>
                  <a:pt x="47243" y="77724"/>
                </a:lnTo>
                <a:lnTo>
                  <a:pt x="79247" y="28956"/>
                </a:lnTo>
                <a:lnTo>
                  <a:pt x="97922" y="28956"/>
                </a:lnTo>
                <a:lnTo>
                  <a:pt x="91439" y="0"/>
                </a:lnTo>
                <a:close/>
              </a:path>
              <a:path w="131445" h="127000">
                <a:moveTo>
                  <a:pt x="110205" y="83820"/>
                </a:moveTo>
                <a:lnTo>
                  <a:pt x="91439" y="83820"/>
                </a:lnTo>
                <a:lnTo>
                  <a:pt x="94487" y="102108"/>
                </a:lnTo>
                <a:lnTo>
                  <a:pt x="96012" y="106680"/>
                </a:lnTo>
                <a:lnTo>
                  <a:pt x="96012" y="114300"/>
                </a:lnTo>
                <a:lnTo>
                  <a:pt x="94487" y="115824"/>
                </a:lnTo>
                <a:lnTo>
                  <a:pt x="94487" y="118872"/>
                </a:lnTo>
                <a:lnTo>
                  <a:pt x="91439" y="120396"/>
                </a:lnTo>
                <a:lnTo>
                  <a:pt x="86867" y="121920"/>
                </a:lnTo>
                <a:lnTo>
                  <a:pt x="124967" y="121920"/>
                </a:lnTo>
                <a:lnTo>
                  <a:pt x="121919" y="120396"/>
                </a:lnTo>
                <a:lnTo>
                  <a:pt x="118871" y="117348"/>
                </a:lnTo>
                <a:lnTo>
                  <a:pt x="115824" y="115824"/>
                </a:lnTo>
                <a:lnTo>
                  <a:pt x="114300" y="109728"/>
                </a:lnTo>
                <a:lnTo>
                  <a:pt x="114300" y="102108"/>
                </a:lnTo>
                <a:lnTo>
                  <a:pt x="110205" y="83820"/>
                </a:lnTo>
                <a:close/>
              </a:path>
              <a:path w="131445" h="127000">
                <a:moveTo>
                  <a:pt x="97922" y="28956"/>
                </a:moveTo>
                <a:lnTo>
                  <a:pt x="79247" y="28956"/>
                </a:lnTo>
                <a:lnTo>
                  <a:pt x="91439" y="77724"/>
                </a:lnTo>
                <a:lnTo>
                  <a:pt x="108840" y="77724"/>
                </a:lnTo>
                <a:lnTo>
                  <a:pt x="97922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3258311" y="468172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196" y="85344"/>
                </a:moveTo>
                <a:lnTo>
                  <a:pt x="10667" y="85344"/>
                </a:lnTo>
                <a:lnTo>
                  <a:pt x="18287" y="88392"/>
                </a:lnTo>
                <a:lnTo>
                  <a:pt x="35051" y="88392"/>
                </a:lnTo>
                <a:lnTo>
                  <a:pt x="42672" y="86868"/>
                </a:lnTo>
                <a:lnTo>
                  <a:pt x="44196" y="85344"/>
                </a:lnTo>
                <a:close/>
              </a:path>
              <a:path w="68579" h="88900">
                <a:moveTo>
                  <a:pt x="9143" y="57912"/>
                </a:moveTo>
                <a:lnTo>
                  <a:pt x="6096" y="57912"/>
                </a:lnTo>
                <a:lnTo>
                  <a:pt x="0" y="86868"/>
                </a:lnTo>
                <a:lnTo>
                  <a:pt x="3048" y="86868"/>
                </a:lnTo>
                <a:lnTo>
                  <a:pt x="3048" y="85344"/>
                </a:lnTo>
                <a:lnTo>
                  <a:pt x="44196" y="85344"/>
                </a:lnTo>
                <a:lnTo>
                  <a:pt x="45719" y="83820"/>
                </a:lnTo>
                <a:lnTo>
                  <a:pt x="24384" y="83820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7" y="71627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8579" h="88900">
                <a:moveTo>
                  <a:pt x="47243" y="0"/>
                </a:moveTo>
                <a:lnTo>
                  <a:pt x="35051" y="0"/>
                </a:lnTo>
                <a:lnTo>
                  <a:pt x="28955" y="3048"/>
                </a:lnTo>
                <a:lnTo>
                  <a:pt x="24384" y="7620"/>
                </a:lnTo>
                <a:lnTo>
                  <a:pt x="18287" y="12192"/>
                </a:lnTo>
                <a:lnTo>
                  <a:pt x="13715" y="18287"/>
                </a:lnTo>
                <a:lnTo>
                  <a:pt x="12191" y="24384"/>
                </a:lnTo>
                <a:lnTo>
                  <a:pt x="12191" y="35051"/>
                </a:lnTo>
                <a:lnTo>
                  <a:pt x="13715" y="38100"/>
                </a:lnTo>
                <a:lnTo>
                  <a:pt x="16763" y="41148"/>
                </a:lnTo>
                <a:lnTo>
                  <a:pt x="21336" y="44196"/>
                </a:lnTo>
                <a:lnTo>
                  <a:pt x="27432" y="48768"/>
                </a:lnTo>
                <a:lnTo>
                  <a:pt x="36575" y="53339"/>
                </a:lnTo>
                <a:lnTo>
                  <a:pt x="47243" y="64008"/>
                </a:lnTo>
                <a:lnTo>
                  <a:pt x="47243" y="70104"/>
                </a:lnTo>
                <a:lnTo>
                  <a:pt x="44196" y="76200"/>
                </a:lnTo>
                <a:lnTo>
                  <a:pt x="41148" y="79248"/>
                </a:lnTo>
                <a:lnTo>
                  <a:pt x="36575" y="82296"/>
                </a:lnTo>
                <a:lnTo>
                  <a:pt x="33527" y="83820"/>
                </a:lnTo>
                <a:lnTo>
                  <a:pt x="45719" y="83820"/>
                </a:lnTo>
                <a:lnTo>
                  <a:pt x="48767" y="80772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4008"/>
                </a:lnTo>
                <a:lnTo>
                  <a:pt x="60983" y="56554"/>
                </a:lnTo>
                <a:lnTo>
                  <a:pt x="58864" y="50101"/>
                </a:lnTo>
                <a:lnTo>
                  <a:pt x="54744" y="44505"/>
                </a:lnTo>
                <a:lnTo>
                  <a:pt x="48767" y="39624"/>
                </a:lnTo>
                <a:lnTo>
                  <a:pt x="35051" y="33527"/>
                </a:lnTo>
                <a:lnTo>
                  <a:pt x="30479" y="30480"/>
                </a:lnTo>
                <a:lnTo>
                  <a:pt x="25908" y="25908"/>
                </a:lnTo>
                <a:lnTo>
                  <a:pt x="25908" y="22860"/>
                </a:lnTo>
                <a:lnTo>
                  <a:pt x="24384" y="19812"/>
                </a:lnTo>
                <a:lnTo>
                  <a:pt x="25908" y="18287"/>
                </a:lnTo>
                <a:lnTo>
                  <a:pt x="25908" y="15239"/>
                </a:lnTo>
                <a:lnTo>
                  <a:pt x="27432" y="12192"/>
                </a:lnTo>
                <a:lnTo>
                  <a:pt x="30479" y="9144"/>
                </a:lnTo>
                <a:lnTo>
                  <a:pt x="36575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8767" y="1524"/>
                </a:lnTo>
                <a:lnTo>
                  <a:pt x="47243" y="0"/>
                </a:lnTo>
                <a:close/>
              </a:path>
              <a:path w="68579" h="88900">
                <a:moveTo>
                  <a:pt x="67296" y="6096"/>
                </a:moveTo>
                <a:lnTo>
                  <a:pt x="47243" y="6096"/>
                </a:lnTo>
                <a:lnTo>
                  <a:pt x="50291" y="7620"/>
                </a:lnTo>
                <a:lnTo>
                  <a:pt x="53339" y="10668"/>
                </a:lnTo>
                <a:lnTo>
                  <a:pt x="56387" y="15239"/>
                </a:lnTo>
                <a:lnTo>
                  <a:pt x="57912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7296" y="6096"/>
                </a:lnTo>
                <a:close/>
              </a:path>
              <a:path w="68579" h="88900">
                <a:moveTo>
                  <a:pt x="68579" y="0"/>
                </a:moveTo>
                <a:lnTo>
                  <a:pt x="65532" y="0"/>
                </a:lnTo>
                <a:lnTo>
                  <a:pt x="60960" y="4572"/>
                </a:lnTo>
                <a:lnTo>
                  <a:pt x="67617" y="4572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070955" y="4642103"/>
            <a:ext cx="119380" cy="128270"/>
          </a:xfrm>
          <a:custGeom>
            <a:avLst/>
            <a:gdLst/>
            <a:ahLst/>
            <a:cxnLst/>
            <a:rect l="l" t="t" r="r" b="b"/>
            <a:pathLst>
              <a:path w="119380" h="128270">
                <a:moveTo>
                  <a:pt x="76104" y="0"/>
                </a:moveTo>
                <a:lnTo>
                  <a:pt x="67889" y="571"/>
                </a:lnTo>
                <a:lnTo>
                  <a:pt x="59531" y="2286"/>
                </a:lnTo>
                <a:lnTo>
                  <a:pt x="51458" y="5143"/>
                </a:lnTo>
                <a:lnTo>
                  <a:pt x="44100" y="9144"/>
                </a:lnTo>
                <a:lnTo>
                  <a:pt x="35742" y="13382"/>
                </a:lnTo>
                <a:lnTo>
                  <a:pt x="28670" y="19050"/>
                </a:lnTo>
                <a:lnTo>
                  <a:pt x="22455" y="25860"/>
                </a:lnTo>
                <a:lnTo>
                  <a:pt x="16668" y="33528"/>
                </a:lnTo>
                <a:lnTo>
                  <a:pt x="10858" y="40886"/>
                </a:lnTo>
                <a:lnTo>
                  <a:pt x="6762" y="48958"/>
                </a:lnTo>
                <a:lnTo>
                  <a:pt x="3809" y="57316"/>
                </a:lnTo>
                <a:lnTo>
                  <a:pt x="1428" y="65532"/>
                </a:lnTo>
                <a:lnTo>
                  <a:pt x="0" y="77295"/>
                </a:lnTo>
                <a:lnTo>
                  <a:pt x="285" y="87630"/>
                </a:lnTo>
                <a:lnTo>
                  <a:pt x="21431" y="122300"/>
                </a:lnTo>
                <a:lnTo>
                  <a:pt x="47148" y="128016"/>
                </a:lnTo>
                <a:lnTo>
                  <a:pt x="55125" y="127682"/>
                </a:lnTo>
                <a:lnTo>
                  <a:pt x="62960" y="126492"/>
                </a:lnTo>
                <a:lnTo>
                  <a:pt x="70508" y="124158"/>
                </a:lnTo>
                <a:lnTo>
                  <a:pt x="77628" y="120396"/>
                </a:lnTo>
                <a:lnTo>
                  <a:pt x="47148" y="120396"/>
                </a:lnTo>
                <a:lnTo>
                  <a:pt x="39528" y="117348"/>
                </a:lnTo>
                <a:lnTo>
                  <a:pt x="31908" y="112775"/>
                </a:lnTo>
                <a:lnTo>
                  <a:pt x="22764" y="103632"/>
                </a:lnTo>
                <a:lnTo>
                  <a:pt x="21240" y="94487"/>
                </a:lnTo>
                <a:lnTo>
                  <a:pt x="19740" y="88463"/>
                </a:lnTo>
                <a:lnTo>
                  <a:pt x="26765" y="47815"/>
                </a:lnTo>
                <a:lnTo>
                  <a:pt x="48434" y="16168"/>
                </a:lnTo>
                <a:lnTo>
                  <a:pt x="68484" y="7620"/>
                </a:lnTo>
                <a:lnTo>
                  <a:pt x="100488" y="7620"/>
                </a:lnTo>
                <a:lnTo>
                  <a:pt x="95392" y="4500"/>
                </a:lnTo>
                <a:lnTo>
                  <a:pt x="89439" y="2095"/>
                </a:lnTo>
                <a:lnTo>
                  <a:pt x="82915" y="547"/>
                </a:lnTo>
                <a:lnTo>
                  <a:pt x="76104" y="0"/>
                </a:lnTo>
                <a:close/>
              </a:path>
              <a:path w="119380" h="128270">
                <a:moveTo>
                  <a:pt x="100488" y="94487"/>
                </a:moveTo>
                <a:lnTo>
                  <a:pt x="94559" y="101655"/>
                </a:lnTo>
                <a:lnTo>
                  <a:pt x="88487" y="107251"/>
                </a:lnTo>
                <a:lnTo>
                  <a:pt x="82700" y="111418"/>
                </a:lnTo>
                <a:lnTo>
                  <a:pt x="77628" y="114300"/>
                </a:lnTo>
                <a:lnTo>
                  <a:pt x="71532" y="118872"/>
                </a:lnTo>
                <a:lnTo>
                  <a:pt x="63912" y="120396"/>
                </a:lnTo>
                <a:lnTo>
                  <a:pt x="77628" y="120396"/>
                </a:lnTo>
                <a:lnTo>
                  <a:pt x="84462" y="116181"/>
                </a:lnTo>
                <a:lnTo>
                  <a:pt x="91154" y="110680"/>
                </a:lnTo>
                <a:lnTo>
                  <a:pt x="97559" y="104322"/>
                </a:lnTo>
                <a:lnTo>
                  <a:pt x="103536" y="97536"/>
                </a:lnTo>
                <a:lnTo>
                  <a:pt x="100488" y="94487"/>
                </a:lnTo>
                <a:close/>
              </a:path>
              <a:path w="119380" h="128270">
                <a:moveTo>
                  <a:pt x="100488" y="7620"/>
                </a:moveTo>
                <a:lnTo>
                  <a:pt x="86772" y="7620"/>
                </a:lnTo>
                <a:lnTo>
                  <a:pt x="94392" y="10668"/>
                </a:lnTo>
                <a:lnTo>
                  <a:pt x="98964" y="15240"/>
                </a:lnTo>
                <a:lnTo>
                  <a:pt x="103203" y="20359"/>
                </a:lnTo>
                <a:lnTo>
                  <a:pt x="106584" y="26479"/>
                </a:lnTo>
                <a:lnTo>
                  <a:pt x="108823" y="33456"/>
                </a:lnTo>
                <a:lnTo>
                  <a:pt x="109632" y="41148"/>
                </a:lnTo>
                <a:lnTo>
                  <a:pt x="112680" y="41148"/>
                </a:lnTo>
                <a:lnTo>
                  <a:pt x="117422" y="9144"/>
                </a:lnTo>
                <a:lnTo>
                  <a:pt x="103536" y="9144"/>
                </a:lnTo>
                <a:lnTo>
                  <a:pt x="100488" y="7620"/>
                </a:lnTo>
                <a:close/>
              </a:path>
              <a:path w="119380" h="128270">
                <a:moveTo>
                  <a:pt x="118776" y="0"/>
                </a:moveTo>
                <a:lnTo>
                  <a:pt x="115728" y="0"/>
                </a:lnTo>
                <a:lnTo>
                  <a:pt x="112680" y="6096"/>
                </a:lnTo>
                <a:lnTo>
                  <a:pt x="109632" y="9144"/>
                </a:lnTo>
                <a:lnTo>
                  <a:pt x="117422" y="9144"/>
                </a:lnTo>
                <a:lnTo>
                  <a:pt x="118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2773679" y="4645152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88392" y="0"/>
                </a:moveTo>
                <a:lnTo>
                  <a:pt x="25907" y="0"/>
                </a:lnTo>
                <a:lnTo>
                  <a:pt x="25907" y="4572"/>
                </a:lnTo>
                <a:lnTo>
                  <a:pt x="33527" y="4572"/>
                </a:lnTo>
                <a:lnTo>
                  <a:pt x="39624" y="7620"/>
                </a:lnTo>
                <a:lnTo>
                  <a:pt x="41147" y="9144"/>
                </a:lnTo>
                <a:lnTo>
                  <a:pt x="39624" y="13715"/>
                </a:lnTo>
                <a:lnTo>
                  <a:pt x="38100" y="21336"/>
                </a:lnTo>
                <a:lnTo>
                  <a:pt x="22859" y="100584"/>
                </a:lnTo>
                <a:lnTo>
                  <a:pt x="10668" y="118872"/>
                </a:lnTo>
                <a:lnTo>
                  <a:pt x="1524" y="118872"/>
                </a:lnTo>
                <a:lnTo>
                  <a:pt x="0" y="123444"/>
                </a:lnTo>
                <a:lnTo>
                  <a:pt x="56387" y="123444"/>
                </a:lnTo>
                <a:lnTo>
                  <a:pt x="66746" y="123158"/>
                </a:lnTo>
                <a:lnTo>
                  <a:pt x="75247" y="122301"/>
                </a:lnTo>
                <a:lnTo>
                  <a:pt x="82319" y="120872"/>
                </a:lnTo>
                <a:lnTo>
                  <a:pt x="88392" y="118872"/>
                </a:lnTo>
                <a:lnTo>
                  <a:pt x="96012" y="115824"/>
                </a:lnTo>
                <a:lnTo>
                  <a:pt x="44195" y="115824"/>
                </a:lnTo>
                <a:lnTo>
                  <a:pt x="36575" y="112775"/>
                </a:lnTo>
                <a:lnTo>
                  <a:pt x="47243" y="62484"/>
                </a:lnTo>
                <a:lnTo>
                  <a:pt x="105156" y="62484"/>
                </a:lnTo>
                <a:lnTo>
                  <a:pt x="102107" y="60960"/>
                </a:lnTo>
                <a:lnTo>
                  <a:pt x="96012" y="59436"/>
                </a:lnTo>
                <a:lnTo>
                  <a:pt x="102107" y="56387"/>
                </a:lnTo>
                <a:lnTo>
                  <a:pt x="62483" y="56387"/>
                </a:lnTo>
                <a:lnTo>
                  <a:pt x="59436" y="54863"/>
                </a:lnTo>
                <a:lnTo>
                  <a:pt x="48768" y="54863"/>
                </a:lnTo>
                <a:lnTo>
                  <a:pt x="57912" y="9144"/>
                </a:lnTo>
                <a:lnTo>
                  <a:pt x="64007" y="7620"/>
                </a:lnTo>
                <a:lnTo>
                  <a:pt x="113792" y="7620"/>
                </a:lnTo>
                <a:lnTo>
                  <a:pt x="109727" y="4572"/>
                </a:lnTo>
                <a:lnTo>
                  <a:pt x="100583" y="3048"/>
                </a:lnTo>
                <a:lnTo>
                  <a:pt x="96012" y="1524"/>
                </a:lnTo>
                <a:lnTo>
                  <a:pt x="88392" y="0"/>
                </a:lnTo>
                <a:close/>
              </a:path>
              <a:path w="123825" h="123825">
                <a:moveTo>
                  <a:pt x="105156" y="62484"/>
                </a:moveTo>
                <a:lnTo>
                  <a:pt x="71627" y="62484"/>
                </a:lnTo>
                <a:lnTo>
                  <a:pt x="77724" y="64008"/>
                </a:lnTo>
                <a:lnTo>
                  <a:pt x="83819" y="67056"/>
                </a:lnTo>
                <a:lnTo>
                  <a:pt x="89915" y="68580"/>
                </a:lnTo>
                <a:lnTo>
                  <a:pt x="92963" y="73151"/>
                </a:lnTo>
                <a:lnTo>
                  <a:pt x="94487" y="77724"/>
                </a:lnTo>
                <a:lnTo>
                  <a:pt x="96012" y="80772"/>
                </a:lnTo>
                <a:lnTo>
                  <a:pt x="97536" y="85344"/>
                </a:lnTo>
                <a:lnTo>
                  <a:pt x="96012" y="89915"/>
                </a:lnTo>
                <a:lnTo>
                  <a:pt x="94487" y="97536"/>
                </a:lnTo>
                <a:lnTo>
                  <a:pt x="89915" y="103632"/>
                </a:lnTo>
                <a:lnTo>
                  <a:pt x="82295" y="108203"/>
                </a:lnTo>
                <a:lnTo>
                  <a:pt x="77390" y="111323"/>
                </a:lnTo>
                <a:lnTo>
                  <a:pt x="71627" y="113728"/>
                </a:lnTo>
                <a:lnTo>
                  <a:pt x="64722" y="115276"/>
                </a:lnTo>
                <a:lnTo>
                  <a:pt x="56387" y="115824"/>
                </a:lnTo>
                <a:lnTo>
                  <a:pt x="96012" y="115824"/>
                </a:lnTo>
                <a:lnTo>
                  <a:pt x="102107" y="111251"/>
                </a:lnTo>
                <a:lnTo>
                  <a:pt x="106680" y="105156"/>
                </a:lnTo>
                <a:lnTo>
                  <a:pt x="112775" y="100584"/>
                </a:lnTo>
                <a:lnTo>
                  <a:pt x="115824" y="94487"/>
                </a:lnTo>
                <a:lnTo>
                  <a:pt x="117347" y="88392"/>
                </a:lnTo>
                <a:lnTo>
                  <a:pt x="118871" y="80772"/>
                </a:lnTo>
                <a:lnTo>
                  <a:pt x="117347" y="74675"/>
                </a:lnTo>
                <a:lnTo>
                  <a:pt x="112775" y="68580"/>
                </a:lnTo>
                <a:lnTo>
                  <a:pt x="108203" y="64008"/>
                </a:lnTo>
                <a:lnTo>
                  <a:pt x="105156" y="62484"/>
                </a:lnTo>
                <a:close/>
              </a:path>
              <a:path w="123825" h="123825">
                <a:moveTo>
                  <a:pt x="113792" y="7620"/>
                </a:moveTo>
                <a:lnTo>
                  <a:pt x="86868" y="7620"/>
                </a:lnTo>
                <a:lnTo>
                  <a:pt x="94487" y="9144"/>
                </a:lnTo>
                <a:lnTo>
                  <a:pt x="103631" y="18287"/>
                </a:lnTo>
                <a:lnTo>
                  <a:pt x="105156" y="25908"/>
                </a:lnTo>
                <a:lnTo>
                  <a:pt x="103631" y="32003"/>
                </a:lnTo>
                <a:lnTo>
                  <a:pt x="100583" y="41148"/>
                </a:lnTo>
                <a:lnTo>
                  <a:pt x="97536" y="45720"/>
                </a:lnTo>
                <a:lnTo>
                  <a:pt x="96012" y="48768"/>
                </a:lnTo>
                <a:lnTo>
                  <a:pt x="91439" y="51815"/>
                </a:lnTo>
                <a:lnTo>
                  <a:pt x="85343" y="54863"/>
                </a:lnTo>
                <a:lnTo>
                  <a:pt x="80771" y="54863"/>
                </a:lnTo>
                <a:lnTo>
                  <a:pt x="74675" y="56387"/>
                </a:lnTo>
                <a:lnTo>
                  <a:pt x="102107" y="56387"/>
                </a:lnTo>
                <a:lnTo>
                  <a:pt x="108203" y="54863"/>
                </a:lnTo>
                <a:lnTo>
                  <a:pt x="114300" y="50292"/>
                </a:lnTo>
                <a:lnTo>
                  <a:pt x="118871" y="44196"/>
                </a:lnTo>
                <a:lnTo>
                  <a:pt x="123443" y="25908"/>
                </a:lnTo>
                <a:lnTo>
                  <a:pt x="120395" y="13715"/>
                </a:lnTo>
                <a:lnTo>
                  <a:pt x="115824" y="9144"/>
                </a:lnTo>
                <a:lnTo>
                  <a:pt x="113792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2391155" y="468172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3814" y="85344"/>
                </a:moveTo>
                <a:lnTo>
                  <a:pt x="10668" y="85344"/>
                </a:lnTo>
                <a:lnTo>
                  <a:pt x="18287" y="88392"/>
                </a:lnTo>
                <a:lnTo>
                  <a:pt x="35051" y="88392"/>
                </a:lnTo>
                <a:lnTo>
                  <a:pt x="42671" y="86868"/>
                </a:lnTo>
                <a:lnTo>
                  <a:pt x="43814" y="85344"/>
                </a:lnTo>
                <a:close/>
              </a:path>
              <a:path w="68580" h="88900">
                <a:moveTo>
                  <a:pt x="9143" y="57912"/>
                </a:moveTo>
                <a:lnTo>
                  <a:pt x="6095" y="57912"/>
                </a:lnTo>
                <a:lnTo>
                  <a:pt x="0" y="86868"/>
                </a:lnTo>
                <a:lnTo>
                  <a:pt x="3048" y="86868"/>
                </a:lnTo>
                <a:lnTo>
                  <a:pt x="3048" y="85344"/>
                </a:lnTo>
                <a:lnTo>
                  <a:pt x="43814" y="85344"/>
                </a:lnTo>
                <a:lnTo>
                  <a:pt x="44957" y="83820"/>
                </a:lnTo>
                <a:lnTo>
                  <a:pt x="22860" y="83820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8" y="71627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8580" h="88900">
                <a:moveTo>
                  <a:pt x="45719" y="0"/>
                </a:moveTo>
                <a:lnTo>
                  <a:pt x="35051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8287" y="12192"/>
                </a:lnTo>
                <a:lnTo>
                  <a:pt x="13716" y="18287"/>
                </a:lnTo>
                <a:lnTo>
                  <a:pt x="12192" y="24384"/>
                </a:lnTo>
                <a:lnTo>
                  <a:pt x="12192" y="35051"/>
                </a:lnTo>
                <a:lnTo>
                  <a:pt x="13716" y="38100"/>
                </a:lnTo>
                <a:lnTo>
                  <a:pt x="16763" y="41148"/>
                </a:lnTo>
                <a:lnTo>
                  <a:pt x="21336" y="44196"/>
                </a:lnTo>
                <a:lnTo>
                  <a:pt x="27431" y="48768"/>
                </a:lnTo>
                <a:lnTo>
                  <a:pt x="36575" y="53339"/>
                </a:lnTo>
                <a:lnTo>
                  <a:pt x="44195" y="60960"/>
                </a:lnTo>
                <a:lnTo>
                  <a:pt x="45719" y="64008"/>
                </a:lnTo>
                <a:lnTo>
                  <a:pt x="45719" y="73151"/>
                </a:lnTo>
                <a:lnTo>
                  <a:pt x="44195" y="76200"/>
                </a:lnTo>
                <a:lnTo>
                  <a:pt x="41148" y="79248"/>
                </a:lnTo>
                <a:lnTo>
                  <a:pt x="36575" y="82296"/>
                </a:lnTo>
                <a:lnTo>
                  <a:pt x="33527" y="83820"/>
                </a:lnTo>
                <a:lnTo>
                  <a:pt x="44957" y="83820"/>
                </a:lnTo>
                <a:lnTo>
                  <a:pt x="47243" y="80772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4008"/>
                </a:lnTo>
                <a:lnTo>
                  <a:pt x="60959" y="56554"/>
                </a:lnTo>
                <a:lnTo>
                  <a:pt x="58673" y="50101"/>
                </a:lnTo>
                <a:lnTo>
                  <a:pt x="54101" y="44505"/>
                </a:lnTo>
                <a:lnTo>
                  <a:pt x="47243" y="39624"/>
                </a:lnTo>
                <a:lnTo>
                  <a:pt x="35051" y="33527"/>
                </a:lnTo>
                <a:lnTo>
                  <a:pt x="30480" y="30480"/>
                </a:lnTo>
                <a:lnTo>
                  <a:pt x="25907" y="25908"/>
                </a:lnTo>
                <a:lnTo>
                  <a:pt x="22860" y="19812"/>
                </a:lnTo>
                <a:lnTo>
                  <a:pt x="24383" y="18287"/>
                </a:lnTo>
                <a:lnTo>
                  <a:pt x="24383" y="15239"/>
                </a:lnTo>
                <a:lnTo>
                  <a:pt x="30480" y="9144"/>
                </a:lnTo>
                <a:lnTo>
                  <a:pt x="36575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8580" h="88900">
                <a:moveTo>
                  <a:pt x="67296" y="6096"/>
                </a:moveTo>
                <a:lnTo>
                  <a:pt x="45719" y="6096"/>
                </a:lnTo>
                <a:lnTo>
                  <a:pt x="50292" y="7620"/>
                </a:lnTo>
                <a:lnTo>
                  <a:pt x="53339" y="10668"/>
                </a:lnTo>
                <a:lnTo>
                  <a:pt x="56387" y="15239"/>
                </a:lnTo>
                <a:lnTo>
                  <a:pt x="57912" y="19812"/>
                </a:lnTo>
                <a:lnTo>
                  <a:pt x="59436" y="28956"/>
                </a:lnTo>
                <a:lnTo>
                  <a:pt x="62483" y="28956"/>
                </a:lnTo>
                <a:lnTo>
                  <a:pt x="67296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0960" y="4572"/>
                </a:lnTo>
                <a:lnTo>
                  <a:pt x="67617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206751" y="4645152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86868" y="0"/>
                </a:moveTo>
                <a:lnTo>
                  <a:pt x="24384" y="0"/>
                </a:lnTo>
                <a:lnTo>
                  <a:pt x="24384" y="4572"/>
                </a:lnTo>
                <a:lnTo>
                  <a:pt x="33528" y="4572"/>
                </a:lnTo>
                <a:lnTo>
                  <a:pt x="36575" y="6096"/>
                </a:lnTo>
                <a:lnTo>
                  <a:pt x="39624" y="9144"/>
                </a:lnTo>
                <a:lnTo>
                  <a:pt x="39624" y="13715"/>
                </a:lnTo>
                <a:lnTo>
                  <a:pt x="21336" y="100584"/>
                </a:lnTo>
                <a:lnTo>
                  <a:pt x="9143" y="118872"/>
                </a:lnTo>
                <a:lnTo>
                  <a:pt x="0" y="118872"/>
                </a:lnTo>
                <a:lnTo>
                  <a:pt x="0" y="123444"/>
                </a:lnTo>
                <a:lnTo>
                  <a:pt x="56387" y="123444"/>
                </a:lnTo>
                <a:lnTo>
                  <a:pt x="66103" y="123158"/>
                </a:lnTo>
                <a:lnTo>
                  <a:pt x="74675" y="122301"/>
                </a:lnTo>
                <a:lnTo>
                  <a:pt x="82105" y="120872"/>
                </a:lnTo>
                <a:lnTo>
                  <a:pt x="88392" y="118872"/>
                </a:lnTo>
                <a:lnTo>
                  <a:pt x="94487" y="115824"/>
                </a:lnTo>
                <a:lnTo>
                  <a:pt x="42672" y="115824"/>
                </a:lnTo>
                <a:lnTo>
                  <a:pt x="36575" y="112775"/>
                </a:lnTo>
                <a:lnTo>
                  <a:pt x="47243" y="62484"/>
                </a:lnTo>
                <a:lnTo>
                  <a:pt x="105156" y="62484"/>
                </a:lnTo>
                <a:lnTo>
                  <a:pt x="102108" y="60960"/>
                </a:lnTo>
                <a:lnTo>
                  <a:pt x="92964" y="59436"/>
                </a:lnTo>
                <a:lnTo>
                  <a:pt x="102108" y="56387"/>
                </a:lnTo>
                <a:lnTo>
                  <a:pt x="60960" y="56387"/>
                </a:lnTo>
                <a:lnTo>
                  <a:pt x="57912" y="54863"/>
                </a:lnTo>
                <a:lnTo>
                  <a:pt x="47243" y="54863"/>
                </a:lnTo>
                <a:lnTo>
                  <a:pt x="57912" y="9144"/>
                </a:lnTo>
                <a:lnTo>
                  <a:pt x="62484" y="7620"/>
                </a:lnTo>
                <a:lnTo>
                  <a:pt x="113792" y="7620"/>
                </a:lnTo>
                <a:lnTo>
                  <a:pt x="109728" y="4572"/>
                </a:lnTo>
                <a:lnTo>
                  <a:pt x="100584" y="3048"/>
                </a:lnTo>
                <a:lnTo>
                  <a:pt x="94487" y="1524"/>
                </a:lnTo>
                <a:lnTo>
                  <a:pt x="86868" y="0"/>
                </a:lnTo>
                <a:close/>
              </a:path>
              <a:path w="123825" h="123825">
                <a:moveTo>
                  <a:pt x="105156" y="62484"/>
                </a:moveTo>
                <a:lnTo>
                  <a:pt x="70104" y="62484"/>
                </a:lnTo>
                <a:lnTo>
                  <a:pt x="77724" y="64008"/>
                </a:lnTo>
                <a:lnTo>
                  <a:pt x="83820" y="67056"/>
                </a:lnTo>
                <a:lnTo>
                  <a:pt x="88392" y="68580"/>
                </a:lnTo>
                <a:lnTo>
                  <a:pt x="92964" y="73151"/>
                </a:lnTo>
                <a:lnTo>
                  <a:pt x="92964" y="77724"/>
                </a:lnTo>
                <a:lnTo>
                  <a:pt x="94487" y="80772"/>
                </a:lnTo>
                <a:lnTo>
                  <a:pt x="94487" y="89915"/>
                </a:lnTo>
                <a:lnTo>
                  <a:pt x="92964" y="97536"/>
                </a:lnTo>
                <a:lnTo>
                  <a:pt x="56387" y="115824"/>
                </a:lnTo>
                <a:lnTo>
                  <a:pt x="94487" y="115824"/>
                </a:lnTo>
                <a:lnTo>
                  <a:pt x="117348" y="80772"/>
                </a:lnTo>
                <a:lnTo>
                  <a:pt x="115824" y="74675"/>
                </a:lnTo>
                <a:lnTo>
                  <a:pt x="111252" y="68580"/>
                </a:lnTo>
                <a:lnTo>
                  <a:pt x="108204" y="64008"/>
                </a:lnTo>
                <a:lnTo>
                  <a:pt x="105156" y="62484"/>
                </a:lnTo>
                <a:close/>
              </a:path>
              <a:path w="123825" h="123825">
                <a:moveTo>
                  <a:pt x="113792" y="7620"/>
                </a:moveTo>
                <a:lnTo>
                  <a:pt x="85343" y="7620"/>
                </a:lnTo>
                <a:lnTo>
                  <a:pt x="92964" y="9144"/>
                </a:lnTo>
                <a:lnTo>
                  <a:pt x="102108" y="18287"/>
                </a:lnTo>
                <a:lnTo>
                  <a:pt x="105156" y="25908"/>
                </a:lnTo>
                <a:lnTo>
                  <a:pt x="103631" y="32003"/>
                </a:lnTo>
                <a:lnTo>
                  <a:pt x="102108" y="36575"/>
                </a:lnTo>
                <a:lnTo>
                  <a:pt x="96012" y="45720"/>
                </a:lnTo>
                <a:lnTo>
                  <a:pt x="89916" y="51815"/>
                </a:lnTo>
                <a:lnTo>
                  <a:pt x="85343" y="54863"/>
                </a:lnTo>
                <a:lnTo>
                  <a:pt x="80772" y="54863"/>
                </a:lnTo>
                <a:lnTo>
                  <a:pt x="73152" y="56387"/>
                </a:lnTo>
                <a:lnTo>
                  <a:pt x="102108" y="56387"/>
                </a:lnTo>
                <a:lnTo>
                  <a:pt x="108204" y="54863"/>
                </a:lnTo>
                <a:lnTo>
                  <a:pt x="112775" y="50292"/>
                </a:lnTo>
                <a:lnTo>
                  <a:pt x="117348" y="44196"/>
                </a:lnTo>
                <a:lnTo>
                  <a:pt x="120396" y="38100"/>
                </a:lnTo>
                <a:lnTo>
                  <a:pt x="123443" y="25908"/>
                </a:lnTo>
                <a:lnTo>
                  <a:pt x="121920" y="19812"/>
                </a:lnTo>
                <a:lnTo>
                  <a:pt x="117348" y="13715"/>
                </a:lnTo>
                <a:lnTo>
                  <a:pt x="115824" y="9144"/>
                </a:lnTo>
                <a:lnTo>
                  <a:pt x="113792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918716" y="4642103"/>
            <a:ext cx="129539" cy="127000"/>
          </a:xfrm>
          <a:custGeom>
            <a:avLst/>
            <a:gdLst/>
            <a:ahLst/>
            <a:cxnLst/>
            <a:rect l="l" t="t" r="r" b="b"/>
            <a:pathLst>
              <a:path w="129539" h="127000">
                <a:moveTo>
                  <a:pt x="38100" y="121920"/>
                </a:moveTo>
                <a:lnTo>
                  <a:pt x="0" y="121920"/>
                </a:lnTo>
                <a:lnTo>
                  <a:pt x="0" y="126492"/>
                </a:lnTo>
                <a:lnTo>
                  <a:pt x="38100" y="126492"/>
                </a:lnTo>
                <a:lnTo>
                  <a:pt x="38100" y="121920"/>
                </a:lnTo>
                <a:close/>
              </a:path>
              <a:path w="129539" h="127000">
                <a:moveTo>
                  <a:pt x="129539" y="121920"/>
                </a:moveTo>
                <a:lnTo>
                  <a:pt x="82295" y="121920"/>
                </a:lnTo>
                <a:lnTo>
                  <a:pt x="82295" y="126492"/>
                </a:lnTo>
                <a:lnTo>
                  <a:pt x="129539" y="126492"/>
                </a:lnTo>
                <a:lnTo>
                  <a:pt x="129539" y="121920"/>
                </a:lnTo>
                <a:close/>
              </a:path>
              <a:path w="129539" h="127000">
                <a:moveTo>
                  <a:pt x="91439" y="0"/>
                </a:moveTo>
                <a:lnTo>
                  <a:pt x="88391" y="0"/>
                </a:lnTo>
                <a:lnTo>
                  <a:pt x="24383" y="102108"/>
                </a:lnTo>
                <a:lnTo>
                  <a:pt x="18287" y="109728"/>
                </a:lnTo>
                <a:lnTo>
                  <a:pt x="13715" y="115824"/>
                </a:lnTo>
                <a:lnTo>
                  <a:pt x="12191" y="118872"/>
                </a:lnTo>
                <a:lnTo>
                  <a:pt x="6095" y="121920"/>
                </a:lnTo>
                <a:lnTo>
                  <a:pt x="33527" y="121920"/>
                </a:lnTo>
                <a:lnTo>
                  <a:pt x="28956" y="120396"/>
                </a:lnTo>
                <a:lnTo>
                  <a:pt x="25907" y="117348"/>
                </a:lnTo>
                <a:lnTo>
                  <a:pt x="25907" y="114300"/>
                </a:lnTo>
                <a:lnTo>
                  <a:pt x="28956" y="108204"/>
                </a:lnTo>
                <a:lnTo>
                  <a:pt x="32003" y="103632"/>
                </a:lnTo>
                <a:lnTo>
                  <a:pt x="44195" y="83820"/>
                </a:lnTo>
                <a:lnTo>
                  <a:pt x="108954" y="83820"/>
                </a:lnTo>
                <a:lnTo>
                  <a:pt x="107680" y="77724"/>
                </a:lnTo>
                <a:lnTo>
                  <a:pt x="48767" y="77724"/>
                </a:lnTo>
                <a:lnTo>
                  <a:pt x="80771" y="28956"/>
                </a:lnTo>
                <a:lnTo>
                  <a:pt x="97490" y="28956"/>
                </a:lnTo>
                <a:lnTo>
                  <a:pt x="91439" y="0"/>
                </a:lnTo>
                <a:close/>
              </a:path>
              <a:path w="129539" h="127000">
                <a:moveTo>
                  <a:pt x="108954" y="83820"/>
                </a:moveTo>
                <a:lnTo>
                  <a:pt x="91439" y="83820"/>
                </a:lnTo>
                <a:lnTo>
                  <a:pt x="94487" y="102108"/>
                </a:lnTo>
                <a:lnTo>
                  <a:pt x="96011" y="106680"/>
                </a:lnTo>
                <a:lnTo>
                  <a:pt x="96011" y="115824"/>
                </a:lnTo>
                <a:lnTo>
                  <a:pt x="94487" y="118872"/>
                </a:lnTo>
                <a:lnTo>
                  <a:pt x="91439" y="120396"/>
                </a:lnTo>
                <a:lnTo>
                  <a:pt x="89915" y="120396"/>
                </a:lnTo>
                <a:lnTo>
                  <a:pt x="85343" y="121920"/>
                </a:lnTo>
                <a:lnTo>
                  <a:pt x="124967" y="121920"/>
                </a:lnTo>
                <a:lnTo>
                  <a:pt x="121919" y="120396"/>
                </a:lnTo>
                <a:lnTo>
                  <a:pt x="117347" y="115824"/>
                </a:lnTo>
                <a:lnTo>
                  <a:pt x="114300" y="109728"/>
                </a:lnTo>
                <a:lnTo>
                  <a:pt x="112775" y="102108"/>
                </a:lnTo>
                <a:lnTo>
                  <a:pt x="108954" y="83820"/>
                </a:lnTo>
                <a:close/>
              </a:path>
              <a:path w="129539" h="127000">
                <a:moveTo>
                  <a:pt x="97490" y="28956"/>
                </a:moveTo>
                <a:lnTo>
                  <a:pt x="80771" y="28956"/>
                </a:lnTo>
                <a:lnTo>
                  <a:pt x="89915" y="77724"/>
                </a:lnTo>
                <a:lnTo>
                  <a:pt x="107680" y="77724"/>
                </a:lnTo>
                <a:lnTo>
                  <a:pt x="97490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251203" y="468172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3053" y="85344"/>
                </a:moveTo>
                <a:lnTo>
                  <a:pt x="12192" y="85344"/>
                </a:lnTo>
                <a:lnTo>
                  <a:pt x="18287" y="88392"/>
                </a:lnTo>
                <a:lnTo>
                  <a:pt x="36576" y="88392"/>
                </a:lnTo>
                <a:lnTo>
                  <a:pt x="41148" y="86868"/>
                </a:lnTo>
                <a:lnTo>
                  <a:pt x="43053" y="85344"/>
                </a:lnTo>
                <a:close/>
              </a:path>
              <a:path w="67309" h="88900">
                <a:moveTo>
                  <a:pt x="9143" y="57912"/>
                </a:moveTo>
                <a:lnTo>
                  <a:pt x="6096" y="57912"/>
                </a:lnTo>
                <a:lnTo>
                  <a:pt x="0" y="86868"/>
                </a:lnTo>
                <a:lnTo>
                  <a:pt x="3048" y="86868"/>
                </a:lnTo>
                <a:lnTo>
                  <a:pt x="4571" y="85344"/>
                </a:lnTo>
                <a:lnTo>
                  <a:pt x="43053" y="85344"/>
                </a:lnTo>
                <a:lnTo>
                  <a:pt x="44958" y="83820"/>
                </a:lnTo>
                <a:lnTo>
                  <a:pt x="22859" y="83820"/>
                </a:lnTo>
                <a:lnTo>
                  <a:pt x="18287" y="80772"/>
                </a:lnTo>
                <a:lnTo>
                  <a:pt x="12192" y="71627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7309" h="88900">
                <a:moveTo>
                  <a:pt x="45720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2859" y="7620"/>
                </a:lnTo>
                <a:lnTo>
                  <a:pt x="18287" y="12192"/>
                </a:lnTo>
                <a:lnTo>
                  <a:pt x="15240" y="18287"/>
                </a:lnTo>
                <a:lnTo>
                  <a:pt x="12192" y="30480"/>
                </a:lnTo>
                <a:lnTo>
                  <a:pt x="13715" y="35051"/>
                </a:lnTo>
                <a:lnTo>
                  <a:pt x="16764" y="41148"/>
                </a:lnTo>
                <a:lnTo>
                  <a:pt x="21336" y="44196"/>
                </a:lnTo>
                <a:lnTo>
                  <a:pt x="28956" y="48768"/>
                </a:lnTo>
                <a:lnTo>
                  <a:pt x="38100" y="53339"/>
                </a:lnTo>
                <a:lnTo>
                  <a:pt x="41148" y="57912"/>
                </a:lnTo>
                <a:lnTo>
                  <a:pt x="44196" y="60960"/>
                </a:lnTo>
                <a:lnTo>
                  <a:pt x="45720" y="64008"/>
                </a:lnTo>
                <a:lnTo>
                  <a:pt x="47243" y="65532"/>
                </a:lnTo>
                <a:lnTo>
                  <a:pt x="45720" y="70104"/>
                </a:lnTo>
                <a:lnTo>
                  <a:pt x="45720" y="73151"/>
                </a:lnTo>
                <a:lnTo>
                  <a:pt x="42671" y="76200"/>
                </a:lnTo>
                <a:lnTo>
                  <a:pt x="41148" y="79248"/>
                </a:lnTo>
                <a:lnTo>
                  <a:pt x="38100" y="82296"/>
                </a:lnTo>
                <a:lnTo>
                  <a:pt x="33528" y="83820"/>
                </a:lnTo>
                <a:lnTo>
                  <a:pt x="44958" y="83820"/>
                </a:lnTo>
                <a:lnTo>
                  <a:pt x="48768" y="80772"/>
                </a:lnTo>
                <a:lnTo>
                  <a:pt x="56387" y="76200"/>
                </a:lnTo>
                <a:lnTo>
                  <a:pt x="62484" y="64008"/>
                </a:lnTo>
                <a:lnTo>
                  <a:pt x="36576" y="33527"/>
                </a:lnTo>
                <a:lnTo>
                  <a:pt x="30480" y="30480"/>
                </a:lnTo>
                <a:lnTo>
                  <a:pt x="25908" y="25908"/>
                </a:lnTo>
                <a:lnTo>
                  <a:pt x="24384" y="22860"/>
                </a:lnTo>
                <a:lnTo>
                  <a:pt x="24384" y="19812"/>
                </a:lnTo>
                <a:lnTo>
                  <a:pt x="25908" y="18287"/>
                </a:lnTo>
                <a:lnTo>
                  <a:pt x="25908" y="15239"/>
                </a:lnTo>
                <a:lnTo>
                  <a:pt x="27432" y="12192"/>
                </a:lnTo>
                <a:lnTo>
                  <a:pt x="30480" y="9144"/>
                </a:lnTo>
                <a:lnTo>
                  <a:pt x="33528" y="7620"/>
                </a:lnTo>
                <a:lnTo>
                  <a:pt x="38100" y="6096"/>
                </a:lnTo>
                <a:lnTo>
                  <a:pt x="66093" y="6096"/>
                </a:lnTo>
                <a:lnTo>
                  <a:pt x="66334" y="4572"/>
                </a:lnTo>
                <a:lnTo>
                  <a:pt x="59436" y="4572"/>
                </a:lnTo>
                <a:lnTo>
                  <a:pt x="57912" y="3048"/>
                </a:lnTo>
                <a:lnTo>
                  <a:pt x="54864" y="3048"/>
                </a:lnTo>
                <a:lnTo>
                  <a:pt x="45720" y="0"/>
                </a:lnTo>
                <a:close/>
              </a:path>
              <a:path w="67309" h="88900">
                <a:moveTo>
                  <a:pt x="66093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4" y="10668"/>
                </a:lnTo>
                <a:lnTo>
                  <a:pt x="57912" y="15239"/>
                </a:lnTo>
                <a:lnTo>
                  <a:pt x="59436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6093" y="6096"/>
                </a:lnTo>
                <a:close/>
              </a:path>
              <a:path w="67309" h="88900">
                <a:moveTo>
                  <a:pt x="67056" y="0"/>
                </a:moveTo>
                <a:lnTo>
                  <a:pt x="64008" y="0"/>
                </a:lnTo>
                <a:lnTo>
                  <a:pt x="64008" y="3048"/>
                </a:lnTo>
                <a:lnTo>
                  <a:pt x="62484" y="4572"/>
                </a:lnTo>
                <a:lnTo>
                  <a:pt x="66334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656076" y="472059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703320" y="467410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361944" y="47205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3409188" y="467410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965704" y="4724400"/>
            <a:ext cx="10795" cy="44450"/>
          </a:xfrm>
          <a:custGeom>
            <a:avLst/>
            <a:gdLst/>
            <a:ahLst/>
            <a:cxnLst/>
            <a:rect l="l" t="t" r="r" b="b"/>
            <a:pathLst>
              <a:path w="10794" h="44450">
                <a:moveTo>
                  <a:pt x="10668" y="0"/>
                </a:moveTo>
                <a:lnTo>
                  <a:pt x="0" y="0"/>
                </a:lnTo>
                <a:lnTo>
                  <a:pt x="0" y="44196"/>
                </a:lnTo>
                <a:lnTo>
                  <a:pt x="10668" y="44196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924555" y="472059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965704" y="4674108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1"/>
                </a:lnTo>
                <a:lnTo>
                  <a:pt x="10668" y="42671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574035" y="47205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622042" y="467410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061972" y="47205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109216" y="467410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705355" y="47038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705355" y="473735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478280" y="4724400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435608" y="472059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478280" y="4674108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2468879" y="4614671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6575" y="7619"/>
                </a:moveTo>
                <a:lnTo>
                  <a:pt x="21336" y="7619"/>
                </a:lnTo>
                <a:lnTo>
                  <a:pt x="25907" y="9143"/>
                </a:lnTo>
                <a:lnTo>
                  <a:pt x="28956" y="12191"/>
                </a:lnTo>
                <a:lnTo>
                  <a:pt x="32003" y="18287"/>
                </a:lnTo>
                <a:lnTo>
                  <a:pt x="32003" y="28955"/>
                </a:lnTo>
                <a:lnTo>
                  <a:pt x="30480" y="35051"/>
                </a:lnTo>
                <a:lnTo>
                  <a:pt x="24383" y="41148"/>
                </a:lnTo>
                <a:lnTo>
                  <a:pt x="20359" y="47148"/>
                </a:lnTo>
                <a:lnTo>
                  <a:pt x="15049" y="53720"/>
                </a:lnTo>
                <a:lnTo>
                  <a:pt x="8207" y="60960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2481" y="62483"/>
                </a:lnTo>
                <a:lnTo>
                  <a:pt x="10668" y="62483"/>
                </a:lnTo>
                <a:lnTo>
                  <a:pt x="13715" y="60960"/>
                </a:lnTo>
                <a:lnTo>
                  <a:pt x="16763" y="54863"/>
                </a:lnTo>
                <a:lnTo>
                  <a:pt x="36575" y="35051"/>
                </a:lnTo>
                <a:lnTo>
                  <a:pt x="38100" y="28955"/>
                </a:lnTo>
                <a:lnTo>
                  <a:pt x="39624" y="24383"/>
                </a:lnTo>
                <a:lnTo>
                  <a:pt x="39624" y="13715"/>
                </a:lnTo>
                <a:lnTo>
                  <a:pt x="38100" y="9143"/>
                </a:lnTo>
                <a:lnTo>
                  <a:pt x="36575" y="7619"/>
                </a:lnTo>
                <a:close/>
              </a:path>
              <a:path w="44450" h="70485">
                <a:moveTo>
                  <a:pt x="44195" y="57912"/>
                </a:moveTo>
                <a:lnTo>
                  <a:pt x="42671" y="57912"/>
                </a:lnTo>
                <a:lnTo>
                  <a:pt x="41147" y="59436"/>
                </a:lnTo>
                <a:lnTo>
                  <a:pt x="41147" y="60960"/>
                </a:lnTo>
                <a:lnTo>
                  <a:pt x="39624" y="60960"/>
                </a:lnTo>
                <a:lnTo>
                  <a:pt x="38100" y="62483"/>
                </a:lnTo>
                <a:lnTo>
                  <a:pt x="42481" y="62483"/>
                </a:lnTo>
                <a:lnTo>
                  <a:pt x="44195" y="57912"/>
                </a:lnTo>
                <a:close/>
              </a:path>
              <a:path w="44450" h="70485">
                <a:moveTo>
                  <a:pt x="27431" y="0"/>
                </a:moveTo>
                <a:lnTo>
                  <a:pt x="15239" y="0"/>
                </a:lnTo>
                <a:lnTo>
                  <a:pt x="12192" y="1524"/>
                </a:lnTo>
                <a:lnTo>
                  <a:pt x="4571" y="9143"/>
                </a:lnTo>
                <a:lnTo>
                  <a:pt x="1524" y="18287"/>
                </a:lnTo>
                <a:lnTo>
                  <a:pt x="3047" y="18287"/>
                </a:lnTo>
                <a:lnTo>
                  <a:pt x="12192" y="9143"/>
                </a:lnTo>
                <a:lnTo>
                  <a:pt x="15239" y="7619"/>
                </a:lnTo>
                <a:lnTo>
                  <a:pt x="36575" y="7619"/>
                </a:lnTo>
                <a:lnTo>
                  <a:pt x="35051" y="6095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330452" y="4614671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6575" y="7619"/>
                </a:moveTo>
                <a:lnTo>
                  <a:pt x="22859" y="7619"/>
                </a:lnTo>
                <a:lnTo>
                  <a:pt x="25907" y="9143"/>
                </a:lnTo>
                <a:lnTo>
                  <a:pt x="28956" y="12191"/>
                </a:lnTo>
                <a:lnTo>
                  <a:pt x="32003" y="18287"/>
                </a:lnTo>
                <a:lnTo>
                  <a:pt x="32003" y="28955"/>
                </a:lnTo>
                <a:lnTo>
                  <a:pt x="30479" y="35051"/>
                </a:lnTo>
                <a:lnTo>
                  <a:pt x="24384" y="41148"/>
                </a:lnTo>
                <a:lnTo>
                  <a:pt x="20145" y="47148"/>
                </a:lnTo>
                <a:lnTo>
                  <a:pt x="14477" y="53720"/>
                </a:lnTo>
                <a:lnTo>
                  <a:pt x="7572" y="60960"/>
                </a:lnTo>
                <a:lnTo>
                  <a:pt x="0" y="68579"/>
                </a:lnTo>
                <a:lnTo>
                  <a:pt x="0" y="70103"/>
                </a:lnTo>
                <a:lnTo>
                  <a:pt x="39623" y="70103"/>
                </a:lnTo>
                <a:lnTo>
                  <a:pt x="43434" y="62483"/>
                </a:lnTo>
                <a:lnTo>
                  <a:pt x="9143" y="62483"/>
                </a:lnTo>
                <a:lnTo>
                  <a:pt x="12191" y="60960"/>
                </a:lnTo>
                <a:lnTo>
                  <a:pt x="16763" y="54863"/>
                </a:lnTo>
                <a:lnTo>
                  <a:pt x="25907" y="45719"/>
                </a:lnTo>
                <a:lnTo>
                  <a:pt x="30479" y="39624"/>
                </a:lnTo>
                <a:lnTo>
                  <a:pt x="35051" y="35051"/>
                </a:lnTo>
                <a:lnTo>
                  <a:pt x="38100" y="28955"/>
                </a:lnTo>
                <a:lnTo>
                  <a:pt x="39623" y="24383"/>
                </a:lnTo>
                <a:lnTo>
                  <a:pt x="41147" y="21336"/>
                </a:lnTo>
                <a:lnTo>
                  <a:pt x="41147" y="13715"/>
                </a:lnTo>
                <a:lnTo>
                  <a:pt x="38100" y="9143"/>
                </a:lnTo>
                <a:lnTo>
                  <a:pt x="36575" y="7619"/>
                </a:lnTo>
                <a:close/>
              </a:path>
              <a:path w="45719" h="70485">
                <a:moveTo>
                  <a:pt x="45719" y="57912"/>
                </a:moveTo>
                <a:lnTo>
                  <a:pt x="42671" y="57912"/>
                </a:lnTo>
                <a:lnTo>
                  <a:pt x="42671" y="59436"/>
                </a:lnTo>
                <a:lnTo>
                  <a:pt x="41147" y="60960"/>
                </a:lnTo>
                <a:lnTo>
                  <a:pt x="39623" y="60960"/>
                </a:lnTo>
                <a:lnTo>
                  <a:pt x="38100" y="62483"/>
                </a:lnTo>
                <a:lnTo>
                  <a:pt x="43434" y="62483"/>
                </a:lnTo>
                <a:lnTo>
                  <a:pt x="45719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4572"/>
                </a:lnTo>
                <a:lnTo>
                  <a:pt x="4571" y="9143"/>
                </a:lnTo>
                <a:lnTo>
                  <a:pt x="1523" y="18287"/>
                </a:lnTo>
                <a:lnTo>
                  <a:pt x="4571" y="18287"/>
                </a:lnTo>
                <a:lnTo>
                  <a:pt x="4571" y="16763"/>
                </a:lnTo>
                <a:lnTo>
                  <a:pt x="7619" y="13715"/>
                </a:lnTo>
                <a:lnTo>
                  <a:pt x="9143" y="10667"/>
                </a:lnTo>
                <a:lnTo>
                  <a:pt x="15239" y="7619"/>
                </a:lnTo>
                <a:lnTo>
                  <a:pt x="36575" y="7619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574291" y="4643628"/>
            <a:ext cx="80772" cy="12496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784604" y="5094732"/>
            <a:ext cx="124968" cy="12344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498091" y="5091684"/>
            <a:ext cx="112776" cy="12649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1682495" y="5175503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1639823" y="517093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682495" y="5123688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1341119" y="51541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1341119" y="518693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242060" y="5093208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0395"/>
                </a:moveTo>
                <a:lnTo>
                  <a:pt x="1524" y="120395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0395"/>
                </a:lnTo>
                <a:close/>
              </a:path>
              <a:path w="47625" h="125095">
                <a:moveTo>
                  <a:pt x="36576" y="118871"/>
                </a:moveTo>
                <a:lnTo>
                  <a:pt x="12192" y="118871"/>
                </a:lnTo>
                <a:lnTo>
                  <a:pt x="10668" y="120395"/>
                </a:lnTo>
                <a:lnTo>
                  <a:pt x="38100" y="120395"/>
                </a:lnTo>
                <a:lnTo>
                  <a:pt x="36576" y="118871"/>
                </a:lnTo>
                <a:close/>
              </a:path>
              <a:path w="47625" h="125095">
                <a:moveTo>
                  <a:pt x="32003" y="15239"/>
                </a:moveTo>
                <a:lnTo>
                  <a:pt x="12192" y="15239"/>
                </a:lnTo>
                <a:lnTo>
                  <a:pt x="13715" y="16763"/>
                </a:lnTo>
                <a:lnTo>
                  <a:pt x="15240" y="16763"/>
                </a:lnTo>
                <a:lnTo>
                  <a:pt x="15240" y="18287"/>
                </a:lnTo>
                <a:lnTo>
                  <a:pt x="16764" y="19812"/>
                </a:lnTo>
                <a:lnTo>
                  <a:pt x="16764" y="115824"/>
                </a:lnTo>
                <a:lnTo>
                  <a:pt x="13715" y="118871"/>
                </a:lnTo>
                <a:lnTo>
                  <a:pt x="33528" y="118871"/>
                </a:lnTo>
                <a:lnTo>
                  <a:pt x="33528" y="117347"/>
                </a:lnTo>
                <a:lnTo>
                  <a:pt x="32003" y="115824"/>
                </a:lnTo>
                <a:lnTo>
                  <a:pt x="32003" y="15239"/>
                </a:lnTo>
                <a:close/>
              </a:path>
              <a:path w="47625" h="125095">
                <a:moveTo>
                  <a:pt x="32003" y="0"/>
                </a:moveTo>
                <a:lnTo>
                  <a:pt x="28956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1" y="15239"/>
                </a:lnTo>
                <a:lnTo>
                  <a:pt x="32003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1984248" y="5125211"/>
            <a:ext cx="167639" cy="9448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2819400" y="51709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244595" y="5170932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3258311" y="5234940"/>
            <a:ext cx="79248" cy="12496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272028" y="497738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5" h="125095">
                <a:moveTo>
                  <a:pt x="33527" y="15239"/>
                </a:moveTo>
                <a:lnTo>
                  <a:pt x="12192" y="15239"/>
                </a:lnTo>
                <a:lnTo>
                  <a:pt x="16763" y="19812"/>
                </a:lnTo>
                <a:lnTo>
                  <a:pt x="16763" y="22860"/>
                </a:lnTo>
                <a:lnTo>
                  <a:pt x="18287" y="28955"/>
                </a:lnTo>
                <a:lnTo>
                  <a:pt x="18287" y="111251"/>
                </a:lnTo>
                <a:lnTo>
                  <a:pt x="16763" y="115824"/>
                </a:lnTo>
                <a:lnTo>
                  <a:pt x="16763" y="117348"/>
                </a:lnTo>
                <a:lnTo>
                  <a:pt x="12192" y="121919"/>
                </a:lnTo>
                <a:lnTo>
                  <a:pt x="38100" y="121919"/>
                </a:lnTo>
                <a:lnTo>
                  <a:pt x="35051" y="118871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5239"/>
                </a:lnTo>
                <a:close/>
              </a:path>
              <a:path w="48895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4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2831592" y="5234940"/>
            <a:ext cx="80771" cy="12496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2834639" y="4977384"/>
            <a:ext cx="70104" cy="12801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2592323" y="5093208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5"/>
                </a:moveTo>
                <a:lnTo>
                  <a:pt x="3048" y="120395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0395"/>
                </a:lnTo>
                <a:close/>
              </a:path>
              <a:path w="48894" h="125095">
                <a:moveTo>
                  <a:pt x="36575" y="118871"/>
                </a:moveTo>
                <a:lnTo>
                  <a:pt x="13715" y="118871"/>
                </a:lnTo>
                <a:lnTo>
                  <a:pt x="10668" y="120395"/>
                </a:lnTo>
                <a:lnTo>
                  <a:pt x="38100" y="120395"/>
                </a:lnTo>
                <a:lnTo>
                  <a:pt x="36575" y="118871"/>
                </a:lnTo>
                <a:close/>
              </a:path>
              <a:path w="48894" h="125095">
                <a:moveTo>
                  <a:pt x="32003" y="15239"/>
                </a:moveTo>
                <a:lnTo>
                  <a:pt x="13715" y="15239"/>
                </a:lnTo>
                <a:lnTo>
                  <a:pt x="13715" y="16763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11251"/>
                </a:lnTo>
                <a:lnTo>
                  <a:pt x="16763" y="114300"/>
                </a:lnTo>
                <a:lnTo>
                  <a:pt x="16763" y="117347"/>
                </a:lnTo>
                <a:lnTo>
                  <a:pt x="15239" y="118871"/>
                </a:lnTo>
                <a:lnTo>
                  <a:pt x="35051" y="118871"/>
                </a:lnTo>
                <a:lnTo>
                  <a:pt x="33527" y="117347"/>
                </a:lnTo>
                <a:lnTo>
                  <a:pt x="33527" y="115824"/>
                </a:lnTo>
                <a:lnTo>
                  <a:pt x="32003" y="112775"/>
                </a:lnTo>
                <a:lnTo>
                  <a:pt x="32003" y="15239"/>
                </a:lnTo>
                <a:close/>
              </a:path>
              <a:path w="48894" h="125095">
                <a:moveTo>
                  <a:pt x="32003" y="0"/>
                </a:moveTo>
                <a:lnTo>
                  <a:pt x="28956" y="0"/>
                </a:lnTo>
                <a:lnTo>
                  <a:pt x="0" y="15239"/>
                </a:lnTo>
                <a:lnTo>
                  <a:pt x="1524" y="18287"/>
                </a:lnTo>
                <a:lnTo>
                  <a:pt x="4571" y="15239"/>
                </a:lnTo>
                <a:lnTo>
                  <a:pt x="32003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3118104" y="517017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974848" y="51541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2974848" y="518693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2682239" y="517017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2450592" y="51541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2450592" y="518693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2292095" y="5094732"/>
            <a:ext cx="123443" cy="12344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3389376" y="5202935"/>
            <a:ext cx="24765" cy="41275"/>
          </a:xfrm>
          <a:custGeom>
            <a:avLst/>
            <a:gdLst/>
            <a:ahLst/>
            <a:cxnLst/>
            <a:rect l="l" t="t" r="r" b="b"/>
            <a:pathLst>
              <a:path w="24764" h="41275">
                <a:moveTo>
                  <a:pt x="24384" y="15239"/>
                </a:moveTo>
                <a:lnTo>
                  <a:pt x="16763" y="15239"/>
                </a:lnTo>
                <a:lnTo>
                  <a:pt x="16763" y="22860"/>
                </a:lnTo>
                <a:lnTo>
                  <a:pt x="15239" y="25908"/>
                </a:lnTo>
                <a:lnTo>
                  <a:pt x="12191" y="28955"/>
                </a:lnTo>
                <a:lnTo>
                  <a:pt x="9144" y="33527"/>
                </a:lnTo>
                <a:lnTo>
                  <a:pt x="6096" y="36575"/>
                </a:lnTo>
                <a:lnTo>
                  <a:pt x="0" y="38100"/>
                </a:lnTo>
                <a:lnTo>
                  <a:pt x="0" y="41148"/>
                </a:lnTo>
                <a:lnTo>
                  <a:pt x="9144" y="39624"/>
                </a:lnTo>
                <a:lnTo>
                  <a:pt x="18287" y="30479"/>
                </a:lnTo>
                <a:lnTo>
                  <a:pt x="24384" y="21336"/>
                </a:lnTo>
                <a:lnTo>
                  <a:pt x="24384" y="15239"/>
                </a:lnTo>
                <a:close/>
              </a:path>
              <a:path w="24764" h="41275">
                <a:moveTo>
                  <a:pt x="13715" y="0"/>
                </a:moveTo>
                <a:lnTo>
                  <a:pt x="6096" y="0"/>
                </a:lnTo>
                <a:lnTo>
                  <a:pt x="3048" y="1524"/>
                </a:lnTo>
                <a:lnTo>
                  <a:pt x="0" y="4572"/>
                </a:lnTo>
                <a:lnTo>
                  <a:pt x="0" y="10667"/>
                </a:lnTo>
                <a:lnTo>
                  <a:pt x="1524" y="13715"/>
                </a:lnTo>
                <a:lnTo>
                  <a:pt x="4572" y="16763"/>
                </a:lnTo>
                <a:lnTo>
                  <a:pt x="10668" y="16763"/>
                </a:lnTo>
                <a:lnTo>
                  <a:pt x="13715" y="15239"/>
                </a:lnTo>
                <a:lnTo>
                  <a:pt x="24384" y="15239"/>
                </a:lnTo>
                <a:lnTo>
                  <a:pt x="24384" y="10667"/>
                </a:lnTo>
                <a:lnTo>
                  <a:pt x="22860" y="6096"/>
                </a:lnTo>
                <a:lnTo>
                  <a:pt x="19812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294707" y="5091684"/>
            <a:ext cx="79172" cy="12801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151376" y="51541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151376" y="518693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3842003" y="5170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3889247" y="5122164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96012"/>
                </a:move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3988379" y="5091684"/>
            <a:ext cx="118800" cy="12953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3692652" y="5094732"/>
            <a:ext cx="123444" cy="12344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503420" y="5125211"/>
            <a:ext cx="167639" cy="9448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5119115" y="5170932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5132832" y="5234940"/>
            <a:ext cx="79247" cy="12496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5146547" y="4977384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7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7" y="124967"/>
                </a:lnTo>
                <a:lnTo>
                  <a:pt x="48767" y="121919"/>
                </a:lnTo>
                <a:close/>
              </a:path>
              <a:path w="48895" h="125095">
                <a:moveTo>
                  <a:pt x="33527" y="15239"/>
                </a:moveTo>
                <a:lnTo>
                  <a:pt x="13715" y="15239"/>
                </a:lnTo>
                <a:lnTo>
                  <a:pt x="13715" y="16763"/>
                </a:lnTo>
                <a:lnTo>
                  <a:pt x="16763" y="19812"/>
                </a:lnTo>
                <a:lnTo>
                  <a:pt x="16763" y="22860"/>
                </a:lnTo>
                <a:lnTo>
                  <a:pt x="18287" y="28955"/>
                </a:lnTo>
                <a:lnTo>
                  <a:pt x="18287" y="111251"/>
                </a:lnTo>
                <a:lnTo>
                  <a:pt x="16763" y="115824"/>
                </a:lnTo>
                <a:lnTo>
                  <a:pt x="16763" y="117348"/>
                </a:lnTo>
                <a:lnTo>
                  <a:pt x="12191" y="121919"/>
                </a:lnTo>
                <a:lnTo>
                  <a:pt x="38100" y="121919"/>
                </a:lnTo>
                <a:lnTo>
                  <a:pt x="36575" y="120395"/>
                </a:lnTo>
                <a:lnTo>
                  <a:pt x="36575" y="118871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5239"/>
                </a:lnTo>
                <a:close/>
              </a:path>
              <a:path w="48895" h="125095">
                <a:moveTo>
                  <a:pt x="33527" y="0"/>
                </a:moveTo>
                <a:lnTo>
                  <a:pt x="30479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4975859" y="5154167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4975859" y="518693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4814387" y="5093208"/>
            <a:ext cx="118800" cy="12801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1752600" y="572566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2267711" y="549402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8" y="0"/>
                </a:moveTo>
                <a:lnTo>
                  <a:pt x="19621" y="27431"/>
                </a:lnTo>
                <a:lnTo>
                  <a:pt x="3238" y="72199"/>
                </a:lnTo>
                <a:lnTo>
                  <a:pt x="0" y="106679"/>
                </a:lnTo>
                <a:lnTo>
                  <a:pt x="833" y="123301"/>
                </a:lnTo>
                <a:lnTo>
                  <a:pt x="12192" y="169163"/>
                </a:lnTo>
                <a:lnTo>
                  <a:pt x="37266" y="206025"/>
                </a:lnTo>
                <a:lnTo>
                  <a:pt x="48768" y="214883"/>
                </a:lnTo>
                <a:lnTo>
                  <a:pt x="48768" y="208787"/>
                </a:lnTo>
                <a:lnTo>
                  <a:pt x="42481" y="202834"/>
                </a:lnTo>
                <a:lnTo>
                  <a:pt x="37337" y="196595"/>
                </a:lnTo>
                <a:lnTo>
                  <a:pt x="21478" y="159972"/>
                </a:lnTo>
                <a:lnTo>
                  <a:pt x="19812" y="149351"/>
                </a:lnTo>
                <a:lnTo>
                  <a:pt x="18049" y="138779"/>
                </a:lnTo>
                <a:lnTo>
                  <a:pt x="17144" y="127634"/>
                </a:lnTo>
                <a:lnTo>
                  <a:pt x="16811" y="115919"/>
                </a:lnTo>
                <a:lnTo>
                  <a:pt x="16918" y="88939"/>
                </a:lnTo>
                <a:lnTo>
                  <a:pt x="22121" y="49482"/>
                </a:lnTo>
                <a:lnTo>
                  <a:pt x="38481" y="13525"/>
                </a:lnTo>
                <a:lnTo>
                  <a:pt x="48768" y="457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2723388" y="549402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0" y="0"/>
                </a:moveTo>
                <a:lnTo>
                  <a:pt x="0" y="4571"/>
                </a:lnTo>
                <a:lnTo>
                  <a:pt x="6072" y="9667"/>
                </a:lnTo>
                <a:lnTo>
                  <a:pt x="10858" y="15620"/>
                </a:lnTo>
                <a:lnTo>
                  <a:pt x="27289" y="53173"/>
                </a:lnTo>
                <a:lnTo>
                  <a:pt x="31956" y="97416"/>
                </a:lnTo>
                <a:lnTo>
                  <a:pt x="31956" y="120253"/>
                </a:lnTo>
                <a:lnTo>
                  <a:pt x="26646" y="163020"/>
                </a:lnTo>
                <a:lnTo>
                  <a:pt x="9715" y="199834"/>
                </a:lnTo>
                <a:lnTo>
                  <a:pt x="0" y="208787"/>
                </a:lnTo>
                <a:lnTo>
                  <a:pt x="0" y="214883"/>
                </a:lnTo>
                <a:lnTo>
                  <a:pt x="28289" y="185308"/>
                </a:lnTo>
                <a:lnTo>
                  <a:pt x="45338" y="139826"/>
                </a:lnTo>
                <a:lnTo>
                  <a:pt x="48768" y="106679"/>
                </a:lnTo>
                <a:lnTo>
                  <a:pt x="47910" y="89177"/>
                </a:lnTo>
                <a:lnTo>
                  <a:pt x="35051" y="42671"/>
                </a:lnTo>
                <a:lnTo>
                  <a:pt x="10834" y="73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3026664" y="549402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4">
                <a:moveTo>
                  <a:pt x="48768" y="0"/>
                </a:moveTo>
                <a:lnTo>
                  <a:pt x="20264" y="27431"/>
                </a:lnTo>
                <a:lnTo>
                  <a:pt x="3238" y="72199"/>
                </a:lnTo>
                <a:lnTo>
                  <a:pt x="0" y="106679"/>
                </a:lnTo>
                <a:lnTo>
                  <a:pt x="833" y="123301"/>
                </a:lnTo>
                <a:lnTo>
                  <a:pt x="12192" y="169163"/>
                </a:lnTo>
                <a:lnTo>
                  <a:pt x="37266" y="206025"/>
                </a:lnTo>
                <a:lnTo>
                  <a:pt x="48768" y="214883"/>
                </a:lnTo>
                <a:lnTo>
                  <a:pt x="48768" y="208787"/>
                </a:lnTo>
                <a:lnTo>
                  <a:pt x="42457" y="202834"/>
                </a:lnTo>
                <a:lnTo>
                  <a:pt x="37147" y="196595"/>
                </a:lnTo>
                <a:lnTo>
                  <a:pt x="21455" y="159972"/>
                </a:lnTo>
                <a:lnTo>
                  <a:pt x="19812" y="149351"/>
                </a:lnTo>
                <a:lnTo>
                  <a:pt x="18049" y="138779"/>
                </a:lnTo>
                <a:lnTo>
                  <a:pt x="17144" y="127634"/>
                </a:lnTo>
                <a:lnTo>
                  <a:pt x="16811" y="115919"/>
                </a:lnTo>
                <a:lnTo>
                  <a:pt x="16918" y="88939"/>
                </a:lnTo>
                <a:lnTo>
                  <a:pt x="22098" y="49482"/>
                </a:lnTo>
                <a:lnTo>
                  <a:pt x="38290" y="13525"/>
                </a:lnTo>
                <a:lnTo>
                  <a:pt x="48768" y="457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346703" y="5494020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4">
                <a:moveTo>
                  <a:pt x="0" y="0"/>
                </a:moveTo>
                <a:lnTo>
                  <a:pt x="0" y="4571"/>
                </a:lnTo>
                <a:lnTo>
                  <a:pt x="5429" y="9667"/>
                </a:lnTo>
                <a:lnTo>
                  <a:pt x="10287" y="15620"/>
                </a:lnTo>
                <a:lnTo>
                  <a:pt x="14573" y="22145"/>
                </a:lnTo>
                <a:lnTo>
                  <a:pt x="18287" y="28955"/>
                </a:lnTo>
                <a:lnTo>
                  <a:pt x="22312" y="35694"/>
                </a:lnTo>
                <a:lnTo>
                  <a:pt x="30075" y="73937"/>
                </a:lnTo>
                <a:lnTo>
                  <a:pt x="32004" y="109727"/>
                </a:lnTo>
                <a:lnTo>
                  <a:pt x="31742" y="120253"/>
                </a:lnTo>
                <a:lnTo>
                  <a:pt x="27289" y="163020"/>
                </a:lnTo>
                <a:lnTo>
                  <a:pt x="9715" y="199834"/>
                </a:lnTo>
                <a:lnTo>
                  <a:pt x="0" y="208787"/>
                </a:lnTo>
                <a:lnTo>
                  <a:pt x="0" y="214883"/>
                </a:lnTo>
                <a:lnTo>
                  <a:pt x="28289" y="185308"/>
                </a:lnTo>
                <a:lnTo>
                  <a:pt x="46100" y="139826"/>
                </a:lnTo>
                <a:lnTo>
                  <a:pt x="50292" y="106679"/>
                </a:lnTo>
                <a:lnTo>
                  <a:pt x="49410" y="89177"/>
                </a:lnTo>
                <a:lnTo>
                  <a:pt x="35051" y="42671"/>
                </a:lnTo>
                <a:lnTo>
                  <a:pt x="10834" y="73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253995" y="5725667"/>
            <a:ext cx="1141730" cy="0"/>
          </a:xfrm>
          <a:custGeom>
            <a:avLst/>
            <a:gdLst/>
            <a:ahLst/>
            <a:cxnLst/>
            <a:rect l="l" t="t" r="r" b="b"/>
            <a:pathLst>
              <a:path w="1141729" h="0">
                <a:moveTo>
                  <a:pt x="0" y="0"/>
                </a:moveTo>
                <a:lnTo>
                  <a:pt x="114147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2964179" y="57896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20"/>
                </a:moveTo>
                <a:lnTo>
                  <a:pt x="3047" y="121920"/>
                </a:lnTo>
                <a:lnTo>
                  <a:pt x="3047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5">
                <a:moveTo>
                  <a:pt x="38100" y="120396"/>
                </a:moveTo>
                <a:lnTo>
                  <a:pt x="15239" y="120396"/>
                </a:lnTo>
                <a:lnTo>
                  <a:pt x="12192" y="121920"/>
                </a:lnTo>
                <a:lnTo>
                  <a:pt x="41147" y="121920"/>
                </a:lnTo>
                <a:lnTo>
                  <a:pt x="38100" y="120396"/>
                </a:lnTo>
                <a:close/>
              </a:path>
              <a:path w="48894" h="125095">
                <a:moveTo>
                  <a:pt x="33527" y="13715"/>
                </a:moveTo>
                <a:lnTo>
                  <a:pt x="13715" y="13715"/>
                </a:lnTo>
                <a:lnTo>
                  <a:pt x="15239" y="15239"/>
                </a:lnTo>
                <a:lnTo>
                  <a:pt x="16763" y="15239"/>
                </a:lnTo>
                <a:lnTo>
                  <a:pt x="16763" y="16763"/>
                </a:lnTo>
                <a:lnTo>
                  <a:pt x="18287" y="18287"/>
                </a:lnTo>
                <a:lnTo>
                  <a:pt x="18287" y="19812"/>
                </a:lnTo>
                <a:lnTo>
                  <a:pt x="19812" y="22860"/>
                </a:lnTo>
                <a:lnTo>
                  <a:pt x="19812" y="115824"/>
                </a:lnTo>
                <a:lnTo>
                  <a:pt x="18287" y="117348"/>
                </a:lnTo>
                <a:lnTo>
                  <a:pt x="18287" y="118872"/>
                </a:lnTo>
                <a:lnTo>
                  <a:pt x="16763" y="120396"/>
                </a:lnTo>
                <a:lnTo>
                  <a:pt x="36575" y="120396"/>
                </a:lnTo>
                <a:lnTo>
                  <a:pt x="35051" y="118872"/>
                </a:lnTo>
                <a:lnTo>
                  <a:pt x="35051" y="117348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247644" y="5532120"/>
            <a:ext cx="82295" cy="12496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162300" y="5527547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69" h="132714">
                <a:moveTo>
                  <a:pt x="51816" y="0"/>
                </a:moveTo>
                <a:lnTo>
                  <a:pt x="44195" y="0"/>
                </a:lnTo>
                <a:lnTo>
                  <a:pt x="0" y="132587"/>
                </a:lnTo>
                <a:lnTo>
                  <a:pt x="7619" y="132587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078479" y="5532120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3047" y="121919"/>
                </a:lnTo>
                <a:lnTo>
                  <a:pt x="3047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9624" y="120395"/>
                </a:moveTo>
                <a:lnTo>
                  <a:pt x="12192" y="120395"/>
                </a:lnTo>
                <a:lnTo>
                  <a:pt x="9143" y="121919"/>
                </a:lnTo>
                <a:lnTo>
                  <a:pt x="44195" y="121919"/>
                </a:lnTo>
                <a:lnTo>
                  <a:pt x="39624" y="120395"/>
                </a:lnTo>
                <a:close/>
              </a:path>
              <a:path w="48894" h="125095">
                <a:moveTo>
                  <a:pt x="33527" y="15239"/>
                </a:moveTo>
                <a:lnTo>
                  <a:pt x="16763" y="15239"/>
                </a:lnTo>
                <a:lnTo>
                  <a:pt x="18287" y="16763"/>
                </a:lnTo>
                <a:lnTo>
                  <a:pt x="18287" y="22859"/>
                </a:lnTo>
                <a:lnTo>
                  <a:pt x="19812" y="28955"/>
                </a:lnTo>
                <a:lnTo>
                  <a:pt x="19812" y="109727"/>
                </a:lnTo>
                <a:lnTo>
                  <a:pt x="18287" y="114300"/>
                </a:lnTo>
                <a:lnTo>
                  <a:pt x="18287" y="117347"/>
                </a:lnTo>
                <a:lnTo>
                  <a:pt x="15239" y="120395"/>
                </a:lnTo>
                <a:lnTo>
                  <a:pt x="38100" y="120395"/>
                </a:lnTo>
                <a:lnTo>
                  <a:pt x="35051" y="117347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5239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6095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624327" y="5532120"/>
            <a:ext cx="82296" cy="12496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537460" y="5527547"/>
            <a:ext cx="52069" cy="132715"/>
          </a:xfrm>
          <a:custGeom>
            <a:avLst/>
            <a:gdLst/>
            <a:ahLst/>
            <a:cxnLst/>
            <a:rect l="l" t="t" r="r" b="b"/>
            <a:pathLst>
              <a:path w="52069" h="132714">
                <a:moveTo>
                  <a:pt x="51815" y="0"/>
                </a:moveTo>
                <a:lnTo>
                  <a:pt x="44195" y="0"/>
                </a:lnTo>
                <a:lnTo>
                  <a:pt x="0" y="132587"/>
                </a:lnTo>
                <a:lnTo>
                  <a:pt x="7619" y="132587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2456688" y="5532120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1919"/>
                </a:lnTo>
                <a:close/>
              </a:path>
              <a:path w="47625" h="125095">
                <a:moveTo>
                  <a:pt x="38100" y="120395"/>
                </a:moveTo>
                <a:lnTo>
                  <a:pt x="10668" y="120395"/>
                </a:lnTo>
                <a:lnTo>
                  <a:pt x="6095" y="121919"/>
                </a:lnTo>
                <a:lnTo>
                  <a:pt x="41148" y="121919"/>
                </a:lnTo>
                <a:lnTo>
                  <a:pt x="38100" y="120395"/>
                </a:lnTo>
                <a:close/>
              </a:path>
              <a:path w="47625" h="125095">
                <a:moveTo>
                  <a:pt x="30480" y="15239"/>
                </a:moveTo>
                <a:lnTo>
                  <a:pt x="15239" y="15239"/>
                </a:lnTo>
                <a:lnTo>
                  <a:pt x="15239" y="19812"/>
                </a:lnTo>
                <a:lnTo>
                  <a:pt x="16763" y="22859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7"/>
                </a:lnTo>
                <a:lnTo>
                  <a:pt x="12192" y="120395"/>
                </a:lnTo>
                <a:lnTo>
                  <a:pt x="36575" y="120395"/>
                </a:lnTo>
                <a:lnTo>
                  <a:pt x="33528" y="118871"/>
                </a:lnTo>
                <a:lnTo>
                  <a:pt x="32004" y="117347"/>
                </a:lnTo>
                <a:lnTo>
                  <a:pt x="32004" y="114300"/>
                </a:lnTo>
                <a:lnTo>
                  <a:pt x="30480" y="109727"/>
                </a:lnTo>
                <a:lnTo>
                  <a:pt x="30480" y="15239"/>
                </a:lnTo>
                <a:close/>
              </a:path>
              <a:path w="47625" h="125095">
                <a:moveTo>
                  <a:pt x="30480" y="0"/>
                </a:moveTo>
                <a:lnTo>
                  <a:pt x="27431" y="0"/>
                </a:lnTo>
                <a:lnTo>
                  <a:pt x="0" y="15239"/>
                </a:lnTo>
                <a:lnTo>
                  <a:pt x="0" y="16763"/>
                </a:lnTo>
                <a:lnTo>
                  <a:pt x="3048" y="15239"/>
                </a:lnTo>
                <a:lnTo>
                  <a:pt x="30480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2014727" y="5789676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4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4" y="124968"/>
                </a:lnTo>
                <a:lnTo>
                  <a:pt x="47244" y="121920"/>
                </a:lnTo>
                <a:close/>
              </a:path>
              <a:path w="47625" h="125095">
                <a:moveTo>
                  <a:pt x="36576" y="120396"/>
                </a:moveTo>
                <a:lnTo>
                  <a:pt x="12192" y="120396"/>
                </a:lnTo>
                <a:lnTo>
                  <a:pt x="10668" y="121920"/>
                </a:lnTo>
                <a:lnTo>
                  <a:pt x="38100" y="121920"/>
                </a:lnTo>
                <a:lnTo>
                  <a:pt x="36576" y="120396"/>
                </a:lnTo>
                <a:close/>
              </a:path>
              <a:path w="47625" h="125095">
                <a:moveTo>
                  <a:pt x="33528" y="13715"/>
                </a:moveTo>
                <a:lnTo>
                  <a:pt x="10668" y="13715"/>
                </a:lnTo>
                <a:lnTo>
                  <a:pt x="12192" y="15239"/>
                </a:lnTo>
                <a:lnTo>
                  <a:pt x="13716" y="15239"/>
                </a:lnTo>
                <a:lnTo>
                  <a:pt x="15240" y="16763"/>
                </a:lnTo>
                <a:lnTo>
                  <a:pt x="15240" y="19812"/>
                </a:lnTo>
                <a:lnTo>
                  <a:pt x="16764" y="22860"/>
                </a:lnTo>
                <a:lnTo>
                  <a:pt x="16764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3716" y="120396"/>
                </a:lnTo>
                <a:lnTo>
                  <a:pt x="33528" y="120396"/>
                </a:lnTo>
                <a:lnTo>
                  <a:pt x="33528" y="13715"/>
                </a:lnTo>
                <a:close/>
              </a:path>
              <a:path w="47625" h="125095">
                <a:moveTo>
                  <a:pt x="33528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5239"/>
                </a:lnTo>
                <a:lnTo>
                  <a:pt x="9144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969007" y="5532120"/>
            <a:ext cx="79248" cy="12496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1882139" y="5527547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4">
                <a:moveTo>
                  <a:pt x="50292" y="0"/>
                </a:moveTo>
                <a:lnTo>
                  <a:pt x="44196" y="0"/>
                </a:lnTo>
                <a:lnTo>
                  <a:pt x="0" y="132587"/>
                </a:lnTo>
                <a:lnTo>
                  <a:pt x="6096" y="13258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1775460" y="5532120"/>
            <a:ext cx="70103" cy="12801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505711" y="5643371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12191" y="13715"/>
                </a:lnTo>
                <a:lnTo>
                  <a:pt x="15240" y="18287"/>
                </a:lnTo>
                <a:lnTo>
                  <a:pt x="18287" y="21336"/>
                </a:lnTo>
                <a:lnTo>
                  <a:pt x="21335" y="27431"/>
                </a:lnTo>
                <a:lnTo>
                  <a:pt x="24384" y="32003"/>
                </a:lnTo>
                <a:lnTo>
                  <a:pt x="25907" y="38100"/>
                </a:lnTo>
                <a:lnTo>
                  <a:pt x="28956" y="42672"/>
                </a:lnTo>
                <a:lnTo>
                  <a:pt x="30479" y="51815"/>
                </a:lnTo>
                <a:lnTo>
                  <a:pt x="31599" y="60102"/>
                </a:lnTo>
                <a:lnTo>
                  <a:pt x="32575" y="68960"/>
                </a:lnTo>
                <a:lnTo>
                  <a:pt x="33266" y="78390"/>
                </a:lnTo>
                <a:lnTo>
                  <a:pt x="33528" y="88391"/>
                </a:lnTo>
                <a:lnTo>
                  <a:pt x="33242" y="96631"/>
                </a:lnTo>
                <a:lnTo>
                  <a:pt x="32384" y="105155"/>
                </a:lnTo>
                <a:lnTo>
                  <a:pt x="30956" y="113680"/>
                </a:lnTo>
                <a:lnTo>
                  <a:pt x="28956" y="121919"/>
                </a:lnTo>
                <a:lnTo>
                  <a:pt x="27289" y="129397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2"/>
                </a:lnTo>
                <a:lnTo>
                  <a:pt x="50291" y="85343"/>
                </a:lnTo>
                <a:lnTo>
                  <a:pt x="49744" y="75318"/>
                </a:lnTo>
                <a:lnTo>
                  <a:pt x="34480" y="30861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1362455" y="5643371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3527"/>
                </a:lnTo>
                <a:lnTo>
                  <a:pt x="857" y="71032"/>
                </a:lnTo>
                <a:lnTo>
                  <a:pt x="0" y="85343"/>
                </a:lnTo>
                <a:lnTo>
                  <a:pt x="333" y="94487"/>
                </a:lnTo>
                <a:lnTo>
                  <a:pt x="16383" y="138302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19"/>
                </a:lnTo>
                <a:lnTo>
                  <a:pt x="39624" y="156972"/>
                </a:lnTo>
                <a:lnTo>
                  <a:pt x="35052" y="152400"/>
                </a:lnTo>
                <a:lnTo>
                  <a:pt x="32003" y="147827"/>
                </a:lnTo>
                <a:lnTo>
                  <a:pt x="28956" y="141731"/>
                </a:lnTo>
                <a:lnTo>
                  <a:pt x="22859" y="132587"/>
                </a:lnTo>
                <a:lnTo>
                  <a:pt x="21335" y="126491"/>
                </a:lnTo>
                <a:lnTo>
                  <a:pt x="21335" y="117348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5"/>
                </a:lnTo>
                <a:lnTo>
                  <a:pt x="18549" y="73390"/>
                </a:lnTo>
                <a:lnTo>
                  <a:pt x="25526" y="32956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2723388" y="576072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19" h="71754">
                <a:moveTo>
                  <a:pt x="38100" y="9143"/>
                </a:moveTo>
                <a:lnTo>
                  <a:pt x="22860" y="9143"/>
                </a:lnTo>
                <a:lnTo>
                  <a:pt x="25907" y="10667"/>
                </a:lnTo>
                <a:lnTo>
                  <a:pt x="33528" y="18287"/>
                </a:lnTo>
                <a:lnTo>
                  <a:pt x="33528" y="28955"/>
                </a:lnTo>
                <a:lnTo>
                  <a:pt x="30480" y="36575"/>
                </a:lnTo>
                <a:lnTo>
                  <a:pt x="0" y="68579"/>
                </a:lnTo>
                <a:lnTo>
                  <a:pt x="0" y="71627"/>
                </a:lnTo>
                <a:lnTo>
                  <a:pt x="41148" y="71627"/>
                </a:lnTo>
                <a:lnTo>
                  <a:pt x="44196" y="62483"/>
                </a:lnTo>
                <a:lnTo>
                  <a:pt x="12192" y="62483"/>
                </a:lnTo>
                <a:lnTo>
                  <a:pt x="27431" y="47243"/>
                </a:lnTo>
                <a:lnTo>
                  <a:pt x="33528" y="39624"/>
                </a:lnTo>
                <a:lnTo>
                  <a:pt x="36575" y="35051"/>
                </a:lnTo>
                <a:lnTo>
                  <a:pt x="38100" y="28955"/>
                </a:lnTo>
                <a:lnTo>
                  <a:pt x="41148" y="25907"/>
                </a:lnTo>
                <a:lnTo>
                  <a:pt x="41148" y="15239"/>
                </a:lnTo>
                <a:lnTo>
                  <a:pt x="39624" y="10667"/>
                </a:lnTo>
                <a:lnTo>
                  <a:pt x="38100" y="9143"/>
                </a:lnTo>
                <a:close/>
              </a:path>
              <a:path w="45719" h="71754">
                <a:moveTo>
                  <a:pt x="45719" y="57912"/>
                </a:moveTo>
                <a:lnTo>
                  <a:pt x="44195" y="57912"/>
                </a:lnTo>
                <a:lnTo>
                  <a:pt x="41148" y="60959"/>
                </a:lnTo>
                <a:lnTo>
                  <a:pt x="41148" y="62483"/>
                </a:lnTo>
                <a:lnTo>
                  <a:pt x="44196" y="62483"/>
                </a:lnTo>
                <a:lnTo>
                  <a:pt x="45719" y="57912"/>
                </a:lnTo>
                <a:close/>
              </a:path>
              <a:path w="45719" h="71754">
                <a:moveTo>
                  <a:pt x="27431" y="0"/>
                </a:moveTo>
                <a:lnTo>
                  <a:pt x="16763" y="0"/>
                </a:lnTo>
                <a:lnTo>
                  <a:pt x="12192" y="3047"/>
                </a:lnTo>
                <a:lnTo>
                  <a:pt x="6095" y="9143"/>
                </a:lnTo>
                <a:lnTo>
                  <a:pt x="3048" y="15239"/>
                </a:lnTo>
                <a:lnTo>
                  <a:pt x="3048" y="19812"/>
                </a:lnTo>
                <a:lnTo>
                  <a:pt x="4572" y="19812"/>
                </a:lnTo>
                <a:lnTo>
                  <a:pt x="7619" y="13715"/>
                </a:lnTo>
                <a:lnTo>
                  <a:pt x="10668" y="12191"/>
                </a:lnTo>
                <a:lnTo>
                  <a:pt x="12192" y="10667"/>
                </a:lnTo>
                <a:lnTo>
                  <a:pt x="15239" y="9143"/>
                </a:lnTo>
                <a:lnTo>
                  <a:pt x="38100" y="9143"/>
                </a:lnTo>
                <a:lnTo>
                  <a:pt x="35051" y="6095"/>
                </a:lnTo>
                <a:lnTo>
                  <a:pt x="33528" y="3047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2828544" y="586816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2875788" y="5820155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8"/>
                </a:moveTo>
                <a:lnTo>
                  <a:pt x="0" y="0"/>
                </a:lnTo>
                <a:lnTo>
                  <a:pt x="0" y="94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2887979" y="56098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2935223" y="5562600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2321051" y="560908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2116835" y="57256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2164842" y="5678423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1920239" y="587197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1877567" y="58674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1920239" y="58201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1609344" y="570814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1609344" y="574167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2645664" y="5829300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9143" y="57912"/>
                </a:moveTo>
                <a:lnTo>
                  <a:pt x="6096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4"/>
                </a:lnTo>
                <a:lnTo>
                  <a:pt x="42672" y="85344"/>
                </a:lnTo>
                <a:lnTo>
                  <a:pt x="45720" y="83820"/>
                </a:lnTo>
                <a:lnTo>
                  <a:pt x="22860" y="83820"/>
                </a:lnTo>
                <a:lnTo>
                  <a:pt x="10668" y="71627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7310" h="86995">
                <a:moveTo>
                  <a:pt x="42672" y="85344"/>
                </a:moveTo>
                <a:lnTo>
                  <a:pt x="12192" y="85344"/>
                </a:lnTo>
                <a:lnTo>
                  <a:pt x="18287" y="86867"/>
                </a:lnTo>
                <a:lnTo>
                  <a:pt x="35052" y="86867"/>
                </a:lnTo>
                <a:lnTo>
                  <a:pt x="42672" y="85344"/>
                </a:lnTo>
                <a:close/>
              </a:path>
              <a:path w="67310" h="86995">
                <a:moveTo>
                  <a:pt x="45719" y="0"/>
                </a:moveTo>
                <a:lnTo>
                  <a:pt x="35052" y="0"/>
                </a:lnTo>
                <a:lnTo>
                  <a:pt x="28956" y="3048"/>
                </a:lnTo>
                <a:lnTo>
                  <a:pt x="22860" y="7620"/>
                </a:lnTo>
                <a:lnTo>
                  <a:pt x="13716" y="16763"/>
                </a:lnTo>
                <a:lnTo>
                  <a:pt x="13716" y="24384"/>
                </a:lnTo>
                <a:lnTo>
                  <a:pt x="12192" y="30479"/>
                </a:lnTo>
                <a:lnTo>
                  <a:pt x="12192" y="35051"/>
                </a:lnTo>
                <a:lnTo>
                  <a:pt x="13716" y="38100"/>
                </a:lnTo>
                <a:lnTo>
                  <a:pt x="16763" y="39624"/>
                </a:lnTo>
                <a:lnTo>
                  <a:pt x="19812" y="44196"/>
                </a:lnTo>
                <a:lnTo>
                  <a:pt x="28956" y="48767"/>
                </a:lnTo>
                <a:lnTo>
                  <a:pt x="36575" y="53339"/>
                </a:lnTo>
                <a:lnTo>
                  <a:pt x="42672" y="57912"/>
                </a:lnTo>
                <a:lnTo>
                  <a:pt x="42672" y="60960"/>
                </a:lnTo>
                <a:lnTo>
                  <a:pt x="45719" y="62484"/>
                </a:lnTo>
                <a:lnTo>
                  <a:pt x="45719" y="70103"/>
                </a:lnTo>
                <a:lnTo>
                  <a:pt x="41148" y="79248"/>
                </a:lnTo>
                <a:lnTo>
                  <a:pt x="38100" y="82296"/>
                </a:lnTo>
                <a:lnTo>
                  <a:pt x="33528" y="83820"/>
                </a:lnTo>
                <a:lnTo>
                  <a:pt x="45720" y="83820"/>
                </a:lnTo>
                <a:lnTo>
                  <a:pt x="61817" y="55911"/>
                </a:lnTo>
                <a:lnTo>
                  <a:pt x="59817" y="49911"/>
                </a:lnTo>
                <a:lnTo>
                  <a:pt x="54959" y="44481"/>
                </a:lnTo>
                <a:lnTo>
                  <a:pt x="47243" y="39624"/>
                </a:lnTo>
                <a:lnTo>
                  <a:pt x="36575" y="33527"/>
                </a:lnTo>
                <a:lnTo>
                  <a:pt x="30480" y="30479"/>
                </a:lnTo>
                <a:lnTo>
                  <a:pt x="27431" y="27432"/>
                </a:lnTo>
                <a:lnTo>
                  <a:pt x="25908" y="24384"/>
                </a:lnTo>
                <a:lnTo>
                  <a:pt x="24384" y="22860"/>
                </a:lnTo>
                <a:lnTo>
                  <a:pt x="24384" y="13715"/>
                </a:lnTo>
                <a:lnTo>
                  <a:pt x="27431" y="12191"/>
                </a:lnTo>
                <a:lnTo>
                  <a:pt x="30480" y="9144"/>
                </a:lnTo>
                <a:lnTo>
                  <a:pt x="33528" y="7620"/>
                </a:lnTo>
                <a:lnTo>
                  <a:pt x="38100" y="6096"/>
                </a:lnTo>
                <a:lnTo>
                  <a:pt x="66093" y="6096"/>
                </a:lnTo>
                <a:lnTo>
                  <a:pt x="66334" y="4572"/>
                </a:lnTo>
                <a:lnTo>
                  <a:pt x="59436" y="4572"/>
                </a:lnTo>
                <a:lnTo>
                  <a:pt x="57912" y="3048"/>
                </a:lnTo>
                <a:lnTo>
                  <a:pt x="54863" y="3048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7310" h="86995">
                <a:moveTo>
                  <a:pt x="66093" y="6096"/>
                </a:moveTo>
                <a:lnTo>
                  <a:pt x="45719" y="6096"/>
                </a:lnTo>
                <a:lnTo>
                  <a:pt x="50292" y="7620"/>
                </a:lnTo>
                <a:lnTo>
                  <a:pt x="56387" y="13715"/>
                </a:lnTo>
                <a:lnTo>
                  <a:pt x="59436" y="19812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4008" y="3048"/>
                </a:lnTo>
                <a:lnTo>
                  <a:pt x="62484" y="3048"/>
                </a:lnTo>
                <a:lnTo>
                  <a:pt x="60960" y="4572"/>
                </a:lnTo>
                <a:lnTo>
                  <a:pt x="66334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2782823" y="5571744"/>
            <a:ext cx="67056" cy="8839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1772411" y="5829300"/>
            <a:ext cx="68580" cy="86867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1432560" y="5686044"/>
            <a:ext cx="68580" cy="90170"/>
          </a:xfrm>
          <a:custGeom>
            <a:avLst/>
            <a:gdLst/>
            <a:ahLst/>
            <a:cxnLst/>
            <a:rect l="l" t="t" r="r" b="b"/>
            <a:pathLst>
              <a:path w="68580" h="90170">
                <a:moveTo>
                  <a:pt x="44703" y="85343"/>
                </a:moveTo>
                <a:lnTo>
                  <a:pt x="10668" y="85343"/>
                </a:lnTo>
                <a:lnTo>
                  <a:pt x="12192" y="86867"/>
                </a:lnTo>
                <a:lnTo>
                  <a:pt x="19812" y="88391"/>
                </a:lnTo>
                <a:lnTo>
                  <a:pt x="24384" y="89915"/>
                </a:lnTo>
                <a:lnTo>
                  <a:pt x="36576" y="89915"/>
                </a:lnTo>
                <a:lnTo>
                  <a:pt x="42671" y="86867"/>
                </a:lnTo>
                <a:lnTo>
                  <a:pt x="44703" y="85343"/>
                </a:lnTo>
                <a:close/>
              </a:path>
              <a:path w="68580" h="90170">
                <a:moveTo>
                  <a:pt x="10668" y="57911"/>
                </a:moveTo>
                <a:lnTo>
                  <a:pt x="7620" y="57911"/>
                </a:lnTo>
                <a:lnTo>
                  <a:pt x="0" y="88391"/>
                </a:lnTo>
                <a:lnTo>
                  <a:pt x="3048" y="88391"/>
                </a:lnTo>
                <a:lnTo>
                  <a:pt x="6096" y="85343"/>
                </a:lnTo>
                <a:lnTo>
                  <a:pt x="44703" y="85343"/>
                </a:lnTo>
                <a:lnTo>
                  <a:pt x="46736" y="83819"/>
                </a:lnTo>
                <a:lnTo>
                  <a:pt x="24384" y="83819"/>
                </a:lnTo>
                <a:lnTo>
                  <a:pt x="19812" y="80771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7055"/>
                </a:lnTo>
                <a:lnTo>
                  <a:pt x="10668" y="57911"/>
                </a:lnTo>
                <a:close/>
              </a:path>
              <a:path w="68580" h="90170">
                <a:moveTo>
                  <a:pt x="47243" y="0"/>
                </a:moveTo>
                <a:lnTo>
                  <a:pt x="36576" y="0"/>
                </a:lnTo>
                <a:lnTo>
                  <a:pt x="30480" y="3047"/>
                </a:lnTo>
                <a:lnTo>
                  <a:pt x="24384" y="7619"/>
                </a:lnTo>
                <a:lnTo>
                  <a:pt x="19812" y="12191"/>
                </a:lnTo>
                <a:lnTo>
                  <a:pt x="15240" y="18287"/>
                </a:lnTo>
                <a:lnTo>
                  <a:pt x="13715" y="24383"/>
                </a:lnTo>
                <a:lnTo>
                  <a:pt x="13715" y="35051"/>
                </a:lnTo>
                <a:lnTo>
                  <a:pt x="15240" y="38100"/>
                </a:lnTo>
                <a:lnTo>
                  <a:pt x="18287" y="42671"/>
                </a:lnTo>
                <a:lnTo>
                  <a:pt x="21336" y="45719"/>
                </a:lnTo>
                <a:lnTo>
                  <a:pt x="30480" y="48767"/>
                </a:lnTo>
                <a:lnTo>
                  <a:pt x="38100" y="53339"/>
                </a:lnTo>
                <a:lnTo>
                  <a:pt x="42671" y="57911"/>
                </a:lnTo>
                <a:lnTo>
                  <a:pt x="44196" y="60959"/>
                </a:lnTo>
                <a:lnTo>
                  <a:pt x="47243" y="64007"/>
                </a:lnTo>
                <a:lnTo>
                  <a:pt x="47243" y="70103"/>
                </a:lnTo>
                <a:lnTo>
                  <a:pt x="45720" y="74675"/>
                </a:lnTo>
                <a:lnTo>
                  <a:pt x="44196" y="77723"/>
                </a:lnTo>
                <a:lnTo>
                  <a:pt x="42671" y="79247"/>
                </a:lnTo>
                <a:lnTo>
                  <a:pt x="38100" y="82295"/>
                </a:lnTo>
                <a:lnTo>
                  <a:pt x="35052" y="83819"/>
                </a:lnTo>
                <a:lnTo>
                  <a:pt x="46736" y="83819"/>
                </a:lnTo>
                <a:lnTo>
                  <a:pt x="48768" y="82295"/>
                </a:lnTo>
                <a:lnTo>
                  <a:pt x="56387" y="77723"/>
                </a:lnTo>
                <a:lnTo>
                  <a:pt x="60959" y="70103"/>
                </a:lnTo>
                <a:lnTo>
                  <a:pt x="62484" y="64007"/>
                </a:lnTo>
                <a:lnTo>
                  <a:pt x="63126" y="56578"/>
                </a:lnTo>
                <a:lnTo>
                  <a:pt x="60769" y="50291"/>
                </a:lnTo>
                <a:lnTo>
                  <a:pt x="55840" y="45148"/>
                </a:lnTo>
                <a:lnTo>
                  <a:pt x="48768" y="41147"/>
                </a:lnTo>
                <a:lnTo>
                  <a:pt x="36576" y="33527"/>
                </a:lnTo>
                <a:lnTo>
                  <a:pt x="32003" y="30479"/>
                </a:lnTo>
                <a:lnTo>
                  <a:pt x="27431" y="25907"/>
                </a:lnTo>
                <a:lnTo>
                  <a:pt x="25908" y="22859"/>
                </a:lnTo>
                <a:lnTo>
                  <a:pt x="24384" y="21335"/>
                </a:lnTo>
                <a:lnTo>
                  <a:pt x="25908" y="18287"/>
                </a:lnTo>
                <a:lnTo>
                  <a:pt x="25908" y="15239"/>
                </a:lnTo>
                <a:lnTo>
                  <a:pt x="32003" y="9143"/>
                </a:lnTo>
                <a:lnTo>
                  <a:pt x="38100" y="6095"/>
                </a:lnTo>
                <a:lnTo>
                  <a:pt x="67617" y="6095"/>
                </a:lnTo>
                <a:lnTo>
                  <a:pt x="67858" y="4571"/>
                </a:lnTo>
                <a:lnTo>
                  <a:pt x="60959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50292" y="1523"/>
                </a:lnTo>
                <a:lnTo>
                  <a:pt x="47243" y="0"/>
                </a:lnTo>
                <a:close/>
              </a:path>
              <a:path w="68580" h="90170">
                <a:moveTo>
                  <a:pt x="67617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4" y="10667"/>
                </a:lnTo>
                <a:lnTo>
                  <a:pt x="57912" y="15239"/>
                </a:lnTo>
                <a:lnTo>
                  <a:pt x="59436" y="21335"/>
                </a:lnTo>
                <a:lnTo>
                  <a:pt x="60959" y="28955"/>
                </a:lnTo>
                <a:lnTo>
                  <a:pt x="64008" y="28955"/>
                </a:lnTo>
                <a:lnTo>
                  <a:pt x="67617" y="6095"/>
                </a:lnTo>
                <a:close/>
              </a:path>
              <a:path w="68580" h="90170">
                <a:moveTo>
                  <a:pt x="68580" y="0"/>
                </a:moveTo>
                <a:lnTo>
                  <a:pt x="65531" y="0"/>
                </a:lnTo>
                <a:lnTo>
                  <a:pt x="65531" y="3047"/>
                </a:lnTo>
                <a:lnTo>
                  <a:pt x="64008" y="3047"/>
                </a:lnTo>
                <a:lnTo>
                  <a:pt x="64008" y="4571"/>
                </a:lnTo>
                <a:lnTo>
                  <a:pt x="67858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1255775" y="5649467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20396"/>
                </a:moveTo>
                <a:lnTo>
                  <a:pt x="13715" y="120396"/>
                </a:lnTo>
                <a:lnTo>
                  <a:pt x="13715" y="123444"/>
                </a:lnTo>
                <a:lnTo>
                  <a:pt x="64008" y="123444"/>
                </a:lnTo>
                <a:lnTo>
                  <a:pt x="65532" y="120396"/>
                </a:lnTo>
                <a:close/>
              </a:path>
              <a:path w="128269" h="123825">
                <a:moveTo>
                  <a:pt x="44196" y="4572"/>
                </a:moveTo>
                <a:lnTo>
                  <a:pt x="4571" y="4572"/>
                </a:lnTo>
                <a:lnTo>
                  <a:pt x="9143" y="7620"/>
                </a:lnTo>
                <a:lnTo>
                  <a:pt x="12192" y="9144"/>
                </a:lnTo>
                <a:lnTo>
                  <a:pt x="13715" y="10668"/>
                </a:lnTo>
                <a:lnTo>
                  <a:pt x="13715" y="12192"/>
                </a:lnTo>
                <a:lnTo>
                  <a:pt x="18287" y="21336"/>
                </a:lnTo>
                <a:lnTo>
                  <a:pt x="41148" y="73152"/>
                </a:lnTo>
                <a:lnTo>
                  <a:pt x="35052" y="102108"/>
                </a:lnTo>
                <a:lnTo>
                  <a:pt x="33528" y="108204"/>
                </a:lnTo>
                <a:lnTo>
                  <a:pt x="32004" y="112776"/>
                </a:lnTo>
                <a:lnTo>
                  <a:pt x="30480" y="114300"/>
                </a:lnTo>
                <a:lnTo>
                  <a:pt x="27432" y="118872"/>
                </a:lnTo>
                <a:lnTo>
                  <a:pt x="22860" y="120396"/>
                </a:lnTo>
                <a:lnTo>
                  <a:pt x="57912" y="120396"/>
                </a:lnTo>
                <a:lnTo>
                  <a:pt x="53340" y="118872"/>
                </a:lnTo>
                <a:lnTo>
                  <a:pt x="51815" y="115824"/>
                </a:lnTo>
                <a:lnTo>
                  <a:pt x="50292" y="114300"/>
                </a:lnTo>
                <a:lnTo>
                  <a:pt x="50292" y="108204"/>
                </a:lnTo>
                <a:lnTo>
                  <a:pt x="59436" y="71628"/>
                </a:lnTo>
                <a:lnTo>
                  <a:pt x="66810" y="62484"/>
                </a:lnTo>
                <a:lnTo>
                  <a:pt x="56387" y="62484"/>
                </a:lnTo>
                <a:lnTo>
                  <a:pt x="38100" y="22860"/>
                </a:lnTo>
                <a:lnTo>
                  <a:pt x="36576" y="16764"/>
                </a:lnTo>
                <a:lnTo>
                  <a:pt x="36576" y="9144"/>
                </a:lnTo>
                <a:lnTo>
                  <a:pt x="38100" y="7620"/>
                </a:lnTo>
                <a:lnTo>
                  <a:pt x="44196" y="4572"/>
                </a:lnTo>
                <a:close/>
              </a:path>
              <a:path w="128269" h="123825">
                <a:moveTo>
                  <a:pt x="123443" y="4572"/>
                </a:moveTo>
                <a:lnTo>
                  <a:pt x="92964" y="4572"/>
                </a:lnTo>
                <a:lnTo>
                  <a:pt x="96012" y="7620"/>
                </a:lnTo>
                <a:lnTo>
                  <a:pt x="96012" y="9144"/>
                </a:lnTo>
                <a:lnTo>
                  <a:pt x="97536" y="10668"/>
                </a:lnTo>
                <a:lnTo>
                  <a:pt x="97536" y="12192"/>
                </a:lnTo>
                <a:lnTo>
                  <a:pt x="96012" y="13716"/>
                </a:lnTo>
                <a:lnTo>
                  <a:pt x="96012" y="15240"/>
                </a:lnTo>
                <a:lnTo>
                  <a:pt x="92964" y="19812"/>
                </a:lnTo>
                <a:lnTo>
                  <a:pt x="88392" y="25908"/>
                </a:lnTo>
                <a:lnTo>
                  <a:pt x="56387" y="62484"/>
                </a:lnTo>
                <a:lnTo>
                  <a:pt x="66810" y="62484"/>
                </a:lnTo>
                <a:lnTo>
                  <a:pt x="97536" y="24384"/>
                </a:lnTo>
                <a:lnTo>
                  <a:pt x="103632" y="18287"/>
                </a:lnTo>
                <a:lnTo>
                  <a:pt x="106680" y="13716"/>
                </a:lnTo>
                <a:lnTo>
                  <a:pt x="109728" y="12192"/>
                </a:lnTo>
                <a:lnTo>
                  <a:pt x="112776" y="9144"/>
                </a:lnTo>
                <a:lnTo>
                  <a:pt x="118872" y="6096"/>
                </a:lnTo>
                <a:lnTo>
                  <a:pt x="123443" y="4572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1815" y="4572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6868" y="0"/>
                </a:lnTo>
                <a:lnTo>
                  <a:pt x="85343" y="4572"/>
                </a:lnTo>
                <a:lnTo>
                  <a:pt x="128015" y="4572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1752600" y="628040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1962911" y="628040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2461260" y="628040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2671572" y="6280403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3253739" y="628040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3464051" y="628040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3805428" y="6344411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4" y="120396"/>
                </a:moveTo>
                <a:lnTo>
                  <a:pt x="1524" y="120396"/>
                </a:lnTo>
                <a:lnTo>
                  <a:pt x="1524" y="123443"/>
                </a:lnTo>
                <a:lnTo>
                  <a:pt x="47244" y="123443"/>
                </a:lnTo>
                <a:lnTo>
                  <a:pt x="47244" y="120396"/>
                </a:lnTo>
                <a:close/>
              </a:path>
              <a:path w="47625" h="123825">
                <a:moveTo>
                  <a:pt x="30480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39" y="15239"/>
                </a:lnTo>
                <a:lnTo>
                  <a:pt x="15239" y="19812"/>
                </a:lnTo>
                <a:lnTo>
                  <a:pt x="16763" y="21336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2192" y="120396"/>
                </a:lnTo>
                <a:lnTo>
                  <a:pt x="36575" y="120396"/>
                </a:lnTo>
                <a:lnTo>
                  <a:pt x="33527" y="118872"/>
                </a:lnTo>
                <a:lnTo>
                  <a:pt x="32004" y="117348"/>
                </a:lnTo>
                <a:lnTo>
                  <a:pt x="32004" y="114300"/>
                </a:lnTo>
                <a:lnTo>
                  <a:pt x="30480" y="109727"/>
                </a:lnTo>
                <a:lnTo>
                  <a:pt x="30480" y="13715"/>
                </a:lnTo>
                <a:close/>
              </a:path>
              <a:path w="47625" h="123825">
                <a:moveTo>
                  <a:pt x="30480" y="0"/>
                </a:moveTo>
                <a:lnTo>
                  <a:pt x="27432" y="0"/>
                </a:lnTo>
                <a:lnTo>
                  <a:pt x="0" y="13715"/>
                </a:lnTo>
                <a:lnTo>
                  <a:pt x="0" y="16763"/>
                </a:lnTo>
                <a:lnTo>
                  <a:pt x="4572" y="13715"/>
                </a:lnTo>
                <a:lnTo>
                  <a:pt x="30480" y="1371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3637788" y="60853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7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7" y="124967"/>
                </a:lnTo>
                <a:lnTo>
                  <a:pt x="48767" y="121919"/>
                </a:lnTo>
                <a:close/>
              </a:path>
              <a:path w="48895" h="125095">
                <a:moveTo>
                  <a:pt x="33527" y="13715"/>
                </a:moveTo>
                <a:lnTo>
                  <a:pt x="13715" y="13715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59"/>
                </a:lnTo>
                <a:lnTo>
                  <a:pt x="18287" y="114300"/>
                </a:lnTo>
                <a:lnTo>
                  <a:pt x="16763" y="117347"/>
                </a:lnTo>
                <a:lnTo>
                  <a:pt x="16763" y="118871"/>
                </a:lnTo>
                <a:lnTo>
                  <a:pt x="15239" y="118871"/>
                </a:lnTo>
                <a:lnTo>
                  <a:pt x="12191" y="121919"/>
                </a:lnTo>
                <a:lnTo>
                  <a:pt x="39624" y="121919"/>
                </a:lnTo>
                <a:lnTo>
                  <a:pt x="36575" y="120395"/>
                </a:lnTo>
                <a:lnTo>
                  <a:pt x="35051" y="118871"/>
                </a:lnTo>
                <a:lnTo>
                  <a:pt x="35051" y="115823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5" h="12509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4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3265932" y="6344411"/>
            <a:ext cx="80771" cy="12344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3281171" y="60853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7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7" y="124967"/>
                </a:lnTo>
                <a:lnTo>
                  <a:pt x="48767" y="121919"/>
                </a:lnTo>
                <a:close/>
              </a:path>
              <a:path w="48895" h="125095">
                <a:moveTo>
                  <a:pt x="32003" y="13715"/>
                </a:moveTo>
                <a:lnTo>
                  <a:pt x="13715" y="13715"/>
                </a:lnTo>
                <a:lnTo>
                  <a:pt x="13715" y="15239"/>
                </a:lnTo>
                <a:lnTo>
                  <a:pt x="16763" y="18287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09727"/>
                </a:lnTo>
                <a:lnTo>
                  <a:pt x="16763" y="114300"/>
                </a:lnTo>
                <a:lnTo>
                  <a:pt x="16763" y="117347"/>
                </a:lnTo>
                <a:lnTo>
                  <a:pt x="15239" y="118871"/>
                </a:lnTo>
                <a:lnTo>
                  <a:pt x="12191" y="120395"/>
                </a:lnTo>
                <a:lnTo>
                  <a:pt x="10667" y="121919"/>
                </a:lnTo>
                <a:lnTo>
                  <a:pt x="38100" y="121919"/>
                </a:lnTo>
                <a:lnTo>
                  <a:pt x="33527" y="117347"/>
                </a:lnTo>
                <a:lnTo>
                  <a:pt x="33527" y="115823"/>
                </a:lnTo>
                <a:lnTo>
                  <a:pt x="32003" y="114300"/>
                </a:lnTo>
                <a:lnTo>
                  <a:pt x="32003" y="13715"/>
                </a:lnTo>
                <a:close/>
              </a:path>
              <a:path w="48895" h="125095">
                <a:moveTo>
                  <a:pt x="32003" y="0"/>
                </a:moveTo>
                <a:lnTo>
                  <a:pt x="28955" y="0"/>
                </a:lnTo>
                <a:lnTo>
                  <a:pt x="0" y="13715"/>
                </a:lnTo>
                <a:lnTo>
                  <a:pt x="1524" y="16763"/>
                </a:lnTo>
                <a:lnTo>
                  <a:pt x="7619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3012948" y="6344411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6"/>
                </a:moveTo>
                <a:lnTo>
                  <a:pt x="1524" y="120396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20396"/>
                </a:lnTo>
                <a:close/>
              </a:path>
              <a:path w="47625" h="123825">
                <a:moveTo>
                  <a:pt x="33527" y="13715"/>
                </a:moveTo>
                <a:lnTo>
                  <a:pt x="13715" y="13715"/>
                </a:lnTo>
                <a:lnTo>
                  <a:pt x="15239" y="15239"/>
                </a:lnTo>
                <a:lnTo>
                  <a:pt x="16763" y="15239"/>
                </a:lnTo>
                <a:lnTo>
                  <a:pt x="16763" y="16763"/>
                </a:lnTo>
                <a:lnTo>
                  <a:pt x="18287" y="19812"/>
                </a:lnTo>
                <a:lnTo>
                  <a:pt x="18287" y="115824"/>
                </a:lnTo>
                <a:lnTo>
                  <a:pt x="13715" y="120396"/>
                </a:lnTo>
                <a:lnTo>
                  <a:pt x="38100" y="120396"/>
                </a:lnTo>
                <a:lnTo>
                  <a:pt x="33527" y="115824"/>
                </a:lnTo>
                <a:lnTo>
                  <a:pt x="33527" y="13715"/>
                </a:lnTo>
                <a:close/>
              </a:path>
              <a:path w="47625" h="12382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2474976" y="6344411"/>
            <a:ext cx="79248" cy="12344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2488692" y="60853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3047" y="121919"/>
                </a:lnTo>
                <a:lnTo>
                  <a:pt x="3047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3527" y="13715"/>
                </a:moveTo>
                <a:lnTo>
                  <a:pt x="15239" y="13715"/>
                </a:lnTo>
                <a:lnTo>
                  <a:pt x="16763" y="15239"/>
                </a:lnTo>
                <a:lnTo>
                  <a:pt x="16763" y="19812"/>
                </a:lnTo>
                <a:lnTo>
                  <a:pt x="18287" y="22859"/>
                </a:lnTo>
                <a:lnTo>
                  <a:pt x="18287" y="114300"/>
                </a:lnTo>
                <a:lnTo>
                  <a:pt x="16763" y="117347"/>
                </a:lnTo>
                <a:lnTo>
                  <a:pt x="16763" y="118871"/>
                </a:lnTo>
                <a:lnTo>
                  <a:pt x="15239" y="120395"/>
                </a:lnTo>
                <a:lnTo>
                  <a:pt x="12191" y="121919"/>
                </a:lnTo>
                <a:lnTo>
                  <a:pt x="39624" y="121919"/>
                </a:lnTo>
                <a:lnTo>
                  <a:pt x="35051" y="117347"/>
                </a:lnTo>
                <a:lnTo>
                  <a:pt x="35051" y="115823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2223516" y="6344411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7" y="120396"/>
                </a:moveTo>
                <a:lnTo>
                  <a:pt x="3047" y="120396"/>
                </a:lnTo>
                <a:lnTo>
                  <a:pt x="3047" y="123443"/>
                </a:lnTo>
                <a:lnTo>
                  <a:pt x="48767" y="123443"/>
                </a:lnTo>
                <a:lnTo>
                  <a:pt x="48767" y="120396"/>
                </a:lnTo>
                <a:close/>
              </a:path>
              <a:path w="48894" h="123825">
                <a:moveTo>
                  <a:pt x="32003" y="13715"/>
                </a:moveTo>
                <a:lnTo>
                  <a:pt x="13715" y="13715"/>
                </a:lnTo>
                <a:lnTo>
                  <a:pt x="15239" y="15239"/>
                </a:lnTo>
                <a:lnTo>
                  <a:pt x="16763" y="15239"/>
                </a:lnTo>
                <a:lnTo>
                  <a:pt x="16763" y="19812"/>
                </a:lnTo>
                <a:lnTo>
                  <a:pt x="18287" y="21336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5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14300"/>
                </a:lnTo>
                <a:lnTo>
                  <a:pt x="32003" y="109727"/>
                </a:lnTo>
                <a:lnTo>
                  <a:pt x="32003" y="13715"/>
                </a:lnTo>
                <a:close/>
              </a:path>
              <a:path w="48894" h="123825">
                <a:moveTo>
                  <a:pt x="32003" y="0"/>
                </a:moveTo>
                <a:lnTo>
                  <a:pt x="30479" y="0"/>
                </a:lnTo>
                <a:lnTo>
                  <a:pt x="0" y="13715"/>
                </a:lnTo>
                <a:lnTo>
                  <a:pt x="1523" y="16763"/>
                </a:lnTo>
                <a:lnTo>
                  <a:pt x="6095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2098548" y="60853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3527" y="13715"/>
                </a:moveTo>
                <a:lnTo>
                  <a:pt x="13715" y="13715"/>
                </a:lnTo>
                <a:lnTo>
                  <a:pt x="16763" y="16763"/>
                </a:lnTo>
                <a:lnTo>
                  <a:pt x="16763" y="18287"/>
                </a:lnTo>
                <a:lnTo>
                  <a:pt x="18287" y="19812"/>
                </a:lnTo>
                <a:lnTo>
                  <a:pt x="18287" y="117347"/>
                </a:lnTo>
                <a:lnTo>
                  <a:pt x="16763" y="118871"/>
                </a:lnTo>
                <a:lnTo>
                  <a:pt x="15239" y="118871"/>
                </a:lnTo>
                <a:lnTo>
                  <a:pt x="12191" y="121919"/>
                </a:lnTo>
                <a:lnTo>
                  <a:pt x="39624" y="121919"/>
                </a:lnTo>
                <a:lnTo>
                  <a:pt x="33527" y="115823"/>
                </a:lnTo>
                <a:lnTo>
                  <a:pt x="33527" y="13715"/>
                </a:lnTo>
                <a:close/>
              </a:path>
              <a:path w="48894" h="12509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766316" y="6344411"/>
            <a:ext cx="79247" cy="12344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1769364" y="6085332"/>
            <a:ext cx="70104" cy="12649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1505711" y="6196584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12191" y="13715"/>
                </a:lnTo>
                <a:lnTo>
                  <a:pt x="15240" y="16763"/>
                </a:lnTo>
                <a:lnTo>
                  <a:pt x="18287" y="22860"/>
                </a:lnTo>
                <a:lnTo>
                  <a:pt x="24384" y="32003"/>
                </a:lnTo>
                <a:lnTo>
                  <a:pt x="25907" y="38100"/>
                </a:lnTo>
                <a:lnTo>
                  <a:pt x="33266" y="77747"/>
                </a:lnTo>
                <a:lnTo>
                  <a:pt x="33528" y="86867"/>
                </a:lnTo>
                <a:lnTo>
                  <a:pt x="33242" y="95773"/>
                </a:lnTo>
                <a:lnTo>
                  <a:pt x="24765" y="136207"/>
                </a:lnTo>
                <a:lnTo>
                  <a:pt x="18287" y="149351"/>
                </a:lnTo>
                <a:lnTo>
                  <a:pt x="15240" y="155448"/>
                </a:lnTo>
                <a:lnTo>
                  <a:pt x="7619" y="161543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5636"/>
                </a:lnTo>
                <a:lnTo>
                  <a:pt x="49434" y="98131"/>
                </a:lnTo>
                <a:lnTo>
                  <a:pt x="50291" y="83819"/>
                </a:lnTo>
                <a:lnTo>
                  <a:pt x="49744" y="74675"/>
                </a:lnTo>
                <a:lnTo>
                  <a:pt x="34480" y="31432"/>
                </a:lnTo>
                <a:lnTo>
                  <a:pt x="7215" y="4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1362455" y="6196584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1" y="0"/>
                </a:moveTo>
                <a:lnTo>
                  <a:pt x="15240" y="33527"/>
                </a:lnTo>
                <a:lnTo>
                  <a:pt x="881" y="70389"/>
                </a:lnTo>
                <a:lnTo>
                  <a:pt x="0" y="83819"/>
                </a:lnTo>
                <a:lnTo>
                  <a:pt x="547" y="93845"/>
                </a:lnTo>
                <a:lnTo>
                  <a:pt x="16383" y="137731"/>
                </a:lnTo>
                <a:lnTo>
                  <a:pt x="43719" y="165473"/>
                </a:lnTo>
                <a:lnTo>
                  <a:pt x="50291" y="169163"/>
                </a:lnTo>
                <a:lnTo>
                  <a:pt x="50291" y="164591"/>
                </a:lnTo>
                <a:lnTo>
                  <a:pt x="44196" y="160019"/>
                </a:lnTo>
                <a:lnTo>
                  <a:pt x="39624" y="155448"/>
                </a:lnTo>
                <a:lnTo>
                  <a:pt x="35052" y="152400"/>
                </a:lnTo>
                <a:lnTo>
                  <a:pt x="28956" y="143255"/>
                </a:lnTo>
                <a:lnTo>
                  <a:pt x="25907" y="137160"/>
                </a:lnTo>
                <a:lnTo>
                  <a:pt x="24384" y="131063"/>
                </a:lnTo>
                <a:lnTo>
                  <a:pt x="21335" y="126491"/>
                </a:lnTo>
                <a:lnTo>
                  <a:pt x="21335" y="117348"/>
                </a:lnTo>
                <a:lnTo>
                  <a:pt x="20216" y="109085"/>
                </a:lnTo>
                <a:lnTo>
                  <a:pt x="19240" y="100393"/>
                </a:lnTo>
                <a:lnTo>
                  <a:pt x="18549" y="91416"/>
                </a:lnTo>
                <a:lnTo>
                  <a:pt x="18287" y="82295"/>
                </a:lnTo>
                <a:lnTo>
                  <a:pt x="18549" y="73413"/>
                </a:lnTo>
                <a:lnTo>
                  <a:pt x="25526" y="33908"/>
                </a:lnTo>
                <a:lnTo>
                  <a:pt x="50291" y="4571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3561588" y="6315455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9624" y="7620"/>
                </a:moveTo>
                <a:lnTo>
                  <a:pt x="22860" y="7620"/>
                </a:lnTo>
                <a:lnTo>
                  <a:pt x="28956" y="10668"/>
                </a:lnTo>
                <a:lnTo>
                  <a:pt x="32003" y="13716"/>
                </a:lnTo>
                <a:lnTo>
                  <a:pt x="33527" y="18288"/>
                </a:lnTo>
                <a:lnTo>
                  <a:pt x="33527" y="28956"/>
                </a:lnTo>
                <a:lnTo>
                  <a:pt x="30479" y="33528"/>
                </a:lnTo>
                <a:lnTo>
                  <a:pt x="25908" y="41148"/>
                </a:lnTo>
                <a:lnTo>
                  <a:pt x="21002" y="46934"/>
                </a:lnTo>
                <a:lnTo>
                  <a:pt x="15239" y="53149"/>
                </a:lnTo>
                <a:lnTo>
                  <a:pt x="8334" y="60221"/>
                </a:lnTo>
                <a:lnTo>
                  <a:pt x="0" y="68580"/>
                </a:lnTo>
                <a:lnTo>
                  <a:pt x="0" y="70104"/>
                </a:lnTo>
                <a:lnTo>
                  <a:pt x="41148" y="70104"/>
                </a:lnTo>
                <a:lnTo>
                  <a:pt x="44196" y="60960"/>
                </a:lnTo>
                <a:lnTo>
                  <a:pt x="12191" y="60960"/>
                </a:lnTo>
                <a:lnTo>
                  <a:pt x="13715" y="59436"/>
                </a:lnTo>
                <a:lnTo>
                  <a:pt x="19812" y="54864"/>
                </a:lnTo>
                <a:lnTo>
                  <a:pt x="27432" y="45720"/>
                </a:lnTo>
                <a:lnTo>
                  <a:pt x="33527" y="39624"/>
                </a:lnTo>
                <a:lnTo>
                  <a:pt x="36575" y="33528"/>
                </a:lnTo>
                <a:lnTo>
                  <a:pt x="39624" y="28956"/>
                </a:lnTo>
                <a:lnTo>
                  <a:pt x="41148" y="24384"/>
                </a:lnTo>
                <a:lnTo>
                  <a:pt x="42672" y="21336"/>
                </a:lnTo>
                <a:lnTo>
                  <a:pt x="42672" y="12192"/>
                </a:lnTo>
                <a:lnTo>
                  <a:pt x="41148" y="9144"/>
                </a:lnTo>
                <a:lnTo>
                  <a:pt x="39624" y="7620"/>
                </a:lnTo>
                <a:close/>
              </a:path>
              <a:path w="45720" h="70485">
                <a:moveTo>
                  <a:pt x="45720" y="56388"/>
                </a:moveTo>
                <a:lnTo>
                  <a:pt x="42672" y="56388"/>
                </a:lnTo>
                <a:lnTo>
                  <a:pt x="42672" y="57912"/>
                </a:lnTo>
                <a:lnTo>
                  <a:pt x="39624" y="60960"/>
                </a:lnTo>
                <a:lnTo>
                  <a:pt x="44196" y="60960"/>
                </a:lnTo>
                <a:lnTo>
                  <a:pt x="45720" y="56388"/>
                </a:lnTo>
                <a:close/>
              </a:path>
              <a:path w="45720" h="70485">
                <a:moveTo>
                  <a:pt x="2743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9144" y="4572"/>
                </a:lnTo>
                <a:lnTo>
                  <a:pt x="6096" y="9144"/>
                </a:lnTo>
                <a:lnTo>
                  <a:pt x="3048" y="12192"/>
                </a:lnTo>
                <a:lnTo>
                  <a:pt x="1524" y="18288"/>
                </a:lnTo>
                <a:lnTo>
                  <a:pt x="4572" y="18288"/>
                </a:lnTo>
                <a:lnTo>
                  <a:pt x="7620" y="12192"/>
                </a:lnTo>
                <a:lnTo>
                  <a:pt x="16763" y="7620"/>
                </a:lnTo>
                <a:lnTo>
                  <a:pt x="39624" y="7620"/>
                </a:lnTo>
                <a:lnTo>
                  <a:pt x="36575" y="4572"/>
                </a:lnTo>
                <a:lnTo>
                  <a:pt x="32003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2770632" y="6315455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7620"/>
                </a:moveTo>
                <a:lnTo>
                  <a:pt x="22860" y="7620"/>
                </a:lnTo>
                <a:lnTo>
                  <a:pt x="28956" y="10668"/>
                </a:lnTo>
                <a:lnTo>
                  <a:pt x="32004" y="13716"/>
                </a:lnTo>
                <a:lnTo>
                  <a:pt x="32004" y="28956"/>
                </a:lnTo>
                <a:lnTo>
                  <a:pt x="30480" y="33528"/>
                </a:lnTo>
                <a:lnTo>
                  <a:pt x="0" y="68580"/>
                </a:lnTo>
                <a:lnTo>
                  <a:pt x="0" y="70104"/>
                </a:lnTo>
                <a:lnTo>
                  <a:pt x="41148" y="70104"/>
                </a:lnTo>
                <a:lnTo>
                  <a:pt x="44196" y="60960"/>
                </a:lnTo>
                <a:lnTo>
                  <a:pt x="10668" y="60960"/>
                </a:lnTo>
                <a:lnTo>
                  <a:pt x="12192" y="59436"/>
                </a:lnTo>
                <a:lnTo>
                  <a:pt x="18287" y="54864"/>
                </a:lnTo>
                <a:lnTo>
                  <a:pt x="27431" y="45720"/>
                </a:lnTo>
                <a:lnTo>
                  <a:pt x="36575" y="33528"/>
                </a:lnTo>
                <a:lnTo>
                  <a:pt x="39624" y="24384"/>
                </a:lnTo>
                <a:lnTo>
                  <a:pt x="41148" y="21336"/>
                </a:lnTo>
                <a:lnTo>
                  <a:pt x="41148" y="12192"/>
                </a:lnTo>
                <a:lnTo>
                  <a:pt x="39624" y="9144"/>
                </a:lnTo>
                <a:lnTo>
                  <a:pt x="38100" y="7620"/>
                </a:lnTo>
                <a:close/>
              </a:path>
              <a:path w="45719" h="70485">
                <a:moveTo>
                  <a:pt x="45719" y="56388"/>
                </a:moveTo>
                <a:lnTo>
                  <a:pt x="44195" y="56388"/>
                </a:lnTo>
                <a:lnTo>
                  <a:pt x="42672" y="57912"/>
                </a:lnTo>
                <a:lnTo>
                  <a:pt x="41148" y="57912"/>
                </a:lnTo>
                <a:lnTo>
                  <a:pt x="39624" y="59436"/>
                </a:lnTo>
                <a:lnTo>
                  <a:pt x="39624" y="60960"/>
                </a:lnTo>
                <a:lnTo>
                  <a:pt x="44196" y="60960"/>
                </a:lnTo>
                <a:lnTo>
                  <a:pt x="45719" y="56388"/>
                </a:lnTo>
                <a:close/>
              </a:path>
              <a:path w="45719" h="70485">
                <a:moveTo>
                  <a:pt x="27431" y="0"/>
                </a:moveTo>
                <a:lnTo>
                  <a:pt x="16763" y="0"/>
                </a:lnTo>
                <a:lnTo>
                  <a:pt x="12192" y="1524"/>
                </a:lnTo>
                <a:lnTo>
                  <a:pt x="9143" y="4572"/>
                </a:lnTo>
                <a:lnTo>
                  <a:pt x="6095" y="9144"/>
                </a:lnTo>
                <a:lnTo>
                  <a:pt x="3048" y="12192"/>
                </a:lnTo>
                <a:lnTo>
                  <a:pt x="3048" y="18288"/>
                </a:lnTo>
                <a:lnTo>
                  <a:pt x="4572" y="18288"/>
                </a:lnTo>
                <a:lnTo>
                  <a:pt x="7619" y="12192"/>
                </a:lnTo>
                <a:lnTo>
                  <a:pt x="9143" y="10668"/>
                </a:lnTo>
                <a:lnTo>
                  <a:pt x="15240" y="7620"/>
                </a:lnTo>
                <a:lnTo>
                  <a:pt x="38100" y="7620"/>
                </a:lnTo>
                <a:lnTo>
                  <a:pt x="32004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3710940" y="6425184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1"/>
                </a:lnTo>
                <a:lnTo>
                  <a:pt x="7620" y="42671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3668267" y="64213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3710940" y="6373367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7620" y="0"/>
                </a:moveTo>
                <a:lnTo>
                  <a:pt x="0" y="0"/>
                </a:lnTo>
                <a:lnTo>
                  <a:pt x="0" y="44196"/>
                </a:lnTo>
                <a:lnTo>
                  <a:pt x="7620" y="4419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3401567" y="626821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2" y="0"/>
                </a:moveTo>
                <a:lnTo>
                  <a:pt x="7620" y="0"/>
                </a:lnTo>
                <a:lnTo>
                  <a:pt x="4572" y="1524"/>
                </a:lnTo>
                <a:lnTo>
                  <a:pt x="0" y="6096"/>
                </a:lnTo>
                <a:lnTo>
                  <a:pt x="0" y="15239"/>
                </a:lnTo>
                <a:lnTo>
                  <a:pt x="3048" y="16763"/>
                </a:lnTo>
                <a:lnTo>
                  <a:pt x="4572" y="18287"/>
                </a:lnTo>
                <a:lnTo>
                  <a:pt x="7620" y="19812"/>
                </a:lnTo>
                <a:lnTo>
                  <a:pt x="12192" y="19812"/>
                </a:lnTo>
                <a:lnTo>
                  <a:pt x="15240" y="18287"/>
                </a:lnTo>
                <a:lnTo>
                  <a:pt x="16764" y="16763"/>
                </a:lnTo>
                <a:lnTo>
                  <a:pt x="19812" y="15239"/>
                </a:lnTo>
                <a:lnTo>
                  <a:pt x="19812" y="6096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3159251" y="6281928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3116579" y="62781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3159251" y="623163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2918460" y="642518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2875788" y="64213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2918460" y="6373367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610611" y="626821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20">
                <a:moveTo>
                  <a:pt x="12192" y="0"/>
                </a:moveTo>
                <a:lnTo>
                  <a:pt x="7619" y="0"/>
                </a:lnTo>
                <a:lnTo>
                  <a:pt x="4571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2191"/>
                </a:lnTo>
                <a:lnTo>
                  <a:pt x="1524" y="15239"/>
                </a:lnTo>
                <a:lnTo>
                  <a:pt x="4571" y="18287"/>
                </a:lnTo>
                <a:lnTo>
                  <a:pt x="7619" y="19812"/>
                </a:lnTo>
                <a:lnTo>
                  <a:pt x="12192" y="19812"/>
                </a:lnTo>
                <a:lnTo>
                  <a:pt x="13715" y="18287"/>
                </a:lnTo>
                <a:lnTo>
                  <a:pt x="16763" y="16763"/>
                </a:lnTo>
                <a:lnTo>
                  <a:pt x="18287" y="15239"/>
                </a:lnTo>
                <a:lnTo>
                  <a:pt x="19812" y="12191"/>
                </a:lnTo>
                <a:lnTo>
                  <a:pt x="19812" y="7620"/>
                </a:lnTo>
                <a:lnTo>
                  <a:pt x="18287" y="6096"/>
                </a:lnTo>
                <a:lnTo>
                  <a:pt x="16763" y="3048"/>
                </a:lnTo>
                <a:lnTo>
                  <a:pt x="13715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2325623" y="627811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2130551" y="642518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2087879" y="642137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2130551" y="6373367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1901951" y="626821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20">
                <a:moveTo>
                  <a:pt x="12192" y="0"/>
                </a:moveTo>
                <a:lnTo>
                  <a:pt x="7620" y="0"/>
                </a:lnTo>
                <a:lnTo>
                  <a:pt x="6096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2191"/>
                </a:lnTo>
                <a:lnTo>
                  <a:pt x="1524" y="15239"/>
                </a:lnTo>
                <a:lnTo>
                  <a:pt x="3048" y="16763"/>
                </a:lnTo>
                <a:lnTo>
                  <a:pt x="6096" y="18287"/>
                </a:lnTo>
                <a:lnTo>
                  <a:pt x="7620" y="19812"/>
                </a:lnTo>
                <a:lnTo>
                  <a:pt x="12192" y="19812"/>
                </a:lnTo>
                <a:lnTo>
                  <a:pt x="15240" y="18287"/>
                </a:lnTo>
                <a:lnTo>
                  <a:pt x="18287" y="15239"/>
                </a:lnTo>
                <a:lnTo>
                  <a:pt x="19812" y="12191"/>
                </a:lnTo>
                <a:lnTo>
                  <a:pt x="19812" y="7620"/>
                </a:lnTo>
                <a:lnTo>
                  <a:pt x="18287" y="6096"/>
                </a:lnTo>
                <a:lnTo>
                  <a:pt x="16764" y="3048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1609344" y="626135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1609344" y="62956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3483864" y="6382511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5719" y="83820"/>
                </a:moveTo>
                <a:lnTo>
                  <a:pt x="9144" y="83820"/>
                </a:lnTo>
                <a:lnTo>
                  <a:pt x="10668" y="85343"/>
                </a:lnTo>
                <a:lnTo>
                  <a:pt x="18287" y="86867"/>
                </a:lnTo>
                <a:lnTo>
                  <a:pt x="22860" y="88391"/>
                </a:lnTo>
                <a:lnTo>
                  <a:pt x="35051" y="88391"/>
                </a:lnTo>
                <a:lnTo>
                  <a:pt x="42672" y="85343"/>
                </a:lnTo>
                <a:lnTo>
                  <a:pt x="45719" y="83820"/>
                </a:lnTo>
                <a:close/>
              </a:path>
              <a:path w="68579" h="88900">
                <a:moveTo>
                  <a:pt x="9144" y="57912"/>
                </a:moveTo>
                <a:lnTo>
                  <a:pt x="6096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6096" y="83820"/>
                </a:lnTo>
                <a:lnTo>
                  <a:pt x="45719" y="83820"/>
                </a:lnTo>
                <a:lnTo>
                  <a:pt x="48768" y="82296"/>
                </a:lnTo>
                <a:lnTo>
                  <a:pt x="24384" y="82296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8" y="71627"/>
                </a:lnTo>
                <a:lnTo>
                  <a:pt x="9144" y="65532"/>
                </a:lnTo>
                <a:lnTo>
                  <a:pt x="9144" y="57912"/>
                </a:lnTo>
                <a:close/>
              </a:path>
              <a:path w="68579" h="88900">
                <a:moveTo>
                  <a:pt x="47244" y="0"/>
                </a:moveTo>
                <a:lnTo>
                  <a:pt x="35051" y="0"/>
                </a:lnTo>
                <a:lnTo>
                  <a:pt x="28956" y="3048"/>
                </a:lnTo>
                <a:lnTo>
                  <a:pt x="24384" y="7620"/>
                </a:lnTo>
                <a:lnTo>
                  <a:pt x="18287" y="12191"/>
                </a:lnTo>
                <a:lnTo>
                  <a:pt x="13715" y="16763"/>
                </a:lnTo>
                <a:lnTo>
                  <a:pt x="12191" y="24384"/>
                </a:lnTo>
                <a:lnTo>
                  <a:pt x="10668" y="30479"/>
                </a:lnTo>
                <a:lnTo>
                  <a:pt x="12191" y="35051"/>
                </a:lnTo>
                <a:lnTo>
                  <a:pt x="13715" y="36575"/>
                </a:lnTo>
                <a:lnTo>
                  <a:pt x="16763" y="41148"/>
                </a:lnTo>
                <a:lnTo>
                  <a:pt x="21336" y="44196"/>
                </a:lnTo>
                <a:lnTo>
                  <a:pt x="36575" y="53339"/>
                </a:lnTo>
                <a:lnTo>
                  <a:pt x="41148" y="57912"/>
                </a:lnTo>
                <a:lnTo>
                  <a:pt x="44196" y="59436"/>
                </a:lnTo>
                <a:lnTo>
                  <a:pt x="47244" y="62484"/>
                </a:lnTo>
                <a:lnTo>
                  <a:pt x="47244" y="70103"/>
                </a:lnTo>
                <a:lnTo>
                  <a:pt x="45720" y="74675"/>
                </a:lnTo>
                <a:lnTo>
                  <a:pt x="44196" y="77724"/>
                </a:lnTo>
                <a:lnTo>
                  <a:pt x="41148" y="79248"/>
                </a:lnTo>
                <a:lnTo>
                  <a:pt x="36575" y="82296"/>
                </a:lnTo>
                <a:lnTo>
                  <a:pt x="48768" y="82296"/>
                </a:lnTo>
                <a:lnTo>
                  <a:pt x="54863" y="77724"/>
                </a:lnTo>
                <a:lnTo>
                  <a:pt x="59436" y="70103"/>
                </a:lnTo>
                <a:lnTo>
                  <a:pt x="60960" y="62484"/>
                </a:lnTo>
                <a:lnTo>
                  <a:pt x="60983" y="55911"/>
                </a:lnTo>
                <a:lnTo>
                  <a:pt x="58864" y="49911"/>
                </a:lnTo>
                <a:lnTo>
                  <a:pt x="54744" y="44481"/>
                </a:lnTo>
                <a:lnTo>
                  <a:pt x="48768" y="39624"/>
                </a:lnTo>
                <a:lnTo>
                  <a:pt x="35051" y="33527"/>
                </a:lnTo>
                <a:lnTo>
                  <a:pt x="30480" y="30479"/>
                </a:lnTo>
                <a:lnTo>
                  <a:pt x="28956" y="27432"/>
                </a:lnTo>
                <a:lnTo>
                  <a:pt x="27432" y="25908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3715"/>
                </a:lnTo>
                <a:lnTo>
                  <a:pt x="28956" y="12191"/>
                </a:lnTo>
                <a:lnTo>
                  <a:pt x="30480" y="9143"/>
                </a:lnTo>
                <a:lnTo>
                  <a:pt x="36575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7244" y="0"/>
                </a:lnTo>
                <a:close/>
              </a:path>
              <a:path w="68579" h="88900">
                <a:moveTo>
                  <a:pt x="67296" y="6096"/>
                </a:moveTo>
                <a:lnTo>
                  <a:pt x="47244" y="6096"/>
                </a:lnTo>
                <a:lnTo>
                  <a:pt x="51815" y="7620"/>
                </a:lnTo>
                <a:lnTo>
                  <a:pt x="53339" y="10667"/>
                </a:lnTo>
                <a:lnTo>
                  <a:pt x="56387" y="13715"/>
                </a:lnTo>
                <a:lnTo>
                  <a:pt x="57912" y="19812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6"/>
                </a:lnTo>
                <a:close/>
              </a:path>
              <a:path w="68579" h="88900">
                <a:moveTo>
                  <a:pt x="68580" y="0"/>
                </a:moveTo>
                <a:lnTo>
                  <a:pt x="65532" y="0"/>
                </a:lnTo>
                <a:lnTo>
                  <a:pt x="62484" y="3048"/>
                </a:lnTo>
                <a:lnTo>
                  <a:pt x="62484" y="4572"/>
                </a:lnTo>
                <a:lnTo>
                  <a:pt x="67617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2691383" y="6382511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6481" y="83820"/>
                </a:moveTo>
                <a:lnTo>
                  <a:pt x="10668" y="83820"/>
                </a:lnTo>
                <a:lnTo>
                  <a:pt x="12192" y="85343"/>
                </a:lnTo>
                <a:lnTo>
                  <a:pt x="19812" y="86867"/>
                </a:lnTo>
                <a:lnTo>
                  <a:pt x="24384" y="88391"/>
                </a:lnTo>
                <a:lnTo>
                  <a:pt x="36576" y="88391"/>
                </a:lnTo>
                <a:lnTo>
                  <a:pt x="42672" y="85343"/>
                </a:lnTo>
                <a:lnTo>
                  <a:pt x="46481" y="83820"/>
                </a:lnTo>
                <a:close/>
              </a:path>
              <a:path w="68580" h="88900">
                <a:moveTo>
                  <a:pt x="10668" y="57912"/>
                </a:moveTo>
                <a:lnTo>
                  <a:pt x="7620" y="57912"/>
                </a:lnTo>
                <a:lnTo>
                  <a:pt x="0" y="86867"/>
                </a:lnTo>
                <a:lnTo>
                  <a:pt x="4572" y="86867"/>
                </a:lnTo>
                <a:lnTo>
                  <a:pt x="4572" y="85343"/>
                </a:lnTo>
                <a:lnTo>
                  <a:pt x="6096" y="83820"/>
                </a:lnTo>
                <a:lnTo>
                  <a:pt x="46481" y="83820"/>
                </a:lnTo>
                <a:lnTo>
                  <a:pt x="50292" y="82296"/>
                </a:lnTo>
                <a:lnTo>
                  <a:pt x="24384" y="82296"/>
                </a:lnTo>
                <a:lnTo>
                  <a:pt x="19812" y="80772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5532"/>
                </a:lnTo>
                <a:lnTo>
                  <a:pt x="10668" y="57912"/>
                </a:lnTo>
                <a:close/>
              </a:path>
              <a:path w="68580" h="88900">
                <a:moveTo>
                  <a:pt x="47243" y="0"/>
                </a:moveTo>
                <a:lnTo>
                  <a:pt x="36576" y="0"/>
                </a:lnTo>
                <a:lnTo>
                  <a:pt x="30480" y="3048"/>
                </a:lnTo>
                <a:lnTo>
                  <a:pt x="24384" y="7620"/>
                </a:lnTo>
                <a:lnTo>
                  <a:pt x="15240" y="16763"/>
                </a:lnTo>
                <a:lnTo>
                  <a:pt x="13716" y="24384"/>
                </a:lnTo>
                <a:lnTo>
                  <a:pt x="13716" y="35051"/>
                </a:lnTo>
                <a:lnTo>
                  <a:pt x="15240" y="36575"/>
                </a:lnTo>
                <a:lnTo>
                  <a:pt x="18288" y="41148"/>
                </a:lnTo>
                <a:lnTo>
                  <a:pt x="21336" y="44196"/>
                </a:lnTo>
                <a:lnTo>
                  <a:pt x="30480" y="48767"/>
                </a:lnTo>
                <a:lnTo>
                  <a:pt x="38100" y="53339"/>
                </a:lnTo>
                <a:lnTo>
                  <a:pt x="47243" y="62484"/>
                </a:lnTo>
                <a:lnTo>
                  <a:pt x="47243" y="70103"/>
                </a:lnTo>
                <a:lnTo>
                  <a:pt x="45720" y="74675"/>
                </a:lnTo>
                <a:lnTo>
                  <a:pt x="44196" y="77724"/>
                </a:lnTo>
                <a:lnTo>
                  <a:pt x="39624" y="82296"/>
                </a:lnTo>
                <a:lnTo>
                  <a:pt x="50292" y="82296"/>
                </a:lnTo>
                <a:lnTo>
                  <a:pt x="56388" y="77724"/>
                </a:lnTo>
                <a:lnTo>
                  <a:pt x="60960" y="70103"/>
                </a:lnTo>
                <a:lnTo>
                  <a:pt x="62484" y="62484"/>
                </a:lnTo>
                <a:lnTo>
                  <a:pt x="63126" y="55911"/>
                </a:lnTo>
                <a:lnTo>
                  <a:pt x="60769" y="49911"/>
                </a:lnTo>
                <a:lnTo>
                  <a:pt x="55840" y="44481"/>
                </a:lnTo>
                <a:lnTo>
                  <a:pt x="48768" y="39624"/>
                </a:lnTo>
                <a:lnTo>
                  <a:pt x="38100" y="33527"/>
                </a:lnTo>
                <a:lnTo>
                  <a:pt x="32004" y="30479"/>
                </a:lnTo>
                <a:lnTo>
                  <a:pt x="27432" y="25908"/>
                </a:lnTo>
                <a:lnTo>
                  <a:pt x="25908" y="22860"/>
                </a:lnTo>
                <a:lnTo>
                  <a:pt x="25908" y="13715"/>
                </a:lnTo>
                <a:lnTo>
                  <a:pt x="28956" y="12191"/>
                </a:lnTo>
                <a:lnTo>
                  <a:pt x="32004" y="9143"/>
                </a:lnTo>
                <a:lnTo>
                  <a:pt x="38100" y="6096"/>
                </a:lnTo>
                <a:lnTo>
                  <a:pt x="67617" y="6096"/>
                </a:lnTo>
                <a:lnTo>
                  <a:pt x="67858" y="4572"/>
                </a:lnTo>
                <a:lnTo>
                  <a:pt x="60960" y="4572"/>
                </a:lnTo>
                <a:lnTo>
                  <a:pt x="57912" y="3048"/>
                </a:lnTo>
                <a:lnTo>
                  <a:pt x="54864" y="3048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67617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7912" y="13715"/>
                </a:lnTo>
                <a:lnTo>
                  <a:pt x="60960" y="19812"/>
                </a:lnTo>
                <a:lnTo>
                  <a:pt x="60960" y="28955"/>
                </a:lnTo>
                <a:lnTo>
                  <a:pt x="64008" y="28955"/>
                </a:lnTo>
                <a:lnTo>
                  <a:pt x="67617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2" y="0"/>
                </a:lnTo>
                <a:lnTo>
                  <a:pt x="65532" y="3048"/>
                </a:lnTo>
                <a:lnTo>
                  <a:pt x="64008" y="3048"/>
                </a:lnTo>
                <a:lnTo>
                  <a:pt x="64008" y="4572"/>
                </a:lnTo>
                <a:lnTo>
                  <a:pt x="67858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2846832" y="6124955"/>
            <a:ext cx="67056" cy="8686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1984248" y="6382511"/>
            <a:ext cx="67056" cy="8839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1432560" y="6240779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3" y="83820"/>
                </a:moveTo>
                <a:lnTo>
                  <a:pt x="9143" y="83820"/>
                </a:lnTo>
                <a:lnTo>
                  <a:pt x="10668" y="85344"/>
                </a:lnTo>
                <a:lnTo>
                  <a:pt x="19812" y="85344"/>
                </a:lnTo>
                <a:lnTo>
                  <a:pt x="24384" y="86868"/>
                </a:lnTo>
                <a:lnTo>
                  <a:pt x="36576" y="86868"/>
                </a:lnTo>
                <a:lnTo>
                  <a:pt x="42671" y="85344"/>
                </a:lnTo>
                <a:lnTo>
                  <a:pt x="44703" y="83820"/>
                </a:lnTo>
                <a:close/>
              </a:path>
              <a:path w="68580" h="86995">
                <a:moveTo>
                  <a:pt x="10668" y="56387"/>
                </a:moveTo>
                <a:lnTo>
                  <a:pt x="7620" y="56387"/>
                </a:lnTo>
                <a:lnTo>
                  <a:pt x="0" y="85344"/>
                </a:lnTo>
                <a:lnTo>
                  <a:pt x="4571" y="85344"/>
                </a:lnTo>
                <a:lnTo>
                  <a:pt x="6096" y="83820"/>
                </a:lnTo>
                <a:lnTo>
                  <a:pt x="44703" y="83820"/>
                </a:lnTo>
                <a:lnTo>
                  <a:pt x="46736" y="82296"/>
                </a:lnTo>
                <a:lnTo>
                  <a:pt x="24384" y="82296"/>
                </a:lnTo>
                <a:lnTo>
                  <a:pt x="19812" y="80772"/>
                </a:lnTo>
                <a:lnTo>
                  <a:pt x="16764" y="76200"/>
                </a:lnTo>
                <a:lnTo>
                  <a:pt x="12192" y="71628"/>
                </a:lnTo>
                <a:lnTo>
                  <a:pt x="10668" y="64008"/>
                </a:lnTo>
                <a:lnTo>
                  <a:pt x="10668" y="56387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30480" y="1524"/>
                </a:lnTo>
                <a:lnTo>
                  <a:pt x="24384" y="6096"/>
                </a:lnTo>
                <a:lnTo>
                  <a:pt x="19812" y="12192"/>
                </a:lnTo>
                <a:lnTo>
                  <a:pt x="15240" y="16764"/>
                </a:lnTo>
                <a:lnTo>
                  <a:pt x="13715" y="22860"/>
                </a:lnTo>
                <a:lnTo>
                  <a:pt x="13715" y="33528"/>
                </a:lnTo>
                <a:lnTo>
                  <a:pt x="15240" y="36575"/>
                </a:lnTo>
                <a:lnTo>
                  <a:pt x="18287" y="39624"/>
                </a:lnTo>
                <a:lnTo>
                  <a:pt x="21336" y="44196"/>
                </a:lnTo>
                <a:lnTo>
                  <a:pt x="30480" y="48768"/>
                </a:lnTo>
                <a:lnTo>
                  <a:pt x="38100" y="53340"/>
                </a:lnTo>
                <a:lnTo>
                  <a:pt x="42671" y="56387"/>
                </a:lnTo>
                <a:lnTo>
                  <a:pt x="44196" y="59436"/>
                </a:lnTo>
                <a:lnTo>
                  <a:pt x="47243" y="62484"/>
                </a:lnTo>
                <a:lnTo>
                  <a:pt x="47243" y="70104"/>
                </a:lnTo>
                <a:lnTo>
                  <a:pt x="42671" y="79248"/>
                </a:lnTo>
                <a:lnTo>
                  <a:pt x="38100" y="80772"/>
                </a:lnTo>
                <a:lnTo>
                  <a:pt x="35052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6387" y="76200"/>
                </a:lnTo>
                <a:lnTo>
                  <a:pt x="60959" y="70104"/>
                </a:lnTo>
                <a:lnTo>
                  <a:pt x="62484" y="62484"/>
                </a:lnTo>
                <a:lnTo>
                  <a:pt x="63126" y="55697"/>
                </a:lnTo>
                <a:lnTo>
                  <a:pt x="60769" y="49339"/>
                </a:lnTo>
                <a:lnTo>
                  <a:pt x="55840" y="43838"/>
                </a:lnTo>
                <a:lnTo>
                  <a:pt x="48768" y="39624"/>
                </a:lnTo>
                <a:lnTo>
                  <a:pt x="36576" y="32004"/>
                </a:lnTo>
                <a:lnTo>
                  <a:pt x="32003" y="28956"/>
                </a:lnTo>
                <a:lnTo>
                  <a:pt x="28956" y="27432"/>
                </a:lnTo>
                <a:lnTo>
                  <a:pt x="24384" y="18287"/>
                </a:lnTo>
                <a:lnTo>
                  <a:pt x="25908" y="16764"/>
                </a:lnTo>
                <a:lnTo>
                  <a:pt x="25908" y="13716"/>
                </a:lnTo>
                <a:lnTo>
                  <a:pt x="28956" y="10668"/>
                </a:lnTo>
                <a:lnTo>
                  <a:pt x="32003" y="9144"/>
                </a:lnTo>
                <a:lnTo>
                  <a:pt x="35052" y="6096"/>
                </a:lnTo>
                <a:lnTo>
                  <a:pt x="38100" y="4572"/>
                </a:lnTo>
                <a:lnTo>
                  <a:pt x="67818" y="4572"/>
                </a:lnTo>
                <a:lnTo>
                  <a:pt x="68072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818" y="4572"/>
                </a:moveTo>
                <a:lnTo>
                  <a:pt x="47243" y="4572"/>
                </a:lnTo>
                <a:lnTo>
                  <a:pt x="51815" y="7620"/>
                </a:lnTo>
                <a:lnTo>
                  <a:pt x="57912" y="13716"/>
                </a:lnTo>
                <a:lnTo>
                  <a:pt x="59436" y="18287"/>
                </a:lnTo>
                <a:lnTo>
                  <a:pt x="60959" y="27432"/>
                </a:lnTo>
                <a:lnTo>
                  <a:pt x="64008" y="27432"/>
                </a:lnTo>
                <a:lnTo>
                  <a:pt x="67818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8" y="3048"/>
                </a:lnTo>
                <a:lnTo>
                  <a:pt x="6807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1255775" y="6204203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4008" y="121920"/>
                </a:lnTo>
                <a:lnTo>
                  <a:pt x="65532" y="118872"/>
                </a:lnTo>
                <a:close/>
              </a:path>
              <a:path w="128269" h="121920">
                <a:moveTo>
                  <a:pt x="44196" y="3048"/>
                </a:moveTo>
                <a:lnTo>
                  <a:pt x="3048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2192" y="7620"/>
                </a:lnTo>
                <a:lnTo>
                  <a:pt x="13715" y="7620"/>
                </a:lnTo>
                <a:lnTo>
                  <a:pt x="13715" y="9144"/>
                </a:lnTo>
                <a:lnTo>
                  <a:pt x="15240" y="13716"/>
                </a:lnTo>
                <a:lnTo>
                  <a:pt x="18287" y="19812"/>
                </a:lnTo>
                <a:lnTo>
                  <a:pt x="41148" y="71628"/>
                </a:lnTo>
                <a:lnTo>
                  <a:pt x="35052" y="99060"/>
                </a:lnTo>
                <a:lnTo>
                  <a:pt x="33528" y="106680"/>
                </a:lnTo>
                <a:lnTo>
                  <a:pt x="32004" y="111251"/>
                </a:lnTo>
                <a:lnTo>
                  <a:pt x="30480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5" y="114300"/>
                </a:lnTo>
                <a:lnTo>
                  <a:pt x="50292" y="112775"/>
                </a:lnTo>
                <a:lnTo>
                  <a:pt x="50292" y="108204"/>
                </a:lnTo>
                <a:lnTo>
                  <a:pt x="51815" y="99060"/>
                </a:lnTo>
                <a:lnTo>
                  <a:pt x="59436" y="70104"/>
                </a:lnTo>
                <a:lnTo>
                  <a:pt x="66810" y="60960"/>
                </a:lnTo>
                <a:lnTo>
                  <a:pt x="56387" y="60960"/>
                </a:lnTo>
                <a:lnTo>
                  <a:pt x="38100" y="22860"/>
                </a:lnTo>
                <a:lnTo>
                  <a:pt x="36576" y="16763"/>
                </a:lnTo>
                <a:lnTo>
                  <a:pt x="36576" y="7620"/>
                </a:lnTo>
                <a:lnTo>
                  <a:pt x="38100" y="6096"/>
                </a:lnTo>
                <a:lnTo>
                  <a:pt x="44196" y="3048"/>
                </a:lnTo>
                <a:close/>
              </a:path>
              <a:path w="128269" h="121920">
                <a:moveTo>
                  <a:pt x="123443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7620"/>
                </a:lnTo>
                <a:lnTo>
                  <a:pt x="97536" y="9144"/>
                </a:lnTo>
                <a:lnTo>
                  <a:pt x="96012" y="10668"/>
                </a:lnTo>
                <a:lnTo>
                  <a:pt x="96012" y="13716"/>
                </a:lnTo>
                <a:lnTo>
                  <a:pt x="92964" y="18287"/>
                </a:lnTo>
                <a:lnTo>
                  <a:pt x="88392" y="24384"/>
                </a:lnTo>
                <a:lnTo>
                  <a:pt x="56387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3632" y="16763"/>
                </a:lnTo>
                <a:lnTo>
                  <a:pt x="106680" y="12192"/>
                </a:lnTo>
                <a:lnTo>
                  <a:pt x="109728" y="10668"/>
                </a:lnTo>
                <a:lnTo>
                  <a:pt x="112776" y="7620"/>
                </a:lnTo>
                <a:lnTo>
                  <a:pt x="118872" y="4572"/>
                </a:lnTo>
                <a:lnTo>
                  <a:pt x="123443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4078223" y="6234684"/>
            <a:ext cx="167639" cy="9143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4896611" y="628040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5405627" y="628040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6143244" y="628040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6617207" y="6196584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6096" y="9143"/>
                </a:lnTo>
                <a:lnTo>
                  <a:pt x="13716" y="16763"/>
                </a:lnTo>
                <a:lnTo>
                  <a:pt x="18288" y="22860"/>
                </a:lnTo>
                <a:lnTo>
                  <a:pt x="21336" y="27431"/>
                </a:lnTo>
                <a:lnTo>
                  <a:pt x="22860" y="32003"/>
                </a:lnTo>
                <a:lnTo>
                  <a:pt x="25908" y="38100"/>
                </a:lnTo>
                <a:lnTo>
                  <a:pt x="27432" y="44195"/>
                </a:lnTo>
                <a:lnTo>
                  <a:pt x="28956" y="51815"/>
                </a:lnTo>
                <a:lnTo>
                  <a:pt x="30718" y="60078"/>
                </a:lnTo>
                <a:lnTo>
                  <a:pt x="31623" y="68770"/>
                </a:lnTo>
                <a:lnTo>
                  <a:pt x="31842" y="74675"/>
                </a:lnTo>
                <a:lnTo>
                  <a:pt x="31956" y="95773"/>
                </a:lnTo>
                <a:lnTo>
                  <a:pt x="31623" y="104394"/>
                </a:lnTo>
                <a:lnTo>
                  <a:pt x="21455" y="143136"/>
                </a:lnTo>
                <a:lnTo>
                  <a:pt x="12192" y="155448"/>
                </a:lnTo>
                <a:lnTo>
                  <a:pt x="7620" y="161543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5636"/>
                </a:lnTo>
                <a:lnTo>
                  <a:pt x="49196" y="98131"/>
                </a:lnTo>
                <a:lnTo>
                  <a:pt x="50292" y="83819"/>
                </a:lnTo>
                <a:lnTo>
                  <a:pt x="49744" y="74675"/>
                </a:lnTo>
                <a:lnTo>
                  <a:pt x="33908" y="31432"/>
                </a:lnTo>
                <a:lnTo>
                  <a:pt x="6572" y="43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6281928" y="6196584"/>
            <a:ext cx="263651" cy="16916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6155435" y="6342888"/>
            <a:ext cx="80772" cy="124967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6169152" y="608533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19"/>
                </a:moveTo>
                <a:lnTo>
                  <a:pt x="3048" y="121919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5" h="125095">
                <a:moveTo>
                  <a:pt x="33527" y="13715"/>
                </a:moveTo>
                <a:lnTo>
                  <a:pt x="15239" y="13715"/>
                </a:lnTo>
                <a:lnTo>
                  <a:pt x="15239" y="15239"/>
                </a:lnTo>
                <a:lnTo>
                  <a:pt x="18287" y="18287"/>
                </a:lnTo>
                <a:lnTo>
                  <a:pt x="18287" y="19812"/>
                </a:lnTo>
                <a:lnTo>
                  <a:pt x="19812" y="22859"/>
                </a:lnTo>
                <a:lnTo>
                  <a:pt x="19812" y="109727"/>
                </a:lnTo>
                <a:lnTo>
                  <a:pt x="18287" y="114300"/>
                </a:lnTo>
                <a:lnTo>
                  <a:pt x="18287" y="117347"/>
                </a:lnTo>
                <a:lnTo>
                  <a:pt x="15239" y="120395"/>
                </a:lnTo>
                <a:lnTo>
                  <a:pt x="12192" y="121919"/>
                </a:lnTo>
                <a:lnTo>
                  <a:pt x="44196" y="121919"/>
                </a:lnTo>
                <a:lnTo>
                  <a:pt x="39624" y="120395"/>
                </a:lnTo>
                <a:lnTo>
                  <a:pt x="38100" y="120395"/>
                </a:lnTo>
                <a:lnTo>
                  <a:pt x="35051" y="117347"/>
                </a:lnTo>
                <a:lnTo>
                  <a:pt x="35051" y="115823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5" h="125095">
                <a:moveTo>
                  <a:pt x="33527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6" y="15239"/>
                </a:lnTo>
                <a:lnTo>
                  <a:pt x="9144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5911596" y="6196584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5" h="169545">
                <a:moveTo>
                  <a:pt x="0" y="0"/>
                </a:moveTo>
                <a:lnTo>
                  <a:pt x="0" y="4571"/>
                </a:lnTo>
                <a:lnTo>
                  <a:pt x="9143" y="13715"/>
                </a:lnTo>
                <a:lnTo>
                  <a:pt x="13715" y="16763"/>
                </a:lnTo>
                <a:lnTo>
                  <a:pt x="16763" y="21336"/>
                </a:lnTo>
                <a:lnTo>
                  <a:pt x="21336" y="27431"/>
                </a:lnTo>
                <a:lnTo>
                  <a:pt x="22859" y="32003"/>
                </a:lnTo>
                <a:lnTo>
                  <a:pt x="25907" y="38100"/>
                </a:lnTo>
                <a:lnTo>
                  <a:pt x="27431" y="42671"/>
                </a:lnTo>
                <a:lnTo>
                  <a:pt x="27431" y="51815"/>
                </a:lnTo>
                <a:lnTo>
                  <a:pt x="28551" y="60078"/>
                </a:lnTo>
                <a:lnTo>
                  <a:pt x="29527" y="68770"/>
                </a:lnTo>
                <a:lnTo>
                  <a:pt x="30218" y="77747"/>
                </a:lnTo>
                <a:lnTo>
                  <a:pt x="30479" y="86867"/>
                </a:lnTo>
                <a:lnTo>
                  <a:pt x="30218" y="95773"/>
                </a:lnTo>
                <a:lnTo>
                  <a:pt x="23812" y="136207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5636"/>
                </a:lnTo>
                <a:lnTo>
                  <a:pt x="47910" y="98131"/>
                </a:lnTo>
                <a:lnTo>
                  <a:pt x="48767" y="83819"/>
                </a:lnTo>
                <a:lnTo>
                  <a:pt x="48434" y="74675"/>
                </a:lnTo>
                <a:lnTo>
                  <a:pt x="32384" y="31241"/>
                </a:lnTo>
                <a:lnTo>
                  <a:pt x="5691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5544311" y="6196584"/>
            <a:ext cx="297179" cy="16916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5416296" y="6342888"/>
            <a:ext cx="82295" cy="124967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5433059" y="6085332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1919"/>
                </a:lnTo>
                <a:close/>
              </a:path>
              <a:path w="47625" h="125095">
                <a:moveTo>
                  <a:pt x="38100" y="120395"/>
                </a:moveTo>
                <a:lnTo>
                  <a:pt x="10667" y="120395"/>
                </a:lnTo>
                <a:lnTo>
                  <a:pt x="6095" y="121919"/>
                </a:lnTo>
                <a:lnTo>
                  <a:pt x="41148" y="121919"/>
                </a:lnTo>
                <a:lnTo>
                  <a:pt x="38100" y="120395"/>
                </a:lnTo>
                <a:close/>
              </a:path>
              <a:path w="47625" h="125095">
                <a:moveTo>
                  <a:pt x="30479" y="13715"/>
                </a:moveTo>
                <a:lnTo>
                  <a:pt x="12191" y="13715"/>
                </a:lnTo>
                <a:lnTo>
                  <a:pt x="15239" y="16763"/>
                </a:lnTo>
                <a:lnTo>
                  <a:pt x="15239" y="19812"/>
                </a:lnTo>
                <a:lnTo>
                  <a:pt x="16763" y="22859"/>
                </a:lnTo>
                <a:lnTo>
                  <a:pt x="16763" y="114300"/>
                </a:lnTo>
                <a:lnTo>
                  <a:pt x="15239" y="115823"/>
                </a:lnTo>
                <a:lnTo>
                  <a:pt x="15239" y="117347"/>
                </a:lnTo>
                <a:lnTo>
                  <a:pt x="12191" y="120395"/>
                </a:lnTo>
                <a:lnTo>
                  <a:pt x="36575" y="120395"/>
                </a:lnTo>
                <a:lnTo>
                  <a:pt x="33527" y="118871"/>
                </a:lnTo>
                <a:lnTo>
                  <a:pt x="32003" y="117347"/>
                </a:lnTo>
                <a:lnTo>
                  <a:pt x="32003" y="114300"/>
                </a:lnTo>
                <a:lnTo>
                  <a:pt x="30479" y="109727"/>
                </a:lnTo>
                <a:lnTo>
                  <a:pt x="30479" y="13715"/>
                </a:lnTo>
                <a:close/>
              </a:path>
              <a:path w="47625" h="125095">
                <a:moveTo>
                  <a:pt x="30479" y="0"/>
                </a:moveTo>
                <a:lnTo>
                  <a:pt x="27431" y="0"/>
                </a:lnTo>
                <a:lnTo>
                  <a:pt x="0" y="13715"/>
                </a:lnTo>
                <a:lnTo>
                  <a:pt x="1524" y="16763"/>
                </a:lnTo>
                <a:lnTo>
                  <a:pt x="3048" y="15239"/>
                </a:lnTo>
                <a:lnTo>
                  <a:pt x="6095" y="13715"/>
                </a:lnTo>
                <a:lnTo>
                  <a:pt x="30479" y="137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4908803" y="6342888"/>
            <a:ext cx="82296" cy="124967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4913376" y="6085332"/>
            <a:ext cx="68579" cy="12649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4651247" y="6196584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6096" y="9143"/>
                </a:lnTo>
                <a:lnTo>
                  <a:pt x="18287" y="21336"/>
                </a:lnTo>
                <a:lnTo>
                  <a:pt x="21336" y="27431"/>
                </a:lnTo>
                <a:lnTo>
                  <a:pt x="22860" y="32003"/>
                </a:lnTo>
                <a:lnTo>
                  <a:pt x="25907" y="38100"/>
                </a:lnTo>
                <a:lnTo>
                  <a:pt x="31742" y="77747"/>
                </a:lnTo>
                <a:lnTo>
                  <a:pt x="32003" y="86867"/>
                </a:lnTo>
                <a:lnTo>
                  <a:pt x="31742" y="95773"/>
                </a:lnTo>
                <a:lnTo>
                  <a:pt x="24193" y="136016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5636"/>
                </a:lnTo>
                <a:lnTo>
                  <a:pt x="49196" y="98131"/>
                </a:lnTo>
                <a:lnTo>
                  <a:pt x="50291" y="83819"/>
                </a:lnTo>
                <a:lnTo>
                  <a:pt x="49744" y="74675"/>
                </a:lnTo>
                <a:lnTo>
                  <a:pt x="33337" y="30670"/>
                </a:lnTo>
                <a:lnTo>
                  <a:pt x="5929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4529328" y="6196584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3716" y="33527"/>
                </a:lnTo>
                <a:lnTo>
                  <a:pt x="857" y="70389"/>
                </a:lnTo>
                <a:lnTo>
                  <a:pt x="0" y="83819"/>
                </a:lnTo>
                <a:lnTo>
                  <a:pt x="547" y="93630"/>
                </a:lnTo>
                <a:lnTo>
                  <a:pt x="15811" y="137731"/>
                </a:lnTo>
                <a:lnTo>
                  <a:pt x="43719" y="164830"/>
                </a:lnTo>
                <a:lnTo>
                  <a:pt x="50292" y="169163"/>
                </a:lnTo>
                <a:lnTo>
                  <a:pt x="50292" y="164591"/>
                </a:lnTo>
                <a:lnTo>
                  <a:pt x="38100" y="155448"/>
                </a:lnTo>
                <a:lnTo>
                  <a:pt x="36575" y="152400"/>
                </a:lnTo>
                <a:lnTo>
                  <a:pt x="32004" y="147827"/>
                </a:lnTo>
                <a:lnTo>
                  <a:pt x="28956" y="141731"/>
                </a:lnTo>
                <a:lnTo>
                  <a:pt x="25908" y="137160"/>
                </a:lnTo>
                <a:lnTo>
                  <a:pt x="24384" y="131063"/>
                </a:lnTo>
                <a:lnTo>
                  <a:pt x="21336" y="126491"/>
                </a:lnTo>
                <a:lnTo>
                  <a:pt x="19812" y="117348"/>
                </a:lnTo>
                <a:lnTo>
                  <a:pt x="18692" y="109085"/>
                </a:lnTo>
                <a:lnTo>
                  <a:pt x="17716" y="100393"/>
                </a:lnTo>
                <a:lnTo>
                  <a:pt x="17025" y="91416"/>
                </a:lnTo>
                <a:lnTo>
                  <a:pt x="16763" y="82295"/>
                </a:lnTo>
                <a:lnTo>
                  <a:pt x="17049" y="73390"/>
                </a:lnTo>
                <a:lnTo>
                  <a:pt x="25526" y="33718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6566916" y="6214871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8955" y="35051"/>
                </a:moveTo>
                <a:lnTo>
                  <a:pt x="13715" y="35051"/>
                </a:lnTo>
                <a:lnTo>
                  <a:pt x="1524" y="88391"/>
                </a:lnTo>
                <a:lnTo>
                  <a:pt x="0" y="96012"/>
                </a:lnTo>
                <a:lnTo>
                  <a:pt x="0" y="100583"/>
                </a:lnTo>
                <a:lnTo>
                  <a:pt x="1524" y="103631"/>
                </a:lnTo>
                <a:lnTo>
                  <a:pt x="1524" y="106679"/>
                </a:lnTo>
                <a:lnTo>
                  <a:pt x="3048" y="108203"/>
                </a:lnTo>
                <a:lnTo>
                  <a:pt x="6095" y="109727"/>
                </a:lnTo>
                <a:lnTo>
                  <a:pt x="7619" y="111251"/>
                </a:lnTo>
                <a:lnTo>
                  <a:pt x="21335" y="111251"/>
                </a:lnTo>
                <a:lnTo>
                  <a:pt x="30479" y="105155"/>
                </a:lnTo>
                <a:lnTo>
                  <a:pt x="33527" y="102107"/>
                </a:lnTo>
                <a:lnTo>
                  <a:pt x="19811" y="102107"/>
                </a:lnTo>
                <a:lnTo>
                  <a:pt x="16763" y="99060"/>
                </a:lnTo>
                <a:lnTo>
                  <a:pt x="15239" y="96012"/>
                </a:lnTo>
                <a:lnTo>
                  <a:pt x="15239" y="92963"/>
                </a:lnTo>
                <a:lnTo>
                  <a:pt x="16763" y="88391"/>
                </a:lnTo>
                <a:lnTo>
                  <a:pt x="28955" y="35051"/>
                </a:lnTo>
                <a:close/>
              </a:path>
              <a:path w="48895" h="111760">
                <a:moveTo>
                  <a:pt x="36575" y="92963"/>
                </a:moveTo>
                <a:lnTo>
                  <a:pt x="35051" y="92963"/>
                </a:lnTo>
                <a:lnTo>
                  <a:pt x="33527" y="96012"/>
                </a:lnTo>
                <a:lnTo>
                  <a:pt x="30479" y="97536"/>
                </a:lnTo>
                <a:lnTo>
                  <a:pt x="28955" y="99060"/>
                </a:lnTo>
                <a:lnTo>
                  <a:pt x="25907" y="100583"/>
                </a:lnTo>
                <a:lnTo>
                  <a:pt x="24383" y="102107"/>
                </a:lnTo>
                <a:lnTo>
                  <a:pt x="33527" y="102107"/>
                </a:lnTo>
                <a:lnTo>
                  <a:pt x="35051" y="100583"/>
                </a:lnTo>
                <a:lnTo>
                  <a:pt x="36575" y="92963"/>
                </a:lnTo>
                <a:close/>
              </a:path>
              <a:path w="48895" h="111760">
                <a:moveTo>
                  <a:pt x="36575" y="0"/>
                </a:moveTo>
                <a:lnTo>
                  <a:pt x="33527" y="0"/>
                </a:lnTo>
                <a:lnTo>
                  <a:pt x="28955" y="6095"/>
                </a:lnTo>
                <a:lnTo>
                  <a:pt x="25907" y="10667"/>
                </a:lnTo>
                <a:lnTo>
                  <a:pt x="24383" y="13715"/>
                </a:lnTo>
                <a:lnTo>
                  <a:pt x="13715" y="24383"/>
                </a:lnTo>
                <a:lnTo>
                  <a:pt x="4572" y="30479"/>
                </a:lnTo>
                <a:lnTo>
                  <a:pt x="1524" y="30479"/>
                </a:lnTo>
                <a:lnTo>
                  <a:pt x="0" y="35051"/>
                </a:lnTo>
                <a:lnTo>
                  <a:pt x="47243" y="35051"/>
                </a:lnTo>
                <a:lnTo>
                  <a:pt x="48767" y="27431"/>
                </a:lnTo>
                <a:lnTo>
                  <a:pt x="30479" y="27431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5861303" y="6214871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7432" y="35051"/>
                </a:moveTo>
                <a:lnTo>
                  <a:pt x="12192" y="35051"/>
                </a:lnTo>
                <a:lnTo>
                  <a:pt x="0" y="96012"/>
                </a:lnTo>
                <a:lnTo>
                  <a:pt x="0" y="103631"/>
                </a:lnTo>
                <a:lnTo>
                  <a:pt x="1524" y="106679"/>
                </a:lnTo>
                <a:lnTo>
                  <a:pt x="4572" y="109727"/>
                </a:lnTo>
                <a:lnTo>
                  <a:pt x="7620" y="111251"/>
                </a:lnTo>
                <a:lnTo>
                  <a:pt x="21336" y="111251"/>
                </a:lnTo>
                <a:lnTo>
                  <a:pt x="30480" y="105155"/>
                </a:lnTo>
                <a:lnTo>
                  <a:pt x="32512" y="102107"/>
                </a:lnTo>
                <a:lnTo>
                  <a:pt x="19812" y="102107"/>
                </a:lnTo>
                <a:lnTo>
                  <a:pt x="16763" y="100583"/>
                </a:lnTo>
                <a:lnTo>
                  <a:pt x="16763" y="99060"/>
                </a:lnTo>
                <a:lnTo>
                  <a:pt x="15240" y="96012"/>
                </a:lnTo>
                <a:lnTo>
                  <a:pt x="15240" y="92963"/>
                </a:lnTo>
                <a:lnTo>
                  <a:pt x="16763" y="88391"/>
                </a:lnTo>
                <a:lnTo>
                  <a:pt x="27432" y="35051"/>
                </a:lnTo>
                <a:close/>
              </a:path>
              <a:path w="48895" h="111760">
                <a:moveTo>
                  <a:pt x="36575" y="92963"/>
                </a:moveTo>
                <a:lnTo>
                  <a:pt x="32004" y="92963"/>
                </a:lnTo>
                <a:lnTo>
                  <a:pt x="32004" y="96012"/>
                </a:lnTo>
                <a:lnTo>
                  <a:pt x="28956" y="99060"/>
                </a:lnTo>
                <a:lnTo>
                  <a:pt x="25908" y="100583"/>
                </a:lnTo>
                <a:lnTo>
                  <a:pt x="24384" y="102107"/>
                </a:lnTo>
                <a:lnTo>
                  <a:pt x="32512" y="102107"/>
                </a:lnTo>
                <a:lnTo>
                  <a:pt x="33528" y="100583"/>
                </a:lnTo>
                <a:lnTo>
                  <a:pt x="36575" y="92963"/>
                </a:lnTo>
                <a:close/>
              </a:path>
              <a:path w="48895" h="111760">
                <a:moveTo>
                  <a:pt x="33528" y="0"/>
                </a:moveTo>
                <a:lnTo>
                  <a:pt x="32004" y="0"/>
                </a:lnTo>
                <a:lnTo>
                  <a:pt x="28956" y="6095"/>
                </a:lnTo>
                <a:lnTo>
                  <a:pt x="25908" y="10667"/>
                </a:lnTo>
                <a:lnTo>
                  <a:pt x="24384" y="13715"/>
                </a:lnTo>
                <a:lnTo>
                  <a:pt x="19812" y="18287"/>
                </a:lnTo>
                <a:lnTo>
                  <a:pt x="10668" y="24383"/>
                </a:lnTo>
                <a:lnTo>
                  <a:pt x="4572" y="30479"/>
                </a:lnTo>
                <a:lnTo>
                  <a:pt x="0" y="30479"/>
                </a:lnTo>
                <a:lnTo>
                  <a:pt x="0" y="35051"/>
                </a:lnTo>
                <a:lnTo>
                  <a:pt x="47244" y="35051"/>
                </a:lnTo>
                <a:lnTo>
                  <a:pt x="48768" y="27431"/>
                </a:lnTo>
                <a:lnTo>
                  <a:pt x="28956" y="27431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5044566" y="6239255"/>
            <a:ext cx="73025" cy="88392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4600955" y="6214871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7432" y="35051"/>
                </a:moveTo>
                <a:lnTo>
                  <a:pt x="12192" y="35051"/>
                </a:lnTo>
                <a:lnTo>
                  <a:pt x="0" y="96012"/>
                </a:lnTo>
                <a:lnTo>
                  <a:pt x="0" y="103631"/>
                </a:lnTo>
                <a:lnTo>
                  <a:pt x="1524" y="106679"/>
                </a:lnTo>
                <a:lnTo>
                  <a:pt x="4572" y="109727"/>
                </a:lnTo>
                <a:lnTo>
                  <a:pt x="7620" y="111251"/>
                </a:lnTo>
                <a:lnTo>
                  <a:pt x="19812" y="111251"/>
                </a:lnTo>
                <a:lnTo>
                  <a:pt x="25908" y="108203"/>
                </a:lnTo>
                <a:lnTo>
                  <a:pt x="30480" y="105155"/>
                </a:lnTo>
                <a:lnTo>
                  <a:pt x="32512" y="102107"/>
                </a:lnTo>
                <a:lnTo>
                  <a:pt x="18288" y="102107"/>
                </a:lnTo>
                <a:lnTo>
                  <a:pt x="15240" y="99060"/>
                </a:lnTo>
                <a:lnTo>
                  <a:pt x="15240" y="88391"/>
                </a:lnTo>
                <a:lnTo>
                  <a:pt x="27432" y="35051"/>
                </a:lnTo>
                <a:close/>
              </a:path>
              <a:path w="48895" h="111760">
                <a:moveTo>
                  <a:pt x="36576" y="92963"/>
                </a:moveTo>
                <a:lnTo>
                  <a:pt x="33528" y="92963"/>
                </a:lnTo>
                <a:lnTo>
                  <a:pt x="32004" y="96012"/>
                </a:lnTo>
                <a:lnTo>
                  <a:pt x="30480" y="97536"/>
                </a:lnTo>
                <a:lnTo>
                  <a:pt x="27432" y="99060"/>
                </a:lnTo>
                <a:lnTo>
                  <a:pt x="24384" y="102107"/>
                </a:lnTo>
                <a:lnTo>
                  <a:pt x="32512" y="102107"/>
                </a:lnTo>
                <a:lnTo>
                  <a:pt x="33528" y="100583"/>
                </a:lnTo>
                <a:lnTo>
                  <a:pt x="36576" y="92963"/>
                </a:lnTo>
                <a:close/>
              </a:path>
              <a:path w="48895" h="111760">
                <a:moveTo>
                  <a:pt x="33528" y="0"/>
                </a:moveTo>
                <a:lnTo>
                  <a:pt x="32004" y="0"/>
                </a:lnTo>
                <a:lnTo>
                  <a:pt x="28956" y="6095"/>
                </a:lnTo>
                <a:lnTo>
                  <a:pt x="25908" y="10667"/>
                </a:lnTo>
                <a:lnTo>
                  <a:pt x="22860" y="13715"/>
                </a:lnTo>
                <a:lnTo>
                  <a:pt x="19812" y="18287"/>
                </a:lnTo>
                <a:lnTo>
                  <a:pt x="10668" y="24383"/>
                </a:lnTo>
                <a:lnTo>
                  <a:pt x="4572" y="30479"/>
                </a:lnTo>
                <a:lnTo>
                  <a:pt x="0" y="30479"/>
                </a:lnTo>
                <a:lnTo>
                  <a:pt x="0" y="35051"/>
                </a:lnTo>
                <a:lnTo>
                  <a:pt x="47244" y="35051"/>
                </a:lnTo>
                <a:lnTo>
                  <a:pt x="48768" y="27431"/>
                </a:lnTo>
                <a:lnTo>
                  <a:pt x="28956" y="27431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4430267" y="6242303"/>
            <a:ext cx="111760" cy="123825"/>
          </a:xfrm>
          <a:custGeom>
            <a:avLst/>
            <a:gdLst/>
            <a:ahLst/>
            <a:cxnLst/>
            <a:rect l="l" t="t" r="r" b="b"/>
            <a:pathLst>
              <a:path w="111760" h="123825">
                <a:moveTo>
                  <a:pt x="16764" y="105156"/>
                </a:moveTo>
                <a:lnTo>
                  <a:pt x="6096" y="105156"/>
                </a:lnTo>
                <a:lnTo>
                  <a:pt x="1524" y="109728"/>
                </a:lnTo>
                <a:lnTo>
                  <a:pt x="0" y="112775"/>
                </a:lnTo>
                <a:lnTo>
                  <a:pt x="0" y="115824"/>
                </a:lnTo>
                <a:lnTo>
                  <a:pt x="1524" y="117348"/>
                </a:lnTo>
                <a:lnTo>
                  <a:pt x="3048" y="120396"/>
                </a:lnTo>
                <a:lnTo>
                  <a:pt x="4572" y="121920"/>
                </a:lnTo>
                <a:lnTo>
                  <a:pt x="7620" y="123444"/>
                </a:lnTo>
                <a:lnTo>
                  <a:pt x="16764" y="123444"/>
                </a:lnTo>
                <a:lnTo>
                  <a:pt x="21336" y="120396"/>
                </a:lnTo>
                <a:lnTo>
                  <a:pt x="27432" y="117348"/>
                </a:lnTo>
                <a:lnTo>
                  <a:pt x="33528" y="112775"/>
                </a:lnTo>
                <a:lnTo>
                  <a:pt x="39624" y="106680"/>
                </a:lnTo>
                <a:lnTo>
                  <a:pt x="21336" y="106680"/>
                </a:lnTo>
                <a:lnTo>
                  <a:pt x="16764" y="105156"/>
                </a:lnTo>
                <a:close/>
              </a:path>
              <a:path w="111760" h="123825">
                <a:moveTo>
                  <a:pt x="59436" y="0"/>
                </a:moveTo>
                <a:lnTo>
                  <a:pt x="21336" y="0"/>
                </a:lnTo>
                <a:lnTo>
                  <a:pt x="21336" y="3048"/>
                </a:lnTo>
                <a:lnTo>
                  <a:pt x="24384" y="6096"/>
                </a:lnTo>
                <a:lnTo>
                  <a:pt x="25908" y="6096"/>
                </a:lnTo>
                <a:lnTo>
                  <a:pt x="25908" y="7620"/>
                </a:lnTo>
                <a:lnTo>
                  <a:pt x="28956" y="10668"/>
                </a:lnTo>
                <a:lnTo>
                  <a:pt x="30480" y="13716"/>
                </a:lnTo>
                <a:lnTo>
                  <a:pt x="30480" y="15240"/>
                </a:lnTo>
                <a:lnTo>
                  <a:pt x="32004" y="16763"/>
                </a:lnTo>
                <a:lnTo>
                  <a:pt x="47244" y="80772"/>
                </a:lnTo>
                <a:lnTo>
                  <a:pt x="39624" y="94487"/>
                </a:lnTo>
                <a:lnTo>
                  <a:pt x="33528" y="103632"/>
                </a:lnTo>
                <a:lnTo>
                  <a:pt x="27432" y="106680"/>
                </a:lnTo>
                <a:lnTo>
                  <a:pt x="39624" y="106680"/>
                </a:lnTo>
                <a:lnTo>
                  <a:pt x="67056" y="60960"/>
                </a:lnTo>
                <a:lnTo>
                  <a:pt x="59436" y="60960"/>
                </a:lnTo>
                <a:lnTo>
                  <a:pt x="47244" y="19812"/>
                </a:lnTo>
                <a:lnTo>
                  <a:pt x="45720" y="15240"/>
                </a:lnTo>
                <a:lnTo>
                  <a:pt x="45720" y="12192"/>
                </a:lnTo>
                <a:lnTo>
                  <a:pt x="47244" y="10668"/>
                </a:lnTo>
                <a:lnTo>
                  <a:pt x="47244" y="9144"/>
                </a:lnTo>
                <a:lnTo>
                  <a:pt x="53340" y="3048"/>
                </a:lnTo>
                <a:lnTo>
                  <a:pt x="57912" y="3048"/>
                </a:lnTo>
                <a:lnTo>
                  <a:pt x="59436" y="0"/>
                </a:lnTo>
                <a:close/>
              </a:path>
              <a:path w="111760" h="123825">
                <a:moveTo>
                  <a:pt x="105156" y="4572"/>
                </a:moveTo>
                <a:lnTo>
                  <a:pt x="89916" y="4572"/>
                </a:lnTo>
                <a:lnTo>
                  <a:pt x="89916" y="13716"/>
                </a:lnTo>
                <a:lnTo>
                  <a:pt x="88392" y="15240"/>
                </a:lnTo>
                <a:lnTo>
                  <a:pt x="59436" y="60960"/>
                </a:lnTo>
                <a:lnTo>
                  <a:pt x="67056" y="60960"/>
                </a:lnTo>
                <a:lnTo>
                  <a:pt x="94487" y="15240"/>
                </a:lnTo>
                <a:lnTo>
                  <a:pt x="97536" y="13716"/>
                </a:lnTo>
                <a:lnTo>
                  <a:pt x="99060" y="10668"/>
                </a:lnTo>
                <a:lnTo>
                  <a:pt x="99060" y="9144"/>
                </a:lnTo>
                <a:lnTo>
                  <a:pt x="102108" y="7620"/>
                </a:lnTo>
                <a:lnTo>
                  <a:pt x="105156" y="4572"/>
                </a:lnTo>
                <a:close/>
              </a:path>
              <a:path w="111760" h="123825">
                <a:moveTo>
                  <a:pt x="111252" y="0"/>
                </a:moveTo>
                <a:lnTo>
                  <a:pt x="83820" y="0"/>
                </a:lnTo>
                <a:lnTo>
                  <a:pt x="83820" y="3048"/>
                </a:lnTo>
                <a:lnTo>
                  <a:pt x="86868" y="3048"/>
                </a:lnTo>
                <a:lnTo>
                  <a:pt x="88392" y="4572"/>
                </a:lnTo>
                <a:lnTo>
                  <a:pt x="108204" y="4572"/>
                </a:lnTo>
                <a:lnTo>
                  <a:pt x="111252" y="3048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5187696" y="6181344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4">
                <a:moveTo>
                  <a:pt x="16763" y="18287"/>
                </a:moveTo>
                <a:lnTo>
                  <a:pt x="7619" y="18287"/>
                </a:lnTo>
                <a:lnTo>
                  <a:pt x="0" y="50291"/>
                </a:lnTo>
                <a:lnTo>
                  <a:pt x="0" y="57911"/>
                </a:lnTo>
                <a:lnTo>
                  <a:pt x="3048" y="60959"/>
                </a:lnTo>
                <a:lnTo>
                  <a:pt x="4571" y="60959"/>
                </a:lnTo>
                <a:lnTo>
                  <a:pt x="6095" y="62483"/>
                </a:lnTo>
                <a:lnTo>
                  <a:pt x="9143" y="62483"/>
                </a:lnTo>
                <a:lnTo>
                  <a:pt x="18287" y="57911"/>
                </a:lnTo>
                <a:lnTo>
                  <a:pt x="18287" y="56387"/>
                </a:lnTo>
                <a:lnTo>
                  <a:pt x="12191" y="56387"/>
                </a:lnTo>
                <a:lnTo>
                  <a:pt x="9143" y="53339"/>
                </a:lnTo>
                <a:lnTo>
                  <a:pt x="9143" y="48767"/>
                </a:lnTo>
                <a:lnTo>
                  <a:pt x="16763" y="18287"/>
                </a:lnTo>
                <a:close/>
              </a:path>
              <a:path w="27939" h="62864">
                <a:moveTo>
                  <a:pt x="21336" y="53339"/>
                </a:moveTo>
                <a:lnTo>
                  <a:pt x="18287" y="53339"/>
                </a:lnTo>
                <a:lnTo>
                  <a:pt x="16763" y="54863"/>
                </a:lnTo>
                <a:lnTo>
                  <a:pt x="15239" y="54863"/>
                </a:lnTo>
                <a:lnTo>
                  <a:pt x="13715" y="56387"/>
                </a:lnTo>
                <a:lnTo>
                  <a:pt x="18287" y="56387"/>
                </a:lnTo>
                <a:lnTo>
                  <a:pt x="18287" y="54863"/>
                </a:lnTo>
                <a:lnTo>
                  <a:pt x="21336" y="53339"/>
                </a:lnTo>
                <a:close/>
              </a:path>
              <a:path w="27939" h="62864">
                <a:moveTo>
                  <a:pt x="19812" y="0"/>
                </a:moveTo>
                <a:lnTo>
                  <a:pt x="18287" y="0"/>
                </a:lnTo>
                <a:lnTo>
                  <a:pt x="15239" y="6095"/>
                </a:lnTo>
                <a:lnTo>
                  <a:pt x="12191" y="9143"/>
                </a:lnTo>
                <a:lnTo>
                  <a:pt x="9143" y="10667"/>
                </a:lnTo>
                <a:lnTo>
                  <a:pt x="7619" y="12191"/>
                </a:lnTo>
                <a:lnTo>
                  <a:pt x="4571" y="13715"/>
                </a:lnTo>
                <a:lnTo>
                  <a:pt x="3048" y="15239"/>
                </a:lnTo>
                <a:lnTo>
                  <a:pt x="0" y="16763"/>
                </a:lnTo>
                <a:lnTo>
                  <a:pt x="0" y="18287"/>
                </a:lnTo>
                <a:lnTo>
                  <a:pt x="25907" y="18287"/>
                </a:lnTo>
                <a:lnTo>
                  <a:pt x="27431" y="15239"/>
                </a:lnTo>
                <a:lnTo>
                  <a:pt x="16763" y="15239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6048755" y="6281928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7620" y="0"/>
                </a:moveTo>
                <a:lnTo>
                  <a:pt x="0" y="0"/>
                </a:lnTo>
                <a:lnTo>
                  <a:pt x="0" y="44196"/>
                </a:lnTo>
                <a:lnTo>
                  <a:pt x="7620" y="4419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6006084" y="6278117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6048755" y="6231635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5269991" y="627811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4753355" y="626135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4753355" y="62956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5122164" y="6211823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1018032" y="6906768"/>
            <a:ext cx="3709416" cy="14782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1537716" y="7271004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50292" y="0"/>
                </a:moveTo>
                <a:lnTo>
                  <a:pt x="20931" y="28932"/>
                </a:lnTo>
                <a:lnTo>
                  <a:pt x="3428" y="74295"/>
                </a:lnTo>
                <a:lnTo>
                  <a:pt x="0" y="108204"/>
                </a:lnTo>
                <a:lnTo>
                  <a:pt x="833" y="125063"/>
                </a:lnTo>
                <a:lnTo>
                  <a:pt x="12192" y="172212"/>
                </a:lnTo>
                <a:lnTo>
                  <a:pt x="38552" y="206287"/>
                </a:lnTo>
                <a:lnTo>
                  <a:pt x="50292" y="214884"/>
                </a:lnTo>
                <a:lnTo>
                  <a:pt x="50292" y="210312"/>
                </a:lnTo>
                <a:lnTo>
                  <a:pt x="43743" y="204573"/>
                </a:lnTo>
                <a:lnTo>
                  <a:pt x="37909" y="198691"/>
                </a:lnTo>
                <a:lnTo>
                  <a:pt x="22740" y="161496"/>
                </a:lnTo>
                <a:lnTo>
                  <a:pt x="21336" y="152400"/>
                </a:lnTo>
                <a:lnTo>
                  <a:pt x="19335" y="140946"/>
                </a:lnTo>
                <a:lnTo>
                  <a:pt x="17906" y="129349"/>
                </a:lnTo>
                <a:lnTo>
                  <a:pt x="17049" y="117467"/>
                </a:lnTo>
                <a:lnTo>
                  <a:pt x="16764" y="105156"/>
                </a:lnTo>
                <a:lnTo>
                  <a:pt x="17049" y="93773"/>
                </a:lnTo>
                <a:lnTo>
                  <a:pt x="17907" y="82677"/>
                </a:lnTo>
                <a:lnTo>
                  <a:pt x="19335" y="72151"/>
                </a:lnTo>
                <a:lnTo>
                  <a:pt x="21336" y="62484"/>
                </a:lnTo>
                <a:lnTo>
                  <a:pt x="22979" y="51839"/>
                </a:lnTo>
                <a:lnTo>
                  <a:pt x="39243" y="14859"/>
                </a:lnTo>
                <a:lnTo>
                  <a:pt x="50292" y="6096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2505455" y="7271004"/>
            <a:ext cx="47625" cy="215265"/>
          </a:xfrm>
          <a:custGeom>
            <a:avLst/>
            <a:gdLst/>
            <a:ahLst/>
            <a:cxnLst/>
            <a:rect l="l" t="t" r="r" b="b"/>
            <a:pathLst>
              <a:path w="47625" h="215265">
                <a:moveTo>
                  <a:pt x="0" y="0"/>
                </a:moveTo>
                <a:lnTo>
                  <a:pt x="0" y="6096"/>
                </a:lnTo>
                <a:lnTo>
                  <a:pt x="4786" y="11620"/>
                </a:lnTo>
                <a:lnTo>
                  <a:pt x="9715" y="17145"/>
                </a:lnTo>
                <a:lnTo>
                  <a:pt x="14358" y="23241"/>
                </a:lnTo>
                <a:lnTo>
                  <a:pt x="27431" y="64008"/>
                </a:lnTo>
                <a:lnTo>
                  <a:pt x="30480" y="109728"/>
                </a:lnTo>
                <a:lnTo>
                  <a:pt x="30218" y="121800"/>
                </a:lnTo>
                <a:lnTo>
                  <a:pt x="25336" y="164544"/>
                </a:lnTo>
                <a:lnTo>
                  <a:pt x="8953" y="200787"/>
                </a:lnTo>
                <a:lnTo>
                  <a:pt x="0" y="210312"/>
                </a:lnTo>
                <a:lnTo>
                  <a:pt x="0" y="214884"/>
                </a:lnTo>
                <a:lnTo>
                  <a:pt x="26360" y="187237"/>
                </a:lnTo>
                <a:lnTo>
                  <a:pt x="44386" y="142684"/>
                </a:lnTo>
                <a:lnTo>
                  <a:pt x="47243" y="108204"/>
                </a:lnTo>
                <a:lnTo>
                  <a:pt x="46624" y="91344"/>
                </a:lnTo>
                <a:lnTo>
                  <a:pt x="35051" y="44196"/>
                </a:lnTo>
                <a:lnTo>
                  <a:pt x="9977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3331464" y="7426452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20" h="68579">
                <a:moveTo>
                  <a:pt x="38608" y="6096"/>
                </a:moveTo>
                <a:lnTo>
                  <a:pt x="22860" y="6096"/>
                </a:lnTo>
                <a:lnTo>
                  <a:pt x="25908" y="7620"/>
                </a:lnTo>
                <a:lnTo>
                  <a:pt x="32003" y="13716"/>
                </a:lnTo>
                <a:lnTo>
                  <a:pt x="33527" y="18287"/>
                </a:lnTo>
                <a:lnTo>
                  <a:pt x="33527" y="27431"/>
                </a:lnTo>
                <a:lnTo>
                  <a:pt x="30480" y="33528"/>
                </a:lnTo>
                <a:lnTo>
                  <a:pt x="24384" y="41148"/>
                </a:lnTo>
                <a:lnTo>
                  <a:pt x="21002" y="46267"/>
                </a:lnTo>
                <a:lnTo>
                  <a:pt x="15621" y="52387"/>
                </a:lnTo>
                <a:lnTo>
                  <a:pt x="8445" y="59436"/>
                </a:lnTo>
                <a:lnTo>
                  <a:pt x="0" y="67056"/>
                </a:lnTo>
                <a:lnTo>
                  <a:pt x="0" y="68580"/>
                </a:lnTo>
                <a:lnTo>
                  <a:pt x="41148" y="68580"/>
                </a:lnTo>
                <a:lnTo>
                  <a:pt x="44005" y="60960"/>
                </a:lnTo>
                <a:lnTo>
                  <a:pt x="10668" y="60960"/>
                </a:lnTo>
                <a:lnTo>
                  <a:pt x="13715" y="59436"/>
                </a:lnTo>
                <a:lnTo>
                  <a:pt x="19812" y="53340"/>
                </a:lnTo>
                <a:lnTo>
                  <a:pt x="25908" y="45720"/>
                </a:lnTo>
                <a:lnTo>
                  <a:pt x="32003" y="39624"/>
                </a:lnTo>
                <a:lnTo>
                  <a:pt x="36575" y="32004"/>
                </a:lnTo>
                <a:lnTo>
                  <a:pt x="39624" y="27431"/>
                </a:lnTo>
                <a:lnTo>
                  <a:pt x="41148" y="22860"/>
                </a:lnTo>
                <a:lnTo>
                  <a:pt x="42672" y="21336"/>
                </a:lnTo>
                <a:lnTo>
                  <a:pt x="42672" y="12192"/>
                </a:lnTo>
                <a:lnTo>
                  <a:pt x="38608" y="6096"/>
                </a:lnTo>
                <a:close/>
              </a:path>
              <a:path w="45720" h="68579">
                <a:moveTo>
                  <a:pt x="45720" y="56387"/>
                </a:moveTo>
                <a:lnTo>
                  <a:pt x="44196" y="56387"/>
                </a:lnTo>
                <a:lnTo>
                  <a:pt x="44196" y="57912"/>
                </a:lnTo>
                <a:lnTo>
                  <a:pt x="42672" y="57912"/>
                </a:lnTo>
                <a:lnTo>
                  <a:pt x="39624" y="60960"/>
                </a:lnTo>
                <a:lnTo>
                  <a:pt x="44005" y="60960"/>
                </a:lnTo>
                <a:lnTo>
                  <a:pt x="45720" y="56387"/>
                </a:lnTo>
                <a:close/>
              </a:path>
              <a:path w="45720" h="68579">
                <a:moveTo>
                  <a:pt x="32003" y="0"/>
                </a:moveTo>
                <a:lnTo>
                  <a:pt x="12191" y="0"/>
                </a:lnTo>
                <a:lnTo>
                  <a:pt x="4572" y="7620"/>
                </a:lnTo>
                <a:lnTo>
                  <a:pt x="3048" y="12192"/>
                </a:lnTo>
                <a:lnTo>
                  <a:pt x="1524" y="18287"/>
                </a:lnTo>
                <a:lnTo>
                  <a:pt x="4572" y="18287"/>
                </a:lnTo>
                <a:lnTo>
                  <a:pt x="4572" y="15240"/>
                </a:lnTo>
                <a:lnTo>
                  <a:pt x="10668" y="9143"/>
                </a:lnTo>
                <a:lnTo>
                  <a:pt x="16763" y="6096"/>
                </a:lnTo>
                <a:lnTo>
                  <a:pt x="38608" y="6096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3294888" y="7196328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4" y="120396"/>
                </a:moveTo>
                <a:lnTo>
                  <a:pt x="1524" y="120396"/>
                </a:lnTo>
                <a:lnTo>
                  <a:pt x="1524" y="123444"/>
                </a:lnTo>
                <a:lnTo>
                  <a:pt x="47244" y="123444"/>
                </a:lnTo>
                <a:lnTo>
                  <a:pt x="47244" y="120396"/>
                </a:lnTo>
                <a:close/>
              </a:path>
              <a:path w="47625" h="123825">
                <a:moveTo>
                  <a:pt x="33527" y="13716"/>
                </a:moveTo>
                <a:lnTo>
                  <a:pt x="12191" y="13716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9812"/>
                </a:lnTo>
                <a:lnTo>
                  <a:pt x="16763" y="115824"/>
                </a:lnTo>
                <a:lnTo>
                  <a:pt x="15239" y="117348"/>
                </a:lnTo>
                <a:lnTo>
                  <a:pt x="13715" y="117348"/>
                </a:lnTo>
                <a:lnTo>
                  <a:pt x="12191" y="118872"/>
                </a:lnTo>
                <a:lnTo>
                  <a:pt x="12191" y="120396"/>
                </a:lnTo>
                <a:lnTo>
                  <a:pt x="38100" y="120396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5824"/>
                </a:lnTo>
                <a:lnTo>
                  <a:pt x="33527" y="13716"/>
                </a:lnTo>
                <a:close/>
              </a:path>
              <a:path w="47625" h="123825">
                <a:moveTo>
                  <a:pt x="33527" y="0"/>
                </a:moveTo>
                <a:lnTo>
                  <a:pt x="30479" y="0"/>
                </a:lnTo>
                <a:lnTo>
                  <a:pt x="0" y="13716"/>
                </a:lnTo>
                <a:lnTo>
                  <a:pt x="1524" y="16764"/>
                </a:lnTo>
                <a:lnTo>
                  <a:pt x="4572" y="15240"/>
                </a:lnTo>
                <a:lnTo>
                  <a:pt x="9144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2985516" y="730758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0" y="0"/>
                </a:moveTo>
                <a:lnTo>
                  <a:pt x="0" y="4572"/>
                </a:lnTo>
                <a:lnTo>
                  <a:pt x="6095" y="7620"/>
                </a:lnTo>
                <a:lnTo>
                  <a:pt x="15239" y="16764"/>
                </a:lnTo>
                <a:lnTo>
                  <a:pt x="19811" y="22860"/>
                </a:lnTo>
                <a:lnTo>
                  <a:pt x="22859" y="27432"/>
                </a:lnTo>
                <a:lnTo>
                  <a:pt x="22859" y="30480"/>
                </a:lnTo>
                <a:lnTo>
                  <a:pt x="25907" y="36576"/>
                </a:lnTo>
                <a:lnTo>
                  <a:pt x="27431" y="44196"/>
                </a:lnTo>
                <a:lnTo>
                  <a:pt x="28956" y="50292"/>
                </a:lnTo>
                <a:lnTo>
                  <a:pt x="30718" y="59221"/>
                </a:lnTo>
                <a:lnTo>
                  <a:pt x="31622" y="68008"/>
                </a:lnTo>
                <a:lnTo>
                  <a:pt x="31956" y="77081"/>
                </a:lnTo>
                <a:lnTo>
                  <a:pt x="32003" y="86868"/>
                </a:lnTo>
                <a:lnTo>
                  <a:pt x="31742" y="95107"/>
                </a:lnTo>
                <a:lnTo>
                  <a:pt x="24193" y="135826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8148" y="97274"/>
                </a:lnTo>
                <a:lnTo>
                  <a:pt x="48767" y="83820"/>
                </a:lnTo>
                <a:lnTo>
                  <a:pt x="48482" y="74461"/>
                </a:lnTo>
                <a:lnTo>
                  <a:pt x="34670" y="30861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2842260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3715" y="32004"/>
                </a:lnTo>
                <a:lnTo>
                  <a:pt x="1071" y="70365"/>
                </a:lnTo>
                <a:lnTo>
                  <a:pt x="0" y="83820"/>
                </a:lnTo>
                <a:lnTo>
                  <a:pt x="523" y="93178"/>
                </a:lnTo>
                <a:lnTo>
                  <a:pt x="15620" y="136969"/>
                </a:lnTo>
                <a:lnTo>
                  <a:pt x="43719" y="164830"/>
                </a:lnTo>
                <a:lnTo>
                  <a:pt x="50291" y="167640"/>
                </a:lnTo>
                <a:lnTo>
                  <a:pt x="50291" y="164592"/>
                </a:lnTo>
                <a:lnTo>
                  <a:pt x="44195" y="160020"/>
                </a:lnTo>
                <a:lnTo>
                  <a:pt x="30479" y="146304"/>
                </a:lnTo>
                <a:lnTo>
                  <a:pt x="27431" y="137160"/>
                </a:lnTo>
                <a:lnTo>
                  <a:pt x="24383" y="131064"/>
                </a:lnTo>
                <a:lnTo>
                  <a:pt x="22859" y="124968"/>
                </a:lnTo>
                <a:lnTo>
                  <a:pt x="21335" y="117348"/>
                </a:lnTo>
                <a:lnTo>
                  <a:pt x="19573" y="109061"/>
                </a:lnTo>
                <a:lnTo>
                  <a:pt x="18668" y="100203"/>
                </a:lnTo>
                <a:lnTo>
                  <a:pt x="18420" y="93178"/>
                </a:lnTo>
                <a:lnTo>
                  <a:pt x="18302" y="83820"/>
                </a:lnTo>
                <a:lnTo>
                  <a:pt x="18423" y="70365"/>
                </a:lnTo>
                <a:lnTo>
                  <a:pt x="26098" y="32766"/>
                </a:lnTo>
                <a:lnTo>
                  <a:pt x="32003" y="21336"/>
                </a:lnTo>
                <a:lnTo>
                  <a:pt x="36575" y="13716"/>
                </a:lnTo>
                <a:lnTo>
                  <a:pt x="42671" y="7620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435351" y="730758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5240" y="16764"/>
                </a:lnTo>
                <a:lnTo>
                  <a:pt x="18287" y="22860"/>
                </a:lnTo>
                <a:lnTo>
                  <a:pt x="21336" y="27432"/>
                </a:lnTo>
                <a:lnTo>
                  <a:pt x="24384" y="30480"/>
                </a:lnTo>
                <a:lnTo>
                  <a:pt x="25908" y="36576"/>
                </a:lnTo>
                <a:lnTo>
                  <a:pt x="27431" y="44196"/>
                </a:lnTo>
                <a:lnTo>
                  <a:pt x="28956" y="50292"/>
                </a:lnTo>
                <a:lnTo>
                  <a:pt x="30075" y="59221"/>
                </a:lnTo>
                <a:lnTo>
                  <a:pt x="31051" y="68008"/>
                </a:lnTo>
                <a:lnTo>
                  <a:pt x="31742" y="77081"/>
                </a:lnTo>
                <a:lnTo>
                  <a:pt x="32004" y="86868"/>
                </a:lnTo>
                <a:lnTo>
                  <a:pt x="31742" y="95107"/>
                </a:lnTo>
                <a:lnTo>
                  <a:pt x="24193" y="135826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8148" y="97274"/>
                </a:lnTo>
                <a:lnTo>
                  <a:pt x="48768" y="83820"/>
                </a:lnTo>
                <a:lnTo>
                  <a:pt x="48458" y="74461"/>
                </a:lnTo>
                <a:lnTo>
                  <a:pt x="33908" y="30861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2345517" y="7312152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41066" y="0"/>
                </a:moveTo>
                <a:lnTo>
                  <a:pt x="28874" y="0"/>
                </a:lnTo>
                <a:lnTo>
                  <a:pt x="22778" y="4572"/>
                </a:lnTo>
                <a:lnTo>
                  <a:pt x="1252" y="44005"/>
                </a:lnTo>
                <a:lnTo>
                  <a:pt x="0" y="65531"/>
                </a:lnTo>
                <a:lnTo>
                  <a:pt x="513" y="75152"/>
                </a:lnTo>
                <a:lnTo>
                  <a:pt x="16635" y="114300"/>
                </a:lnTo>
                <a:lnTo>
                  <a:pt x="39542" y="126492"/>
                </a:lnTo>
                <a:lnTo>
                  <a:pt x="45638" y="126492"/>
                </a:lnTo>
                <a:lnTo>
                  <a:pt x="50210" y="123443"/>
                </a:lnTo>
                <a:lnTo>
                  <a:pt x="55290" y="120396"/>
                </a:lnTo>
                <a:lnTo>
                  <a:pt x="31922" y="120396"/>
                </a:lnTo>
                <a:lnTo>
                  <a:pt x="27336" y="114276"/>
                </a:lnTo>
                <a:lnTo>
                  <a:pt x="18206" y="65531"/>
                </a:lnTo>
                <a:lnTo>
                  <a:pt x="18468" y="57745"/>
                </a:lnTo>
                <a:lnTo>
                  <a:pt x="24302" y="15240"/>
                </a:lnTo>
                <a:lnTo>
                  <a:pt x="28874" y="10668"/>
                </a:lnTo>
                <a:lnTo>
                  <a:pt x="31922" y="6096"/>
                </a:lnTo>
                <a:lnTo>
                  <a:pt x="36494" y="4572"/>
                </a:lnTo>
                <a:lnTo>
                  <a:pt x="55796" y="4572"/>
                </a:lnTo>
                <a:lnTo>
                  <a:pt x="53258" y="2857"/>
                </a:lnTo>
                <a:lnTo>
                  <a:pt x="47019" y="642"/>
                </a:lnTo>
                <a:lnTo>
                  <a:pt x="41066" y="0"/>
                </a:lnTo>
                <a:close/>
              </a:path>
              <a:path w="79375" h="127000">
                <a:moveTo>
                  <a:pt x="55796" y="4572"/>
                </a:moveTo>
                <a:lnTo>
                  <a:pt x="44114" y="4572"/>
                </a:lnTo>
                <a:lnTo>
                  <a:pt x="45638" y="6096"/>
                </a:lnTo>
                <a:lnTo>
                  <a:pt x="48686" y="7620"/>
                </a:lnTo>
                <a:lnTo>
                  <a:pt x="51734" y="10668"/>
                </a:lnTo>
                <a:lnTo>
                  <a:pt x="62116" y="47934"/>
                </a:lnTo>
                <a:lnTo>
                  <a:pt x="62336" y="60960"/>
                </a:lnTo>
                <a:lnTo>
                  <a:pt x="62104" y="71175"/>
                </a:lnTo>
                <a:lnTo>
                  <a:pt x="61259" y="82677"/>
                </a:lnTo>
                <a:lnTo>
                  <a:pt x="59830" y="92630"/>
                </a:lnTo>
                <a:lnTo>
                  <a:pt x="57830" y="100584"/>
                </a:lnTo>
                <a:lnTo>
                  <a:pt x="56306" y="108204"/>
                </a:lnTo>
                <a:lnTo>
                  <a:pt x="53258" y="114300"/>
                </a:lnTo>
                <a:lnTo>
                  <a:pt x="48686" y="115824"/>
                </a:lnTo>
                <a:lnTo>
                  <a:pt x="45638" y="118872"/>
                </a:lnTo>
                <a:lnTo>
                  <a:pt x="42590" y="120396"/>
                </a:lnTo>
                <a:lnTo>
                  <a:pt x="55290" y="120396"/>
                </a:lnTo>
                <a:lnTo>
                  <a:pt x="77833" y="80962"/>
                </a:lnTo>
                <a:lnTo>
                  <a:pt x="79166" y="60960"/>
                </a:lnTo>
                <a:lnTo>
                  <a:pt x="78309" y="46720"/>
                </a:lnTo>
                <a:lnTo>
                  <a:pt x="75737" y="33909"/>
                </a:lnTo>
                <a:lnTo>
                  <a:pt x="71451" y="22812"/>
                </a:lnTo>
                <a:lnTo>
                  <a:pt x="65450" y="13716"/>
                </a:lnTo>
                <a:lnTo>
                  <a:pt x="59497" y="7072"/>
                </a:lnTo>
                <a:lnTo>
                  <a:pt x="55796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2282951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3716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178"/>
                </a:lnTo>
                <a:lnTo>
                  <a:pt x="1524" y="102679"/>
                </a:lnTo>
                <a:lnTo>
                  <a:pt x="3857" y="111894"/>
                </a:lnTo>
                <a:lnTo>
                  <a:pt x="7620" y="120396"/>
                </a:lnTo>
                <a:lnTo>
                  <a:pt x="11358" y="129039"/>
                </a:lnTo>
                <a:lnTo>
                  <a:pt x="37147" y="161163"/>
                </a:lnTo>
                <a:lnTo>
                  <a:pt x="50292" y="167640"/>
                </a:lnTo>
                <a:lnTo>
                  <a:pt x="50292" y="164592"/>
                </a:lnTo>
                <a:lnTo>
                  <a:pt x="42672" y="160020"/>
                </a:lnTo>
                <a:lnTo>
                  <a:pt x="39624" y="155448"/>
                </a:lnTo>
                <a:lnTo>
                  <a:pt x="19812" y="117348"/>
                </a:lnTo>
                <a:lnTo>
                  <a:pt x="16764" y="80772"/>
                </a:lnTo>
                <a:lnTo>
                  <a:pt x="17025" y="72556"/>
                </a:lnTo>
                <a:lnTo>
                  <a:pt x="25336" y="32766"/>
                </a:lnTo>
                <a:lnTo>
                  <a:pt x="32004" y="21336"/>
                </a:lnTo>
                <a:lnTo>
                  <a:pt x="36575" y="13716"/>
                </a:lnTo>
                <a:lnTo>
                  <a:pt x="41148" y="7620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1943100" y="730758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0" y="0"/>
                </a:moveTo>
                <a:lnTo>
                  <a:pt x="0" y="4572"/>
                </a:lnTo>
                <a:lnTo>
                  <a:pt x="6095" y="7620"/>
                </a:lnTo>
                <a:lnTo>
                  <a:pt x="10668" y="12192"/>
                </a:lnTo>
                <a:lnTo>
                  <a:pt x="13716" y="16764"/>
                </a:lnTo>
                <a:lnTo>
                  <a:pt x="18287" y="22860"/>
                </a:lnTo>
                <a:lnTo>
                  <a:pt x="21336" y="27432"/>
                </a:lnTo>
                <a:lnTo>
                  <a:pt x="25907" y="36576"/>
                </a:lnTo>
                <a:lnTo>
                  <a:pt x="27431" y="44196"/>
                </a:lnTo>
                <a:lnTo>
                  <a:pt x="28956" y="50292"/>
                </a:lnTo>
                <a:lnTo>
                  <a:pt x="30718" y="59221"/>
                </a:lnTo>
                <a:lnTo>
                  <a:pt x="31623" y="68008"/>
                </a:lnTo>
                <a:lnTo>
                  <a:pt x="31956" y="77081"/>
                </a:lnTo>
                <a:lnTo>
                  <a:pt x="32004" y="86868"/>
                </a:lnTo>
                <a:lnTo>
                  <a:pt x="31742" y="95107"/>
                </a:lnTo>
                <a:lnTo>
                  <a:pt x="24002" y="135826"/>
                </a:lnTo>
                <a:lnTo>
                  <a:pt x="16763" y="147828"/>
                </a:lnTo>
                <a:lnTo>
                  <a:pt x="12192" y="155448"/>
                </a:lnTo>
                <a:lnTo>
                  <a:pt x="7619" y="160020"/>
                </a:lnTo>
                <a:lnTo>
                  <a:pt x="0" y="164592"/>
                </a:lnTo>
                <a:lnTo>
                  <a:pt x="0" y="167640"/>
                </a:lnTo>
                <a:lnTo>
                  <a:pt x="35051" y="135636"/>
                </a:lnTo>
                <a:lnTo>
                  <a:pt x="47910" y="97274"/>
                </a:lnTo>
                <a:lnTo>
                  <a:pt x="48768" y="83820"/>
                </a:lnTo>
                <a:lnTo>
                  <a:pt x="48458" y="74461"/>
                </a:lnTo>
                <a:lnTo>
                  <a:pt x="33908" y="30861"/>
                </a:lnTo>
                <a:lnTo>
                  <a:pt x="6357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1798320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3716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178"/>
                </a:lnTo>
                <a:lnTo>
                  <a:pt x="16383" y="136969"/>
                </a:lnTo>
                <a:lnTo>
                  <a:pt x="43719" y="164830"/>
                </a:lnTo>
                <a:lnTo>
                  <a:pt x="50292" y="167640"/>
                </a:lnTo>
                <a:lnTo>
                  <a:pt x="50292" y="164592"/>
                </a:lnTo>
                <a:lnTo>
                  <a:pt x="42672" y="160020"/>
                </a:lnTo>
                <a:lnTo>
                  <a:pt x="39624" y="155448"/>
                </a:lnTo>
                <a:lnTo>
                  <a:pt x="35052" y="150876"/>
                </a:lnTo>
                <a:lnTo>
                  <a:pt x="25907" y="137160"/>
                </a:lnTo>
                <a:lnTo>
                  <a:pt x="24384" y="131064"/>
                </a:lnTo>
                <a:lnTo>
                  <a:pt x="21336" y="124968"/>
                </a:lnTo>
                <a:lnTo>
                  <a:pt x="19812" y="117348"/>
                </a:lnTo>
                <a:lnTo>
                  <a:pt x="19573" y="109061"/>
                </a:lnTo>
                <a:lnTo>
                  <a:pt x="19050" y="100203"/>
                </a:lnTo>
                <a:lnTo>
                  <a:pt x="18526" y="90773"/>
                </a:lnTo>
                <a:lnTo>
                  <a:pt x="18287" y="80772"/>
                </a:lnTo>
                <a:lnTo>
                  <a:pt x="18526" y="72556"/>
                </a:lnTo>
                <a:lnTo>
                  <a:pt x="19573" y="56126"/>
                </a:lnTo>
                <a:lnTo>
                  <a:pt x="19812" y="48768"/>
                </a:lnTo>
                <a:lnTo>
                  <a:pt x="22359" y="40195"/>
                </a:lnTo>
                <a:lnTo>
                  <a:pt x="25336" y="32766"/>
                </a:lnTo>
                <a:lnTo>
                  <a:pt x="28598" y="26479"/>
                </a:lnTo>
                <a:lnTo>
                  <a:pt x="32004" y="21336"/>
                </a:lnTo>
                <a:lnTo>
                  <a:pt x="36575" y="13716"/>
                </a:lnTo>
                <a:lnTo>
                  <a:pt x="42672" y="7620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3253740" y="7493507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704" y="83820"/>
                </a:moveTo>
                <a:lnTo>
                  <a:pt x="9144" y="83820"/>
                </a:lnTo>
                <a:lnTo>
                  <a:pt x="10668" y="85344"/>
                </a:lnTo>
                <a:lnTo>
                  <a:pt x="22860" y="88392"/>
                </a:lnTo>
                <a:lnTo>
                  <a:pt x="35051" y="88392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8579" h="88900">
                <a:moveTo>
                  <a:pt x="9144" y="56388"/>
                </a:moveTo>
                <a:lnTo>
                  <a:pt x="6096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6096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4384" y="82296"/>
                </a:lnTo>
                <a:lnTo>
                  <a:pt x="18287" y="79248"/>
                </a:lnTo>
                <a:lnTo>
                  <a:pt x="13715" y="74676"/>
                </a:lnTo>
                <a:lnTo>
                  <a:pt x="7620" y="65532"/>
                </a:lnTo>
                <a:lnTo>
                  <a:pt x="9144" y="56388"/>
                </a:lnTo>
                <a:close/>
              </a:path>
              <a:path w="68579" h="88900">
                <a:moveTo>
                  <a:pt x="45720" y="0"/>
                </a:moveTo>
                <a:lnTo>
                  <a:pt x="35051" y="0"/>
                </a:lnTo>
                <a:lnTo>
                  <a:pt x="28956" y="1524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2" y="24384"/>
                </a:lnTo>
                <a:lnTo>
                  <a:pt x="10668" y="28956"/>
                </a:lnTo>
                <a:lnTo>
                  <a:pt x="12192" y="33528"/>
                </a:lnTo>
                <a:lnTo>
                  <a:pt x="13715" y="36576"/>
                </a:lnTo>
                <a:lnTo>
                  <a:pt x="15239" y="41148"/>
                </a:lnTo>
                <a:lnTo>
                  <a:pt x="21336" y="44196"/>
                </a:lnTo>
                <a:lnTo>
                  <a:pt x="28956" y="47244"/>
                </a:lnTo>
                <a:lnTo>
                  <a:pt x="36575" y="51816"/>
                </a:lnTo>
                <a:lnTo>
                  <a:pt x="44196" y="59436"/>
                </a:lnTo>
                <a:lnTo>
                  <a:pt x="47244" y="65532"/>
                </a:lnTo>
                <a:lnTo>
                  <a:pt x="45720" y="70104"/>
                </a:lnTo>
                <a:lnTo>
                  <a:pt x="45720" y="73152"/>
                </a:lnTo>
                <a:lnTo>
                  <a:pt x="44196" y="76200"/>
                </a:lnTo>
                <a:lnTo>
                  <a:pt x="39624" y="77724"/>
                </a:lnTo>
                <a:lnTo>
                  <a:pt x="36575" y="80772"/>
                </a:lnTo>
                <a:lnTo>
                  <a:pt x="33527" y="82296"/>
                </a:lnTo>
                <a:lnTo>
                  <a:pt x="46736" y="82296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2484"/>
                </a:lnTo>
                <a:lnTo>
                  <a:pt x="60960" y="55268"/>
                </a:lnTo>
                <a:lnTo>
                  <a:pt x="58674" y="49339"/>
                </a:lnTo>
                <a:lnTo>
                  <a:pt x="54101" y="44267"/>
                </a:lnTo>
                <a:lnTo>
                  <a:pt x="47244" y="39624"/>
                </a:lnTo>
                <a:lnTo>
                  <a:pt x="35051" y="32004"/>
                </a:lnTo>
                <a:lnTo>
                  <a:pt x="30480" y="28956"/>
                </a:lnTo>
                <a:lnTo>
                  <a:pt x="24384" y="22860"/>
                </a:lnTo>
                <a:lnTo>
                  <a:pt x="24384" y="19812"/>
                </a:lnTo>
                <a:lnTo>
                  <a:pt x="25908" y="16764"/>
                </a:lnTo>
                <a:lnTo>
                  <a:pt x="25908" y="13716"/>
                </a:lnTo>
                <a:lnTo>
                  <a:pt x="27432" y="10668"/>
                </a:lnTo>
                <a:lnTo>
                  <a:pt x="30480" y="7620"/>
                </a:lnTo>
                <a:lnTo>
                  <a:pt x="36575" y="4572"/>
                </a:lnTo>
                <a:lnTo>
                  <a:pt x="67564" y="4572"/>
                </a:lnTo>
                <a:lnTo>
                  <a:pt x="67902" y="3048"/>
                </a:lnTo>
                <a:lnTo>
                  <a:pt x="57912" y="3048"/>
                </a:lnTo>
                <a:lnTo>
                  <a:pt x="56387" y="1524"/>
                </a:lnTo>
                <a:lnTo>
                  <a:pt x="50292" y="1524"/>
                </a:lnTo>
                <a:lnTo>
                  <a:pt x="45720" y="0"/>
                </a:lnTo>
                <a:close/>
              </a:path>
              <a:path w="68579" h="88900">
                <a:moveTo>
                  <a:pt x="67564" y="4572"/>
                </a:moveTo>
                <a:lnTo>
                  <a:pt x="47244" y="4572"/>
                </a:lnTo>
                <a:lnTo>
                  <a:pt x="51815" y="6096"/>
                </a:lnTo>
                <a:lnTo>
                  <a:pt x="53339" y="9144"/>
                </a:lnTo>
                <a:lnTo>
                  <a:pt x="56387" y="13716"/>
                </a:lnTo>
                <a:lnTo>
                  <a:pt x="57912" y="19812"/>
                </a:lnTo>
                <a:lnTo>
                  <a:pt x="57912" y="27432"/>
                </a:lnTo>
                <a:lnTo>
                  <a:pt x="62484" y="27432"/>
                </a:lnTo>
                <a:lnTo>
                  <a:pt x="67564" y="4572"/>
                </a:lnTo>
                <a:close/>
              </a:path>
              <a:path w="68579" h="88900">
                <a:moveTo>
                  <a:pt x="68580" y="0"/>
                </a:moveTo>
                <a:lnTo>
                  <a:pt x="65532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0960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2913888" y="735177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7619" y="82296"/>
                </a:lnTo>
                <a:lnTo>
                  <a:pt x="9143" y="83819"/>
                </a:lnTo>
                <a:lnTo>
                  <a:pt x="10668" y="83819"/>
                </a:lnTo>
                <a:lnTo>
                  <a:pt x="22860" y="86868"/>
                </a:lnTo>
                <a:lnTo>
                  <a:pt x="35051" y="86868"/>
                </a:lnTo>
                <a:lnTo>
                  <a:pt x="41148" y="83819"/>
                </a:lnTo>
                <a:lnTo>
                  <a:pt x="43687" y="82296"/>
                </a:lnTo>
                <a:close/>
              </a:path>
              <a:path w="67310" h="86995">
                <a:moveTo>
                  <a:pt x="7619" y="54863"/>
                </a:moveTo>
                <a:lnTo>
                  <a:pt x="4572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3048" y="83819"/>
                </a:lnTo>
                <a:lnTo>
                  <a:pt x="4572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0668" y="71628"/>
                </a:lnTo>
                <a:lnTo>
                  <a:pt x="7619" y="64007"/>
                </a:lnTo>
                <a:lnTo>
                  <a:pt x="7619" y="54863"/>
                </a:lnTo>
                <a:close/>
              </a:path>
              <a:path w="67310" h="86995">
                <a:moveTo>
                  <a:pt x="48768" y="0"/>
                </a:moveTo>
                <a:lnTo>
                  <a:pt x="35051" y="0"/>
                </a:lnTo>
                <a:lnTo>
                  <a:pt x="27431" y="1524"/>
                </a:lnTo>
                <a:lnTo>
                  <a:pt x="22860" y="6096"/>
                </a:lnTo>
                <a:lnTo>
                  <a:pt x="16763" y="10668"/>
                </a:lnTo>
                <a:lnTo>
                  <a:pt x="13716" y="16763"/>
                </a:lnTo>
                <a:lnTo>
                  <a:pt x="10668" y="28956"/>
                </a:lnTo>
                <a:lnTo>
                  <a:pt x="10668" y="32004"/>
                </a:lnTo>
                <a:lnTo>
                  <a:pt x="13716" y="35051"/>
                </a:lnTo>
                <a:lnTo>
                  <a:pt x="15239" y="39624"/>
                </a:lnTo>
                <a:lnTo>
                  <a:pt x="27431" y="48768"/>
                </a:lnTo>
                <a:lnTo>
                  <a:pt x="36575" y="51816"/>
                </a:lnTo>
                <a:lnTo>
                  <a:pt x="41148" y="54863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1"/>
                </a:lnTo>
                <a:lnTo>
                  <a:pt x="45719" y="68580"/>
                </a:lnTo>
                <a:lnTo>
                  <a:pt x="45719" y="73151"/>
                </a:lnTo>
                <a:lnTo>
                  <a:pt x="42672" y="74675"/>
                </a:lnTo>
                <a:lnTo>
                  <a:pt x="39624" y="77724"/>
                </a:lnTo>
                <a:lnTo>
                  <a:pt x="36575" y="79248"/>
                </a:lnTo>
                <a:lnTo>
                  <a:pt x="32004" y="80772"/>
                </a:lnTo>
                <a:lnTo>
                  <a:pt x="46227" y="80772"/>
                </a:lnTo>
                <a:lnTo>
                  <a:pt x="48768" y="79248"/>
                </a:lnTo>
                <a:lnTo>
                  <a:pt x="54863" y="74675"/>
                </a:lnTo>
                <a:lnTo>
                  <a:pt x="59436" y="70104"/>
                </a:lnTo>
                <a:lnTo>
                  <a:pt x="60960" y="60960"/>
                </a:lnTo>
                <a:lnTo>
                  <a:pt x="60960" y="54387"/>
                </a:lnTo>
                <a:lnTo>
                  <a:pt x="28956" y="28956"/>
                </a:lnTo>
                <a:lnTo>
                  <a:pt x="25907" y="27431"/>
                </a:lnTo>
                <a:lnTo>
                  <a:pt x="25907" y="24384"/>
                </a:lnTo>
                <a:lnTo>
                  <a:pt x="24384" y="21336"/>
                </a:lnTo>
                <a:lnTo>
                  <a:pt x="24384" y="15240"/>
                </a:lnTo>
                <a:lnTo>
                  <a:pt x="25907" y="12192"/>
                </a:lnTo>
                <a:lnTo>
                  <a:pt x="25907" y="9143"/>
                </a:lnTo>
                <a:lnTo>
                  <a:pt x="32004" y="6096"/>
                </a:lnTo>
                <a:lnTo>
                  <a:pt x="36575" y="4572"/>
                </a:lnTo>
                <a:lnTo>
                  <a:pt x="66039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8" y="0"/>
                </a:lnTo>
                <a:close/>
              </a:path>
              <a:path w="67310" h="86995">
                <a:moveTo>
                  <a:pt x="66039" y="4572"/>
                </a:moveTo>
                <a:lnTo>
                  <a:pt x="47243" y="4572"/>
                </a:lnTo>
                <a:lnTo>
                  <a:pt x="50292" y="6096"/>
                </a:lnTo>
                <a:lnTo>
                  <a:pt x="56387" y="12192"/>
                </a:lnTo>
                <a:lnTo>
                  <a:pt x="57912" y="18287"/>
                </a:lnTo>
                <a:lnTo>
                  <a:pt x="57912" y="27431"/>
                </a:lnTo>
                <a:lnTo>
                  <a:pt x="60960" y="27431"/>
                </a:lnTo>
                <a:lnTo>
                  <a:pt x="66039" y="4572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2734055" y="7313676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4" h="121920">
                <a:moveTo>
                  <a:pt x="67056" y="118872"/>
                </a:moveTo>
                <a:lnTo>
                  <a:pt x="15239" y="118872"/>
                </a:lnTo>
                <a:lnTo>
                  <a:pt x="15239" y="121919"/>
                </a:lnTo>
                <a:lnTo>
                  <a:pt x="67056" y="121919"/>
                </a:lnTo>
                <a:lnTo>
                  <a:pt x="67056" y="118872"/>
                </a:lnTo>
                <a:close/>
              </a:path>
              <a:path w="131444" h="121920">
                <a:moveTo>
                  <a:pt x="45719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10668" y="6096"/>
                </a:lnTo>
                <a:lnTo>
                  <a:pt x="15239" y="10668"/>
                </a:lnTo>
                <a:lnTo>
                  <a:pt x="16763" y="15240"/>
                </a:lnTo>
                <a:lnTo>
                  <a:pt x="19812" y="21336"/>
                </a:lnTo>
                <a:lnTo>
                  <a:pt x="42671" y="71628"/>
                </a:lnTo>
                <a:lnTo>
                  <a:pt x="36575" y="100584"/>
                </a:lnTo>
                <a:lnTo>
                  <a:pt x="35051" y="108204"/>
                </a:lnTo>
                <a:lnTo>
                  <a:pt x="33527" y="112775"/>
                </a:lnTo>
                <a:lnTo>
                  <a:pt x="30480" y="114300"/>
                </a:lnTo>
                <a:lnTo>
                  <a:pt x="28956" y="117348"/>
                </a:lnTo>
                <a:lnTo>
                  <a:pt x="24383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3339" y="114300"/>
                </a:lnTo>
                <a:lnTo>
                  <a:pt x="51816" y="112775"/>
                </a:lnTo>
                <a:lnTo>
                  <a:pt x="51816" y="109728"/>
                </a:lnTo>
                <a:lnTo>
                  <a:pt x="53339" y="100584"/>
                </a:lnTo>
                <a:lnTo>
                  <a:pt x="59436" y="70104"/>
                </a:lnTo>
                <a:lnTo>
                  <a:pt x="65826" y="62484"/>
                </a:lnTo>
                <a:lnTo>
                  <a:pt x="57912" y="62484"/>
                </a:lnTo>
                <a:lnTo>
                  <a:pt x="41148" y="22860"/>
                </a:lnTo>
                <a:lnTo>
                  <a:pt x="38100" y="18287"/>
                </a:lnTo>
                <a:lnTo>
                  <a:pt x="36575" y="13716"/>
                </a:lnTo>
                <a:lnTo>
                  <a:pt x="38100" y="10668"/>
                </a:lnTo>
                <a:lnTo>
                  <a:pt x="38100" y="9143"/>
                </a:lnTo>
                <a:lnTo>
                  <a:pt x="39624" y="6096"/>
                </a:lnTo>
                <a:lnTo>
                  <a:pt x="45719" y="3048"/>
                </a:lnTo>
                <a:close/>
              </a:path>
              <a:path w="131444" h="121920">
                <a:moveTo>
                  <a:pt x="123443" y="3048"/>
                </a:moveTo>
                <a:lnTo>
                  <a:pt x="92963" y="3048"/>
                </a:lnTo>
                <a:lnTo>
                  <a:pt x="94487" y="4572"/>
                </a:lnTo>
                <a:lnTo>
                  <a:pt x="96012" y="4572"/>
                </a:lnTo>
                <a:lnTo>
                  <a:pt x="96012" y="6096"/>
                </a:lnTo>
                <a:lnTo>
                  <a:pt x="97536" y="7619"/>
                </a:lnTo>
                <a:lnTo>
                  <a:pt x="97536" y="15240"/>
                </a:lnTo>
                <a:lnTo>
                  <a:pt x="94487" y="19812"/>
                </a:lnTo>
                <a:lnTo>
                  <a:pt x="89916" y="24384"/>
                </a:lnTo>
                <a:lnTo>
                  <a:pt x="57912" y="62484"/>
                </a:lnTo>
                <a:lnTo>
                  <a:pt x="65826" y="62484"/>
                </a:lnTo>
                <a:lnTo>
                  <a:pt x="99060" y="22860"/>
                </a:lnTo>
                <a:lnTo>
                  <a:pt x="108204" y="13716"/>
                </a:lnTo>
                <a:lnTo>
                  <a:pt x="111251" y="12192"/>
                </a:lnTo>
                <a:lnTo>
                  <a:pt x="114300" y="9143"/>
                </a:lnTo>
                <a:lnTo>
                  <a:pt x="115824" y="6096"/>
                </a:lnTo>
                <a:lnTo>
                  <a:pt x="120395" y="4572"/>
                </a:lnTo>
                <a:lnTo>
                  <a:pt x="123443" y="3048"/>
                </a:lnTo>
                <a:close/>
              </a:path>
              <a:path w="131444" h="121920">
                <a:moveTo>
                  <a:pt x="53339" y="0"/>
                </a:moveTo>
                <a:lnTo>
                  <a:pt x="1524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31444" h="121920">
                <a:moveTo>
                  <a:pt x="131063" y="0"/>
                </a:moveTo>
                <a:lnTo>
                  <a:pt x="88392" y="0"/>
                </a:lnTo>
                <a:lnTo>
                  <a:pt x="88392" y="3048"/>
                </a:lnTo>
                <a:lnTo>
                  <a:pt x="129539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2185416" y="7353300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20">
                <a:moveTo>
                  <a:pt x="12191" y="103631"/>
                </a:moveTo>
                <a:lnTo>
                  <a:pt x="7619" y="103631"/>
                </a:lnTo>
                <a:lnTo>
                  <a:pt x="4571" y="105156"/>
                </a:lnTo>
                <a:lnTo>
                  <a:pt x="0" y="109727"/>
                </a:lnTo>
                <a:lnTo>
                  <a:pt x="0" y="117348"/>
                </a:lnTo>
                <a:lnTo>
                  <a:pt x="3047" y="120395"/>
                </a:lnTo>
                <a:lnTo>
                  <a:pt x="6095" y="121919"/>
                </a:lnTo>
                <a:lnTo>
                  <a:pt x="15239" y="121919"/>
                </a:lnTo>
                <a:lnTo>
                  <a:pt x="36782" y="106680"/>
                </a:lnTo>
                <a:lnTo>
                  <a:pt x="21335" y="106680"/>
                </a:lnTo>
                <a:lnTo>
                  <a:pt x="18287" y="105156"/>
                </a:lnTo>
                <a:lnTo>
                  <a:pt x="15239" y="105156"/>
                </a:lnTo>
                <a:lnTo>
                  <a:pt x="12191" y="103631"/>
                </a:lnTo>
                <a:close/>
              </a:path>
              <a:path w="109855" h="121920">
                <a:moveTo>
                  <a:pt x="48767" y="4572"/>
                </a:moveTo>
                <a:lnTo>
                  <a:pt x="24383" y="4572"/>
                </a:lnTo>
                <a:lnTo>
                  <a:pt x="24383" y="6095"/>
                </a:lnTo>
                <a:lnTo>
                  <a:pt x="27431" y="9143"/>
                </a:lnTo>
                <a:lnTo>
                  <a:pt x="28956" y="12192"/>
                </a:lnTo>
                <a:lnTo>
                  <a:pt x="28956" y="15239"/>
                </a:lnTo>
                <a:lnTo>
                  <a:pt x="30479" y="16763"/>
                </a:lnTo>
                <a:lnTo>
                  <a:pt x="45719" y="79248"/>
                </a:lnTo>
                <a:lnTo>
                  <a:pt x="38100" y="94487"/>
                </a:lnTo>
                <a:lnTo>
                  <a:pt x="35051" y="99060"/>
                </a:lnTo>
                <a:lnTo>
                  <a:pt x="32003" y="102107"/>
                </a:lnTo>
                <a:lnTo>
                  <a:pt x="28956" y="103631"/>
                </a:lnTo>
                <a:lnTo>
                  <a:pt x="25907" y="106680"/>
                </a:lnTo>
                <a:lnTo>
                  <a:pt x="36782" y="106680"/>
                </a:lnTo>
                <a:lnTo>
                  <a:pt x="38981" y="103846"/>
                </a:lnTo>
                <a:lnTo>
                  <a:pt x="42671" y="97536"/>
                </a:lnTo>
                <a:lnTo>
                  <a:pt x="65023" y="60960"/>
                </a:lnTo>
                <a:lnTo>
                  <a:pt x="57911" y="60960"/>
                </a:lnTo>
                <a:lnTo>
                  <a:pt x="45719" y="19812"/>
                </a:lnTo>
                <a:lnTo>
                  <a:pt x="45719" y="6095"/>
                </a:lnTo>
                <a:lnTo>
                  <a:pt x="48767" y="4572"/>
                </a:lnTo>
                <a:close/>
              </a:path>
              <a:path w="109855" h="121920">
                <a:moveTo>
                  <a:pt x="102107" y="4572"/>
                </a:moveTo>
                <a:lnTo>
                  <a:pt x="89915" y="4572"/>
                </a:lnTo>
                <a:lnTo>
                  <a:pt x="89915" y="7619"/>
                </a:lnTo>
                <a:lnTo>
                  <a:pt x="88391" y="10668"/>
                </a:lnTo>
                <a:lnTo>
                  <a:pt x="88391" y="12192"/>
                </a:lnTo>
                <a:lnTo>
                  <a:pt x="86867" y="15239"/>
                </a:lnTo>
                <a:lnTo>
                  <a:pt x="57911" y="60960"/>
                </a:lnTo>
                <a:lnTo>
                  <a:pt x="65023" y="60960"/>
                </a:lnTo>
                <a:lnTo>
                  <a:pt x="92963" y="15239"/>
                </a:lnTo>
                <a:lnTo>
                  <a:pt x="96011" y="12192"/>
                </a:lnTo>
                <a:lnTo>
                  <a:pt x="97535" y="9143"/>
                </a:lnTo>
                <a:lnTo>
                  <a:pt x="102107" y="4572"/>
                </a:lnTo>
                <a:close/>
              </a:path>
              <a:path w="109855" h="121920">
                <a:moveTo>
                  <a:pt x="57911" y="0"/>
                </a:moveTo>
                <a:lnTo>
                  <a:pt x="19811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7911" y="0"/>
                </a:lnTo>
                <a:close/>
              </a:path>
              <a:path w="109855" h="121920">
                <a:moveTo>
                  <a:pt x="109727" y="0"/>
                </a:moveTo>
                <a:lnTo>
                  <a:pt x="82295" y="0"/>
                </a:lnTo>
                <a:lnTo>
                  <a:pt x="82295" y="4572"/>
                </a:lnTo>
                <a:lnTo>
                  <a:pt x="109727" y="4572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1868423" y="735177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3" y="82296"/>
                </a:moveTo>
                <a:lnTo>
                  <a:pt x="9143" y="82296"/>
                </a:lnTo>
                <a:lnTo>
                  <a:pt x="10668" y="83819"/>
                </a:lnTo>
                <a:lnTo>
                  <a:pt x="12192" y="83819"/>
                </a:lnTo>
                <a:lnTo>
                  <a:pt x="24383" y="86868"/>
                </a:lnTo>
                <a:lnTo>
                  <a:pt x="36575" y="86868"/>
                </a:lnTo>
                <a:lnTo>
                  <a:pt x="42671" y="83819"/>
                </a:lnTo>
                <a:lnTo>
                  <a:pt x="44703" y="82296"/>
                </a:lnTo>
                <a:close/>
              </a:path>
              <a:path w="68580" h="86995">
                <a:moveTo>
                  <a:pt x="10668" y="54863"/>
                </a:moveTo>
                <a:lnTo>
                  <a:pt x="7619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6095" y="82296"/>
                </a:lnTo>
                <a:lnTo>
                  <a:pt x="44703" y="82296"/>
                </a:lnTo>
                <a:lnTo>
                  <a:pt x="46735" y="80772"/>
                </a:lnTo>
                <a:lnTo>
                  <a:pt x="24383" y="80772"/>
                </a:lnTo>
                <a:lnTo>
                  <a:pt x="18287" y="79248"/>
                </a:lnTo>
                <a:lnTo>
                  <a:pt x="16763" y="74675"/>
                </a:lnTo>
                <a:lnTo>
                  <a:pt x="12192" y="71628"/>
                </a:lnTo>
                <a:lnTo>
                  <a:pt x="10668" y="64007"/>
                </a:lnTo>
                <a:lnTo>
                  <a:pt x="10668" y="54863"/>
                </a:lnTo>
                <a:close/>
              </a:path>
              <a:path w="68580" h="86995">
                <a:moveTo>
                  <a:pt x="50292" y="0"/>
                </a:moveTo>
                <a:lnTo>
                  <a:pt x="36575" y="0"/>
                </a:lnTo>
                <a:lnTo>
                  <a:pt x="30480" y="1524"/>
                </a:lnTo>
                <a:lnTo>
                  <a:pt x="18287" y="10668"/>
                </a:lnTo>
                <a:lnTo>
                  <a:pt x="15239" y="16763"/>
                </a:lnTo>
                <a:lnTo>
                  <a:pt x="12192" y="28956"/>
                </a:lnTo>
                <a:lnTo>
                  <a:pt x="15239" y="35051"/>
                </a:lnTo>
                <a:lnTo>
                  <a:pt x="21336" y="44196"/>
                </a:lnTo>
                <a:lnTo>
                  <a:pt x="28956" y="48768"/>
                </a:lnTo>
                <a:lnTo>
                  <a:pt x="38100" y="51816"/>
                </a:lnTo>
                <a:lnTo>
                  <a:pt x="47243" y="60960"/>
                </a:lnTo>
                <a:lnTo>
                  <a:pt x="47243" y="68580"/>
                </a:lnTo>
                <a:lnTo>
                  <a:pt x="45719" y="73151"/>
                </a:lnTo>
                <a:lnTo>
                  <a:pt x="41148" y="77724"/>
                </a:lnTo>
                <a:lnTo>
                  <a:pt x="35051" y="80772"/>
                </a:lnTo>
                <a:lnTo>
                  <a:pt x="46735" y="80772"/>
                </a:lnTo>
                <a:lnTo>
                  <a:pt x="48768" y="79248"/>
                </a:lnTo>
                <a:lnTo>
                  <a:pt x="56387" y="74675"/>
                </a:lnTo>
                <a:lnTo>
                  <a:pt x="60959" y="70104"/>
                </a:lnTo>
                <a:lnTo>
                  <a:pt x="62483" y="60960"/>
                </a:lnTo>
                <a:lnTo>
                  <a:pt x="62483" y="54387"/>
                </a:lnTo>
                <a:lnTo>
                  <a:pt x="32003" y="28956"/>
                </a:lnTo>
                <a:lnTo>
                  <a:pt x="28956" y="27431"/>
                </a:lnTo>
                <a:lnTo>
                  <a:pt x="24383" y="18287"/>
                </a:lnTo>
                <a:lnTo>
                  <a:pt x="25907" y="15240"/>
                </a:lnTo>
                <a:lnTo>
                  <a:pt x="25907" y="12192"/>
                </a:lnTo>
                <a:lnTo>
                  <a:pt x="28956" y="9143"/>
                </a:lnTo>
                <a:lnTo>
                  <a:pt x="38100" y="4572"/>
                </a:lnTo>
                <a:lnTo>
                  <a:pt x="67818" y="4572"/>
                </a:lnTo>
                <a:lnTo>
                  <a:pt x="68072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818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7912" y="12192"/>
                </a:lnTo>
                <a:lnTo>
                  <a:pt x="59436" y="18287"/>
                </a:lnTo>
                <a:lnTo>
                  <a:pt x="60959" y="27431"/>
                </a:lnTo>
                <a:lnTo>
                  <a:pt x="64007" y="27431"/>
                </a:lnTo>
                <a:lnTo>
                  <a:pt x="67818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807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1601724" y="735177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3687" y="82296"/>
                </a:moveTo>
                <a:lnTo>
                  <a:pt x="9143" y="82296"/>
                </a:lnTo>
                <a:lnTo>
                  <a:pt x="10667" y="83819"/>
                </a:lnTo>
                <a:lnTo>
                  <a:pt x="22859" y="86868"/>
                </a:lnTo>
                <a:lnTo>
                  <a:pt x="35051" y="86868"/>
                </a:lnTo>
                <a:lnTo>
                  <a:pt x="41148" y="83819"/>
                </a:lnTo>
                <a:lnTo>
                  <a:pt x="43687" y="82296"/>
                </a:lnTo>
                <a:close/>
              </a:path>
              <a:path w="68580" h="86995">
                <a:moveTo>
                  <a:pt x="9143" y="54863"/>
                </a:moveTo>
                <a:lnTo>
                  <a:pt x="6095" y="54863"/>
                </a:lnTo>
                <a:lnTo>
                  <a:pt x="0" y="85343"/>
                </a:lnTo>
                <a:lnTo>
                  <a:pt x="3047" y="85343"/>
                </a:lnTo>
                <a:lnTo>
                  <a:pt x="6095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4383" y="80772"/>
                </a:lnTo>
                <a:lnTo>
                  <a:pt x="18287" y="79248"/>
                </a:lnTo>
                <a:lnTo>
                  <a:pt x="10667" y="71628"/>
                </a:lnTo>
                <a:lnTo>
                  <a:pt x="9143" y="64007"/>
                </a:lnTo>
                <a:lnTo>
                  <a:pt x="9143" y="54863"/>
                </a:lnTo>
                <a:close/>
              </a:path>
              <a:path w="68580" h="86995">
                <a:moveTo>
                  <a:pt x="50292" y="0"/>
                </a:moveTo>
                <a:lnTo>
                  <a:pt x="35051" y="0"/>
                </a:lnTo>
                <a:lnTo>
                  <a:pt x="28956" y="1524"/>
                </a:lnTo>
                <a:lnTo>
                  <a:pt x="16763" y="10668"/>
                </a:lnTo>
                <a:lnTo>
                  <a:pt x="13715" y="16763"/>
                </a:lnTo>
                <a:lnTo>
                  <a:pt x="10667" y="28956"/>
                </a:lnTo>
                <a:lnTo>
                  <a:pt x="13715" y="35051"/>
                </a:lnTo>
                <a:lnTo>
                  <a:pt x="15239" y="39624"/>
                </a:lnTo>
                <a:lnTo>
                  <a:pt x="21335" y="44196"/>
                </a:lnTo>
                <a:lnTo>
                  <a:pt x="28956" y="48768"/>
                </a:lnTo>
                <a:lnTo>
                  <a:pt x="36575" y="51816"/>
                </a:lnTo>
                <a:lnTo>
                  <a:pt x="41148" y="54863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1"/>
                </a:lnTo>
                <a:lnTo>
                  <a:pt x="45719" y="68580"/>
                </a:lnTo>
                <a:lnTo>
                  <a:pt x="45719" y="73151"/>
                </a:lnTo>
                <a:lnTo>
                  <a:pt x="42671" y="74675"/>
                </a:lnTo>
                <a:lnTo>
                  <a:pt x="39624" y="77724"/>
                </a:lnTo>
                <a:lnTo>
                  <a:pt x="33527" y="80772"/>
                </a:lnTo>
                <a:lnTo>
                  <a:pt x="46227" y="80772"/>
                </a:lnTo>
                <a:lnTo>
                  <a:pt x="56387" y="74675"/>
                </a:lnTo>
                <a:lnTo>
                  <a:pt x="59436" y="70104"/>
                </a:lnTo>
                <a:lnTo>
                  <a:pt x="60959" y="60960"/>
                </a:lnTo>
                <a:lnTo>
                  <a:pt x="60959" y="54387"/>
                </a:lnTo>
                <a:lnTo>
                  <a:pt x="32003" y="28956"/>
                </a:lnTo>
                <a:lnTo>
                  <a:pt x="27431" y="27431"/>
                </a:lnTo>
                <a:lnTo>
                  <a:pt x="24383" y="21336"/>
                </a:lnTo>
                <a:lnTo>
                  <a:pt x="24383" y="18287"/>
                </a:lnTo>
                <a:lnTo>
                  <a:pt x="25907" y="15240"/>
                </a:lnTo>
                <a:lnTo>
                  <a:pt x="25907" y="12192"/>
                </a:lnTo>
                <a:lnTo>
                  <a:pt x="27431" y="9143"/>
                </a:lnTo>
                <a:lnTo>
                  <a:pt x="36575" y="4572"/>
                </a:lnTo>
                <a:lnTo>
                  <a:pt x="67310" y="4572"/>
                </a:lnTo>
                <a:lnTo>
                  <a:pt x="67733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310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4863" y="9143"/>
                </a:lnTo>
                <a:lnTo>
                  <a:pt x="56387" y="12192"/>
                </a:lnTo>
                <a:lnTo>
                  <a:pt x="57912" y="18287"/>
                </a:lnTo>
                <a:lnTo>
                  <a:pt x="57912" y="27431"/>
                </a:lnTo>
                <a:lnTo>
                  <a:pt x="60959" y="27431"/>
                </a:lnTo>
                <a:lnTo>
                  <a:pt x="67310" y="4572"/>
                </a:lnTo>
                <a:close/>
              </a:path>
              <a:path w="68580" h="86995">
                <a:moveTo>
                  <a:pt x="68580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7733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1691639" y="7313676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2192" y="118872"/>
                </a:lnTo>
                <a:lnTo>
                  <a:pt x="12192" y="121919"/>
                </a:lnTo>
                <a:lnTo>
                  <a:pt x="64008" y="121919"/>
                </a:lnTo>
                <a:lnTo>
                  <a:pt x="65532" y="118872"/>
                </a:lnTo>
                <a:close/>
              </a:path>
              <a:path w="128269" h="121920">
                <a:moveTo>
                  <a:pt x="42672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9143" y="6096"/>
                </a:lnTo>
                <a:lnTo>
                  <a:pt x="12192" y="7619"/>
                </a:lnTo>
                <a:lnTo>
                  <a:pt x="12192" y="10668"/>
                </a:lnTo>
                <a:lnTo>
                  <a:pt x="15240" y="15240"/>
                </a:lnTo>
                <a:lnTo>
                  <a:pt x="18287" y="21336"/>
                </a:lnTo>
                <a:lnTo>
                  <a:pt x="39624" y="71628"/>
                </a:lnTo>
                <a:lnTo>
                  <a:pt x="35052" y="100584"/>
                </a:lnTo>
                <a:lnTo>
                  <a:pt x="33528" y="108204"/>
                </a:lnTo>
                <a:lnTo>
                  <a:pt x="32004" y="112775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9728"/>
                </a:lnTo>
                <a:lnTo>
                  <a:pt x="51816" y="100584"/>
                </a:lnTo>
                <a:lnTo>
                  <a:pt x="57912" y="70104"/>
                </a:lnTo>
                <a:lnTo>
                  <a:pt x="64302" y="62484"/>
                </a:lnTo>
                <a:lnTo>
                  <a:pt x="56387" y="62484"/>
                </a:lnTo>
                <a:lnTo>
                  <a:pt x="38100" y="22860"/>
                </a:lnTo>
                <a:lnTo>
                  <a:pt x="35052" y="13716"/>
                </a:lnTo>
                <a:lnTo>
                  <a:pt x="35052" y="10668"/>
                </a:lnTo>
                <a:lnTo>
                  <a:pt x="36576" y="9143"/>
                </a:lnTo>
                <a:lnTo>
                  <a:pt x="38100" y="6096"/>
                </a:lnTo>
                <a:lnTo>
                  <a:pt x="41148" y="4572"/>
                </a:lnTo>
                <a:lnTo>
                  <a:pt x="42672" y="3048"/>
                </a:lnTo>
                <a:close/>
              </a:path>
              <a:path w="128269" h="121920">
                <a:moveTo>
                  <a:pt x="121920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19"/>
                </a:lnTo>
                <a:lnTo>
                  <a:pt x="97536" y="9143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5240"/>
                </a:lnTo>
                <a:lnTo>
                  <a:pt x="92964" y="19812"/>
                </a:lnTo>
                <a:lnTo>
                  <a:pt x="88392" y="24384"/>
                </a:lnTo>
                <a:lnTo>
                  <a:pt x="56387" y="62484"/>
                </a:lnTo>
                <a:lnTo>
                  <a:pt x="64302" y="62484"/>
                </a:lnTo>
                <a:lnTo>
                  <a:pt x="97536" y="22860"/>
                </a:lnTo>
                <a:lnTo>
                  <a:pt x="103632" y="18287"/>
                </a:lnTo>
                <a:lnTo>
                  <a:pt x="105156" y="13716"/>
                </a:lnTo>
                <a:lnTo>
                  <a:pt x="109728" y="12192"/>
                </a:lnTo>
                <a:lnTo>
                  <a:pt x="115824" y="6096"/>
                </a:lnTo>
                <a:lnTo>
                  <a:pt x="121920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6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6" y="3048"/>
                </a:lnTo>
                <a:lnTo>
                  <a:pt x="128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1303115" y="7449311"/>
            <a:ext cx="156876" cy="132587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1400627" y="7191756"/>
            <a:ext cx="92892" cy="131063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4018788" y="7344156"/>
            <a:ext cx="169163" cy="94487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4657344" y="727100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48767" y="0"/>
                </a:moveTo>
                <a:lnTo>
                  <a:pt x="20907" y="28932"/>
                </a:lnTo>
                <a:lnTo>
                  <a:pt x="2857" y="74295"/>
                </a:lnTo>
                <a:lnTo>
                  <a:pt x="0" y="108204"/>
                </a:lnTo>
                <a:lnTo>
                  <a:pt x="619" y="125063"/>
                </a:lnTo>
                <a:lnTo>
                  <a:pt x="12191" y="172212"/>
                </a:lnTo>
                <a:lnTo>
                  <a:pt x="37909" y="206287"/>
                </a:lnTo>
                <a:lnTo>
                  <a:pt x="48767" y="214884"/>
                </a:lnTo>
                <a:lnTo>
                  <a:pt x="48767" y="210312"/>
                </a:lnTo>
                <a:lnTo>
                  <a:pt x="43100" y="204573"/>
                </a:lnTo>
                <a:lnTo>
                  <a:pt x="37718" y="198691"/>
                </a:lnTo>
                <a:lnTo>
                  <a:pt x="21883" y="161496"/>
                </a:lnTo>
                <a:lnTo>
                  <a:pt x="19811" y="152400"/>
                </a:lnTo>
                <a:lnTo>
                  <a:pt x="18692" y="140946"/>
                </a:lnTo>
                <a:lnTo>
                  <a:pt x="17716" y="129349"/>
                </a:lnTo>
                <a:lnTo>
                  <a:pt x="17025" y="117467"/>
                </a:lnTo>
                <a:lnTo>
                  <a:pt x="16763" y="105156"/>
                </a:lnTo>
                <a:lnTo>
                  <a:pt x="17049" y="93773"/>
                </a:lnTo>
                <a:lnTo>
                  <a:pt x="17906" y="82677"/>
                </a:lnTo>
                <a:lnTo>
                  <a:pt x="19335" y="72151"/>
                </a:lnTo>
                <a:lnTo>
                  <a:pt x="21335" y="62484"/>
                </a:lnTo>
                <a:lnTo>
                  <a:pt x="22764" y="51839"/>
                </a:lnTo>
                <a:lnTo>
                  <a:pt x="38480" y="14859"/>
                </a:lnTo>
                <a:lnTo>
                  <a:pt x="48767" y="60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5387340" y="7271004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0" y="0"/>
                </a:moveTo>
                <a:lnTo>
                  <a:pt x="0" y="6096"/>
                </a:lnTo>
                <a:lnTo>
                  <a:pt x="5667" y="11620"/>
                </a:lnTo>
                <a:lnTo>
                  <a:pt x="11049" y="17145"/>
                </a:lnTo>
                <a:lnTo>
                  <a:pt x="26884" y="54268"/>
                </a:lnTo>
                <a:lnTo>
                  <a:pt x="31742" y="97440"/>
                </a:lnTo>
                <a:lnTo>
                  <a:pt x="32004" y="109728"/>
                </a:lnTo>
                <a:lnTo>
                  <a:pt x="31718" y="121800"/>
                </a:lnTo>
                <a:lnTo>
                  <a:pt x="30861" y="133159"/>
                </a:lnTo>
                <a:lnTo>
                  <a:pt x="29432" y="144232"/>
                </a:lnTo>
                <a:lnTo>
                  <a:pt x="27432" y="155448"/>
                </a:lnTo>
                <a:lnTo>
                  <a:pt x="26003" y="164544"/>
                </a:lnTo>
                <a:lnTo>
                  <a:pt x="10287" y="200787"/>
                </a:lnTo>
                <a:lnTo>
                  <a:pt x="0" y="210312"/>
                </a:lnTo>
                <a:lnTo>
                  <a:pt x="0" y="214884"/>
                </a:lnTo>
                <a:lnTo>
                  <a:pt x="27860" y="187237"/>
                </a:lnTo>
                <a:lnTo>
                  <a:pt x="45910" y="142684"/>
                </a:lnTo>
                <a:lnTo>
                  <a:pt x="48768" y="108204"/>
                </a:lnTo>
                <a:lnTo>
                  <a:pt x="48148" y="91344"/>
                </a:lnTo>
                <a:lnTo>
                  <a:pt x="36575" y="44196"/>
                </a:lnTo>
                <a:lnTo>
                  <a:pt x="10858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6213347" y="7426452"/>
            <a:ext cx="45720" cy="68580"/>
          </a:xfrm>
          <a:custGeom>
            <a:avLst/>
            <a:gdLst/>
            <a:ahLst/>
            <a:cxnLst/>
            <a:rect l="l" t="t" r="r" b="b"/>
            <a:pathLst>
              <a:path w="45720" h="68579">
                <a:moveTo>
                  <a:pt x="39624" y="6096"/>
                </a:moveTo>
                <a:lnTo>
                  <a:pt x="22860" y="6096"/>
                </a:lnTo>
                <a:lnTo>
                  <a:pt x="25907" y="7620"/>
                </a:lnTo>
                <a:lnTo>
                  <a:pt x="32003" y="13716"/>
                </a:lnTo>
                <a:lnTo>
                  <a:pt x="33527" y="18287"/>
                </a:lnTo>
                <a:lnTo>
                  <a:pt x="33527" y="27431"/>
                </a:lnTo>
                <a:lnTo>
                  <a:pt x="9106" y="59436"/>
                </a:lnTo>
                <a:lnTo>
                  <a:pt x="0" y="67056"/>
                </a:lnTo>
                <a:lnTo>
                  <a:pt x="0" y="68580"/>
                </a:lnTo>
                <a:lnTo>
                  <a:pt x="42672" y="68580"/>
                </a:lnTo>
                <a:lnTo>
                  <a:pt x="44576" y="60960"/>
                </a:lnTo>
                <a:lnTo>
                  <a:pt x="12191" y="60960"/>
                </a:lnTo>
                <a:lnTo>
                  <a:pt x="33527" y="39624"/>
                </a:lnTo>
                <a:lnTo>
                  <a:pt x="38100" y="32004"/>
                </a:lnTo>
                <a:lnTo>
                  <a:pt x="41148" y="22860"/>
                </a:lnTo>
                <a:lnTo>
                  <a:pt x="42672" y="21336"/>
                </a:lnTo>
                <a:lnTo>
                  <a:pt x="42672" y="12192"/>
                </a:lnTo>
                <a:lnTo>
                  <a:pt x="41148" y="7620"/>
                </a:lnTo>
                <a:lnTo>
                  <a:pt x="39624" y="6096"/>
                </a:lnTo>
                <a:close/>
              </a:path>
              <a:path w="45720" h="68579">
                <a:moveTo>
                  <a:pt x="45719" y="56387"/>
                </a:moveTo>
                <a:lnTo>
                  <a:pt x="44196" y="57912"/>
                </a:lnTo>
                <a:lnTo>
                  <a:pt x="42672" y="57912"/>
                </a:lnTo>
                <a:lnTo>
                  <a:pt x="41219" y="59364"/>
                </a:lnTo>
                <a:lnTo>
                  <a:pt x="41148" y="60960"/>
                </a:lnTo>
                <a:lnTo>
                  <a:pt x="44576" y="60960"/>
                </a:lnTo>
                <a:lnTo>
                  <a:pt x="45719" y="56387"/>
                </a:lnTo>
                <a:close/>
              </a:path>
              <a:path w="45720" h="68579">
                <a:moveTo>
                  <a:pt x="32003" y="0"/>
                </a:moveTo>
                <a:lnTo>
                  <a:pt x="13715" y="0"/>
                </a:lnTo>
                <a:lnTo>
                  <a:pt x="9143" y="3048"/>
                </a:lnTo>
                <a:lnTo>
                  <a:pt x="3048" y="12192"/>
                </a:lnTo>
                <a:lnTo>
                  <a:pt x="3048" y="18287"/>
                </a:lnTo>
                <a:lnTo>
                  <a:pt x="4572" y="18287"/>
                </a:lnTo>
                <a:lnTo>
                  <a:pt x="7619" y="12192"/>
                </a:lnTo>
                <a:lnTo>
                  <a:pt x="10667" y="9143"/>
                </a:lnTo>
                <a:lnTo>
                  <a:pt x="16763" y="6096"/>
                </a:lnTo>
                <a:lnTo>
                  <a:pt x="39624" y="6096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6176771" y="7196328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7" y="120396"/>
                </a:moveTo>
                <a:lnTo>
                  <a:pt x="3048" y="120396"/>
                </a:lnTo>
                <a:lnTo>
                  <a:pt x="3048" y="123444"/>
                </a:lnTo>
                <a:lnTo>
                  <a:pt x="48767" y="123444"/>
                </a:lnTo>
                <a:lnTo>
                  <a:pt x="48767" y="120396"/>
                </a:lnTo>
                <a:close/>
              </a:path>
              <a:path w="48895" h="123825">
                <a:moveTo>
                  <a:pt x="33527" y="13716"/>
                </a:moveTo>
                <a:lnTo>
                  <a:pt x="13715" y="13716"/>
                </a:lnTo>
                <a:lnTo>
                  <a:pt x="13715" y="15240"/>
                </a:lnTo>
                <a:lnTo>
                  <a:pt x="16763" y="18288"/>
                </a:lnTo>
                <a:lnTo>
                  <a:pt x="16763" y="22860"/>
                </a:lnTo>
                <a:lnTo>
                  <a:pt x="18287" y="27432"/>
                </a:lnTo>
                <a:lnTo>
                  <a:pt x="18287" y="109728"/>
                </a:lnTo>
                <a:lnTo>
                  <a:pt x="16763" y="114300"/>
                </a:lnTo>
                <a:lnTo>
                  <a:pt x="16763" y="115824"/>
                </a:lnTo>
                <a:lnTo>
                  <a:pt x="12191" y="120396"/>
                </a:lnTo>
                <a:lnTo>
                  <a:pt x="38100" y="120396"/>
                </a:lnTo>
                <a:lnTo>
                  <a:pt x="36575" y="118872"/>
                </a:lnTo>
                <a:lnTo>
                  <a:pt x="36575" y="117348"/>
                </a:lnTo>
                <a:lnTo>
                  <a:pt x="33527" y="114300"/>
                </a:lnTo>
                <a:lnTo>
                  <a:pt x="33527" y="13716"/>
                </a:lnTo>
                <a:close/>
              </a:path>
              <a:path w="48895" h="123825">
                <a:moveTo>
                  <a:pt x="33527" y="0"/>
                </a:moveTo>
                <a:lnTo>
                  <a:pt x="30479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5" y="15240"/>
                </a:lnTo>
                <a:lnTo>
                  <a:pt x="9143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5868923" y="7307580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5239" y="16764"/>
                </a:lnTo>
                <a:lnTo>
                  <a:pt x="18287" y="22860"/>
                </a:lnTo>
                <a:lnTo>
                  <a:pt x="22860" y="27432"/>
                </a:lnTo>
                <a:lnTo>
                  <a:pt x="24384" y="30480"/>
                </a:lnTo>
                <a:lnTo>
                  <a:pt x="25908" y="36576"/>
                </a:lnTo>
                <a:lnTo>
                  <a:pt x="27431" y="44196"/>
                </a:lnTo>
                <a:lnTo>
                  <a:pt x="28955" y="50292"/>
                </a:lnTo>
                <a:lnTo>
                  <a:pt x="30075" y="59221"/>
                </a:lnTo>
                <a:lnTo>
                  <a:pt x="31051" y="68008"/>
                </a:lnTo>
                <a:lnTo>
                  <a:pt x="31742" y="77081"/>
                </a:lnTo>
                <a:lnTo>
                  <a:pt x="32003" y="86868"/>
                </a:lnTo>
                <a:lnTo>
                  <a:pt x="31742" y="95107"/>
                </a:lnTo>
                <a:lnTo>
                  <a:pt x="24764" y="135826"/>
                </a:lnTo>
                <a:lnTo>
                  <a:pt x="18287" y="147828"/>
                </a:lnTo>
                <a:lnTo>
                  <a:pt x="13715" y="155448"/>
                </a:lnTo>
                <a:lnTo>
                  <a:pt x="7620" y="160020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8148" y="97274"/>
                </a:lnTo>
                <a:lnTo>
                  <a:pt x="48767" y="83820"/>
                </a:lnTo>
                <a:lnTo>
                  <a:pt x="48458" y="74461"/>
                </a:lnTo>
                <a:lnTo>
                  <a:pt x="33908" y="30861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5725667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2192" y="32004"/>
                </a:lnTo>
                <a:lnTo>
                  <a:pt x="833" y="70365"/>
                </a:lnTo>
                <a:lnTo>
                  <a:pt x="0" y="83820"/>
                </a:lnTo>
                <a:lnTo>
                  <a:pt x="333" y="93178"/>
                </a:lnTo>
                <a:lnTo>
                  <a:pt x="1524" y="102679"/>
                </a:lnTo>
                <a:lnTo>
                  <a:pt x="3857" y="111894"/>
                </a:lnTo>
                <a:lnTo>
                  <a:pt x="7620" y="120396"/>
                </a:lnTo>
                <a:lnTo>
                  <a:pt x="10715" y="129039"/>
                </a:lnTo>
                <a:lnTo>
                  <a:pt x="36575" y="161163"/>
                </a:lnTo>
                <a:lnTo>
                  <a:pt x="50292" y="167640"/>
                </a:lnTo>
                <a:lnTo>
                  <a:pt x="50292" y="164592"/>
                </a:lnTo>
                <a:lnTo>
                  <a:pt x="42672" y="160020"/>
                </a:lnTo>
                <a:lnTo>
                  <a:pt x="33528" y="150876"/>
                </a:lnTo>
                <a:lnTo>
                  <a:pt x="30480" y="146304"/>
                </a:lnTo>
                <a:lnTo>
                  <a:pt x="28956" y="141732"/>
                </a:lnTo>
                <a:lnTo>
                  <a:pt x="25908" y="137160"/>
                </a:lnTo>
                <a:lnTo>
                  <a:pt x="17025" y="90773"/>
                </a:lnTo>
                <a:lnTo>
                  <a:pt x="16764" y="80772"/>
                </a:lnTo>
                <a:lnTo>
                  <a:pt x="17025" y="72556"/>
                </a:lnTo>
                <a:lnTo>
                  <a:pt x="25146" y="32766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5292926" y="7312152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4" h="127000">
                <a:moveTo>
                  <a:pt x="38025" y="0"/>
                </a:moveTo>
                <a:lnTo>
                  <a:pt x="27357" y="0"/>
                </a:lnTo>
                <a:lnTo>
                  <a:pt x="22785" y="4572"/>
                </a:lnTo>
                <a:lnTo>
                  <a:pt x="17379" y="8786"/>
                </a:lnTo>
                <a:lnTo>
                  <a:pt x="1258" y="44005"/>
                </a:lnTo>
                <a:lnTo>
                  <a:pt x="0" y="65531"/>
                </a:lnTo>
                <a:lnTo>
                  <a:pt x="472" y="75152"/>
                </a:lnTo>
                <a:lnTo>
                  <a:pt x="14691" y="114300"/>
                </a:lnTo>
                <a:lnTo>
                  <a:pt x="38025" y="126492"/>
                </a:lnTo>
                <a:lnTo>
                  <a:pt x="44121" y="126492"/>
                </a:lnTo>
                <a:lnTo>
                  <a:pt x="50217" y="123443"/>
                </a:lnTo>
                <a:lnTo>
                  <a:pt x="54281" y="120396"/>
                </a:lnTo>
                <a:lnTo>
                  <a:pt x="30405" y="120396"/>
                </a:lnTo>
                <a:lnTo>
                  <a:pt x="27342" y="114276"/>
                </a:lnTo>
                <a:lnTo>
                  <a:pt x="16998" y="77533"/>
                </a:lnTo>
                <a:lnTo>
                  <a:pt x="16689" y="65531"/>
                </a:lnTo>
                <a:lnTo>
                  <a:pt x="16736" y="57745"/>
                </a:lnTo>
                <a:lnTo>
                  <a:pt x="17070" y="50101"/>
                </a:lnTo>
                <a:lnTo>
                  <a:pt x="17974" y="42171"/>
                </a:lnTo>
                <a:lnTo>
                  <a:pt x="19737" y="33528"/>
                </a:lnTo>
                <a:lnTo>
                  <a:pt x="21280" y="22812"/>
                </a:lnTo>
                <a:lnTo>
                  <a:pt x="24309" y="15240"/>
                </a:lnTo>
                <a:lnTo>
                  <a:pt x="28881" y="10668"/>
                </a:lnTo>
                <a:lnTo>
                  <a:pt x="30405" y="6096"/>
                </a:lnTo>
                <a:lnTo>
                  <a:pt x="33453" y="4572"/>
                </a:lnTo>
                <a:lnTo>
                  <a:pt x="54582" y="4572"/>
                </a:lnTo>
                <a:lnTo>
                  <a:pt x="52122" y="2857"/>
                </a:lnTo>
                <a:lnTo>
                  <a:pt x="45502" y="642"/>
                </a:lnTo>
                <a:lnTo>
                  <a:pt x="38025" y="0"/>
                </a:lnTo>
                <a:close/>
              </a:path>
              <a:path w="78104" h="127000">
                <a:moveTo>
                  <a:pt x="54582" y="4572"/>
                </a:moveTo>
                <a:lnTo>
                  <a:pt x="42597" y="4572"/>
                </a:lnTo>
                <a:lnTo>
                  <a:pt x="48693" y="7620"/>
                </a:lnTo>
                <a:lnTo>
                  <a:pt x="51741" y="10668"/>
                </a:lnTo>
                <a:lnTo>
                  <a:pt x="53265" y="15240"/>
                </a:lnTo>
                <a:lnTo>
                  <a:pt x="54789" y="22860"/>
                </a:lnTo>
                <a:lnTo>
                  <a:pt x="56789" y="30265"/>
                </a:lnTo>
                <a:lnTo>
                  <a:pt x="58218" y="38671"/>
                </a:lnTo>
                <a:lnTo>
                  <a:pt x="59075" y="47934"/>
                </a:lnTo>
                <a:lnTo>
                  <a:pt x="59230" y="53363"/>
                </a:lnTo>
                <a:lnTo>
                  <a:pt x="59313" y="71008"/>
                </a:lnTo>
                <a:lnTo>
                  <a:pt x="58980" y="82677"/>
                </a:lnTo>
                <a:lnTo>
                  <a:pt x="58075" y="92630"/>
                </a:lnTo>
                <a:lnTo>
                  <a:pt x="56313" y="100584"/>
                </a:lnTo>
                <a:lnTo>
                  <a:pt x="53265" y="108204"/>
                </a:lnTo>
                <a:lnTo>
                  <a:pt x="51741" y="114300"/>
                </a:lnTo>
                <a:lnTo>
                  <a:pt x="48693" y="115824"/>
                </a:lnTo>
                <a:lnTo>
                  <a:pt x="45645" y="118872"/>
                </a:lnTo>
                <a:lnTo>
                  <a:pt x="41073" y="120396"/>
                </a:lnTo>
                <a:lnTo>
                  <a:pt x="54281" y="120396"/>
                </a:lnTo>
                <a:lnTo>
                  <a:pt x="56313" y="118872"/>
                </a:lnTo>
                <a:lnTo>
                  <a:pt x="75934" y="80962"/>
                </a:lnTo>
                <a:lnTo>
                  <a:pt x="77649" y="60960"/>
                </a:lnTo>
                <a:lnTo>
                  <a:pt x="77006" y="46720"/>
                </a:lnTo>
                <a:lnTo>
                  <a:pt x="74791" y="33909"/>
                </a:lnTo>
                <a:lnTo>
                  <a:pt x="70576" y="22812"/>
                </a:lnTo>
                <a:lnTo>
                  <a:pt x="63933" y="13716"/>
                </a:lnTo>
                <a:lnTo>
                  <a:pt x="58170" y="7072"/>
                </a:lnTo>
                <a:lnTo>
                  <a:pt x="54582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5061203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7620" y="7620"/>
                </a:lnTo>
                <a:lnTo>
                  <a:pt x="10668" y="12192"/>
                </a:lnTo>
                <a:lnTo>
                  <a:pt x="15240" y="16764"/>
                </a:lnTo>
                <a:lnTo>
                  <a:pt x="18287" y="22860"/>
                </a:lnTo>
                <a:lnTo>
                  <a:pt x="22860" y="27432"/>
                </a:lnTo>
                <a:lnTo>
                  <a:pt x="27432" y="36576"/>
                </a:lnTo>
                <a:lnTo>
                  <a:pt x="28956" y="44196"/>
                </a:lnTo>
                <a:lnTo>
                  <a:pt x="30480" y="50292"/>
                </a:lnTo>
                <a:lnTo>
                  <a:pt x="30718" y="59221"/>
                </a:lnTo>
                <a:lnTo>
                  <a:pt x="31765" y="77081"/>
                </a:lnTo>
                <a:lnTo>
                  <a:pt x="32004" y="86868"/>
                </a:lnTo>
                <a:lnTo>
                  <a:pt x="31765" y="95107"/>
                </a:lnTo>
                <a:lnTo>
                  <a:pt x="30718" y="112156"/>
                </a:lnTo>
                <a:lnTo>
                  <a:pt x="30480" y="120396"/>
                </a:lnTo>
                <a:lnTo>
                  <a:pt x="28146" y="128325"/>
                </a:lnTo>
                <a:lnTo>
                  <a:pt x="25527" y="135826"/>
                </a:lnTo>
                <a:lnTo>
                  <a:pt x="22336" y="142470"/>
                </a:lnTo>
                <a:lnTo>
                  <a:pt x="18287" y="147828"/>
                </a:lnTo>
                <a:lnTo>
                  <a:pt x="13716" y="155448"/>
                </a:lnTo>
                <a:lnTo>
                  <a:pt x="7620" y="160020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9434" y="97274"/>
                </a:lnTo>
                <a:lnTo>
                  <a:pt x="50292" y="83820"/>
                </a:lnTo>
                <a:lnTo>
                  <a:pt x="49958" y="74461"/>
                </a:lnTo>
                <a:lnTo>
                  <a:pt x="33909" y="30861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4917947" y="730758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178"/>
                </a:lnTo>
                <a:lnTo>
                  <a:pt x="1524" y="102679"/>
                </a:lnTo>
                <a:lnTo>
                  <a:pt x="3857" y="111894"/>
                </a:lnTo>
                <a:lnTo>
                  <a:pt x="7619" y="120396"/>
                </a:lnTo>
                <a:lnTo>
                  <a:pt x="11358" y="129039"/>
                </a:lnTo>
                <a:lnTo>
                  <a:pt x="37147" y="161163"/>
                </a:lnTo>
                <a:lnTo>
                  <a:pt x="50291" y="167640"/>
                </a:lnTo>
                <a:lnTo>
                  <a:pt x="50291" y="164592"/>
                </a:lnTo>
                <a:lnTo>
                  <a:pt x="42672" y="160020"/>
                </a:lnTo>
                <a:lnTo>
                  <a:pt x="38100" y="155448"/>
                </a:lnTo>
                <a:lnTo>
                  <a:pt x="19812" y="117348"/>
                </a:lnTo>
                <a:lnTo>
                  <a:pt x="16763" y="80772"/>
                </a:lnTo>
                <a:lnTo>
                  <a:pt x="17025" y="72556"/>
                </a:lnTo>
                <a:lnTo>
                  <a:pt x="25336" y="32766"/>
                </a:lnTo>
                <a:lnTo>
                  <a:pt x="32003" y="21336"/>
                </a:lnTo>
                <a:lnTo>
                  <a:pt x="36575" y="13716"/>
                </a:lnTo>
                <a:lnTo>
                  <a:pt x="41148" y="7620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6135623" y="7493507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704" y="83820"/>
                </a:moveTo>
                <a:lnTo>
                  <a:pt x="9143" y="83820"/>
                </a:lnTo>
                <a:lnTo>
                  <a:pt x="10667" y="85344"/>
                </a:lnTo>
                <a:lnTo>
                  <a:pt x="18287" y="86868"/>
                </a:lnTo>
                <a:lnTo>
                  <a:pt x="24384" y="88392"/>
                </a:lnTo>
                <a:lnTo>
                  <a:pt x="35051" y="88392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8579" h="88900">
                <a:moveTo>
                  <a:pt x="9143" y="56388"/>
                </a:moveTo>
                <a:lnTo>
                  <a:pt x="7620" y="56388"/>
                </a:lnTo>
                <a:lnTo>
                  <a:pt x="0" y="86868"/>
                </a:lnTo>
                <a:lnTo>
                  <a:pt x="4572" y="86868"/>
                </a:lnTo>
                <a:lnTo>
                  <a:pt x="4572" y="85344"/>
                </a:lnTo>
                <a:lnTo>
                  <a:pt x="6096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4384" y="82296"/>
                </a:lnTo>
                <a:lnTo>
                  <a:pt x="18287" y="79248"/>
                </a:lnTo>
                <a:lnTo>
                  <a:pt x="15239" y="74676"/>
                </a:lnTo>
                <a:lnTo>
                  <a:pt x="10667" y="70104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8579" h="88900">
                <a:moveTo>
                  <a:pt x="47243" y="0"/>
                </a:moveTo>
                <a:lnTo>
                  <a:pt x="35051" y="0"/>
                </a:lnTo>
                <a:lnTo>
                  <a:pt x="30479" y="1524"/>
                </a:lnTo>
                <a:lnTo>
                  <a:pt x="18287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2191" y="33528"/>
                </a:lnTo>
                <a:lnTo>
                  <a:pt x="13715" y="36576"/>
                </a:lnTo>
                <a:lnTo>
                  <a:pt x="16763" y="41148"/>
                </a:lnTo>
                <a:lnTo>
                  <a:pt x="21336" y="44196"/>
                </a:lnTo>
                <a:lnTo>
                  <a:pt x="30479" y="47244"/>
                </a:lnTo>
                <a:lnTo>
                  <a:pt x="42672" y="56388"/>
                </a:lnTo>
                <a:lnTo>
                  <a:pt x="44196" y="59436"/>
                </a:lnTo>
                <a:lnTo>
                  <a:pt x="47243" y="62484"/>
                </a:lnTo>
                <a:lnTo>
                  <a:pt x="47243" y="70104"/>
                </a:lnTo>
                <a:lnTo>
                  <a:pt x="44196" y="76200"/>
                </a:lnTo>
                <a:lnTo>
                  <a:pt x="41148" y="77724"/>
                </a:lnTo>
                <a:lnTo>
                  <a:pt x="36575" y="80772"/>
                </a:lnTo>
                <a:lnTo>
                  <a:pt x="33527" y="82296"/>
                </a:lnTo>
                <a:lnTo>
                  <a:pt x="46736" y="82296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2484"/>
                </a:lnTo>
                <a:lnTo>
                  <a:pt x="61626" y="55268"/>
                </a:lnTo>
                <a:lnTo>
                  <a:pt x="59436" y="49339"/>
                </a:lnTo>
                <a:lnTo>
                  <a:pt x="54959" y="44267"/>
                </a:lnTo>
                <a:lnTo>
                  <a:pt x="48767" y="39624"/>
                </a:lnTo>
                <a:lnTo>
                  <a:pt x="35051" y="32004"/>
                </a:lnTo>
                <a:lnTo>
                  <a:pt x="25908" y="22860"/>
                </a:lnTo>
                <a:lnTo>
                  <a:pt x="24384" y="19812"/>
                </a:lnTo>
                <a:lnTo>
                  <a:pt x="25908" y="16764"/>
                </a:lnTo>
                <a:lnTo>
                  <a:pt x="25908" y="13716"/>
                </a:lnTo>
                <a:lnTo>
                  <a:pt x="33527" y="6096"/>
                </a:lnTo>
                <a:lnTo>
                  <a:pt x="36575" y="4572"/>
                </a:lnTo>
                <a:lnTo>
                  <a:pt x="67563" y="4572"/>
                </a:lnTo>
                <a:lnTo>
                  <a:pt x="67902" y="3048"/>
                </a:lnTo>
                <a:lnTo>
                  <a:pt x="59436" y="3048"/>
                </a:lnTo>
                <a:lnTo>
                  <a:pt x="56387" y="1524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68579" h="88900">
                <a:moveTo>
                  <a:pt x="67563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4863" y="9144"/>
                </a:lnTo>
                <a:lnTo>
                  <a:pt x="56387" y="13716"/>
                </a:lnTo>
                <a:lnTo>
                  <a:pt x="57912" y="19812"/>
                </a:lnTo>
                <a:lnTo>
                  <a:pt x="59436" y="27432"/>
                </a:lnTo>
                <a:lnTo>
                  <a:pt x="62484" y="27432"/>
                </a:lnTo>
                <a:lnTo>
                  <a:pt x="67563" y="4572"/>
                </a:lnTo>
                <a:close/>
              </a:path>
              <a:path w="68579" h="88900">
                <a:moveTo>
                  <a:pt x="68579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7902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5797296" y="735177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6095" y="82296"/>
                </a:lnTo>
                <a:lnTo>
                  <a:pt x="7619" y="83819"/>
                </a:lnTo>
                <a:lnTo>
                  <a:pt x="10667" y="83819"/>
                </a:lnTo>
                <a:lnTo>
                  <a:pt x="22859" y="86868"/>
                </a:lnTo>
                <a:lnTo>
                  <a:pt x="33527" y="86868"/>
                </a:lnTo>
                <a:lnTo>
                  <a:pt x="41148" y="83819"/>
                </a:lnTo>
                <a:lnTo>
                  <a:pt x="43687" y="82296"/>
                </a:lnTo>
                <a:close/>
              </a:path>
              <a:path w="67310" h="86995">
                <a:moveTo>
                  <a:pt x="7619" y="54863"/>
                </a:moveTo>
                <a:lnTo>
                  <a:pt x="4571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4571" y="83819"/>
                </a:lnTo>
                <a:lnTo>
                  <a:pt x="4571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13715" y="74675"/>
                </a:lnTo>
                <a:lnTo>
                  <a:pt x="9143" y="71628"/>
                </a:lnTo>
                <a:lnTo>
                  <a:pt x="7619" y="64007"/>
                </a:lnTo>
                <a:lnTo>
                  <a:pt x="7619" y="54863"/>
                </a:lnTo>
                <a:close/>
              </a:path>
              <a:path w="67310" h="86995">
                <a:moveTo>
                  <a:pt x="50291" y="0"/>
                </a:moveTo>
                <a:lnTo>
                  <a:pt x="35051" y="0"/>
                </a:lnTo>
                <a:lnTo>
                  <a:pt x="27431" y="1524"/>
                </a:lnTo>
                <a:lnTo>
                  <a:pt x="22859" y="6096"/>
                </a:lnTo>
                <a:lnTo>
                  <a:pt x="16763" y="10668"/>
                </a:lnTo>
                <a:lnTo>
                  <a:pt x="13715" y="16763"/>
                </a:lnTo>
                <a:lnTo>
                  <a:pt x="10667" y="28956"/>
                </a:lnTo>
                <a:lnTo>
                  <a:pt x="10667" y="32004"/>
                </a:lnTo>
                <a:lnTo>
                  <a:pt x="13715" y="35051"/>
                </a:lnTo>
                <a:lnTo>
                  <a:pt x="15239" y="39624"/>
                </a:lnTo>
                <a:lnTo>
                  <a:pt x="19812" y="44196"/>
                </a:lnTo>
                <a:lnTo>
                  <a:pt x="27431" y="48768"/>
                </a:lnTo>
                <a:lnTo>
                  <a:pt x="35051" y="51816"/>
                </a:lnTo>
                <a:lnTo>
                  <a:pt x="41148" y="54863"/>
                </a:lnTo>
                <a:lnTo>
                  <a:pt x="42671" y="57912"/>
                </a:lnTo>
                <a:lnTo>
                  <a:pt x="45719" y="60960"/>
                </a:lnTo>
                <a:lnTo>
                  <a:pt x="47243" y="65531"/>
                </a:lnTo>
                <a:lnTo>
                  <a:pt x="45719" y="68580"/>
                </a:lnTo>
                <a:lnTo>
                  <a:pt x="45719" y="73151"/>
                </a:lnTo>
                <a:lnTo>
                  <a:pt x="42671" y="74675"/>
                </a:lnTo>
                <a:lnTo>
                  <a:pt x="39624" y="77724"/>
                </a:lnTo>
                <a:lnTo>
                  <a:pt x="36575" y="79248"/>
                </a:lnTo>
                <a:lnTo>
                  <a:pt x="32003" y="80772"/>
                </a:lnTo>
                <a:lnTo>
                  <a:pt x="46227" y="80772"/>
                </a:lnTo>
                <a:lnTo>
                  <a:pt x="48767" y="79248"/>
                </a:lnTo>
                <a:lnTo>
                  <a:pt x="57912" y="70104"/>
                </a:lnTo>
                <a:lnTo>
                  <a:pt x="59436" y="60960"/>
                </a:lnTo>
                <a:lnTo>
                  <a:pt x="60317" y="54387"/>
                </a:lnTo>
                <a:lnTo>
                  <a:pt x="58483" y="48387"/>
                </a:lnTo>
                <a:lnTo>
                  <a:pt x="54078" y="42957"/>
                </a:lnTo>
                <a:lnTo>
                  <a:pt x="47243" y="38100"/>
                </a:lnTo>
                <a:lnTo>
                  <a:pt x="35051" y="30480"/>
                </a:lnTo>
                <a:lnTo>
                  <a:pt x="28955" y="28956"/>
                </a:lnTo>
                <a:lnTo>
                  <a:pt x="27431" y="27431"/>
                </a:lnTo>
                <a:lnTo>
                  <a:pt x="24383" y="21336"/>
                </a:lnTo>
                <a:lnTo>
                  <a:pt x="24383" y="15240"/>
                </a:lnTo>
                <a:lnTo>
                  <a:pt x="27431" y="9143"/>
                </a:lnTo>
                <a:lnTo>
                  <a:pt x="28955" y="7619"/>
                </a:lnTo>
                <a:lnTo>
                  <a:pt x="32003" y="6096"/>
                </a:lnTo>
                <a:lnTo>
                  <a:pt x="36575" y="4572"/>
                </a:lnTo>
                <a:lnTo>
                  <a:pt x="66039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0291" y="0"/>
                </a:lnTo>
                <a:close/>
              </a:path>
              <a:path w="67310" h="86995">
                <a:moveTo>
                  <a:pt x="66039" y="4572"/>
                </a:moveTo>
                <a:lnTo>
                  <a:pt x="47243" y="4572"/>
                </a:lnTo>
                <a:lnTo>
                  <a:pt x="50291" y="6096"/>
                </a:lnTo>
                <a:lnTo>
                  <a:pt x="56387" y="12192"/>
                </a:lnTo>
                <a:lnTo>
                  <a:pt x="57912" y="18287"/>
                </a:lnTo>
                <a:lnTo>
                  <a:pt x="57912" y="27431"/>
                </a:lnTo>
                <a:lnTo>
                  <a:pt x="60959" y="27431"/>
                </a:lnTo>
                <a:lnTo>
                  <a:pt x="66039" y="4572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0959" y="3048"/>
                </a:lnTo>
                <a:lnTo>
                  <a:pt x="66378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5618988" y="7313676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2" y="118872"/>
                </a:moveTo>
                <a:lnTo>
                  <a:pt x="12191" y="118872"/>
                </a:lnTo>
                <a:lnTo>
                  <a:pt x="12191" y="121919"/>
                </a:lnTo>
                <a:lnTo>
                  <a:pt x="64008" y="121919"/>
                </a:lnTo>
                <a:lnTo>
                  <a:pt x="65532" y="118872"/>
                </a:lnTo>
                <a:close/>
              </a:path>
              <a:path w="128270" h="121920">
                <a:moveTo>
                  <a:pt x="42672" y="3048"/>
                </a:moveTo>
                <a:lnTo>
                  <a:pt x="1524" y="3048"/>
                </a:lnTo>
                <a:lnTo>
                  <a:pt x="3048" y="4572"/>
                </a:lnTo>
                <a:lnTo>
                  <a:pt x="7620" y="6096"/>
                </a:lnTo>
                <a:lnTo>
                  <a:pt x="10667" y="7619"/>
                </a:lnTo>
                <a:lnTo>
                  <a:pt x="10667" y="9143"/>
                </a:lnTo>
                <a:lnTo>
                  <a:pt x="12191" y="10668"/>
                </a:lnTo>
                <a:lnTo>
                  <a:pt x="13715" y="15240"/>
                </a:lnTo>
                <a:lnTo>
                  <a:pt x="16763" y="21336"/>
                </a:lnTo>
                <a:lnTo>
                  <a:pt x="39624" y="71628"/>
                </a:lnTo>
                <a:lnTo>
                  <a:pt x="33527" y="100584"/>
                </a:lnTo>
                <a:lnTo>
                  <a:pt x="32003" y="108204"/>
                </a:lnTo>
                <a:lnTo>
                  <a:pt x="30479" y="112775"/>
                </a:lnTo>
                <a:lnTo>
                  <a:pt x="25908" y="117348"/>
                </a:lnTo>
                <a:lnTo>
                  <a:pt x="22860" y="118872"/>
                </a:lnTo>
                <a:lnTo>
                  <a:pt x="54863" y="118872"/>
                </a:lnTo>
                <a:lnTo>
                  <a:pt x="51815" y="117348"/>
                </a:lnTo>
                <a:lnTo>
                  <a:pt x="50291" y="114300"/>
                </a:lnTo>
                <a:lnTo>
                  <a:pt x="48767" y="112775"/>
                </a:lnTo>
                <a:lnTo>
                  <a:pt x="48767" y="109728"/>
                </a:lnTo>
                <a:lnTo>
                  <a:pt x="50291" y="100584"/>
                </a:lnTo>
                <a:lnTo>
                  <a:pt x="57912" y="70104"/>
                </a:lnTo>
                <a:lnTo>
                  <a:pt x="64057" y="62484"/>
                </a:lnTo>
                <a:lnTo>
                  <a:pt x="54863" y="62484"/>
                </a:lnTo>
                <a:lnTo>
                  <a:pt x="38100" y="22860"/>
                </a:lnTo>
                <a:lnTo>
                  <a:pt x="35051" y="18287"/>
                </a:lnTo>
                <a:lnTo>
                  <a:pt x="35051" y="9143"/>
                </a:lnTo>
                <a:lnTo>
                  <a:pt x="39624" y="4572"/>
                </a:lnTo>
                <a:lnTo>
                  <a:pt x="42672" y="3048"/>
                </a:lnTo>
                <a:close/>
              </a:path>
              <a:path w="128270" h="121920">
                <a:moveTo>
                  <a:pt x="120396" y="3048"/>
                </a:moveTo>
                <a:lnTo>
                  <a:pt x="91439" y="3048"/>
                </a:lnTo>
                <a:lnTo>
                  <a:pt x="91439" y="4572"/>
                </a:lnTo>
                <a:lnTo>
                  <a:pt x="92963" y="4572"/>
                </a:lnTo>
                <a:lnTo>
                  <a:pt x="94487" y="6096"/>
                </a:lnTo>
                <a:lnTo>
                  <a:pt x="94487" y="9143"/>
                </a:lnTo>
                <a:lnTo>
                  <a:pt x="96012" y="10668"/>
                </a:lnTo>
                <a:lnTo>
                  <a:pt x="94487" y="12192"/>
                </a:lnTo>
                <a:lnTo>
                  <a:pt x="94487" y="15240"/>
                </a:lnTo>
                <a:lnTo>
                  <a:pt x="88391" y="24384"/>
                </a:lnTo>
                <a:lnTo>
                  <a:pt x="54863" y="62484"/>
                </a:lnTo>
                <a:lnTo>
                  <a:pt x="64057" y="62484"/>
                </a:lnTo>
                <a:lnTo>
                  <a:pt x="96012" y="22860"/>
                </a:lnTo>
                <a:lnTo>
                  <a:pt x="102108" y="18287"/>
                </a:lnTo>
                <a:lnTo>
                  <a:pt x="105156" y="13716"/>
                </a:lnTo>
                <a:lnTo>
                  <a:pt x="108203" y="12192"/>
                </a:lnTo>
                <a:lnTo>
                  <a:pt x="112775" y="9143"/>
                </a:lnTo>
                <a:lnTo>
                  <a:pt x="114300" y="6096"/>
                </a:lnTo>
                <a:lnTo>
                  <a:pt x="120396" y="3048"/>
                </a:lnTo>
                <a:close/>
              </a:path>
              <a:path w="128270" h="121920">
                <a:moveTo>
                  <a:pt x="51815" y="0"/>
                </a:moveTo>
                <a:lnTo>
                  <a:pt x="0" y="0"/>
                </a:lnTo>
                <a:lnTo>
                  <a:pt x="0" y="3048"/>
                </a:lnTo>
                <a:lnTo>
                  <a:pt x="50291" y="3048"/>
                </a:lnTo>
                <a:lnTo>
                  <a:pt x="51815" y="0"/>
                </a:lnTo>
                <a:close/>
              </a:path>
              <a:path w="128270" h="121920">
                <a:moveTo>
                  <a:pt x="128015" y="0"/>
                </a:moveTo>
                <a:lnTo>
                  <a:pt x="85344" y="0"/>
                </a:lnTo>
                <a:lnTo>
                  <a:pt x="85344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4988052" y="735177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5">
                <a:moveTo>
                  <a:pt x="44703" y="82296"/>
                </a:moveTo>
                <a:lnTo>
                  <a:pt x="9144" y="82296"/>
                </a:lnTo>
                <a:lnTo>
                  <a:pt x="10668" y="83819"/>
                </a:lnTo>
                <a:lnTo>
                  <a:pt x="12192" y="83819"/>
                </a:lnTo>
                <a:lnTo>
                  <a:pt x="16763" y="85343"/>
                </a:lnTo>
                <a:lnTo>
                  <a:pt x="22860" y="86868"/>
                </a:lnTo>
                <a:lnTo>
                  <a:pt x="35051" y="86868"/>
                </a:lnTo>
                <a:lnTo>
                  <a:pt x="42672" y="83819"/>
                </a:lnTo>
                <a:lnTo>
                  <a:pt x="44703" y="82296"/>
                </a:lnTo>
                <a:close/>
              </a:path>
              <a:path w="68579" h="86995">
                <a:moveTo>
                  <a:pt x="10668" y="54863"/>
                </a:moveTo>
                <a:lnTo>
                  <a:pt x="7620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6096" y="82296"/>
                </a:lnTo>
                <a:lnTo>
                  <a:pt x="44703" y="82296"/>
                </a:lnTo>
                <a:lnTo>
                  <a:pt x="46736" y="80772"/>
                </a:lnTo>
                <a:lnTo>
                  <a:pt x="24384" y="80772"/>
                </a:lnTo>
                <a:lnTo>
                  <a:pt x="18287" y="79248"/>
                </a:lnTo>
                <a:lnTo>
                  <a:pt x="15239" y="74675"/>
                </a:lnTo>
                <a:lnTo>
                  <a:pt x="12192" y="71628"/>
                </a:lnTo>
                <a:lnTo>
                  <a:pt x="10668" y="64007"/>
                </a:lnTo>
                <a:lnTo>
                  <a:pt x="10668" y="54863"/>
                </a:lnTo>
                <a:close/>
              </a:path>
              <a:path w="68579" h="86995">
                <a:moveTo>
                  <a:pt x="50292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4384" y="6096"/>
                </a:lnTo>
                <a:lnTo>
                  <a:pt x="18287" y="10668"/>
                </a:lnTo>
                <a:lnTo>
                  <a:pt x="13715" y="16763"/>
                </a:lnTo>
                <a:lnTo>
                  <a:pt x="12192" y="22860"/>
                </a:lnTo>
                <a:lnTo>
                  <a:pt x="12192" y="32004"/>
                </a:lnTo>
                <a:lnTo>
                  <a:pt x="13715" y="35051"/>
                </a:lnTo>
                <a:lnTo>
                  <a:pt x="15239" y="39624"/>
                </a:lnTo>
                <a:lnTo>
                  <a:pt x="21336" y="44196"/>
                </a:lnTo>
                <a:lnTo>
                  <a:pt x="28956" y="48768"/>
                </a:lnTo>
                <a:lnTo>
                  <a:pt x="36575" y="51816"/>
                </a:lnTo>
                <a:lnTo>
                  <a:pt x="41148" y="54863"/>
                </a:lnTo>
                <a:lnTo>
                  <a:pt x="47244" y="60960"/>
                </a:lnTo>
                <a:lnTo>
                  <a:pt x="47244" y="68580"/>
                </a:lnTo>
                <a:lnTo>
                  <a:pt x="45720" y="73151"/>
                </a:lnTo>
                <a:lnTo>
                  <a:pt x="44196" y="74675"/>
                </a:lnTo>
                <a:lnTo>
                  <a:pt x="39624" y="77724"/>
                </a:lnTo>
                <a:lnTo>
                  <a:pt x="36575" y="79248"/>
                </a:lnTo>
                <a:lnTo>
                  <a:pt x="35051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6387" y="74675"/>
                </a:lnTo>
                <a:lnTo>
                  <a:pt x="59436" y="70104"/>
                </a:lnTo>
                <a:lnTo>
                  <a:pt x="60960" y="60960"/>
                </a:lnTo>
                <a:lnTo>
                  <a:pt x="60983" y="54387"/>
                </a:lnTo>
                <a:lnTo>
                  <a:pt x="58864" y="48387"/>
                </a:lnTo>
                <a:lnTo>
                  <a:pt x="27432" y="27431"/>
                </a:lnTo>
                <a:lnTo>
                  <a:pt x="24384" y="21336"/>
                </a:lnTo>
                <a:lnTo>
                  <a:pt x="24384" y="18287"/>
                </a:lnTo>
                <a:lnTo>
                  <a:pt x="25908" y="15240"/>
                </a:lnTo>
                <a:lnTo>
                  <a:pt x="25908" y="12192"/>
                </a:lnTo>
                <a:lnTo>
                  <a:pt x="27432" y="9143"/>
                </a:lnTo>
                <a:lnTo>
                  <a:pt x="32003" y="7619"/>
                </a:lnTo>
                <a:lnTo>
                  <a:pt x="35051" y="6096"/>
                </a:lnTo>
                <a:lnTo>
                  <a:pt x="36575" y="4572"/>
                </a:lnTo>
                <a:lnTo>
                  <a:pt x="67564" y="4572"/>
                </a:lnTo>
                <a:lnTo>
                  <a:pt x="67902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79" h="86995">
                <a:moveTo>
                  <a:pt x="67564" y="4572"/>
                </a:moveTo>
                <a:lnTo>
                  <a:pt x="47244" y="4572"/>
                </a:lnTo>
                <a:lnTo>
                  <a:pt x="51815" y="6096"/>
                </a:lnTo>
                <a:lnTo>
                  <a:pt x="57912" y="12192"/>
                </a:lnTo>
                <a:lnTo>
                  <a:pt x="57912" y="18287"/>
                </a:lnTo>
                <a:lnTo>
                  <a:pt x="59436" y="27431"/>
                </a:lnTo>
                <a:lnTo>
                  <a:pt x="62484" y="27431"/>
                </a:lnTo>
                <a:lnTo>
                  <a:pt x="67564" y="4572"/>
                </a:lnTo>
                <a:close/>
              </a:path>
              <a:path w="68579" h="86995">
                <a:moveTo>
                  <a:pt x="68580" y="0"/>
                </a:moveTo>
                <a:lnTo>
                  <a:pt x="65532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4721352" y="735177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7620" y="82296"/>
                </a:lnTo>
                <a:lnTo>
                  <a:pt x="9144" y="83819"/>
                </a:lnTo>
                <a:lnTo>
                  <a:pt x="10668" y="83819"/>
                </a:lnTo>
                <a:lnTo>
                  <a:pt x="22860" y="86868"/>
                </a:lnTo>
                <a:lnTo>
                  <a:pt x="35051" y="86868"/>
                </a:lnTo>
                <a:lnTo>
                  <a:pt x="41148" y="83819"/>
                </a:lnTo>
                <a:lnTo>
                  <a:pt x="43687" y="82296"/>
                </a:lnTo>
                <a:close/>
              </a:path>
              <a:path w="67310" h="86995">
                <a:moveTo>
                  <a:pt x="7620" y="54863"/>
                </a:moveTo>
                <a:lnTo>
                  <a:pt x="4572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572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0668" y="71628"/>
                </a:lnTo>
                <a:lnTo>
                  <a:pt x="7620" y="64007"/>
                </a:lnTo>
                <a:lnTo>
                  <a:pt x="7620" y="54863"/>
                </a:lnTo>
                <a:close/>
              </a:path>
              <a:path w="67310" h="86995">
                <a:moveTo>
                  <a:pt x="50292" y="0"/>
                </a:moveTo>
                <a:lnTo>
                  <a:pt x="35051" y="0"/>
                </a:lnTo>
                <a:lnTo>
                  <a:pt x="27432" y="1524"/>
                </a:lnTo>
                <a:lnTo>
                  <a:pt x="22860" y="6096"/>
                </a:lnTo>
                <a:lnTo>
                  <a:pt x="16763" y="10668"/>
                </a:lnTo>
                <a:lnTo>
                  <a:pt x="13715" y="16763"/>
                </a:lnTo>
                <a:lnTo>
                  <a:pt x="10668" y="28956"/>
                </a:lnTo>
                <a:lnTo>
                  <a:pt x="10668" y="32004"/>
                </a:lnTo>
                <a:lnTo>
                  <a:pt x="13715" y="35051"/>
                </a:lnTo>
                <a:lnTo>
                  <a:pt x="15239" y="39624"/>
                </a:lnTo>
                <a:lnTo>
                  <a:pt x="27432" y="48768"/>
                </a:lnTo>
                <a:lnTo>
                  <a:pt x="36575" y="51816"/>
                </a:lnTo>
                <a:lnTo>
                  <a:pt x="41148" y="54863"/>
                </a:lnTo>
                <a:lnTo>
                  <a:pt x="44196" y="57912"/>
                </a:lnTo>
                <a:lnTo>
                  <a:pt x="45720" y="60960"/>
                </a:lnTo>
                <a:lnTo>
                  <a:pt x="47244" y="65531"/>
                </a:lnTo>
                <a:lnTo>
                  <a:pt x="45720" y="68580"/>
                </a:lnTo>
                <a:lnTo>
                  <a:pt x="45720" y="73151"/>
                </a:lnTo>
                <a:lnTo>
                  <a:pt x="42672" y="74675"/>
                </a:lnTo>
                <a:lnTo>
                  <a:pt x="39624" y="77724"/>
                </a:lnTo>
                <a:lnTo>
                  <a:pt x="36575" y="79248"/>
                </a:lnTo>
                <a:lnTo>
                  <a:pt x="32003" y="80772"/>
                </a:lnTo>
                <a:lnTo>
                  <a:pt x="46227" y="80772"/>
                </a:lnTo>
                <a:lnTo>
                  <a:pt x="48768" y="79248"/>
                </a:lnTo>
                <a:lnTo>
                  <a:pt x="54863" y="74675"/>
                </a:lnTo>
                <a:lnTo>
                  <a:pt x="59436" y="70104"/>
                </a:lnTo>
                <a:lnTo>
                  <a:pt x="60960" y="60960"/>
                </a:lnTo>
                <a:lnTo>
                  <a:pt x="60960" y="54387"/>
                </a:lnTo>
                <a:lnTo>
                  <a:pt x="28956" y="28956"/>
                </a:lnTo>
                <a:lnTo>
                  <a:pt x="27432" y="27431"/>
                </a:lnTo>
                <a:lnTo>
                  <a:pt x="24384" y="21336"/>
                </a:lnTo>
                <a:lnTo>
                  <a:pt x="24384" y="15240"/>
                </a:lnTo>
                <a:lnTo>
                  <a:pt x="27432" y="9143"/>
                </a:lnTo>
                <a:lnTo>
                  <a:pt x="28956" y="7619"/>
                </a:lnTo>
                <a:lnTo>
                  <a:pt x="32003" y="6096"/>
                </a:lnTo>
                <a:lnTo>
                  <a:pt x="36575" y="4572"/>
                </a:lnTo>
                <a:lnTo>
                  <a:pt x="66040" y="4572"/>
                </a:lnTo>
                <a:lnTo>
                  <a:pt x="66378" y="3048"/>
                </a:lnTo>
                <a:lnTo>
                  <a:pt x="56387" y="3048"/>
                </a:lnTo>
                <a:lnTo>
                  <a:pt x="50292" y="0"/>
                </a:lnTo>
                <a:close/>
              </a:path>
              <a:path w="67310" h="86995">
                <a:moveTo>
                  <a:pt x="66040" y="4572"/>
                </a:moveTo>
                <a:lnTo>
                  <a:pt x="47244" y="4572"/>
                </a:lnTo>
                <a:lnTo>
                  <a:pt x="50292" y="6096"/>
                </a:lnTo>
                <a:lnTo>
                  <a:pt x="56387" y="12192"/>
                </a:lnTo>
                <a:lnTo>
                  <a:pt x="57912" y="18287"/>
                </a:lnTo>
                <a:lnTo>
                  <a:pt x="57912" y="27431"/>
                </a:lnTo>
                <a:lnTo>
                  <a:pt x="60960" y="27431"/>
                </a:lnTo>
                <a:lnTo>
                  <a:pt x="66040" y="4572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4811267" y="7313676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2" y="118872"/>
                </a:moveTo>
                <a:lnTo>
                  <a:pt x="12192" y="118872"/>
                </a:lnTo>
                <a:lnTo>
                  <a:pt x="12192" y="121919"/>
                </a:lnTo>
                <a:lnTo>
                  <a:pt x="64008" y="121919"/>
                </a:lnTo>
                <a:lnTo>
                  <a:pt x="65532" y="118872"/>
                </a:lnTo>
                <a:close/>
              </a:path>
              <a:path w="128270" h="121920">
                <a:moveTo>
                  <a:pt x="42672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10668" y="7619"/>
                </a:lnTo>
                <a:lnTo>
                  <a:pt x="10668" y="9143"/>
                </a:lnTo>
                <a:lnTo>
                  <a:pt x="12192" y="10668"/>
                </a:lnTo>
                <a:lnTo>
                  <a:pt x="13716" y="15240"/>
                </a:lnTo>
                <a:lnTo>
                  <a:pt x="16764" y="21336"/>
                </a:lnTo>
                <a:lnTo>
                  <a:pt x="39624" y="71628"/>
                </a:lnTo>
                <a:lnTo>
                  <a:pt x="33528" y="100584"/>
                </a:lnTo>
                <a:lnTo>
                  <a:pt x="32004" y="108204"/>
                </a:lnTo>
                <a:lnTo>
                  <a:pt x="30480" y="112775"/>
                </a:lnTo>
                <a:lnTo>
                  <a:pt x="28956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4864" y="118872"/>
                </a:lnTo>
                <a:lnTo>
                  <a:pt x="51816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9728"/>
                </a:lnTo>
                <a:lnTo>
                  <a:pt x="51816" y="100584"/>
                </a:lnTo>
                <a:lnTo>
                  <a:pt x="57912" y="70104"/>
                </a:lnTo>
                <a:lnTo>
                  <a:pt x="64302" y="62484"/>
                </a:lnTo>
                <a:lnTo>
                  <a:pt x="54864" y="62484"/>
                </a:lnTo>
                <a:lnTo>
                  <a:pt x="38100" y="22860"/>
                </a:lnTo>
                <a:lnTo>
                  <a:pt x="35052" y="18287"/>
                </a:lnTo>
                <a:lnTo>
                  <a:pt x="35052" y="9143"/>
                </a:lnTo>
                <a:lnTo>
                  <a:pt x="39624" y="4572"/>
                </a:lnTo>
                <a:lnTo>
                  <a:pt x="42672" y="3048"/>
                </a:lnTo>
                <a:close/>
              </a:path>
              <a:path w="128270" h="121920">
                <a:moveTo>
                  <a:pt x="120396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9143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5240"/>
                </a:lnTo>
                <a:lnTo>
                  <a:pt x="92964" y="19812"/>
                </a:lnTo>
                <a:lnTo>
                  <a:pt x="88392" y="24384"/>
                </a:lnTo>
                <a:lnTo>
                  <a:pt x="54864" y="62484"/>
                </a:lnTo>
                <a:lnTo>
                  <a:pt x="64302" y="62484"/>
                </a:lnTo>
                <a:lnTo>
                  <a:pt x="97536" y="22860"/>
                </a:lnTo>
                <a:lnTo>
                  <a:pt x="102108" y="18287"/>
                </a:lnTo>
                <a:lnTo>
                  <a:pt x="105156" y="13716"/>
                </a:lnTo>
                <a:lnTo>
                  <a:pt x="108204" y="12192"/>
                </a:lnTo>
                <a:lnTo>
                  <a:pt x="112776" y="9143"/>
                </a:lnTo>
                <a:lnTo>
                  <a:pt x="115824" y="6096"/>
                </a:lnTo>
                <a:lnTo>
                  <a:pt x="118872" y="4572"/>
                </a:lnTo>
                <a:lnTo>
                  <a:pt x="120396" y="3048"/>
                </a:lnTo>
                <a:close/>
              </a:path>
              <a:path w="128270" h="121920">
                <a:moveTo>
                  <a:pt x="51816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1816" y="0"/>
                </a:lnTo>
                <a:close/>
              </a:path>
              <a:path w="128270" h="121920">
                <a:moveTo>
                  <a:pt x="128016" y="0"/>
                </a:moveTo>
                <a:lnTo>
                  <a:pt x="85344" y="0"/>
                </a:lnTo>
                <a:lnTo>
                  <a:pt x="85344" y="3048"/>
                </a:lnTo>
                <a:lnTo>
                  <a:pt x="128016" y="3048"/>
                </a:lnTo>
                <a:lnTo>
                  <a:pt x="128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4422743" y="7449311"/>
            <a:ext cx="155352" cy="13258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4519588" y="7191756"/>
            <a:ext cx="92035" cy="131063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1537716" y="7825740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50292" y="0"/>
                </a:moveTo>
                <a:lnTo>
                  <a:pt x="20931" y="28289"/>
                </a:lnTo>
                <a:lnTo>
                  <a:pt x="3428" y="72199"/>
                </a:lnTo>
                <a:lnTo>
                  <a:pt x="0" y="106679"/>
                </a:lnTo>
                <a:lnTo>
                  <a:pt x="833" y="123539"/>
                </a:lnTo>
                <a:lnTo>
                  <a:pt x="12192" y="170687"/>
                </a:lnTo>
                <a:lnTo>
                  <a:pt x="38552" y="206263"/>
                </a:lnTo>
                <a:lnTo>
                  <a:pt x="50292" y="214883"/>
                </a:lnTo>
                <a:lnTo>
                  <a:pt x="50292" y="210311"/>
                </a:lnTo>
                <a:lnTo>
                  <a:pt x="43743" y="203906"/>
                </a:lnTo>
                <a:lnTo>
                  <a:pt x="37909" y="197929"/>
                </a:lnTo>
                <a:lnTo>
                  <a:pt x="22740" y="159972"/>
                </a:lnTo>
                <a:lnTo>
                  <a:pt x="21336" y="149351"/>
                </a:lnTo>
                <a:lnTo>
                  <a:pt x="19335" y="139636"/>
                </a:lnTo>
                <a:lnTo>
                  <a:pt x="17906" y="128777"/>
                </a:lnTo>
                <a:lnTo>
                  <a:pt x="17049" y="116776"/>
                </a:lnTo>
                <a:lnTo>
                  <a:pt x="16764" y="103631"/>
                </a:lnTo>
                <a:lnTo>
                  <a:pt x="17049" y="92440"/>
                </a:lnTo>
                <a:lnTo>
                  <a:pt x="22979" y="50339"/>
                </a:lnTo>
                <a:lnTo>
                  <a:pt x="39243" y="14096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2010155" y="7825740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0" y="0"/>
                </a:moveTo>
                <a:lnTo>
                  <a:pt x="0" y="4571"/>
                </a:lnTo>
                <a:lnTo>
                  <a:pt x="6310" y="10334"/>
                </a:lnTo>
                <a:lnTo>
                  <a:pt x="11620" y="16382"/>
                </a:lnTo>
                <a:lnTo>
                  <a:pt x="28170" y="54054"/>
                </a:lnTo>
                <a:lnTo>
                  <a:pt x="33266" y="97440"/>
                </a:lnTo>
                <a:lnTo>
                  <a:pt x="33527" y="109727"/>
                </a:lnTo>
                <a:lnTo>
                  <a:pt x="33242" y="121777"/>
                </a:lnTo>
                <a:lnTo>
                  <a:pt x="32384" y="132968"/>
                </a:lnTo>
                <a:lnTo>
                  <a:pt x="30956" y="143589"/>
                </a:lnTo>
                <a:lnTo>
                  <a:pt x="28956" y="153923"/>
                </a:lnTo>
                <a:lnTo>
                  <a:pt x="27289" y="163687"/>
                </a:lnTo>
                <a:lnTo>
                  <a:pt x="11430" y="200215"/>
                </a:lnTo>
                <a:lnTo>
                  <a:pt x="0" y="210311"/>
                </a:lnTo>
                <a:lnTo>
                  <a:pt x="0" y="214883"/>
                </a:lnTo>
                <a:lnTo>
                  <a:pt x="29146" y="185951"/>
                </a:lnTo>
                <a:lnTo>
                  <a:pt x="46862" y="141160"/>
                </a:lnTo>
                <a:lnTo>
                  <a:pt x="50292" y="106679"/>
                </a:lnTo>
                <a:lnTo>
                  <a:pt x="49458" y="89844"/>
                </a:lnTo>
                <a:lnTo>
                  <a:pt x="38100" y="44195"/>
                </a:lnTo>
                <a:lnTo>
                  <a:pt x="11096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2839211" y="7978140"/>
            <a:ext cx="44450" cy="71755"/>
          </a:xfrm>
          <a:custGeom>
            <a:avLst/>
            <a:gdLst/>
            <a:ahLst/>
            <a:cxnLst/>
            <a:rect l="l" t="t" r="r" b="b"/>
            <a:pathLst>
              <a:path w="44450" h="71754">
                <a:moveTo>
                  <a:pt x="37083" y="9143"/>
                </a:moveTo>
                <a:lnTo>
                  <a:pt x="22860" y="9143"/>
                </a:lnTo>
                <a:lnTo>
                  <a:pt x="25907" y="10667"/>
                </a:lnTo>
                <a:lnTo>
                  <a:pt x="28956" y="13715"/>
                </a:lnTo>
                <a:lnTo>
                  <a:pt x="32004" y="19811"/>
                </a:lnTo>
                <a:lnTo>
                  <a:pt x="32004" y="28955"/>
                </a:lnTo>
                <a:lnTo>
                  <a:pt x="30480" y="36575"/>
                </a:lnTo>
                <a:lnTo>
                  <a:pt x="24383" y="42671"/>
                </a:lnTo>
                <a:lnTo>
                  <a:pt x="20145" y="48005"/>
                </a:lnTo>
                <a:lnTo>
                  <a:pt x="14477" y="54482"/>
                </a:lnTo>
                <a:lnTo>
                  <a:pt x="7667" y="61531"/>
                </a:lnTo>
                <a:lnTo>
                  <a:pt x="0" y="68579"/>
                </a:lnTo>
                <a:lnTo>
                  <a:pt x="0" y="71627"/>
                </a:lnTo>
                <a:lnTo>
                  <a:pt x="39624" y="71627"/>
                </a:lnTo>
                <a:lnTo>
                  <a:pt x="42163" y="64007"/>
                </a:lnTo>
                <a:lnTo>
                  <a:pt x="9143" y="64007"/>
                </a:lnTo>
                <a:lnTo>
                  <a:pt x="12192" y="62483"/>
                </a:lnTo>
                <a:lnTo>
                  <a:pt x="16763" y="56387"/>
                </a:lnTo>
                <a:lnTo>
                  <a:pt x="32004" y="41147"/>
                </a:lnTo>
                <a:lnTo>
                  <a:pt x="39624" y="25907"/>
                </a:lnTo>
                <a:lnTo>
                  <a:pt x="39624" y="15239"/>
                </a:lnTo>
                <a:lnTo>
                  <a:pt x="38100" y="10667"/>
                </a:lnTo>
                <a:lnTo>
                  <a:pt x="37083" y="9143"/>
                </a:lnTo>
                <a:close/>
              </a:path>
              <a:path w="44450" h="71754">
                <a:moveTo>
                  <a:pt x="44195" y="57911"/>
                </a:moveTo>
                <a:lnTo>
                  <a:pt x="42671" y="57911"/>
                </a:lnTo>
                <a:lnTo>
                  <a:pt x="41148" y="59435"/>
                </a:lnTo>
                <a:lnTo>
                  <a:pt x="41148" y="60959"/>
                </a:lnTo>
                <a:lnTo>
                  <a:pt x="39624" y="62483"/>
                </a:lnTo>
                <a:lnTo>
                  <a:pt x="38100" y="62483"/>
                </a:lnTo>
                <a:lnTo>
                  <a:pt x="36575" y="64007"/>
                </a:lnTo>
                <a:lnTo>
                  <a:pt x="42163" y="64007"/>
                </a:lnTo>
                <a:lnTo>
                  <a:pt x="44195" y="57911"/>
                </a:lnTo>
                <a:close/>
              </a:path>
              <a:path w="44450" h="71754">
                <a:moveTo>
                  <a:pt x="27431" y="0"/>
                </a:moveTo>
                <a:lnTo>
                  <a:pt x="15239" y="0"/>
                </a:lnTo>
                <a:lnTo>
                  <a:pt x="10668" y="3047"/>
                </a:lnTo>
                <a:lnTo>
                  <a:pt x="9143" y="6095"/>
                </a:lnTo>
                <a:lnTo>
                  <a:pt x="4571" y="9143"/>
                </a:lnTo>
                <a:lnTo>
                  <a:pt x="3048" y="15239"/>
                </a:lnTo>
                <a:lnTo>
                  <a:pt x="1524" y="19811"/>
                </a:lnTo>
                <a:lnTo>
                  <a:pt x="3048" y="19811"/>
                </a:lnTo>
                <a:lnTo>
                  <a:pt x="4571" y="16763"/>
                </a:lnTo>
                <a:lnTo>
                  <a:pt x="10668" y="10667"/>
                </a:lnTo>
                <a:lnTo>
                  <a:pt x="15239" y="9143"/>
                </a:lnTo>
                <a:lnTo>
                  <a:pt x="37083" y="9143"/>
                </a:lnTo>
                <a:lnTo>
                  <a:pt x="35051" y="6095"/>
                </a:lnTo>
                <a:lnTo>
                  <a:pt x="32004" y="3047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2802635" y="7749540"/>
            <a:ext cx="45720" cy="127000"/>
          </a:xfrm>
          <a:custGeom>
            <a:avLst/>
            <a:gdLst/>
            <a:ahLst/>
            <a:cxnLst/>
            <a:rect l="l" t="t" r="r" b="b"/>
            <a:pathLst>
              <a:path w="45719" h="127000">
                <a:moveTo>
                  <a:pt x="45719" y="121919"/>
                </a:moveTo>
                <a:lnTo>
                  <a:pt x="0" y="121919"/>
                </a:lnTo>
                <a:lnTo>
                  <a:pt x="0" y="126491"/>
                </a:lnTo>
                <a:lnTo>
                  <a:pt x="45719" y="126491"/>
                </a:lnTo>
                <a:lnTo>
                  <a:pt x="45719" y="121919"/>
                </a:lnTo>
                <a:close/>
              </a:path>
              <a:path w="45719" h="127000">
                <a:moveTo>
                  <a:pt x="35051" y="120395"/>
                </a:moveTo>
                <a:lnTo>
                  <a:pt x="12191" y="120395"/>
                </a:lnTo>
                <a:lnTo>
                  <a:pt x="10668" y="121919"/>
                </a:lnTo>
                <a:lnTo>
                  <a:pt x="38100" y="121919"/>
                </a:lnTo>
                <a:lnTo>
                  <a:pt x="35051" y="120395"/>
                </a:lnTo>
                <a:close/>
              </a:path>
              <a:path w="45719" h="127000">
                <a:moveTo>
                  <a:pt x="30480" y="16763"/>
                </a:moveTo>
                <a:lnTo>
                  <a:pt x="12191" y="16763"/>
                </a:lnTo>
                <a:lnTo>
                  <a:pt x="13715" y="18287"/>
                </a:lnTo>
                <a:lnTo>
                  <a:pt x="15239" y="18287"/>
                </a:lnTo>
                <a:lnTo>
                  <a:pt x="15239" y="19811"/>
                </a:lnTo>
                <a:lnTo>
                  <a:pt x="16763" y="22859"/>
                </a:lnTo>
                <a:lnTo>
                  <a:pt x="16763" y="115823"/>
                </a:lnTo>
                <a:lnTo>
                  <a:pt x="15239" y="117347"/>
                </a:lnTo>
                <a:lnTo>
                  <a:pt x="15239" y="118871"/>
                </a:lnTo>
                <a:lnTo>
                  <a:pt x="13715" y="120395"/>
                </a:lnTo>
                <a:lnTo>
                  <a:pt x="33527" y="120395"/>
                </a:lnTo>
                <a:lnTo>
                  <a:pt x="32003" y="118871"/>
                </a:lnTo>
                <a:lnTo>
                  <a:pt x="32003" y="114299"/>
                </a:lnTo>
                <a:lnTo>
                  <a:pt x="30480" y="111251"/>
                </a:lnTo>
                <a:lnTo>
                  <a:pt x="30480" y="16763"/>
                </a:lnTo>
                <a:close/>
              </a:path>
              <a:path w="45719" h="127000">
                <a:moveTo>
                  <a:pt x="30480" y="0"/>
                </a:moveTo>
                <a:lnTo>
                  <a:pt x="27431" y="0"/>
                </a:lnTo>
                <a:lnTo>
                  <a:pt x="0" y="16763"/>
                </a:lnTo>
                <a:lnTo>
                  <a:pt x="0" y="19811"/>
                </a:lnTo>
                <a:lnTo>
                  <a:pt x="3047" y="16763"/>
                </a:lnTo>
                <a:lnTo>
                  <a:pt x="30480" y="16763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2493264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12192" y="13715"/>
                </a:lnTo>
                <a:lnTo>
                  <a:pt x="13716" y="18287"/>
                </a:lnTo>
                <a:lnTo>
                  <a:pt x="18287" y="22859"/>
                </a:lnTo>
                <a:lnTo>
                  <a:pt x="24384" y="32003"/>
                </a:lnTo>
                <a:lnTo>
                  <a:pt x="25908" y="38099"/>
                </a:lnTo>
                <a:lnTo>
                  <a:pt x="27431" y="45719"/>
                </a:lnTo>
                <a:lnTo>
                  <a:pt x="28956" y="51815"/>
                </a:lnTo>
                <a:lnTo>
                  <a:pt x="30956" y="60745"/>
                </a:lnTo>
                <a:lnTo>
                  <a:pt x="32385" y="69532"/>
                </a:lnTo>
                <a:lnTo>
                  <a:pt x="33242" y="78605"/>
                </a:lnTo>
                <a:lnTo>
                  <a:pt x="33528" y="88391"/>
                </a:lnTo>
                <a:lnTo>
                  <a:pt x="33242" y="96631"/>
                </a:lnTo>
                <a:lnTo>
                  <a:pt x="24193" y="136588"/>
                </a:lnTo>
                <a:lnTo>
                  <a:pt x="0" y="164591"/>
                </a:lnTo>
                <a:lnTo>
                  <a:pt x="0" y="169163"/>
                </a:lnTo>
                <a:lnTo>
                  <a:pt x="35052" y="137159"/>
                </a:lnTo>
                <a:lnTo>
                  <a:pt x="49196" y="98798"/>
                </a:lnTo>
                <a:lnTo>
                  <a:pt x="50292" y="85343"/>
                </a:lnTo>
                <a:lnTo>
                  <a:pt x="49744" y="75318"/>
                </a:lnTo>
                <a:lnTo>
                  <a:pt x="33908" y="31622"/>
                </a:lnTo>
                <a:lnTo>
                  <a:pt x="22860" y="18287"/>
                </a:lnTo>
                <a:lnTo>
                  <a:pt x="18002" y="13073"/>
                </a:lnTo>
                <a:lnTo>
                  <a:pt x="12573" y="857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2348483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881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6382" y="138302"/>
                </a:lnTo>
                <a:lnTo>
                  <a:pt x="44362" y="165044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6971"/>
                </a:lnTo>
                <a:lnTo>
                  <a:pt x="36576" y="152399"/>
                </a:lnTo>
                <a:lnTo>
                  <a:pt x="32004" y="147827"/>
                </a:lnTo>
                <a:lnTo>
                  <a:pt x="28956" y="141731"/>
                </a:lnTo>
                <a:lnTo>
                  <a:pt x="25908" y="137159"/>
                </a:lnTo>
                <a:lnTo>
                  <a:pt x="24384" y="132587"/>
                </a:lnTo>
                <a:lnTo>
                  <a:pt x="22860" y="126491"/>
                </a:lnTo>
                <a:lnTo>
                  <a:pt x="19812" y="117347"/>
                </a:lnTo>
                <a:lnTo>
                  <a:pt x="19573" y="109727"/>
                </a:lnTo>
                <a:lnTo>
                  <a:pt x="19050" y="100964"/>
                </a:lnTo>
                <a:lnTo>
                  <a:pt x="18526" y="91630"/>
                </a:lnTo>
                <a:lnTo>
                  <a:pt x="21336" y="48767"/>
                </a:lnTo>
                <a:lnTo>
                  <a:pt x="40576" y="12572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1941576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12192" y="13715"/>
                </a:lnTo>
                <a:lnTo>
                  <a:pt x="13716" y="18287"/>
                </a:lnTo>
                <a:lnTo>
                  <a:pt x="18287" y="22859"/>
                </a:lnTo>
                <a:lnTo>
                  <a:pt x="24384" y="32003"/>
                </a:lnTo>
                <a:lnTo>
                  <a:pt x="25907" y="38099"/>
                </a:lnTo>
                <a:lnTo>
                  <a:pt x="28956" y="45719"/>
                </a:lnTo>
                <a:lnTo>
                  <a:pt x="33528" y="88391"/>
                </a:lnTo>
                <a:lnTo>
                  <a:pt x="33242" y="96631"/>
                </a:lnTo>
                <a:lnTo>
                  <a:pt x="32385" y="105155"/>
                </a:lnTo>
                <a:lnTo>
                  <a:pt x="30956" y="113680"/>
                </a:lnTo>
                <a:lnTo>
                  <a:pt x="28956" y="121919"/>
                </a:lnTo>
                <a:lnTo>
                  <a:pt x="27289" y="129611"/>
                </a:lnTo>
                <a:lnTo>
                  <a:pt x="24765" y="136588"/>
                </a:lnTo>
                <a:lnTo>
                  <a:pt x="21669" y="142708"/>
                </a:lnTo>
                <a:lnTo>
                  <a:pt x="18287" y="147827"/>
                </a:lnTo>
                <a:lnTo>
                  <a:pt x="13715" y="155447"/>
                </a:lnTo>
                <a:lnTo>
                  <a:pt x="7619" y="160019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7159"/>
                </a:lnTo>
                <a:lnTo>
                  <a:pt x="49434" y="98798"/>
                </a:lnTo>
                <a:lnTo>
                  <a:pt x="50292" y="85343"/>
                </a:lnTo>
                <a:lnTo>
                  <a:pt x="49744" y="75318"/>
                </a:lnTo>
                <a:lnTo>
                  <a:pt x="34480" y="31622"/>
                </a:lnTo>
                <a:lnTo>
                  <a:pt x="22860" y="18287"/>
                </a:lnTo>
                <a:lnTo>
                  <a:pt x="18002" y="13073"/>
                </a:lnTo>
                <a:lnTo>
                  <a:pt x="12573" y="857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1798320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881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6383" y="138302"/>
                </a:lnTo>
                <a:lnTo>
                  <a:pt x="43719" y="165044"/>
                </a:lnTo>
                <a:lnTo>
                  <a:pt x="50292" y="169163"/>
                </a:lnTo>
                <a:lnTo>
                  <a:pt x="50292" y="164591"/>
                </a:lnTo>
                <a:lnTo>
                  <a:pt x="42672" y="160019"/>
                </a:lnTo>
                <a:lnTo>
                  <a:pt x="35052" y="152399"/>
                </a:lnTo>
                <a:lnTo>
                  <a:pt x="32004" y="147827"/>
                </a:lnTo>
                <a:lnTo>
                  <a:pt x="28956" y="141731"/>
                </a:lnTo>
                <a:lnTo>
                  <a:pt x="22860" y="132587"/>
                </a:lnTo>
                <a:lnTo>
                  <a:pt x="21336" y="126491"/>
                </a:lnTo>
                <a:lnTo>
                  <a:pt x="19812" y="117347"/>
                </a:lnTo>
                <a:lnTo>
                  <a:pt x="19573" y="109727"/>
                </a:lnTo>
                <a:lnTo>
                  <a:pt x="19050" y="100964"/>
                </a:lnTo>
                <a:lnTo>
                  <a:pt x="18526" y="91630"/>
                </a:lnTo>
                <a:lnTo>
                  <a:pt x="18287" y="82295"/>
                </a:lnTo>
                <a:lnTo>
                  <a:pt x="18526" y="73413"/>
                </a:lnTo>
                <a:lnTo>
                  <a:pt x="19573" y="56792"/>
                </a:lnTo>
                <a:lnTo>
                  <a:pt x="19812" y="48767"/>
                </a:lnTo>
                <a:lnTo>
                  <a:pt x="40005" y="12572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2759964" y="8046719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9143" y="57911"/>
                </a:moveTo>
                <a:lnTo>
                  <a:pt x="6096" y="57911"/>
                </a:lnTo>
                <a:lnTo>
                  <a:pt x="0" y="88391"/>
                </a:lnTo>
                <a:lnTo>
                  <a:pt x="3048" y="88391"/>
                </a:lnTo>
                <a:lnTo>
                  <a:pt x="4572" y="85343"/>
                </a:lnTo>
                <a:lnTo>
                  <a:pt x="44704" y="85343"/>
                </a:lnTo>
                <a:lnTo>
                  <a:pt x="46736" y="83819"/>
                </a:lnTo>
                <a:lnTo>
                  <a:pt x="22860" y="83819"/>
                </a:lnTo>
                <a:lnTo>
                  <a:pt x="15240" y="76199"/>
                </a:lnTo>
                <a:lnTo>
                  <a:pt x="12192" y="71627"/>
                </a:lnTo>
                <a:lnTo>
                  <a:pt x="9143" y="65531"/>
                </a:lnTo>
                <a:lnTo>
                  <a:pt x="9143" y="57911"/>
                </a:lnTo>
                <a:close/>
              </a:path>
              <a:path w="67310" h="88900">
                <a:moveTo>
                  <a:pt x="44704" y="85343"/>
                </a:moveTo>
                <a:lnTo>
                  <a:pt x="10668" y="85343"/>
                </a:lnTo>
                <a:lnTo>
                  <a:pt x="12192" y="86867"/>
                </a:lnTo>
                <a:lnTo>
                  <a:pt x="18287" y="88391"/>
                </a:lnTo>
                <a:lnTo>
                  <a:pt x="35052" y="88391"/>
                </a:lnTo>
                <a:lnTo>
                  <a:pt x="42672" y="86867"/>
                </a:lnTo>
                <a:lnTo>
                  <a:pt x="44704" y="85343"/>
                </a:lnTo>
                <a:close/>
              </a:path>
              <a:path w="67310" h="88900">
                <a:moveTo>
                  <a:pt x="45719" y="0"/>
                </a:moveTo>
                <a:lnTo>
                  <a:pt x="36575" y="0"/>
                </a:lnTo>
                <a:lnTo>
                  <a:pt x="28956" y="3047"/>
                </a:lnTo>
                <a:lnTo>
                  <a:pt x="22860" y="7619"/>
                </a:lnTo>
                <a:lnTo>
                  <a:pt x="18287" y="12191"/>
                </a:lnTo>
                <a:lnTo>
                  <a:pt x="15240" y="18287"/>
                </a:lnTo>
                <a:lnTo>
                  <a:pt x="12192" y="30479"/>
                </a:lnTo>
                <a:lnTo>
                  <a:pt x="12192" y="35051"/>
                </a:lnTo>
                <a:lnTo>
                  <a:pt x="15240" y="38099"/>
                </a:lnTo>
                <a:lnTo>
                  <a:pt x="16763" y="41147"/>
                </a:lnTo>
                <a:lnTo>
                  <a:pt x="21336" y="44195"/>
                </a:lnTo>
                <a:lnTo>
                  <a:pt x="36575" y="53339"/>
                </a:lnTo>
                <a:lnTo>
                  <a:pt x="42672" y="57911"/>
                </a:lnTo>
                <a:lnTo>
                  <a:pt x="45719" y="64007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2" y="76199"/>
                </a:lnTo>
                <a:lnTo>
                  <a:pt x="41148" y="79247"/>
                </a:lnTo>
                <a:lnTo>
                  <a:pt x="38100" y="82295"/>
                </a:lnTo>
                <a:lnTo>
                  <a:pt x="33528" y="83819"/>
                </a:lnTo>
                <a:lnTo>
                  <a:pt x="46736" y="83819"/>
                </a:lnTo>
                <a:lnTo>
                  <a:pt x="61817" y="56554"/>
                </a:lnTo>
                <a:lnTo>
                  <a:pt x="59817" y="50101"/>
                </a:lnTo>
                <a:lnTo>
                  <a:pt x="54959" y="44505"/>
                </a:lnTo>
                <a:lnTo>
                  <a:pt x="47243" y="39623"/>
                </a:lnTo>
                <a:lnTo>
                  <a:pt x="36575" y="33527"/>
                </a:lnTo>
                <a:lnTo>
                  <a:pt x="30480" y="30479"/>
                </a:lnTo>
                <a:lnTo>
                  <a:pt x="25908" y="25907"/>
                </a:lnTo>
                <a:lnTo>
                  <a:pt x="24384" y="22859"/>
                </a:lnTo>
                <a:lnTo>
                  <a:pt x="24384" y="16763"/>
                </a:lnTo>
                <a:lnTo>
                  <a:pt x="25908" y="15239"/>
                </a:lnTo>
                <a:lnTo>
                  <a:pt x="27431" y="12191"/>
                </a:lnTo>
                <a:lnTo>
                  <a:pt x="30480" y="9143"/>
                </a:lnTo>
                <a:lnTo>
                  <a:pt x="33528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334" y="4571"/>
                </a:lnTo>
                <a:lnTo>
                  <a:pt x="59436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45719" y="0"/>
                </a:lnTo>
                <a:close/>
              </a:path>
              <a:path w="67310" h="88900">
                <a:moveTo>
                  <a:pt x="66093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4863" y="10667"/>
                </a:lnTo>
                <a:lnTo>
                  <a:pt x="57912" y="15239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5"/>
                </a:lnTo>
                <a:close/>
              </a:path>
              <a:path w="67310" h="88900">
                <a:moveTo>
                  <a:pt x="67056" y="0"/>
                </a:moveTo>
                <a:lnTo>
                  <a:pt x="65531" y="0"/>
                </a:lnTo>
                <a:lnTo>
                  <a:pt x="65531" y="1523"/>
                </a:lnTo>
                <a:lnTo>
                  <a:pt x="64008" y="3047"/>
                </a:lnTo>
                <a:lnTo>
                  <a:pt x="62484" y="3047"/>
                </a:lnTo>
                <a:lnTo>
                  <a:pt x="62484" y="4571"/>
                </a:lnTo>
                <a:lnTo>
                  <a:pt x="66334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2420111" y="79065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2296"/>
                </a:moveTo>
                <a:lnTo>
                  <a:pt x="9143" y="82296"/>
                </a:lnTo>
                <a:lnTo>
                  <a:pt x="12192" y="83820"/>
                </a:lnTo>
                <a:lnTo>
                  <a:pt x="16763" y="85344"/>
                </a:lnTo>
                <a:lnTo>
                  <a:pt x="22860" y="86868"/>
                </a:lnTo>
                <a:lnTo>
                  <a:pt x="35051" y="86868"/>
                </a:lnTo>
                <a:lnTo>
                  <a:pt x="41148" y="83820"/>
                </a:lnTo>
                <a:lnTo>
                  <a:pt x="43688" y="82296"/>
                </a:lnTo>
                <a:close/>
              </a:path>
              <a:path w="67310" h="86995">
                <a:moveTo>
                  <a:pt x="9143" y="54864"/>
                </a:moveTo>
                <a:lnTo>
                  <a:pt x="6095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4571" y="83820"/>
                </a:lnTo>
                <a:lnTo>
                  <a:pt x="4571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7724"/>
                </a:lnTo>
                <a:lnTo>
                  <a:pt x="15239" y="73152"/>
                </a:lnTo>
                <a:lnTo>
                  <a:pt x="10668" y="70104"/>
                </a:lnTo>
                <a:lnTo>
                  <a:pt x="9143" y="64008"/>
                </a:lnTo>
                <a:lnTo>
                  <a:pt x="9143" y="54864"/>
                </a:lnTo>
                <a:close/>
              </a:path>
              <a:path w="67310" h="86995">
                <a:moveTo>
                  <a:pt x="54863" y="0"/>
                </a:moveTo>
                <a:lnTo>
                  <a:pt x="28956" y="0"/>
                </a:lnTo>
                <a:lnTo>
                  <a:pt x="22860" y="4572"/>
                </a:lnTo>
                <a:lnTo>
                  <a:pt x="16763" y="10668"/>
                </a:lnTo>
                <a:lnTo>
                  <a:pt x="13715" y="22860"/>
                </a:lnTo>
                <a:lnTo>
                  <a:pt x="12192" y="27432"/>
                </a:lnTo>
                <a:lnTo>
                  <a:pt x="12192" y="32004"/>
                </a:lnTo>
                <a:lnTo>
                  <a:pt x="15239" y="35052"/>
                </a:lnTo>
                <a:lnTo>
                  <a:pt x="16763" y="39624"/>
                </a:lnTo>
                <a:lnTo>
                  <a:pt x="19812" y="42672"/>
                </a:lnTo>
                <a:lnTo>
                  <a:pt x="28956" y="45720"/>
                </a:lnTo>
                <a:lnTo>
                  <a:pt x="36575" y="51816"/>
                </a:lnTo>
                <a:lnTo>
                  <a:pt x="41148" y="54864"/>
                </a:lnTo>
                <a:lnTo>
                  <a:pt x="42671" y="57912"/>
                </a:lnTo>
                <a:lnTo>
                  <a:pt x="45719" y="60960"/>
                </a:lnTo>
                <a:lnTo>
                  <a:pt x="47243" y="64008"/>
                </a:lnTo>
                <a:lnTo>
                  <a:pt x="45719" y="68580"/>
                </a:lnTo>
                <a:lnTo>
                  <a:pt x="42671" y="74676"/>
                </a:lnTo>
                <a:lnTo>
                  <a:pt x="39624" y="76200"/>
                </a:lnTo>
                <a:lnTo>
                  <a:pt x="38100" y="79248"/>
                </a:lnTo>
                <a:lnTo>
                  <a:pt x="33527" y="80772"/>
                </a:lnTo>
                <a:lnTo>
                  <a:pt x="46228" y="80772"/>
                </a:lnTo>
                <a:lnTo>
                  <a:pt x="61174" y="53744"/>
                </a:lnTo>
                <a:lnTo>
                  <a:pt x="59245" y="47815"/>
                </a:lnTo>
                <a:lnTo>
                  <a:pt x="54744" y="42743"/>
                </a:lnTo>
                <a:lnTo>
                  <a:pt x="47243" y="38100"/>
                </a:lnTo>
                <a:lnTo>
                  <a:pt x="36575" y="30480"/>
                </a:lnTo>
                <a:lnTo>
                  <a:pt x="27431" y="25908"/>
                </a:lnTo>
                <a:lnTo>
                  <a:pt x="25907" y="22860"/>
                </a:lnTo>
                <a:lnTo>
                  <a:pt x="24383" y="21336"/>
                </a:lnTo>
                <a:lnTo>
                  <a:pt x="24383" y="15240"/>
                </a:lnTo>
                <a:lnTo>
                  <a:pt x="27431" y="9144"/>
                </a:lnTo>
                <a:lnTo>
                  <a:pt x="30480" y="7620"/>
                </a:lnTo>
                <a:lnTo>
                  <a:pt x="33527" y="4572"/>
                </a:lnTo>
                <a:lnTo>
                  <a:pt x="38100" y="3048"/>
                </a:lnTo>
                <a:lnTo>
                  <a:pt x="66518" y="3048"/>
                </a:lnTo>
                <a:lnTo>
                  <a:pt x="66787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7310" h="86995">
                <a:moveTo>
                  <a:pt x="66518" y="3048"/>
                </a:moveTo>
                <a:lnTo>
                  <a:pt x="45719" y="3048"/>
                </a:lnTo>
                <a:lnTo>
                  <a:pt x="50292" y="4572"/>
                </a:lnTo>
                <a:lnTo>
                  <a:pt x="53339" y="9144"/>
                </a:lnTo>
                <a:lnTo>
                  <a:pt x="56387" y="12192"/>
                </a:lnTo>
                <a:lnTo>
                  <a:pt x="59436" y="18288"/>
                </a:lnTo>
                <a:lnTo>
                  <a:pt x="59436" y="25908"/>
                </a:lnTo>
                <a:lnTo>
                  <a:pt x="62483" y="25908"/>
                </a:lnTo>
                <a:lnTo>
                  <a:pt x="6651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3" y="0"/>
                </a:lnTo>
                <a:lnTo>
                  <a:pt x="62483" y="1524"/>
                </a:lnTo>
                <a:lnTo>
                  <a:pt x="6678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2241804" y="7868411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1" y="118872"/>
                </a:moveTo>
                <a:lnTo>
                  <a:pt x="13715" y="118872"/>
                </a:lnTo>
                <a:lnTo>
                  <a:pt x="12191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28269" h="121920">
                <a:moveTo>
                  <a:pt x="44195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12191" y="7620"/>
                </a:lnTo>
                <a:lnTo>
                  <a:pt x="12191" y="9144"/>
                </a:lnTo>
                <a:lnTo>
                  <a:pt x="13715" y="10668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7" y="71628"/>
                </a:lnTo>
                <a:lnTo>
                  <a:pt x="35051" y="100584"/>
                </a:lnTo>
                <a:lnTo>
                  <a:pt x="35051" y="106680"/>
                </a:lnTo>
                <a:lnTo>
                  <a:pt x="32003" y="111252"/>
                </a:lnTo>
                <a:lnTo>
                  <a:pt x="30479" y="112776"/>
                </a:lnTo>
                <a:lnTo>
                  <a:pt x="27431" y="117348"/>
                </a:lnTo>
                <a:lnTo>
                  <a:pt x="22859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0291" y="112776"/>
                </a:lnTo>
                <a:lnTo>
                  <a:pt x="50291" y="106680"/>
                </a:lnTo>
                <a:lnTo>
                  <a:pt x="53339" y="100584"/>
                </a:lnTo>
                <a:lnTo>
                  <a:pt x="57912" y="70104"/>
                </a:lnTo>
                <a:lnTo>
                  <a:pt x="65581" y="60960"/>
                </a:lnTo>
                <a:lnTo>
                  <a:pt x="57912" y="60960"/>
                </a:lnTo>
                <a:lnTo>
                  <a:pt x="39623" y="22860"/>
                </a:lnTo>
                <a:lnTo>
                  <a:pt x="35051" y="13716"/>
                </a:lnTo>
                <a:lnTo>
                  <a:pt x="36575" y="10668"/>
                </a:lnTo>
                <a:lnTo>
                  <a:pt x="36575" y="9144"/>
                </a:lnTo>
                <a:lnTo>
                  <a:pt x="38100" y="6096"/>
                </a:lnTo>
                <a:lnTo>
                  <a:pt x="44195" y="3048"/>
                </a:lnTo>
                <a:close/>
              </a:path>
              <a:path w="128269" h="121920">
                <a:moveTo>
                  <a:pt x="123443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5" y="9144"/>
                </a:lnTo>
                <a:lnTo>
                  <a:pt x="97535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1" y="24384"/>
                </a:lnTo>
                <a:lnTo>
                  <a:pt x="57912" y="60960"/>
                </a:lnTo>
                <a:lnTo>
                  <a:pt x="65581" y="60960"/>
                </a:lnTo>
                <a:lnTo>
                  <a:pt x="97535" y="22860"/>
                </a:lnTo>
                <a:lnTo>
                  <a:pt x="106679" y="13716"/>
                </a:lnTo>
                <a:lnTo>
                  <a:pt x="109727" y="12192"/>
                </a:lnTo>
                <a:lnTo>
                  <a:pt x="115823" y="6096"/>
                </a:lnTo>
                <a:lnTo>
                  <a:pt x="118871" y="4572"/>
                </a:lnTo>
                <a:lnTo>
                  <a:pt x="123443" y="3048"/>
                </a:lnTo>
                <a:close/>
              </a:path>
              <a:path w="128269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1868423" y="7906511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4" y="82296"/>
                </a:moveTo>
                <a:lnTo>
                  <a:pt x="10668" y="82296"/>
                </a:lnTo>
                <a:lnTo>
                  <a:pt x="12192" y="83820"/>
                </a:lnTo>
                <a:lnTo>
                  <a:pt x="18287" y="85344"/>
                </a:lnTo>
                <a:lnTo>
                  <a:pt x="22859" y="86868"/>
                </a:lnTo>
                <a:lnTo>
                  <a:pt x="36575" y="86868"/>
                </a:lnTo>
                <a:lnTo>
                  <a:pt x="42671" y="83820"/>
                </a:lnTo>
                <a:lnTo>
                  <a:pt x="44704" y="82296"/>
                </a:lnTo>
                <a:close/>
              </a:path>
              <a:path w="68580" h="86995">
                <a:moveTo>
                  <a:pt x="10668" y="54864"/>
                </a:moveTo>
                <a:lnTo>
                  <a:pt x="7619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6095" y="82296"/>
                </a:lnTo>
                <a:lnTo>
                  <a:pt x="44704" y="82296"/>
                </a:lnTo>
                <a:lnTo>
                  <a:pt x="46736" y="80772"/>
                </a:lnTo>
                <a:lnTo>
                  <a:pt x="24383" y="80772"/>
                </a:lnTo>
                <a:lnTo>
                  <a:pt x="18287" y="77724"/>
                </a:lnTo>
                <a:lnTo>
                  <a:pt x="16763" y="73152"/>
                </a:lnTo>
                <a:lnTo>
                  <a:pt x="12192" y="70104"/>
                </a:lnTo>
                <a:lnTo>
                  <a:pt x="10668" y="64008"/>
                </a:lnTo>
                <a:lnTo>
                  <a:pt x="10668" y="54864"/>
                </a:lnTo>
                <a:close/>
              </a:path>
              <a:path w="68580" h="86995">
                <a:moveTo>
                  <a:pt x="54863" y="0"/>
                </a:moveTo>
                <a:lnTo>
                  <a:pt x="30480" y="0"/>
                </a:lnTo>
                <a:lnTo>
                  <a:pt x="24383" y="4572"/>
                </a:lnTo>
                <a:lnTo>
                  <a:pt x="18287" y="10668"/>
                </a:lnTo>
                <a:lnTo>
                  <a:pt x="15239" y="16764"/>
                </a:lnTo>
                <a:lnTo>
                  <a:pt x="13715" y="22860"/>
                </a:lnTo>
                <a:lnTo>
                  <a:pt x="13715" y="32004"/>
                </a:lnTo>
                <a:lnTo>
                  <a:pt x="15239" y="35052"/>
                </a:lnTo>
                <a:lnTo>
                  <a:pt x="18287" y="39624"/>
                </a:lnTo>
                <a:lnTo>
                  <a:pt x="21336" y="42672"/>
                </a:lnTo>
                <a:lnTo>
                  <a:pt x="28956" y="45720"/>
                </a:lnTo>
                <a:lnTo>
                  <a:pt x="38100" y="51816"/>
                </a:lnTo>
                <a:lnTo>
                  <a:pt x="47243" y="60960"/>
                </a:lnTo>
                <a:lnTo>
                  <a:pt x="47243" y="68580"/>
                </a:lnTo>
                <a:lnTo>
                  <a:pt x="44195" y="74676"/>
                </a:lnTo>
                <a:lnTo>
                  <a:pt x="41148" y="76200"/>
                </a:lnTo>
                <a:lnTo>
                  <a:pt x="38100" y="79248"/>
                </a:lnTo>
                <a:lnTo>
                  <a:pt x="35051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6387" y="74676"/>
                </a:lnTo>
                <a:lnTo>
                  <a:pt x="60959" y="68580"/>
                </a:lnTo>
                <a:lnTo>
                  <a:pt x="62483" y="60960"/>
                </a:lnTo>
                <a:lnTo>
                  <a:pt x="62483" y="53744"/>
                </a:lnTo>
                <a:lnTo>
                  <a:pt x="60197" y="47815"/>
                </a:lnTo>
                <a:lnTo>
                  <a:pt x="55625" y="42743"/>
                </a:lnTo>
                <a:lnTo>
                  <a:pt x="48768" y="38100"/>
                </a:lnTo>
                <a:lnTo>
                  <a:pt x="36575" y="30480"/>
                </a:lnTo>
                <a:lnTo>
                  <a:pt x="32003" y="27432"/>
                </a:lnTo>
                <a:lnTo>
                  <a:pt x="28956" y="25908"/>
                </a:lnTo>
                <a:lnTo>
                  <a:pt x="27431" y="22860"/>
                </a:lnTo>
                <a:lnTo>
                  <a:pt x="25907" y="21336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8956" y="9144"/>
                </a:lnTo>
                <a:lnTo>
                  <a:pt x="32003" y="7620"/>
                </a:lnTo>
                <a:lnTo>
                  <a:pt x="35051" y="4572"/>
                </a:lnTo>
                <a:lnTo>
                  <a:pt x="38100" y="3048"/>
                </a:lnTo>
                <a:lnTo>
                  <a:pt x="68042" y="3048"/>
                </a:lnTo>
                <a:lnTo>
                  <a:pt x="68311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8580" h="86995">
                <a:moveTo>
                  <a:pt x="68042" y="3048"/>
                </a:moveTo>
                <a:lnTo>
                  <a:pt x="47243" y="3048"/>
                </a:lnTo>
                <a:lnTo>
                  <a:pt x="51815" y="4572"/>
                </a:lnTo>
                <a:lnTo>
                  <a:pt x="54863" y="9144"/>
                </a:lnTo>
                <a:lnTo>
                  <a:pt x="57912" y="12192"/>
                </a:lnTo>
                <a:lnTo>
                  <a:pt x="59436" y="18288"/>
                </a:lnTo>
                <a:lnTo>
                  <a:pt x="60959" y="25908"/>
                </a:lnTo>
                <a:lnTo>
                  <a:pt x="64007" y="25908"/>
                </a:lnTo>
                <a:lnTo>
                  <a:pt x="68042" y="3048"/>
                </a:lnTo>
                <a:close/>
              </a:path>
              <a:path w="68580" h="86995">
                <a:moveTo>
                  <a:pt x="68580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8311" y="1524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1601724" y="79065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2296"/>
                </a:moveTo>
                <a:lnTo>
                  <a:pt x="10667" y="82296"/>
                </a:lnTo>
                <a:lnTo>
                  <a:pt x="10667" y="83820"/>
                </a:lnTo>
                <a:lnTo>
                  <a:pt x="22859" y="86868"/>
                </a:lnTo>
                <a:lnTo>
                  <a:pt x="35051" y="86868"/>
                </a:lnTo>
                <a:lnTo>
                  <a:pt x="41148" y="83820"/>
                </a:lnTo>
                <a:lnTo>
                  <a:pt x="43688" y="82296"/>
                </a:lnTo>
                <a:close/>
              </a:path>
              <a:path w="67310" h="86995">
                <a:moveTo>
                  <a:pt x="9143" y="54864"/>
                </a:moveTo>
                <a:lnTo>
                  <a:pt x="6095" y="54864"/>
                </a:lnTo>
                <a:lnTo>
                  <a:pt x="0" y="85344"/>
                </a:lnTo>
                <a:lnTo>
                  <a:pt x="3047" y="85344"/>
                </a:lnTo>
                <a:lnTo>
                  <a:pt x="6095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59" y="80772"/>
                </a:lnTo>
                <a:lnTo>
                  <a:pt x="18287" y="77724"/>
                </a:lnTo>
                <a:lnTo>
                  <a:pt x="10667" y="70104"/>
                </a:lnTo>
                <a:lnTo>
                  <a:pt x="9143" y="64008"/>
                </a:lnTo>
                <a:lnTo>
                  <a:pt x="9143" y="54864"/>
                </a:lnTo>
                <a:close/>
              </a:path>
              <a:path w="67310" h="86995">
                <a:moveTo>
                  <a:pt x="54863" y="0"/>
                </a:moveTo>
                <a:lnTo>
                  <a:pt x="28956" y="0"/>
                </a:lnTo>
                <a:lnTo>
                  <a:pt x="22859" y="4572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2860"/>
                </a:lnTo>
                <a:lnTo>
                  <a:pt x="10667" y="27432"/>
                </a:lnTo>
                <a:lnTo>
                  <a:pt x="10667" y="32004"/>
                </a:lnTo>
                <a:lnTo>
                  <a:pt x="13715" y="35052"/>
                </a:lnTo>
                <a:lnTo>
                  <a:pt x="15239" y="39624"/>
                </a:lnTo>
                <a:lnTo>
                  <a:pt x="21335" y="42672"/>
                </a:lnTo>
                <a:lnTo>
                  <a:pt x="28956" y="45720"/>
                </a:lnTo>
                <a:lnTo>
                  <a:pt x="36575" y="51816"/>
                </a:lnTo>
                <a:lnTo>
                  <a:pt x="41148" y="54864"/>
                </a:lnTo>
                <a:lnTo>
                  <a:pt x="44195" y="57912"/>
                </a:lnTo>
                <a:lnTo>
                  <a:pt x="47243" y="64008"/>
                </a:lnTo>
                <a:lnTo>
                  <a:pt x="45719" y="68580"/>
                </a:lnTo>
                <a:lnTo>
                  <a:pt x="45719" y="71628"/>
                </a:lnTo>
                <a:lnTo>
                  <a:pt x="42671" y="74676"/>
                </a:lnTo>
                <a:lnTo>
                  <a:pt x="39624" y="76200"/>
                </a:lnTo>
                <a:lnTo>
                  <a:pt x="36575" y="79248"/>
                </a:lnTo>
                <a:lnTo>
                  <a:pt x="33527" y="80772"/>
                </a:lnTo>
                <a:lnTo>
                  <a:pt x="46228" y="80772"/>
                </a:lnTo>
                <a:lnTo>
                  <a:pt x="56387" y="74676"/>
                </a:lnTo>
                <a:lnTo>
                  <a:pt x="57912" y="68580"/>
                </a:lnTo>
                <a:lnTo>
                  <a:pt x="60959" y="60960"/>
                </a:lnTo>
                <a:lnTo>
                  <a:pt x="60959" y="53744"/>
                </a:lnTo>
                <a:lnTo>
                  <a:pt x="58673" y="47815"/>
                </a:lnTo>
                <a:lnTo>
                  <a:pt x="54101" y="42743"/>
                </a:lnTo>
                <a:lnTo>
                  <a:pt x="47243" y="38100"/>
                </a:lnTo>
                <a:lnTo>
                  <a:pt x="35051" y="30480"/>
                </a:lnTo>
                <a:lnTo>
                  <a:pt x="30480" y="27432"/>
                </a:lnTo>
                <a:lnTo>
                  <a:pt x="27431" y="25908"/>
                </a:lnTo>
                <a:lnTo>
                  <a:pt x="25907" y="22860"/>
                </a:lnTo>
                <a:lnTo>
                  <a:pt x="24383" y="21336"/>
                </a:lnTo>
                <a:lnTo>
                  <a:pt x="24383" y="15240"/>
                </a:lnTo>
                <a:lnTo>
                  <a:pt x="27431" y="9144"/>
                </a:lnTo>
                <a:lnTo>
                  <a:pt x="30480" y="7620"/>
                </a:lnTo>
                <a:lnTo>
                  <a:pt x="33527" y="4572"/>
                </a:lnTo>
                <a:lnTo>
                  <a:pt x="36575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6387" y="1524"/>
                </a:lnTo>
                <a:lnTo>
                  <a:pt x="54863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7243" y="3048"/>
                </a:lnTo>
                <a:lnTo>
                  <a:pt x="51815" y="4572"/>
                </a:lnTo>
                <a:lnTo>
                  <a:pt x="54863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5908"/>
                </a:lnTo>
                <a:lnTo>
                  <a:pt x="60959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3" y="0"/>
                </a:lnTo>
                <a:lnTo>
                  <a:pt x="62483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/>
          <p:nvPr/>
        </p:nvSpPr>
        <p:spPr>
          <a:xfrm>
            <a:off x="1690116" y="7868411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5531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29539" h="121920">
                <a:moveTo>
                  <a:pt x="44195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10667" y="6096"/>
                </a:lnTo>
                <a:lnTo>
                  <a:pt x="13715" y="9144"/>
                </a:lnTo>
                <a:lnTo>
                  <a:pt x="13715" y="10668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7" y="71628"/>
                </a:lnTo>
                <a:lnTo>
                  <a:pt x="36575" y="100584"/>
                </a:lnTo>
                <a:lnTo>
                  <a:pt x="35051" y="106680"/>
                </a:lnTo>
                <a:lnTo>
                  <a:pt x="33527" y="111252"/>
                </a:lnTo>
                <a:lnTo>
                  <a:pt x="32003" y="112776"/>
                </a:lnTo>
                <a:lnTo>
                  <a:pt x="28956" y="117348"/>
                </a:lnTo>
                <a:lnTo>
                  <a:pt x="24383" y="118872"/>
                </a:lnTo>
                <a:lnTo>
                  <a:pt x="57911" y="118872"/>
                </a:lnTo>
                <a:lnTo>
                  <a:pt x="54863" y="117348"/>
                </a:lnTo>
                <a:lnTo>
                  <a:pt x="53339" y="114300"/>
                </a:lnTo>
                <a:lnTo>
                  <a:pt x="51815" y="112776"/>
                </a:lnTo>
                <a:lnTo>
                  <a:pt x="51815" y="106680"/>
                </a:lnTo>
                <a:lnTo>
                  <a:pt x="53339" y="100584"/>
                </a:lnTo>
                <a:lnTo>
                  <a:pt x="59435" y="70104"/>
                </a:lnTo>
                <a:lnTo>
                  <a:pt x="67105" y="60960"/>
                </a:lnTo>
                <a:lnTo>
                  <a:pt x="57911" y="60960"/>
                </a:lnTo>
                <a:lnTo>
                  <a:pt x="39623" y="22860"/>
                </a:lnTo>
                <a:lnTo>
                  <a:pt x="36575" y="16764"/>
                </a:lnTo>
                <a:lnTo>
                  <a:pt x="36575" y="9144"/>
                </a:lnTo>
                <a:lnTo>
                  <a:pt x="38100" y="6096"/>
                </a:lnTo>
                <a:lnTo>
                  <a:pt x="44195" y="3048"/>
                </a:lnTo>
                <a:close/>
              </a:path>
              <a:path w="129539" h="121920">
                <a:moveTo>
                  <a:pt x="123443" y="3048"/>
                </a:moveTo>
                <a:lnTo>
                  <a:pt x="92963" y="3048"/>
                </a:lnTo>
                <a:lnTo>
                  <a:pt x="94487" y="4572"/>
                </a:lnTo>
                <a:lnTo>
                  <a:pt x="96011" y="4572"/>
                </a:lnTo>
                <a:lnTo>
                  <a:pt x="96011" y="6096"/>
                </a:lnTo>
                <a:lnTo>
                  <a:pt x="97535" y="7620"/>
                </a:lnTo>
                <a:lnTo>
                  <a:pt x="97535" y="15240"/>
                </a:lnTo>
                <a:lnTo>
                  <a:pt x="88391" y="24384"/>
                </a:lnTo>
                <a:lnTo>
                  <a:pt x="57911" y="60960"/>
                </a:lnTo>
                <a:lnTo>
                  <a:pt x="67105" y="60960"/>
                </a:lnTo>
                <a:lnTo>
                  <a:pt x="99059" y="22860"/>
                </a:lnTo>
                <a:lnTo>
                  <a:pt x="103631" y="16764"/>
                </a:lnTo>
                <a:lnTo>
                  <a:pt x="106679" y="13716"/>
                </a:lnTo>
                <a:lnTo>
                  <a:pt x="109727" y="12192"/>
                </a:lnTo>
                <a:lnTo>
                  <a:pt x="115823" y="6096"/>
                </a:lnTo>
                <a:lnTo>
                  <a:pt x="120395" y="4572"/>
                </a:lnTo>
                <a:lnTo>
                  <a:pt x="123443" y="3048"/>
                </a:lnTo>
                <a:close/>
              </a:path>
              <a:path w="129539" h="121920">
                <a:moveTo>
                  <a:pt x="53339" y="0"/>
                </a:moveTo>
                <a:lnTo>
                  <a:pt x="1523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29539" h="121920">
                <a:moveTo>
                  <a:pt x="129539" y="0"/>
                </a:moveTo>
                <a:lnTo>
                  <a:pt x="86867" y="0"/>
                </a:lnTo>
                <a:lnTo>
                  <a:pt x="86867" y="3048"/>
                </a:lnTo>
                <a:lnTo>
                  <a:pt x="128015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2" name="object 432"/>
          <p:cNvSpPr/>
          <p:nvPr/>
        </p:nvSpPr>
        <p:spPr>
          <a:xfrm>
            <a:off x="1303115" y="8004047"/>
            <a:ext cx="155352" cy="131063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3" name="object 433"/>
          <p:cNvSpPr/>
          <p:nvPr/>
        </p:nvSpPr>
        <p:spPr>
          <a:xfrm>
            <a:off x="1400651" y="7746492"/>
            <a:ext cx="92868" cy="131063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4" name="object 434"/>
          <p:cNvSpPr/>
          <p:nvPr/>
        </p:nvSpPr>
        <p:spPr>
          <a:xfrm>
            <a:off x="3886200" y="7898892"/>
            <a:ext cx="169163" cy="94487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5" name="object 435"/>
          <p:cNvSpPr/>
          <p:nvPr/>
        </p:nvSpPr>
        <p:spPr>
          <a:xfrm>
            <a:off x="4325111" y="782574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48767" y="0"/>
                </a:moveTo>
                <a:lnTo>
                  <a:pt x="20478" y="28289"/>
                </a:lnTo>
                <a:lnTo>
                  <a:pt x="3238" y="72199"/>
                </a:lnTo>
                <a:lnTo>
                  <a:pt x="0" y="106679"/>
                </a:lnTo>
                <a:lnTo>
                  <a:pt x="833" y="123539"/>
                </a:lnTo>
                <a:lnTo>
                  <a:pt x="12191" y="170687"/>
                </a:lnTo>
                <a:lnTo>
                  <a:pt x="37909" y="206263"/>
                </a:lnTo>
                <a:lnTo>
                  <a:pt x="48767" y="214883"/>
                </a:lnTo>
                <a:lnTo>
                  <a:pt x="48767" y="210311"/>
                </a:lnTo>
                <a:lnTo>
                  <a:pt x="42695" y="203906"/>
                </a:lnTo>
                <a:lnTo>
                  <a:pt x="37909" y="197929"/>
                </a:lnTo>
                <a:lnTo>
                  <a:pt x="22121" y="159972"/>
                </a:lnTo>
                <a:lnTo>
                  <a:pt x="17025" y="116776"/>
                </a:lnTo>
                <a:lnTo>
                  <a:pt x="16763" y="103631"/>
                </a:lnTo>
                <a:lnTo>
                  <a:pt x="17025" y="92440"/>
                </a:lnTo>
                <a:lnTo>
                  <a:pt x="22145" y="50339"/>
                </a:lnTo>
                <a:lnTo>
                  <a:pt x="32003" y="25907"/>
                </a:lnTo>
                <a:lnTo>
                  <a:pt x="34837" y="19573"/>
                </a:lnTo>
                <a:lnTo>
                  <a:pt x="38671" y="14096"/>
                </a:lnTo>
                <a:lnTo>
                  <a:pt x="43362" y="9191"/>
                </a:lnTo>
                <a:lnTo>
                  <a:pt x="48767" y="4571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6" name="object 436"/>
          <p:cNvSpPr/>
          <p:nvPr/>
        </p:nvSpPr>
        <p:spPr>
          <a:xfrm>
            <a:off x="5334000" y="7825740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5" h="215265">
                <a:moveTo>
                  <a:pt x="0" y="0"/>
                </a:moveTo>
                <a:lnTo>
                  <a:pt x="0" y="4571"/>
                </a:lnTo>
                <a:lnTo>
                  <a:pt x="6072" y="10334"/>
                </a:lnTo>
                <a:lnTo>
                  <a:pt x="10858" y="16382"/>
                </a:lnTo>
                <a:lnTo>
                  <a:pt x="14787" y="23002"/>
                </a:lnTo>
                <a:lnTo>
                  <a:pt x="18287" y="30479"/>
                </a:lnTo>
                <a:lnTo>
                  <a:pt x="22312" y="37004"/>
                </a:lnTo>
                <a:lnTo>
                  <a:pt x="25336" y="44957"/>
                </a:lnTo>
                <a:lnTo>
                  <a:pt x="27503" y="54054"/>
                </a:lnTo>
                <a:lnTo>
                  <a:pt x="28955" y="64007"/>
                </a:lnTo>
                <a:lnTo>
                  <a:pt x="30718" y="74580"/>
                </a:lnTo>
                <a:lnTo>
                  <a:pt x="31622" y="85724"/>
                </a:lnTo>
                <a:lnTo>
                  <a:pt x="31956" y="97440"/>
                </a:lnTo>
                <a:lnTo>
                  <a:pt x="31877" y="124420"/>
                </a:lnTo>
                <a:lnTo>
                  <a:pt x="26646" y="163687"/>
                </a:lnTo>
                <a:lnTo>
                  <a:pt x="13930" y="194667"/>
                </a:lnTo>
                <a:lnTo>
                  <a:pt x="9715" y="200215"/>
                </a:lnTo>
                <a:lnTo>
                  <a:pt x="5214" y="205478"/>
                </a:lnTo>
                <a:lnTo>
                  <a:pt x="0" y="210311"/>
                </a:lnTo>
                <a:lnTo>
                  <a:pt x="0" y="214883"/>
                </a:lnTo>
                <a:lnTo>
                  <a:pt x="28289" y="185951"/>
                </a:lnTo>
                <a:lnTo>
                  <a:pt x="45338" y="141160"/>
                </a:lnTo>
                <a:lnTo>
                  <a:pt x="48767" y="106679"/>
                </a:lnTo>
                <a:lnTo>
                  <a:pt x="47910" y="89844"/>
                </a:lnTo>
                <a:lnTo>
                  <a:pt x="35051" y="44195"/>
                </a:lnTo>
                <a:lnTo>
                  <a:pt x="10834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7" name="object 437"/>
          <p:cNvSpPr/>
          <p:nvPr/>
        </p:nvSpPr>
        <p:spPr>
          <a:xfrm>
            <a:off x="6160008" y="797814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20" h="71754">
                <a:moveTo>
                  <a:pt x="38100" y="9143"/>
                </a:moveTo>
                <a:lnTo>
                  <a:pt x="22859" y="9143"/>
                </a:lnTo>
                <a:lnTo>
                  <a:pt x="25907" y="10667"/>
                </a:lnTo>
                <a:lnTo>
                  <a:pt x="28955" y="13715"/>
                </a:lnTo>
                <a:lnTo>
                  <a:pt x="32003" y="19811"/>
                </a:lnTo>
                <a:lnTo>
                  <a:pt x="32003" y="28955"/>
                </a:lnTo>
                <a:lnTo>
                  <a:pt x="8548" y="61531"/>
                </a:lnTo>
                <a:lnTo>
                  <a:pt x="0" y="68579"/>
                </a:lnTo>
                <a:lnTo>
                  <a:pt x="0" y="71627"/>
                </a:lnTo>
                <a:lnTo>
                  <a:pt x="41147" y="71627"/>
                </a:lnTo>
                <a:lnTo>
                  <a:pt x="43687" y="64007"/>
                </a:lnTo>
                <a:lnTo>
                  <a:pt x="10667" y="64007"/>
                </a:lnTo>
                <a:lnTo>
                  <a:pt x="27431" y="47243"/>
                </a:lnTo>
                <a:lnTo>
                  <a:pt x="36575" y="35051"/>
                </a:lnTo>
                <a:lnTo>
                  <a:pt x="41147" y="25907"/>
                </a:lnTo>
                <a:lnTo>
                  <a:pt x="41147" y="15239"/>
                </a:lnTo>
                <a:lnTo>
                  <a:pt x="39624" y="10667"/>
                </a:lnTo>
                <a:lnTo>
                  <a:pt x="38100" y="9143"/>
                </a:lnTo>
                <a:close/>
              </a:path>
              <a:path w="45720" h="71754">
                <a:moveTo>
                  <a:pt x="45719" y="57911"/>
                </a:moveTo>
                <a:lnTo>
                  <a:pt x="44195" y="57911"/>
                </a:lnTo>
                <a:lnTo>
                  <a:pt x="41147" y="60959"/>
                </a:lnTo>
                <a:lnTo>
                  <a:pt x="41147" y="62483"/>
                </a:lnTo>
                <a:lnTo>
                  <a:pt x="39624" y="62483"/>
                </a:lnTo>
                <a:lnTo>
                  <a:pt x="38100" y="64007"/>
                </a:lnTo>
                <a:lnTo>
                  <a:pt x="43687" y="64007"/>
                </a:lnTo>
                <a:lnTo>
                  <a:pt x="45719" y="57911"/>
                </a:lnTo>
                <a:close/>
              </a:path>
              <a:path w="45720" h="71754">
                <a:moveTo>
                  <a:pt x="27431" y="0"/>
                </a:moveTo>
                <a:lnTo>
                  <a:pt x="16763" y="0"/>
                </a:lnTo>
                <a:lnTo>
                  <a:pt x="7619" y="6095"/>
                </a:lnTo>
                <a:lnTo>
                  <a:pt x="3047" y="15239"/>
                </a:lnTo>
                <a:lnTo>
                  <a:pt x="3047" y="19811"/>
                </a:lnTo>
                <a:lnTo>
                  <a:pt x="4571" y="19811"/>
                </a:lnTo>
                <a:lnTo>
                  <a:pt x="7619" y="13715"/>
                </a:lnTo>
                <a:lnTo>
                  <a:pt x="9143" y="12191"/>
                </a:lnTo>
                <a:lnTo>
                  <a:pt x="15239" y="9143"/>
                </a:lnTo>
                <a:lnTo>
                  <a:pt x="38100" y="9143"/>
                </a:lnTo>
                <a:lnTo>
                  <a:pt x="32003" y="3047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8" name="object 438"/>
          <p:cNvSpPr/>
          <p:nvPr/>
        </p:nvSpPr>
        <p:spPr>
          <a:xfrm>
            <a:off x="6121908" y="7749540"/>
            <a:ext cx="48895" cy="127000"/>
          </a:xfrm>
          <a:custGeom>
            <a:avLst/>
            <a:gdLst/>
            <a:ahLst/>
            <a:cxnLst/>
            <a:rect l="l" t="t" r="r" b="b"/>
            <a:pathLst>
              <a:path w="48895" h="127000">
                <a:moveTo>
                  <a:pt x="48767" y="121919"/>
                </a:moveTo>
                <a:lnTo>
                  <a:pt x="3047" y="121919"/>
                </a:lnTo>
                <a:lnTo>
                  <a:pt x="3047" y="126491"/>
                </a:lnTo>
                <a:lnTo>
                  <a:pt x="48767" y="126491"/>
                </a:lnTo>
                <a:lnTo>
                  <a:pt x="48767" y="121919"/>
                </a:lnTo>
                <a:close/>
              </a:path>
              <a:path w="48895" h="127000">
                <a:moveTo>
                  <a:pt x="38100" y="120395"/>
                </a:moveTo>
                <a:lnTo>
                  <a:pt x="15239" y="120395"/>
                </a:lnTo>
                <a:lnTo>
                  <a:pt x="12191" y="121919"/>
                </a:lnTo>
                <a:lnTo>
                  <a:pt x="39624" y="121919"/>
                </a:lnTo>
                <a:lnTo>
                  <a:pt x="38100" y="120395"/>
                </a:lnTo>
                <a:close/>
              </a:path>
              <a:path w="48895" h="127000">
                <a:moveTo>
                  <a:pt x="33527" y="16763"/>
                </a:moveTo>
                <a:lnTo>
                  <a:pt x="15239" y="16763"/>
                </a:lnTo>
                <a:lnTo>
                  <a:pt x="15239" y="18287"/>
                </a:lnTo>
                <a:lnTo>
                  <a:pt x="16763" y="18287"/>
                </a:lnTo>
                <a:lnTo>
                  <a:pt x="18287" y="19811"/>
                </a:lnTo>
                <a:lnTo>
                  <a:pt x="19812" y="22859"/>
                </a:lnTo>
                <a:lnTo>
                  <a:pt x="19812" y="111251"/>
                </a:lnTo>
                <a:lnTo>
                  <a:pt x="18287" y="115823"/>
                </a:lnTo>
                <a:lnTo>
                  <a:pt x="18287" y="118871"/>
                </a:lnTo>
                <a:lnTo>
                  <a:pt x="16763" y="120395"/>
                </a:lnTo>
                <a:lnTo>
                  <a:pt x="36575" y="120395"/>
                </a:lnTo>
                <a:lnTo>
                  <a:pt x="35051" y="118871"/>
                </a:lnTo>
                <a:lnTo>
                  <a:pt x="35051" y="115823"/>
                </a:lnTo>
                <a:lnTo>
                  <a:pt x="33527" y="114299"/>
                </a:lnTo>
                <a:lnTo>
                  <a:pt x="33527" y="16763"/>
                </a:lnTo>
                <a:close/>
              </a:path>
              <a:path w="48895" h="127000">
                <a:moveTo>
                  <a:pt x="33527" y="0"/>
                </a:moveTo>
                <a:lnTo>
                  <a:pt x="30479" y="0"/>
                </a:lnTo>
                <a:lnTo>
                  <a:pt x="0" y="16763"/>
                </a:lnTo>
                <a:lnTo>
                  <a:pt x="1524" y="19811"/>
                </a:lnTo>
                <a:lnTo>
                  <a:pt x="6095" y="16763"/>
                </a:lnTo>
                <a:lnTo>
                  <a:pt x="33527" y="16763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9" name="object 439"/>
          <p:cNvSpPr/>
          <p:nvPr/>
        </p:nvSpPr>
        <p:spPr>
          <a:xfrm>
            <a:off x="5815584" y="7860792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5" h="169545">
                <a:moveTo>
                  <a:pt x="0" y="0"/>
                </a:moveTo>
                <a:lnTo>
                  <a:pt x="0" y="4571"/>
                </a:lnTo>
                <a:lnTo>
                  <a:pt x="6095" y="9143"/>
                </a:lnTo>
                <a:lnTo>
                  <a:pt x="9143" y="13715"/>
                </a:lnTo>
                <a:lnTo>
                  <a:pt x="18287" y="22859"/>
                </a:lnTo>
                <a:lnTo>
                  <a:pt x="21336" y="27431"/>
                </a:lnTo>
                <a:lnTo>
                  <a:pt x="22860" y="32003"/>
                </a:lnTo>
                <a:lnTo>
                  <a:pt x="25907" y="38099"/>
                </a:lnTo>
                <a:lnTo>
                  <a:pt x="27431" y="45719"/>
                </a:lnTo>
                <a:lnTo>
                  <a:pt x="28955" y="51815"/>
                </a:lnTo>
                <a:lnTo>
                  <a:pt x="30718" y="60745"/>
                </a:lnTo>
                <a:lnTo>
                  <a:pt x="31622" y="69532"/>
                </a:lnTo>
                <a:lnTo>
                  <a:pt x="31956" y="78605"/>
                </a:lnTo>
                <a:lnTo>
                  <a:pt x="32003" y="88391"/>
                </a:lnTo>
                <a:lnTo>
                  <a:pt x="31742" y="96631"/>
                </a:lnTo>
                <a:lnTo>
                  <a:pt x="24002" y="136588"/>
                </a:lnTo>
                <a:lnTo>
                  <a:pt x="16763" y="147827"/>
                </a:lnTo>
                <a:lnTo>
                  <a:pt x="12191" y="155447"/>
                </a:lnTo>
                <a:lnTo>
                  <a:pt x="7619" y="160019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7159"/>
                </a:lnTo>
                <a:lnTo>
                  <a:pt x="47910" y="98798"/>
                </a:lnTo>
                <a:lnTo>
                  <a:pt x="48767" y="85343"/>
                </a:lnTo>
                <a:lnTo>
                  <a:pt x="48434" y="75318"/>
                </a:lnTo>
                <a:lnTo>
                  <a:pt x="33718" y="31622"/>
                </a:lnTo>
                <a:lnTo>
                  <a:pt x="6357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0" name="object 440"/>
          <p:cNvSpPr/>
          <p:nvPr/>
        </p:nvSpPr>
        <p:spPr>
          <a:xfrm>
            <a:off x="5670803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1095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6383" y="138302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6971"/>
                </a:lnTo>
                <a:lnTo>
                  <a:pt x="36575" y="152399"/>
                </a:lnTo>
                <a:lnTo>
                  <a:pt x="32004" y="147827"/>
                </a:lnTo>
                <a:lnTo>
                  <a:pt x="28956" y="141731"/>
                </a:lnTo>
                <a:lnTo>
                  <a:pt x="27432" y="137159"/>
                </a:lnTo>
                <a:lnTo>
                  <a:pt x="24384" y="132587"/>
                </a:lnTo>
                <a:lnTo>
                  <a:pt x="22860" y="126491"/>
                </a:lnTo>
                <a:lnTo>
                  <a:pt x="21336" y="117347"/>
                </a:lnTo>
                <a:lnTo>
                  <a:pt x="19573" y="109727"/>
                </a:lnTo>
                <a:lnTo>
                  <a:pt x="18669" y="100964"/>
                </a:lnTo>
                <a:lnTo>
                  <a:pt x="18335" y="91630"/>
                </a:lnTo>
                <a:lnTo>
                  <a:pt x="18404" y="71675"/>
                </a:lnTo>
                <a:lnTo>
                  <a:pt x="26098" y="34099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1" name="object 441"/>
          <p:cNvSpPr/>
          <p:nvPr/>
        </p:nvSpPr>
        <p:spPr>
          <a:xfrm>
            <a:off x="5265420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1"/>
                </a:lnTo>
                <a:lnTo>
                  <a:pt x="6095" y="9143"/>
                </a:lnTo>
                <a:lnTo>
                  <a:pt x="10667" y="13715"/>
                </a:lnTo>
                <a:lnTo>
                  <a:pt x="13715" y="18287"/>
                </a:lnTo>
                <a:lnTo>
                  <a:pt x="18287" y="22859"/>
                </a:lnTo>
                <a:lnTo>
                  <a:pt x="21335" y="27431"/>
                </a:lnTo>
                <a:lnTo>
                  <a:pt x="22859" y="32003"/>
                </a:lnTo>
                <a:lnTo>
                  <a:pt x="25907" y="38099"/>
                </a:lnTo>
                <a:lnTo>
                  <a:pt x="27431" y="45719"/>
                </a:lnTo>
                <a:lnTo>
                  <a:pt x="31956" y="96631"/>
                </a:lnTo>
                <a:lnTo>
                  <a:pt x="31623" y="105155"/>
                </a:lnTo>
                <a:lnTo>
                  <a:pt x="21455" y="142708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7159"/>
                </a:lnTo>
                <a:lnTo>
                  <a:pt x="49196" y="98798"/>
                </a:lnTo>
                <a:lnTo>
                  <a:pt x="50291" y="85343"/>
                </a:lnTo>
                <a:lnTo>
                  <a:pt x="49744" y="75318"/>
                </a:lnTo>
                <a:lnTo>
                  <a:pt x="33908" y="31622"/>
                </a:lnTo>
                <a:lnTo>
                  <a:pt x="22859" y="18287"/>
                </a:lnTo>
                <a:lnTo>
                  <a:pt x="18002" y="13073"/>
                </a:lnTo>
                <a:lnTo>
                  <a:pt x="12572" y="857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2" name="object 442"/>
          <p:cNvSpPr/>
          <p:nvPr/>
        </p:nvSpPr>
        <p:spPr>
          <a:xfrm>
            <a:off x="5120640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39" y="33527"/>
                </a:lnTo>
                <a:lnTo>
                  <a:pt x="881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5811" y="138302"/>
                </a:lnTo>
                <a:lnTo>
                  <a:pt x="43719" y="165044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6971"/>
                </a:lnTo>
                <a:lnTo>
                  <a:pt x="36575" y="152399"/>
                </a:lnTo>
                <a:lnTo>
                  <a:pt x="32004" y="147827"/>
                </a:lnTo>
                <a:lnTo>
                  <a:pt x="28956" y="141731"/>
                </a:lnTo>
                <a:lnTo>
                  <a:pt x="25908" y="137159"/>
                </a:lnTo>
                <a:lnTo>
                  <a:pt x="24384" y="132587"/>
                </a:lnTo>
                <a:lnTo>
                  <a:pt x="21336" y="126491"/>
                </a:lnTo>
                <a:lnTo>
                  <a:pt x="19812" y="117347"/>
                </a:lnTo>
                <a:lnTo>
                  <a:pt x="18692" y="109727"/>
                </a:lnTo>
                <a:lnTo>
                  <a:pt x="17716" y="100964"/>
                </a:lnTo>
                <a:lnTo>
                  <a:pt x="17025" y="91630"/>
                </a:lnTo>
                <a:lnTo>
                  <a:pt x="16763" y="82295"/>
                </a:lnTo>
                <a:lnTo>
                  <a:pt x="17049" y="73413"/>
                </a:lnTo>
                <a:lnTo>
                  <a:pt x="17906" y="64960"/>
                </a:lnTo>
                <a:lnTo>
                  <a:pt x="19335" y="56792"/>
                </a:lnTo>
                <a:lnTo>
                  <a:pt x="21336" y="48767"/>
                </a:lnTo>
                <a:lnTo>
                  <a:pt x="23002" y="41076"/>
                </a:lnTo>
                <a:lnTo>
                  <a:pt x="44862" y="8286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3" name="object 443"/>
          <p:cNvSpPr/>
          <p:nvPr/>
        </p:nvSpPr>
        <p:spPr>
          <a:xfrm>
            <a:off x="4770120" y="7860792"/>
            <a:ext cx="48895" cy="169545"/>
          </a:xfrm>
          <a:custGeom>
            <a:avLst/>
            <a:gdLst/>
            <a:ahLst/>
            <a:cxnLst/>
            <a:rect l="l" t="t" r="r" b="b"/>
            <a:pathLst>
              <a:path w="48895" h="169545">
                <a:moveTo>
                  <a:pt x="0" y="0"/>
                </a:moveTo>
                <a:lnTo>
                  <a:pt x="0" y="4571"/>
                </a:lnTo>
                <a:lnTo>
                  <a:pt x="4571" y="9143"/>
                </a:lnTo>
                <a:lnTo>
                  <a:pt x="10667" y="13715"/>
                </a:lnTo>
                <a:lnTo>
                  <a:pt x="13715" y="18287"/>
                </a:lnTo>
                <a:lnTo>
                  <a:pt x="18287" y="22859"/>
                </a:lnTo>
                <a:lnTo>
                  <a:pt x="24383" y="32003"/>
                </a:lnTo>
                <a:lnTo>
                  <a:pt x="24383" y="38099"/>
                </a:lnTo>
                <a:lnTo>
                  <a:pt x="27431" y="45719"/>
                </a:lnTo>
                <a:lnTo>
                  <a:pt x="32003" y="88391"/>
                </a:lnTo>
                <a:lnTo>
                  <a:pt x="31718" y="96631"/>
                </a:lnTo>
                <a:lnTo>
                  <a:pt x="30861" y="105155"/>
                </a:lnTo>
                <a:lnTo>
                  <a:pt x="29432" y="113680"/>
                </a:lnTo>
                <a:lnTo>
                  <a:pt x="27431" y="121919"/>
                </a:lnTo>
                <a:lnTo>
                  <a:pt x="26003" y="129611"/>
                </a:lnTo>
                <a:lnTo>
                  <a:pt x="24002" y="136588"/>
                </a:lnTo>
                <a:lnTo>
                  <a:pt x="21431" y="142708"/>
                </a:lnTo>
                <a:lnTo>
                  <a:pt x="18287" y="147827"/>
                </a:lnTo>
                <a:lnTo>
                  <a:pt x="13715" y="155447"/>
                </a:lnTo>
                <a:lnTo>
                  <a:pt x="6095" y="160019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7159"/>
                </a:lnTo>
                <a:lnTo>
                  <a:pt x="48125" y="98798"/>
                </a:lnTo>
                <a:lnTo>
                  <a:pt x="48767" y="85343"/>
                </a:lnTo>
                <a:lnTo>
                  <a:pt x="48458" y="75318"/>
                </a:lnTo>
                <a:lnTo>
                  <a:pt x="33908" y="3162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/>
          <p:nvPr/>
        </p:nvSpPr>
        <p:spPr>
          <a:xfrm>
            <a:off x="4625340" y="7860792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3715" y="33527"/>
                </a:lnTo>
                <a:lnTo>
                  <a:pt x="1071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5811" y="138302"/>
                </a:lnTo>
                <a:lnTo>
                  <a:pt x="43719" y="165044"/>
                </a:lnTo>
                <a:lnTo>
                  <a:pt x="50292" y="169163"/>
                </a:lnTo>
                <a:lnTo>
                  <a:pt x="50292" y="164591"/>
                </a:lnTo>
                <a:lnTo>
                  <a:pt x="44196" y="160019"/>
                </a:lnTo>
                <a:lnTo>
                  <a:pt x="39624" y="156971"/>
                </a:lnTo>
                <a:lnTo>
                  <a:pt x="35051" y="152399"/>
                </a:lnTo>
                <a:lnTo>
                  <a:pt x="32004" y="147827"/>
                </a:lnTo>
                <a:lnTo>
                  <a:pt x="28956" y="141731"/>
                </a:lnTo>
                <a:lnTo>
                  <a:pt x="27432" y="137159"/>
                </a:lnTo>
                <a:lnTo>
                  <a:pt x="24384" y="132587"/>
                </a:lnTo>
                <a:lnTo>
                  <a:pt x="22860" y="126491"/>
                </a:lnTo>
                <a:lnTo>
                  <a:pt x="21336" y="117347"/>
                </a:lnTo>
                <a:lnTo>
                  <a:pt x="19573" y="109727"/>
                </a:lnTo>
                <a:lnTo>
                  <a:pt x="18669" y="100964"/>
                </a:lnTo>
                <a:lnTo>
                  <a:pt x="18335" y="91630"/>
                </a:lnTo>
                <a:lnTo>
                  <a:pt x="18404" y="71675"/>
                </a:lnTo>
                <a:lnTo>
                  <a:pt x="26098" y="34099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5" name="object 445"/>
          <p:cNvSpPr/>
          <p:nvPr/>
        </p:nvSpPr>
        <p:spPr>
          <a:xfrm>
            <a:off x="6082284" y="8046719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9143" y="57911"/>
                </a:moveTo>
                <a:lnTo>
                  <a:pt x="6095" y="57911"/>
                </a:lnTo>
                <a:lnTo>
                  <a:pt x="0" y="88391"/>
                </a:lnTo>
                <a:lnTo>
                  <a:pt x="3048" y="88391"/>
                </a:lnTo>
                <a:lnTo>
                  <a:pt x="4571" y="85343"/>
                </a:lnTo>
                <a:lnTo>
                  <a:pt x="43687" y="85343"/>
                </a:lnTo>
                <a:lnTo>
                  <a:pt x="46228" y="83819"/>
                </a:lnTo>
                <a:lnTo>
                  <a:pt x="22860" y="83819"/>
                </a:lnTo>
                <a:lnTo>
                  <a:pt x="18287" y="80771"/>
                </a:lnTo>
                <a:lnTo>
                  <a:pt x="15239" y="76199"/>
                </a:lnTo>
                <a:lnTo>
                  <a:pt x="10667" y="71627"/>
                </a:lnTo>
                <a:lnTo>
                  <a:pt x="9143" y="65531"/>
                </a:lnTo>
                <a:lnTo>
                  <a:pt x="9143" y="57911"/>
                </a:lnTo>
                <a:close/>
              </a:path>
              <a:path w="67310" h="88900">
                <a:moveTo>
                  <a:pt x="43687" y="85343"/>
                </a:moveTo>
                <a:lnTo>
                  <a:pt x="9143" y="85343"/>
                </a:lnTo>
                <a:lnTo>
                  <a:pt x="12191" y="86867"/>
                </a:lnTo>
                <a:lnTo>
                  <a:pt x="16763" y="88391"/>
                </a:lnTo>
                <a:lnTo>
                  <a:pt x="35051" y="88391"/>
                </a:lnTo>
                <a:lnTo>
                  <a:pt x="41148" y="86867"/>
                </a:lnTo>
                <a:lnTo>
                  <a:pt x="43687" y="85343"/>
                </a:lnTo>
                <a:close/>
              </a:path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8955" y="3047"/>
                </a:lnTo>
                <a:lnTo>
                  <a:pt x="16763" y="12191"/>
                </a:lnTo>
                <a:lnTo>
                  <a:pt x="12191" y="30479"/>
                </a:lnTo>
                <a:lnTo>
                  <a:pt x="12191" y="35051"/>
                </a:lnTo>
                <a:lnTo>
                  <a:pt x="13715" y="38099"/>
                </a:lnTo>
                <a:lnTo>
                  <a:pt x="19812" y="44195"/>
                </a:lnTo>
                <a:lnTo>
                  <a:pt x="28955" y="48767"/>
                </a:lnTo>
                <a:lnTo>
                  <a:pt x="36575" y="53339"/>
                </a:lnTo>
                <a:lnTo>
                  <a:pt x="41148" y="57911"/>
                </a:lnTo>
                <a:lnTo>
                  <a:pt x="42671" y="60959"/>
                </a:lnTo>
                <a:lnTo>
                  <a:pt x="45719" y="64007"/>
                </a:lnTo>
                <a:lnTo>
                  <a:pt x="45719" y="70103"/>
                </a:lnTo>
                <a:lnTo>
                  <a:pt x="42671" y="76199"/>
                </a:lnTo>
                <a:lnTo>
                  <a:pt x="39624" y="79247"/>
                </a:lnTo>
                <a:lnTo>
                  <a:pt x="38100" y="82295"/>
                </a:lnTo>
                <a:lnTo>
                  <a:pt x="33527" y="83819"/>
                </a:lnTo>
                <a:lnTo>
                  <a:pt x="46228" y="83819"/>
                </a:lnTo>
                <a:lnTo>
                  <a:pt x="61174" y="56554"/>
                </a:lnTo>
                <a:lnTo>
                  <a:pt x="59245" y="50101"/>
                </a:lnTo>
                <a:lnTo>
                  <a:pt x="54744" y="44505"/>
                </a:lnTo>
                <a:lnTo>
                  <a:pt x="47243" y="39623"/>
                </a:lnTo>
                <a:lnTo>
                  <a:pt x="36575" y="33527"/>
                </a:lnTo>
                <a:lnTo>
                  <a:pt x="30479" y="30479"/>
                </a:lnTo>
                <a:lnTo>
                  <a:pt x="25907" y="25907"/>
                </a:lnTo>
                <a:lnTo>
                  <a:pt x="24383" y="22859"/>
                </a:lnTo>
                <a:lnTo>
                  <a:pt x="24383" y="16763"/>
                </a:lnTo>
                <a:lnTo>
                  <a:pt x="25907" y="15239"/>
                </a:lnTo>
                <a:lnTo>
                  <a:pt x="27431" y="12191"/>
                </a:lnTo>
                <a:lnTo>
                  <a:pt x="30479" y="9143"/>
                </a:lnTo>
                <a:lnTo>
                  <a:pt x="33527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334" y="4571"/>
                </a:lnTo>
                <a:lnTo>
                  <a:pt x="59436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48767" y="1523"/>
                </a:lnTo>
                <a:lnTo>
                  <a:pt x="45719" y="0"/>
                </a:lnTo>
                <a:close/>
              </a:path>
              <a:path w="67310" h="88900">
                <a:moveTo>
                  <a:pt x="66093" y="6095"/>
                </a:moveTo>
                <a:lnTo>
                  <a:pt x="45719" y="6095"/>
                </a:lnTo>
                <a:lnTo>
                  <a:pt x="50291" y="7619"/>
                </a:lnTo>
                <a:lnTo>
                  <a:pt x="53339" y="10667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3" y="28955"/>
                </a:lnTo>
                <a:lnTo>
                  <a:pt x="66093" y="6095"/>
                </a:lnTo>
                <a:close/>
              </a:path>
              <a:path w="67310" h="88900">
                <a:moveTo>
                  <a:pt x="67055" y="0"/>
                </a:moveTo>
                <a:lnTo>
                  <a:pt x="64007" y="0"/>
                </a:lnTo>
                <a:lnTo>
                  <a:pt x="62483" y="1523"/>
                </a:lnTo>
                <a:lnTo>
                  <a:pt x="62483" y="4571"/>
                </a:lnTo>
                <a:lnTo>
                  <a:pt x="66334" y="4571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/>
          <p:nvPr/>
        </p:nvSpPr>
        <p:spPr>
          <a:xfrm>
            <a:off x="5742432" y="79065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2296"/>
                </a:moveTo>
                <a:lnTo>
                  <a:pt x="10667" y="82296"/>
                </a:lnTo>
                <a:lnTo>
                  <a:pt x="12191" y="83820"/>
                </a:lnTo>
                <a:lnTo>
                  <a:pt x="16763" y="85344"/>
                </a:lnTo>
                <a:lnTo>
                  <a:pt x="22859" y="86868"/>
                </a:lnTo>
                <a:lnTo>
                  <a:pt x="35051" y="86868"/>
                </a:lnTo>
                <a:lnTo>
                  <a:pt x="41147" y="83820"/>
                </a:lnTo>
                <a:lnTo>
                  <a:pt x="43687" y="82296"/>
                </a:lnTo>
                <a:close/>
              </a:path>
              <a:path w="67310" h="86995">
                <a:moveTo>
                  <a:pt x="9143" y="54864"/>
                </a:moveTo>
                <a:lnTo>
                  <a:pt x="6095" y="54864"/>
                </a:lnTo>
                <a:lnTo>
                  <a:pt x="0" y="85344"/>
                </a:lnTo>
                <a:lnTo>
                  <a:pt x="3047" y="85344"/>
                </a:lnTo>
                <a:lnTo>
                  <a:pt x="6095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2859" y="80772"/>
                </a:lnTo>
                <a:lnTo>
                  <a:pt x="18287" y="77724"/>
                </a:lnTo>
                <a:lnTo>
                  <a:pt x="13715" y="73152"/>
                </a:lnTo>
                <a:lnTo>
                  <a:pt x="9143" y="64008"/>
                </a:lnTo>
                <a:lnTo>
                  <a:pt x="9143" y="54864"/>
                </a:lnTo>
                <a:close/>
              </a:path>
              <a:path w="67310" h="86995">
                <a:moveTo>
                  <a:pt x="54863" y="0"/>
                </a:moveTo>
                <a:lnTo>
                  <a:pt x="28955" y="0"/>
                </a:lnTo>
                <a:lnTo>
                  <a:pt x="22859" y="4572"/>
                </a:lnTo>
                <a:lnTo>
                  <a:pt x="16763" y="10668"/>
                </a:lnTo>
                <a:lnTo>
                  <a:pt x="13715" y="16764"/>
                </a:lnTo>
                <a:lnTo>
                  <a:pt x="13715" y="22860"/>
                </a:lnTo>
                <a:lnTo>
                  <a:pt x="12191" y="27432"/>
                </a:lnTo>
                <a:lnTo>
                  <a:pt x="12191" y="32004"/>
                </a:lnTo>
                <a:lnTo>
                  <a:pt x="13715" y="35052"/>
                </a:lnTo>
                <a:lnTo>
                  <a:pt x="15239" y="39624"/>
                </a:lnTo>
                <a:lnTo>
                  <a:pt x="21335" y="42672"/>
                </a:lnTo>
                <a:lnTo>
                  <a:pt x="28955" y="45720"/>
                </a:lnTo>
                <a:lnTo>
                  <a:pt x="36575" y="51816"/>
                </a:lnTo>
                <a:lnTo>
                  <a:pt x="41147" y="54864"/>
                </a:lnTo>
                <a:lnTo>
                  <a:pt x="44195" y="57912"/>
                </a:lnTo>
                <a:lnTo>
                  <a:pt x="47243" y="64008"/>
                </a:lnTo>
                <a:lnTo>
                  <a:pt x="45719" y="68580"/>
                </a:lnTo>
                <a:lnTo>
                  <a:pt x="45719" y="71628"/>
                </a:lnTo>
                <a:lnTo>
                  <a:pt x="42671" y="74676"/>
                </a:lnTo>
                <a:lnTo>
                  <a:pt x="39623" y="76200"/>
                </a:lnTo>
                <a:lnTo>
                  <a:pt x="36575" y="79248"/>
                </a:lnTo>
                <a:lnTo>
                  <a:pt x="33527" y="80772"/>
                </a:lnTo>
                <a:lnTo>
                  <a:pt x="46227" y="80772"/>
                </a:lnTo>
                <a:lnTo>
                  <a:pt x="56387" y="74676"/>
                </a:lnTo>
                <a:lnTo>
                  <a:pt x="59435" y="68580"/>
                </a:lnTo>
                <a:lnTo>
                  <a:pt x="60959" y="60960"/>
                </a:lnTo>
                <a:lnTo>
                  <a:pt x="61174" y="53744"/>
                </a:lnTo>
                <a:lnTo>
                  <a:pt x="59245" y="47815"/>
                </a:lnTo>
                <a:lnTo>
                  <a:pt x="54744" y="42743"/>
                </a:lnTo>
                <a:lnTo>
                  <a:pt x="47243" y="38100"/>
                </a:lnTo>
                <a:lnTo>
                  <a:pt x="36575" y="30480"/>
                </a:lnTo>
                <a:lnTo>
                  <a:pt x="27431" y="25908"/>
                </a:lnTo>
                <a:lnTo>
                  <a:pt x="25907" y="22860"/>
                </a:lnTo>
                <a:lnTo>
                  <a:pt x="24383" y="21336"/>
                </a:lnTo>
                <a:lnTo>
                  <a:pt x="24383" y="15240"/>
                </a:lnTo>
                <a:lnTo>
                  <a:pt x="27431" y="9144"/>
                </a:lnTo>
                <a:lnTo>
                  <a:pt x="30479" y="7620"/>
                </a:lnTo>
                <a:lnTo>
                  <a:pt x="33527" y="4572"/>
                </a:lnTo>
                <a:lnTo>
                  <a:pt x="36575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7243" y="3048"/>
                </a:lnTo>
                <a:lnTo>
                  <a:pt x="51815" y="4572"/>
                </a:lnTo>
                <a:lnTo>
                  <a:pt x="54863" y="9144"/>
                </a:lnTo>
                <a:lnTo>
                  <a:pt x="57912" y="12192"/>
                </a:lnTo>
                <a:lnTo>
                  <a:pt x="59435" y="18288"/>
                </a:lnTo>
                <a:lnTo>
                  <a:pt x="59435" y="25908"/>
                </a:lnTo>
                <a:lnTo>
                  <a:pt x="60959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5" y="0"/>
                </a:moveTo>
                <a:lnTo>
                  <a:pt x="62483" y="0"/>
                </a:lnTo>
                <a:lnTo>
                  <a:pt x="62483" y="1524"/>
                </a:lnTo>
                <a:lnTo>
                  <a:pt x="66697" y="15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7" name="object 447"/>
          <p:cNvSpPr/>
          <p:nvPr/>
        </p:nvSpPr>
        <p:spPr>
          <a:xfrm>
            <a:off x="5564123" y="7868411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1" y="118872"/>
                </a:moveTo>
                <a:lnTo>
                  <a:pt x="13715" y="118872"/>
                </a:lnTo>
                <a:lnTo>
                  <a:pt x="12191" y="121920"/>
                </a:lnTo>
                <a:lnTo>
                  <a:pt x="64008" y="121920"/>
                </a:lnTo>
                <a:lnTo>
                  <a:pt x="65531" y="118872"/>
                </a:lnTo>
                <a:close/>
              </a:path>
              <a:path w="128270" h="121920">
                <a:moveTo>
                  <a:pt x="42672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9143" y="6096"/>
                </a:lnTo>
                <a:lnTo>
                  <a:pt x="12191" y="9144"/>
                </a:lnTo>
                <a:lnTo>
                  <a:pt x="12191" y="10668"/>
                </a:lnTo>
                <a:lnTo>
                  <a:pt x="18287" y="19812"/>
                </a:lnTo>
                <a:lnTo>
                  <a:pt x="39624" y="71628"/>
                </a:lnTo>
                <a:lnTo>
                  <a:pt x="33527" y="100584"/>
                </a:lnTo>
                <a:lnTo>
                  <a:pt x="32003" y="106680"/>
                </a:lnTo>
                <a:lnTo>
                  <a:pt x="32003" y="111252"/>
                </a:lnTo>
                <a:lnTo>
                  <a:pt x="30479" y="112776"/>
                </a:lnTo>
                <a:lnTo>
                  <a:pt x="27431" y="117348"/>
                </a:lnTo>
                <a:lnTo>
                  <a:pt x="22860" y="118872"/>
                </a:lnTo>
                <a:lnTo>
                  <a:pt x="56387" y="118872"/>
                </a:lnTo>
                <a:lnTo>
                  <a:pt x="53339" y="117348"/>
                </a:lnTo>
                <a:lnTo>
                  <a:pt x="51815" y="114300"/>
                </a:lnTo>
                <a:lnTo>
                  <a:pt x="50291" y="112776"/>
                </a:lnTo>
                <a:lnTo>
                  <a:pt x="50291" y="106680"/>
                </a:lnTo>
                <a:lnTo>
                  <a:pt x="51815" y="100584"/>
                </a:lnTo>
                <a:lnTo>
                  <a:pt x="57912" y="70104"/>
                </a:lnTo>
                <a:lnTo>
                  <a:pt x="65581" y="60960"/>
                </a:lnTo>
                <a:lnTo>
                  <a:pt x="54863" y="60960"/>
                </a:lnTo>
                <a:lnTo>
                  <a:pt x="38100" y="22860"/>
                </a:lnTo>
                <a:lnTo>
                  <a:pt x="36575" y="16764"/>
                </a:lnTo>
                <a:lnTo>
                  <a:pt x="35051" y="13716"/>
                </a:lnTo>
                <a:lnTo>
                  <a:pt x="35051" y="10668"/>
                </a:lnTo>
                <a:lnTo>
                  <a:pt x="36575" y="9144"/>
                </a:lnTo>
                <a:lnTo>
                  <a:pt x="38100" y="6096"/>
                </a:lnTo>
                <a:lnTo>
                  <a:pt x="41148" y="4572"/>
                </a:lnTo>
                <a:lnTo>
                  <a:pt x="42672" y="3048"/>
                </a:lnTo>
                <a:close/>
              </a:path>
              <a:path w="128270" h="121920">
                <a:moveTo>
                  <a:pt x="121920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9144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1" y="24384"/>
                </a:lnTo>
                <a:lnTo>
                  <a:pt x="54863" y="60960"/>
                </a:lnTo>
                <a:lnTo>
                  <a:pt x="65581" y="60960"/>
                </a:lnTo>
                <a:lnTo>
                  <a:pt x="97536" y="22860"/>
                </a:lnTo>
                <a:lnTo>
                  <a:pt x="102108" y="16764"/>
                </a:lnTo>
                <a:lnTo>
                  <a:pt x="105155" y="13716"/>
                </a:lnTo>
                <a:lnTo>
                  <a:pt x="108203" y="12192"/>
                </a:lnTo>
                <a:lnTo>
                  <a:pt x="111251" y="9144"/>
                </a:lnTo>
                <a:lnTo>
                  <a:pt x="115824" y="6096"/>
                </a:lnTo>
                <a:lnTo>
                  <a:pt x="121920" y="3048"/>
                </a:lnTo>
                <a:close/>
              </a:path>
              <a:path w="128270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39" y="0"/>
                </a:lnTo>
                <a:close/>
              </a:path>
              <a:path w="128270" h="121920">
                <a:moveTo>
                  <a:pt x="128015" y="0"/>
                </a:moveTo>
                <a:lnTo>
                  <a:pt x="85343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/>
          <p:nvPr/>
        </p:nvSpPr>
        <p:spPr>
          <a:xfrm>
            <a:off x="5192267" y="79065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2296"/>
                </a:moveTo>
                <a:lnTo>
                  <a:pt x="9144" y="82296"/>
                </a:lnTo>
                <a:lnTo>
                  <a:pt x="12192" y="83820"/>
                </a:lnTo>
                <a:lnTo>
                  <a:pt x="16764" y="85344"/>
                </a:lnTo>
                <a:lnTo>
                  <a:pt x="22860" y="86868"/>
                </a:lnTo>
                <a:lnTo>
                  <a:pt x="35052" y="86868"/>
                </a:lnTo>
                <a:lnTo>
                  <a:pt x="41148" y="83820"/>
                </a:lnTo>
                <a:lnTo>
                  <a:pt x="43688" y="82296"/>
                </a:lnTo>
                <a:close/>
              </a:path>
              <a:path w="67310" h="86995">
                <a:moveTo>
                  <a:pt x="9144" y="54864"/>
                </a:moveTo>
                <a:lnTo>
                  <a:pt x="6096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3048" y="83820"/>
                </a:lnTo>
                <a:lnTo>
                  <a:pt x="4572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7724"/>
                </a:lnTo>
                <a:lnTo>
                  <a:pt x="10668" y="70104"/>
                </a:lnTo>
                <a:lnTo>
                  <a:pt x="9144" y="64008"/>
                </a:lnTo>
                <a:lnTo>
                  <a:pt x="9144" y="54864"/>
                </a:lnTo>
                <a:close/>
              </a:path>
              <a:path w="67310" h="86995">
                <a:moveTo>
                  <a:pt x="53340" y="0"/>
                </a:moveTo>
                <a:lnTo>
                  <a:pt x="28956" y="0"/>
                </a:lnTo>
                <a:lnTo>
                  <a:pt x="22860" y="4572"/>
                </a:lnTo>
                <a:lnTo>
                  <a:pt x="16764" y="10668"/>
                </a:lnTo>
                <a:lnTo>
                  <a:pt x="13716" y="16764"/>
                </a:lnTo>
                <a:lnTo>
                  <a:pt x="13716" y="22860"/>
                </a:lnTo>
                <a:lnTo>
                  <a:pt x="12192" y="27432"/>
                </a:lnTo>
                <a:lnTo>
                  <a:pt x="12192" y="32004"/>
                </a:lnTo>
                <a:lnTo>
                  <a:pt x="13716" y="35052"/>
                </a:lnTo>
                <a:lnTo>
                  <a:pt x="15240" y="39624"/>
                </a:lnTo>
                <a:lnTo>
                  <a:pt x="19812" y="42672"/>
                </a:lnTo>
                <a:lnTo>
                  <a:pt x="28956" y="45720"/>
                </a:lnTo>
                <a:lnTo>
                  <a:pt x="36576" y="51816"/>
                </a:lnTo>
                <a:lnTo>
                  <a:pt x="41148" y="54864"/>
                </a:lnTo>
                <a:lnTo>
                  <a:pt x="42672" y="57912"/>
                </a:lnTo>
                <a:lnTo>
                  <a:pt x="45720" y="60960"/>
                </a:lnTo>
                <a:lnTo>
                  <a:pt x="45720" y="68580"/>
                </a:lnTo>
                <a:lnTo>
                  <a:pt x="42672" y="74676"/>
                </a:lnTo>
                <a:lnTo>
                  <a:pt x="39624" y="76200"/>
                </a:lnTo>
                <a:lnTo>
                  <a:pt x="36576" y="79248"/>
                </a:lnTo>
                <a:lnTo>
                  <a:pt x="33528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4864" y="74676"/>
                </a:lnTo>
                <a:lnTo>
                  <a:pt x="59436" y="68580"/>
                </a:lnTo>
                <a:lnTo>
                  <a:pt x="59436" y="60960"/>
                </a:lnTo>
                <a:lnTo>
                  <a:pt x="60317" y="53744"/>
                </a:lnTo>
                <a:lnTo>
                  <a:pt x="58483" y="47815"/>
                </a:lnTo>
                <a:lnTo>
                  <a:pt x="54078" y="42743"/>
                </a:lnTo>
                <a:lnTo>
                  <a:pt x="47244" y="38100"/>
                </a:lnTo>
                <a:lnTo>
                  <a:pt x="36576" y="30480"/>
                </a:lnTo>
                <a:lnTo>
                  <a:pt x="27432" y="25908"/>
                </a:lnTo>
                <a:lnTo>
                  <a:pt x="25908" y="22860"/>
                </a:lnTo>
                <a:lnTo>
                  <a:pt x="24384" y="21336"/>
                </a:lnTo>
                <a:lnTo>
                  <a:pt x="24384" y="12192"/>
                </a:lnTo>
                <a:lnTo>
                  <a:pt x="27432" y="9144"/>
                </a:lnTo>
                <a:lnTo>
                  <a:pt x="30480" y="7620"/>
                </a:lnTo>
                <a:lnTo>
                  <a:pt x="33528" y="4572"/>
                </a:lnTo>
                <a:lnTo>
                  <a:pt x="36576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6387" y="1524"/>
                </a:lnTo>
                <a:lnTo>
                  <a:pt x="53340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5720" y="3048"/>
                </a:lnTo>
                <a:lnTo>
                  <a:pt x="50292" y="4572"/>
                </a:lnTo>
                <a:lnTo>
                  <a:pt x="53340" y="9144"/>
                </a:lnTo>
                <a:lnTo>
                  <a:pt x="56387" y="12192"/>
                </a:lnTo>
                <a:lnTo>
                  <a:pt x="59436" y="18288"/>
                </a:lnTo>
                <a:lnTo>
                  <a:pt x="59436" y="25908"/>
                </a:lnTo>
                <a:lnTo>
                  <a:pt x="60960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4" y="0"/>
                </a:lnTo>
                <a:lnTo>
                  <a:pt x="60960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9" name="object 449"/>
          <p:cNvSpPr/>
          <p:nvPr/>
        </p:nvSpPr>
        <p:spPr>
          <a:xfrm>
            <a:off x="5013959" y="7868411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1" y="118872"/>
                </a:moveTo>
                <a:lnTo>
                  <a:pt x="13715" y="118872"/>
                </a:lnTo>
                <a:lnTo>
                  <a:pt x="12191" y="121920"/>
                </a:lnTo>
                <a:lnTo>
                  <a:pt x="64007" y="121920"/>
                </a:lnTo>
                <a:lnTo>
                  <a:pt x="65531" y="118872"/>
                </a:lnTo>
                <a:close/>
              </a:path>
              <a:path w="128270" h="121920">
                <a:moveTo>
                  <a:pt x="44195" y="3048"/>
                </a:moveTo>
                <a:lnTo>
                  <a:pt x="4572" y="3048"/>
                </a:lnTo>
                <a:lnTo>
                  <a:pt x="4572" y="4572"/>
                </a:lnTo>
                <a:lnTo>
                  <a:pt x="9143" y="6096"/>
                </a:lnTo>
                <a:lnTo>
                  <a:pt x="13715" y="10668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8" y="71628"/>
                </a:lnTo>
                <a:lnTo>
                  <a:pt x="33527" y="100584"/>
                </a:lnTo>
                <a:lnTo>
                  <a:pt x="32003" y="106680"/>
                </a:lnTo>
                <a:lnTo>
                  <a:pt x="32003" y="111252"/>
                </a:lnTo>
                <a:lnTo>
                  <a:pt x="30479" y="112776"/>
                </a:lnTo>
                <a:lnTo>
                  <a:pt x="27431" y="117348"/>
                </a:lnTo>
                <a:lnTo>
                  <a:pt x="22860" y="118872"/>
                </a:lnTo>
                <a:lnTo>
                  <a:pt x="56387" y="118872"/>
                </a:lnTo>
                <a:lnTo>
                  <a:pt x="53339" y="117348"/>
                </a:lnTo>
                <a:lnTo>
                  <a:pt x="51815" y="114300"/>
                </a:lnTo>
                <a:lnTo>
                  <a:pt x="50291" y="112776"/>
                </a:lnTo>
                <a:lnTo>
                  <a:pt x="50291" y="106680"/>
                </a:lnTo>
                <a:lnTo>
                  <a:pt x="51815" y="100584"/>
                </a:lnTo>
                <a:lnTo>
                  <a:pt x="57912" y="70104"/>
                </a:lnTo>
                <a:lnTo>
                  <a:pt x="65581" y="60960"/>
                </a:lnTo>
                <a:lnTo>
                  <a:pt x="56387" y="60960"/>
                </a:lnTo>
                <a:lnTo>
                  <a:pt x="39624" y="22860"/>
                </a:lnTo>
                <a:lnTo>
                  <a:pt x="35051" y="13716"/>
                </a:lnTo>
                <a:lnTo>
                  <a:pt x="35051" y="10668"/>
                </a:lnTo>
                <a:lnTo>
                  <a:pt x="36575" y="9144"/>
                </a:lnTo>
                <a:lnTo>
                  <a:pt x="38100" y="6096"/>
                </a:lnTo>
                <a:lnTo>
                  <a:pt x="44195" y="3048"/>
                </a:lnTo>
                <a:close/>
              </a:path>
              <a:path w="128270" h="121920">
                <a:moveTo>
                  <a:pt x="121919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1" y="24384"/>
                </a:lnTo>
                <a:lnTo>
                  <a:pt x="56387" y="60960"/>
                </a:lnTo>
                <a:lnTo>
                  <a:pt x="65581" y="60960"/>
                </a:lnTo>
                <a:lnTo>
                  <a:pt x="97536" y="22860"/>
                </a:lnTo>
                <a:lnTo>
                  <a:pt x="102107" y="16764"/>
                </a:lnTo>
                <a:lnTo>
                  <a:pt x="105155" y="13716"/>
                </a:lnTo>
                <a:lnTo>
                  <a:pt x="109727" y="12192"/>
                </a:lnTo>
                <a:lnTo>
                  <a:pt x="115824" y="6096"/>
                </a:lnTo>
                <a:lnTo>
                  <a:pt x="121919" y="3048"/>
                </a:lnTo>
                <a:close/>
              </a:path>
              <a:path w="128270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39" y="0"/>
                </a:lnTo>
                <a:close/>
              </a:path>
              <a:path w="128270" h="121920">
                <a:moveTo>
                  <a:pt x="128015" y="0"/>
                </a:moveTo>
                <a:lnTo>
                  <a:pt x="86867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/>
          <p:nvPr/>
        </p:nvSpPr>
        <p:spPr>
          <a:xfrm>
            <a:off x="4696967" y="7906511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2296"/>
                </a:moveTo>
                <a:lnTo>
                  <a:pt x="9144" y="82296"/>
                </a:lnTo>
                <a:lnTo>
                  <a:pt x="10668" y="83820"/>
                </a:lnTo>
                <a:lnTo>
                  <a:pt x="22860" y="86868"/>
                </a:lnTo>
                <a:lnTo>
                  <a:pt x="33528" y="86868"/>
                </a:lnTo>
                <a:lnTo>
                  <a:pt x="41148" y="83820"/>
                </a:lnTo>
                <a:lnTo>
                  <a:pt x="43688" y="82296"/>
                </a:lnTo>
                <a:close/>
              </a:path>
              <a:path w="67310" h="86995">
                <a:moveTo>
                  <a:pt x="7620" y="54864"/>
                </a:moveTo>
                <a:lnTo>
                  <a:pt x="6096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3688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7724"/>
                </a:lnTo>
                <a:lnTo>
                  <a:pt x="10668" y="70104"/>
                </a:lnTo>
                <a:lnTo>
                  <a:pt x="7620" y="64008"/>
                </a:lnTo>
                <a:lnTo>
                  <a:pt x="7620" y="54864"/>
                </a:lnTo>
                <a:close/>
              </a:path>
              <a:path w="67310" h="86995">
                <a:moveTo>
                  <a:pt x="53340" y="0"/>
                </a:moveTo>
                <a:lnTo>
                  <a:pt x="28956" y="0"/>
                </a:lnTo>
                <a:lnTo>
                  <a:pt x="22860" y="4572"/>
                </a:lnTo>
                <a:lnTo>
                  <a:pt x="16764" y="10668"/>
                </a:lnTo>
                <a:lnTo>
                  <a:pt x="13716" y="16764"/>
                </a:lnTo>
                <a:lnTo>
                  <a:pt x="12192" y="22860"/>
                </a:lnTo>
                <a:lnTo>
                  <a:pt x="10668" y="27432"/>
                </a:lnTo>
                <a:lnTo>
                  <a:pt x="10668" y="32004"/>
                </a:lnTo>
                <a:lnTo>
                  <a:pt x="13716" y="35052"/>
                </a:lnTo>
                <a:lnTo>
                  <a:pt x="15240" y="39624"/>
                </a:lnTo>
                <a:lnTo>
                  <a:pt x="21336" y="42672"/>
                </a:lnTo>
                <a:lnTo>
                  <a:pt x="28956" y="45720"/>
                </a:lnTo>
                <a:lnTo>
                  <a:pt x="35052" y="51816"/>
                </a:lnTo>
                <a:lnTo>
                  <a:pt x="41148" y="54864"/>
                </a:lnTo>
                <a:lnTo>
                  <a:pt x="44196" y="57912"/>
                </a:lnTo>
                <a:lnTo>
                  <a:pt x="47244" y="64008"/>
                </a:lnTo>
                <a:lnTo>
                  <a:pt x="45720" y="68580"/>
                </a:lnTo>
                <a:lnTo>
                  <a:pt x="45720" y="71628"/>
                </a:lnTo>
                <a:lnTo>
                  <a:pt x="42672" y="74676"/>
                </a:lnTo>
                <a:lnTo>
                  <a:pt x="39624" y="76200"/>
                </a:lnTo>
                <a:lnTo>
                  <a:pt x="36576" y="79248"/>
                </a:lnTo>
                <a:lnTo>
                  <a:pt x="32004" y="80772"/>
                </a:lnTo>
                <a:lnTo>
                  <a:pt x="46228" y="80772"/>
                </a:lnTo>
                <a:lnTo>
                  <a:pt x="60317" y="53744"/>
                </a:lnTo>
                <a:lnTo>
                  <a:pt x="58483" y="47815"/>
                </a:lnTo>
                <a:lnTo>
                  <a:pt x="54078" y="42743"/>
                </a:lnTo>
                <a:lnTo>
                  <a:pt x="47244" y="38100"/>
                </a:lnTo>
                <a:lnTo>
                  <a:pt x="35052" y="30480"/>
                </a:lnTo>
                <a:lnTo>
                  <a:pt x="28956" y="27432"/>
                </a:lnTo>
                <a:lnTo>
                  <a:pt x="27432" y="25908"/>
                </a:lnTo>
                <a:lnTo>
                  <a:pt x="25908" y="22860"/>
                </a:lnTo>
                <a:lnTo>
                  <a:pt x="24384" y="21336"/>
                </a:lnTo>
                <a:lnTo>
                  <a:pt x="24384" y="15240"/>
                </a:lnTo>
                <a:lnTo>
                  <a:pt x="27432" y="9144"/>
                </a:lnTo>
                <a:lnTo>
                  <a:pt x="32004" y="4572"/>
                </a:lnTo>
                <a:lnTo>
                  <a:pt x="36576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6387" y="1524"/>
                </a:lnTo>
                <a:lnTo>
                  <a:pt x="53340" y="0"/>
                </a:lnTo>
                <a:close/>
              </a:path>
              <a:path w="67310" h="86995">
                <a:moveTo>
                  <a:pt x="66338" y="3048"/>
                </a:moveTo>
                <a:lnTo>
                  <a:pt x="47244" y="3048"/>
                </a:lnTo>
                <a:lnTo>
                  <a:pt x="51816" y="4572"/>
                </a:lnTo>
                <a:lnTo>
                  <a:pt x="53340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5908"/>
                </a:lnTo>
                <a:lnTo>
                  <a:pt x="60960" y="25908"/>
                </a:lnTo>
                <a:lnTo>
                  <a:pt x="66338" y="3048"/>
                </a:lnTo>
                <a:close/>
              </a:path>
              <a:path w="67310" h="86995">
                <a:moveTo>
                  <a:pt x="67056" y="0"/>
                </a:moveTo>
                <a:lnTo>
                  <a:pt x="62484" y="0"/>
                </a:lnTo>
                <a:lnTo>
                  <a:pt x="62484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1" name="object 451"/>
          <p:cNvSpPr/>
          <p:nvPr/>
        </p:nvSpPr>
        <p:spPr>
          <a:xfrm>
            <a:off x="4477511" y="7868411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5" h="121920">
                <a:moveTo>
                  <a:pt x="65532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5532" y="121920"/>
                </a:lnTo>
                <a:lnTo>
                  <a:pt x="65532" y="118872"/>
                </a:lnTo>
                <a:close/>
              </a:path>
              <a:path w="131445" h="121920">
                <a:moveTo>
                  <a:pt x="44196" y="3048"/>
                </a:moveTo>
                <a:lnTo>
                  <a:pt x="4572" y="3048"/>
                </a:lnTo>
                <a:lnTo>
                  <a:pt x="6096" y="4572"/>
                </a:lnTo>
                <a:lnTo>
                  <a:pt x="12191" y="7620"/>
                </a:lnTo>
                <a:lnTo>
                  <a:pt x="15239" y="10668"/>
                </a:lnTo>
                <a:lnTo>
                  <a:pt x="16763" y="15240"/>
                </a:lnTo>
                <a:lnTo>
                  <a:pt x="19812" y="19812"/>
                </a:lnTo>
                <a:lnTo>
                  <a:pt x="42672" y="71628"/>
                </a:lnTo>
                <a:lnTo>
                  <a:pt x="36575" y="100584"/>
                </a:lnTo>
                <a:lnTo>
                  <a:pt x="35051" y="106680"/>
                </a:lnTo>
                <a:lnTo>
                  <a:pt x="32003" y="111252"/>
                </a:lnTo>
                <a:lnTo>
                  <a:pt x="30479" y="112776"/>
                </a:lnTo>
                <a:lnTo>
                  <a:pt x="27432" y="117348"/>
                </a:lnTo>
                <a:lnTo>
                  <a:pt x="24384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0291" y="112776"/>
                </a:lnTo>
                <a:lnTo>
                  <a:pt x="53339" y="100584"/>
                </a:lnTo>
                <a:lnTo>
                  <a:pt x="59436" y="70104"/>
                </a:lnTo>
                <a:lnTo>
                  <a:pt x="67105" y="60960"/>
                </a:lnTo>
                <a:lnTo>
                  <a:pt x="57912" y="60960"/>
                </a:lnTo>
                <a:lnTo>
                  <a:pt x="41148" y="22860"/>
                </a:lnTo>
                <a:lnTo>
                  <a:pt x="36575" y="13716"/>
                </a:lnTo>
                <a:lnTo>
                  <a:pt x="38100" y="10668"/>
                </a:lnTo>
                <a:lnTo>
                  <a:pt x="38100" y="9144"/>
                </a:lnTo>
                <a:lnTo>
                  <a:pt x="39624" y="6096"/>
                </a:lnTo>
                <a:lnTo>
                  <a:pt x="42672" y="4572"/>
                </a:lnTo>
                <a:lnTo>
                  <a:pt x="44196" y="3048"/>
                </a:lnTo>
                <a:close/>
              </a:path>
              <a:path w="131445" h="121920">
                <a:moveTo>
                  <a:pt x="123443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1" y="24384"/>
                </a:lnTo>
                <a:lnTo>
                  <a:pt x="57912" y="60960"/>
                </a:lnTo>
                <a:lnTo>
                  <a:pt x="67105" y="60960"/>
                </a:lnTo>
                <a:lnTo>
                  <a:pt x="99060" y="22860"/>
                </a:lnTo>
                <a:lnTo>
                  <a:pt x="103632" y="16764"/>
                </a:lnTo>
                <a:lnTo>
                  <a:pt x="108203" y="13716"/>
                </a:lnTo>
                <a:lnTo>
                  <a:pt x="111251" y="12192"/>
                </a:lnTo>
                <a:lnTo>
                  <a:pt x="112775" y="9144"/>
                </a:lnTo>
                <a:lnTo>
                  <a:pt x="115824" y="6096"/>
                </a:lnTo>
                <a:lnTo>
                  <a:pt x="118872" y="4572"/>
                </a:lnTo>
                <a:lnTo>
                  <a:pt x="123443" y="3048"/>
                </a:lnTo>
                <a:close/>
              </a:path>
              <a:path w="131445" h="121920">
                <a:moveTo>
                  <a:pt x="53339" y="0"/>
                </a:moveTo>
                <a:lnTo>
                  <a:pt x="1524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31445" h="121920">
                <a:moveTo>
                  <a:pt x="131063" y="0"/>
                </a:moveTo>
                <a:lnTo>
                  <a:pt x="88391" y="0"/>
                </a:lnTo>
                <a:lnTo>
                  <a:pt x="86867" y="3048"/>
                </a:lnTo>
                <a:lnTo>
                  <a:pt x="129539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2" name="object 452"/>
          <p:cNvSpPr/>
          <p:nvPr/>
        </p:nvSpPr>
        <p:spPr>
          <a:xfrm>
            <a:off x="4387596" y="7906511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5">
                <a:moveTo>
                  <a:pt x="44703" y="82296"/>
                </a:moveTo>
                <a:lnTo>
                  <a:pt x="10667" y="82296"/>
                </a:lnTo>
                <a:lnTo>
                  <a:pt x="12191" y="83820"/>
                </a:lnTo>
                <a:lnTo>
                  <a:pt x="24383" y="86868"/>
                </a:lnTo>
                <a:lnTo>
                  <a:pt x="36575" y="86868"/>
                </a:lnTo>
                <a:lnTo>
                  <a:pt x="42671" y="83820"/>
                </a:lnTo>
                <a:lnTo>
                  <a:pt x="44703" y="82296"/>
                </a:lnTo>
                <a:close/>
              </a:path>
              <a:path w="68579" h="86995">
                <a:moveTo>
                  <a:pt x="10667" y="54864"/>
                </a:moveTo>
                <a:lnTo>
                  <a:pt x="7619" y="54864"/>
                </a:lnTo>
                <a:lnTo>
                  <a:pt x="0" y="85344"/>
                </a:lnTo>
                <a:lnTo>
                  <a:pt x="4571" y="85344"/>
                </a:lnTo>
                <a:lnTo>
                  <a:pt x="4571" y="83820"/>
                </a:lnTo>
                <a:lnTo>
                  <a:pt x="6095" y="82296"/>
                </a:lnTo>
                <a:lnTo>
                  <a:pt x="44703" y="82296"/>
                </a:lnTo>
                <a:lnTo>
                  <a:pt x="46736" y="80772"/>
                </a:lnTo>
                <a:lnTo>
                  <a:pt x="24383" y="80772"/>
                </a:lnTo>
                <a:lnTo>
                  <a:pt x="18287" y="77724"/>
                </a:lnTo>
                <a:lnTo>
                  <a:pt x="16763" y="73152"/>
                </a:lnTo>
                <a:lnTo>
                  <a:pt x="12191" y="70104"/>
                </a:lnTo>
                <a:lnTo>
                  <a:pt x="10667" y="64008"/>
                </a:lnTo>
                <a:lnTo>
                  <a:pt x="10667" y="54864"/>
                </a:lnTo>
                <a:close/>
              </a:path>
              <a:path w="68579" h="86995">
                <a:moveTo>
                  <a:pt x="54863" y="0"/>
                </a:moveTo>
                <a:lnTo>
                  <a:pt x="30479" y="0"/>
                </a:lnTo>
                <a:lnTo>
                  <a:pt x="24383" y="4572"/>
                </a:lnTo>
                <a:lnTo>
                  <a:pt x="18287" y="10668"/>
                </a:lnTo>
                <a:lnTo>
                  <a:pt x="15239" y="16764"/>
                </a:lnTo>
                <a:lnTo>
                  <a:pt x="13715" y="22860"/>
                </a:lnTo>
                <a:lnTo>
                  <a:pt x="13715" y="32004"/>
                </a:lnTo>
                <a:lnTo>
                  <a:pt x="15239" y="35052"/>
                </a:lnTo>
                <a:lnTo>
                  <a:pt x="18287" y="39624"/>
                </a:lnTo>
                <a:lnTo>
                  <a:pt x="21336" y="42672"/>
                </a:lnTo>
                <a:lnTo>
                  <a:pt x="28955" y="45720"/>
                </a:lnTo>
                <a:lnTo>
                  <a:pt x="38100" y="51816"/>
                </a:lnTo>
                <a:lnTo>
                  <a:pt x="47243" y="60960"/>
                </a:lnTo>
                <a:lnTo>
                  <a:pt x="47243" y="68580"/>
                </a:lnTo>
                <a:lnTo>
                  <a:pt x="44195" y="74676"/>
                </a:lnTo>
                <a:lnTo>
                  <a:pt x="41148" y="76200"/>
                </a:lnTo>
                <a:lnTo>
                  <a:pt x="38100" y="79248"/>
                </a:lnTo>
                <a:lnTo>
                  <a:pt x="35051" y="80772"/>
                </a:lnTo>
                <a:lnTo>
                  <a:pt x="46736" y="80772"/>
                </a:lnTo>
                <a:lnTo>
                  <a:pt x="48767" y="79248"/>
                </a:lnTo>
                <a:lnTo>
                  <a:pt x="56387" y="74676"/>
                </a:lnTo>
                <a:lnTo>
                  <a:pt x="60959" y="68580"/>
                </a:lnTo>
                <a:lnTo>
                  <a:pt x="62483" y="60960"/>
                </a:lnTo>
                <a:lnTo>
                  <a:pt x="62484" y="53744"/>
                </a:lnTo>
                <a:lnTo>
                  <a:pt x="60198" y="47815"/>
                </a:lnTo>
                <a:lnTo>
                  <a:pt x="55625" y="42743"/>
                </a:lnTo>
                <a:lnTo>
                  <a:pt x="48767" y="38100"/>
                </a:lnTo>
                <a:lnTo>
                  <a:pt x="36575" y="30480"/>
                </a:lnTo>
                <a:lnTo>
                  <a:pt x="32003" y="27432"/>
                </a:lnTo>
                <a:lnTo>
                  <a:pt x="28955" y="25908"/>
                </a:lnTo>
                <a:lnTo>
                  <a:pt x="27431" y="22860"/>
                </a:lnTo>
                <a:lnTo>
                  <a:pt x="25907" y="21336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8955" y="9144"/>
                </a:lnTo>
                <a:lnTo>
                  <a:pt x="32003" y="7620"/>
                </a:lnTo>
                <a:lnTo>
                  <a:pt x="35051" y="4572"/>
                </a:lnTo>
                <a:lnTo>
                  <a:pt x="38100" y="3048"/>
                </a:lnTo>
                <a:lnTo>
                  <a:pt x="68042" y="3048"/>
                </a:lnTo>
                <a:lnTo>
                  <a:pt x="68311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8579" h="86995">
                <a:moveTo>
                  <a:pt x="68042" y="3048"/>
                </a:moveTo>
                <a:lnTo>
                  <a:pt x="47243" y="3048"/>
                </a:lnTo>
                <a:lnTo>
                  <a:pt x="51815" y="4572"/>
                </a:lnTo>
                <a:lnTo>
                  <a:pt x="54863" y="9144"/>
                </a:lnTo>
                <a:lnTo>
                  <a:pt x="57912" y="12192"/>
                </a:lnTo>
                <a:lnTo>
                  <a:pt x="59436" y="18288"/>
                </a:lnTo>
                <a:lnTo>
                  <a:pt x="60959" y="25908"/>
                </a:lnTo>
                <a:lnTo>
                  <a:pt x="64007" y="25908"/>
                </a:lnTo>
                <a:lnTo>
                  <a:pt x="68042" y="3048"/>
                </a:lnTo>
                <a:close/>
              </a:path>
              <a:path w="68579" h="86995">
                <a:moveTo>
                  <a:pt x="68579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8311" y="1524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3" name="object 453"/>
          <p:cNvSpPr/>
          <p:nvPr/>
        </p:nvSpPr>
        <p:spPr>
          <a:xfrm>
            <a:off x="4587240" y="7854695"/>
            <a:ext cx="24765" cy="52069"/>
          </a:xfrm>
          <a:custGeom>
            <a:avLst/>
            <a:gdLst/>
            <a:ahLst/>
            <a:cxnLst/>
            <a:rect l="l" t="t" r="r" b="b"/>
            <a:pathLst>
              <a:path w="24764" h="52070">
                <a:moveTo>
                  <a:pt x="19812" y="0"/>
                </a:moveTo>
                <a:lnTo>
                  <a:pt x="10668" y="0"/>
                </a:lnTo>
                <a:lnTo>
                  <a:pt x="9144" y="3047"/>
                </a:lnTo>
                <a:lnTo>
                  <a:pt x="6096" y="4571"/>
                </a:lnTo>
                <a:lnTo>
                  <a:pt x="4572" y="6095"/>
                </a:lnTo>
                <a:lnTo>
                  <a:pt x="3048" y="9143"/>
                </a:lnTo>
                <a:lnTo>
                  <a:pt x="3048" y="12191"/>
                </a:lnTo>
                <a:lnTo>
                  <a:pt x="1524" y="18287"/>
                </a:lnTo>
                <a:lnTo>
                  <a:pt x="1524" y="25907"/>
                </a:lnTo>
                <a:lnTo>
                  <a:pt x="0" y="51815"/>
                </a:lnTo>
                <a:lnTo>
                  <a:pt x="3048" y="51815"/>
                </a:lnTo>
                <a:lnTo>
                  <a:pt x="15239" y="25907"/>
                </a:lnTo>
                <a:lnTo>
                  <a:pt x="19812" y="18287"/>
                </a:lnTo>
                <a:lnTo>
                  <a:pt x="21336" y="12191"/>
                </a:lnTo>
                <a:lnTo>
                  <a:pt x="22860" y="10667"/>
                </a:lnTo>
                <a:lnTo>
                  <a:pt x="22860" y="7619"/>
                </a:lnTo>
                <a:lnTo>
                  <a:pt x="24384" y="6095"/>
                </a:lnTo>
                <a:lnTo>
                  <a:pt x="24384" y="4571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4" name="object 454"/>
          <p:cNvSpPr/>
          <p:nvPr/>
        </p:nvSpPr>
        <p:spPr>
          <a:xfrm>
            <a:off x="2113788" y="8532876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9624" y="9143"/>
                </a:moveTo>
                <a:lnTo>
                  <a:pt x="22860" y="9143"/>
                </a:lnTo>
                <a:lnTo>
                  <a:pt x="25907" y="10668"/>
                </a:lnTo>
                <a:lnTo>
                  <a:pt x="27431" y="13715"/>
                </a:lnTo>
                <a:lnTo>
                  <a:pt x="30480" y="15240"/>
                </a:lnTo>
                <a:lnTo>
                  <a:pt x="32004" y="18287"/>
                </a:lnTo>
                <a:lnTo>
                  <a:pt x="32004" y="28956"/>
                </a:lnTo>
                <a:lnTo>
                  <a:pt x="8443" y="60960"/>
                </a:lnTo>
                <a:lnTo>
                  <a:pt x="0" y="68580"/>
                </a:lnTo>
                <a:lnTo>
                  <a:pt x="0" y="70104"/>
                </a:lnTo>
                <a:lnTo>
                  <a:pt x="41148" y="70104"/>
                </a:lnTo>
                <a:lnTo>
                  <a:pt x="44005" y="62484"/>
                </a:lnTo>
                <a:lnTo>
                  <a:pt x="10668" y="62484"/>
                </a:lnTo>
                <a:lnTo>
                  <a:pt x="12192" y="60960"/>
                </a:lnTo>
                <a:lnTo>
                  <a:pt x="18287" y="56387"/>
                </a:lnTo>
                <a:lnTo>
                  <a:pt x="25907" y="45720"/>
                </a:lnTo>
                <a:lnTo>
                  <a:pt x="36575" y="35052"/>
                </a:lnTo>
                <a:lnTo>
                  <a:pt x="38100" y="28956"/>
                </a:lnTo>
                <a:lnTo>
                  <a:pt x="41148" y="25908"/>
                </a:lnTo>
                <a:lnTo>
                  <a:pt x="41148" y="13715"/>
                </a:lnTo>
                <a:lnTo>
                  <a:pt x="39624" y="9143"/>
                </a:lnTo>
                <a:close/>
              </a:path>
              <a:path w="45719" h="70484">
                <a:moveTo>
                  <a:pt x="45719" y="57912"/>
                </a:moveTo>
                <a:lnTo>
                  <a:pt x="44195" y="57912"/>
                </a:lnTo>
                <a:lnTo>
                  <a:pt x="41148" y="60960"/>
                </a:lnTo>
                <a:lnTo>
                  <a:pt x="38100" y="60960"/>
                </a:lnTo>
                <a:lnTo>
                  <a:pt x="36575" y="62484"/>
                </a:lnTo>
                <a:lnTo>
                  <a:pt x="44005" y="62484"/>
                </a:lnTo>
                <a:lnTo>
                  <a:pt x="45719" y="57912"/>
                </a:lnTo>
                <a:close/>
              </a:path>
              <a:path w="45719" h="70484">
                <a:moveTo>
                  <a:pt x="25907" y="0"/>
                </a:moveTo>
                <a:lnTo>
                  <a:pt x="16763" y="0"/>
                </a:lnTo>
                <a:lnTo>
                  <a:pt x="12192" y="1524"/>
                </a:lnTo>
                <a:lnTo>
                  <a:pt x="4572" y="9143"/>
                </a:lnTo>
                <a:lnTo>
                  <a:pt x="3048" y="13715"/>
                </a:lnTo>
                <a:lnTo>
                  <a:pt x="3048" y="19812"/>
                </a:lnTo>
                <a:lnTo>
                  <a:pt x="4572" y="15240"/>
                </a:lnTo>
                <a:lnTo>
                  <a:pt x="6095" y="13715"/>
                </a:lnTo>
                <a:lnTo>
                  <a:pt x="9143" y="12192"/>
                </a:lnTo>
                <a:lnTo>
                  <a:pt x="12192" y="9143"/>
                </a:lnTo>
                <a:lnTo>
                  <a:pt x="39624" y="9143"/>
                </a:lnTo>
                <a:lnTo>
                  <a:pt x="35051" y="6096"/>
                </a:lnTo>
                <a:lnTo>
                  <a:pt x="32004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5" name="object 455"/>
          <p:cNvSpPr/>
          <p:nvPr/>
        </p:nvSpPr>
        <p:spPr>
          <a:xfrm>
            <a:off x="2077211" y="8304276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19"/>
                </a:moveTo>
                <a:lnTo>
                  <a:pt x="1524" y="121919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19"/>
                </a:lnTo>
                <a:close/>
              </a:path>
              <a:path w="47625" h="125095">
                <a:moveTo>
                  <a:pt x="32004" y="15240"/>
                </a:moveTo>
                <a:lnTo>
                  <a:pt x="15239" y="15240"/>
                </a:lnTo>
                <a:lnTo>
                  <a:pt x="16763" y="16763"/>
                </a:lnTo>
                <a:lnTo>
                  <a:pt x="16763" y="118872"/>
                </a:lnTo>
                <a:lnTo>
                  <a:pt x="15239" y="118872"/>
                </a:lnTo>
                <a:lnTo>
                  <a:pt x="12192" y="121919"/>
                </a:lnTo>
                <a:lnTo>
                  <a:pt x="39624" y="121919"/>
                </a:lnTo>
                <a:lnTo>
                  <a:pt x="38100" y="120396"/>
                </a:lnTo>
                <a:lnTo>
                  <a:pt x="35051" y="118872"/>
                </a:lnTo>
                <a:lnTo>
                  <a:pt x="33527" y="117348"/>
                </a:lnTo>
                <a:lnTo>
                  <a:pt x="33527" y="114300"/>
                </a:lnTo>
                <a:lnTo>
                  <a:pt x="32004" y="109728"/>
                </a:lnTo>
                <a:lnTo>
                  <a:pt x="32004" y="15240"/>
                </a:lnTo>
                <a:close/>
              </a:path>
              <a:path w="47625" h="125095">
                <a:moveTo>
                  <a:pt x="32004" y="0"/>
                </a:moveTo>
                <a:lnTo>
                  <a:pt x="28956" y="0"/>
                </a:lnTo>
                <a:lnTo>
                  <a:pt x="0" y="15240"/>
                </a:lnTo>
                <a:lnTo>
                  <a:pt x="1524" y="16763"/>
                </a:lnTo>
                <a:lnTo>
                  <a:pt x="4571" y="15240"/>
                </a:lnTo>
                <a:lnTo>
                  <a:pt x="32004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6" name="object 456"/>
          <p:cNvSpPr/>
          <p:nvPr/>
        </p:nvSpPr>
        <p:spPr>
          <a:xfrm>
            <a:off x="1769364" y="841552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0" y="0"/>
                </a:moveTo>
                <a:lnTo>
                  <a:pt x="0" y="4572"/>
                </a:lnTo>
                <a:lnTo>
                  <a:pt x="13716" y="18288"/>
                </a:lnTo>
                <a:lnTo>
                  <a:pt x="18287" y="21336"/>
                </a:lnTo>
                <a:lnTo>
                  <a:pt x="21336" y="27432"/>
                </a:lnTo>
                <a:lnTo>
                  <a:pt x="22860" y="32004"/>
                </a:lnTo>
                <a:lnTo>
                  <a:pt x="25908" y="38100"/>
                </a:lnTo>
                <a:lnTo>
                  <a:pt x="25908" y="42672"/>
                </a:lnTo>
                <a:lnTo>
                  <a:pt x="27431" y="51816"/>
                </a:lnTo>
                <a:lnTo>
                  <a:pt x="29194" y="60721"/>
                </a:lnTo>
                <a:lnTo>
                  <a:pt x="30099" y="69342"/>
                </a:lnTo>
                <a:lnTo>
                  <a:pt x="30432" y="77962"/>
                </a:lnTo>
                <a:lnTo>
                  <a:pt x="30480" y="86868"/>
                </a:lnTo>
                <a:lnTo>
                  <a:pt x="30218" y="95750"/>
                </a:lnTo>
                <a:lnTo>
                  <a:pt x="23812" y="135826"/>
                </a:lnTo>
                <a:lnTo>
                  <a:pt x="16763" y="147828"/>
                </a:lnTo>
                <a:lnTo>
                  <a:pt x="12192" y="155448"/>
                </a:lnTo>
                <a:lnTo>
                  <a:pt x="0" y="164592"/>
                </a:lnTo>
                <a:lnTo>
                  <a:pt x="0" y="167640"/>
                </a:lnTo>
                <a:lnTo>
                  <a:pt x="35052" y="134112"/>
                </a:lnTo>
                <a:lnTo>
                  <a:pt x="48768" y="85344"/>
                </a:lnTo>
                <a:lnTo>
                  <a:pt x="48458" y="75318"/>
                </a:lnTo>
                <a:lnTo>
                  <a:pt x="33337" y="30861"/>
                </a:lnTo>
                <a:lnTo>
                  <a:pt x="5714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7" name="object 457"/>
          <p:cNvSpPr/>
          <p:nvPr/>
        </p:nvSpPr>
        <p:spPr>
          <a:xfrm>
            <a:off x="1624583" y="8415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3715" y="33528"/>
                </a:lnTo>
                <a:lnTo>
                  <a:pt x="1071" y="71032"/>
                </a:lnTo>
                <a:lnTo>
                  <a:pt x="0" y="85344"/>
                </a:lnTo>
                <a:lnTo>
                  <a:pt x="547" y="94488"/>
                </a:lnTo>
                <a:lnTo>
                  <a:pt x="15811" y="137731"/>
                </a:lnTo>
                <a:lnTo>
                  <a:pt x="43719" y="163972"/>
                </a:lnTo>
                <a:lnTo>
                  <a:pt x="50291" y="167640"/>
                </a:lnTo>
                <a:lnTo>
                  <a:pt x="50291" y="164592"/>
                </a:lnTo>
                <a:lnTo>
                  <a:pt x="44196" y="160020"/>
                </a:lnTo>
                <a:lnTo>
                  <a:pt x="39623" y="155448"/>
                </a:lnTo>
                <a:lnTo>
                  <a:pt x="35052" y="152400"/>
                </a:lnTo>
                <a:lnTo>
                  <a:pt x="32003" y="146304"/>
                </a:lnTo>
                <a:lnTo>
                  <a:pt x="28955" y="141732"/>
                </a:lnTo>
                <a:lnTo>
                  <a:pt x="27432" y="137160"/>
                </a:lnTo>
                <a:lnTo>
                  <a:pt x="24384" y="132588"/>
                </a:lnTo>
                <a:lnTo>
                  <a:pt x="21335" y="117348"/>
                </a:lnTo>
                <a:lnTo>
                  <a:pt x="19573" y="109085"/>
                </a:lnTo>
                <a:lnTo>
                  <a:pt x="18669" y="100393"/>
                </a:lnTo>
                <a:lnTo>
                  <a:pt x="18335" y="91416"/>
                </a:lnTo>
                <a:lnTo>
                  <a:pt x="18426" y="71032"/>
                </a:lnTo>
                <a:lnTo>
                  <a:pt x="26289" y="33718"/>
                </a:lnTo>
                <a:lnTo>
                  <a:pt x="33528" y="21336"/>
                </a:lnTo>
                <a:lnTo>
                  <a:pt x="36576" y="15240"/>
                </a:lnTo>
                <a:lnTo>
                  <a:pt x="42671" y="9144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8" name="object 458"/>
          <p:cNvSpPr/>
          <p:nvPr/>
        </p:nvSpPr>
        <p:spPr>
          <a:xfrm>
            <a:off x="2036064" y="860145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8" y="83820"/>
                </a:moveTo>
                <a:lnTo>
                  <a:pt x="12192" y="83820"/>
                </a:lnTo>
                <a:lnTo>
                  <a:pt x="16763" y="86868"/>
                </a:lnTo>
                <a:lnTo>
                  <a:pt x="35052" y="86868"/>
                </a:lnTo>
                <a:lnTo>
                  <a:pt x="41148" y="85344"/>
                </a:lnTo>
                <a:lnTo>
                  <a:pt x="43688" y="83820"/>
                </a:lnTo>
                <a:close/>
              </a:path>
              <a:path w="67310" h="86995">
                <a:moveTo>
                  <a:pt x="9143" y="57912"/>
                </a:moveTo>
                <a:lnTo>
                  <a:pt x="6096" y="57912"/>
                </a:lnTo>
                <a:lnTo>
                  <a:pt x="0" y="85344"/>
                </a:lnTo>
                <a:lnTo>
                  <a:pt x="3048" y="85344"/>
                </a:lnTo>
                <a:lnTo>
                  <a:pt x="3048" y="83820"/>
                </a:lnTo>
                <a:lnTo>
                  <a:pt x="43688" y="83820"/>
                </a:lnTo>
                <a:lnTo>
                  <a:pt x="46227" y="82296"/>
                </a:lnTo>
                <a:lnTo>
                  <a:pt x="22860" y="82296"/>
                </a:lnTo>
                <a:lnTo>
                  <a:pt x="18287" y="80772"/>
                </a:lnTo>
                <a:lnTo>
                  <a:pt x="13716" y="76200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7310" h="86995">
                <a:moveTo>
                  <a:pt x="45719" y="0"/>
                </a:moveTo>
                <a:lnTo>
                  <a:pt x="35052" y="0"/>
                </a:lnTo>
                <a:lnTo>
                  <a:pt x="28956" y="3048"/>
                </a:lnTo>
                <a:lnTo>
                  <a:pt x="16763" y="12192"/>
                </a:lnTo>
                <a:lnTo>
                  <a:pt x="12192" y="16764"/>
                </a:lnTo>
                <a:lnTo>
                  <a:pt x="12192" y="38100"/>
                </a:lnTo>
                <a:lnTo>
                  <a:pt x="15240" y="39624"/>
                </a:lnTo>
                <a:lnTo>
                  <a:pt x="19812" y="44196"/>
                </a:lnTo>
                <a:lnTo>
                  <a:pt x="28956" y="48768"/>
                </a:lnTo>
                <a:lnTo>
                  <a:pt x="41148" y="57912"/>
                </a:lnTo>
                <a:lnTo>
                  <a:pt x="42672" y="59436"/>
                </a:lnTo>
                <a:lnTo>
                  <a:pt x="45719" y="60960"/>
                </a:lnTo>
                <a:lnTo>
                  <a:pt x="45719" y="70104"/>
                </a:lnTo>
                <a:lnTo>
                  <a:pt x="42672" y="76200"/>
                </a:lnTo>
                <a:lnTo>
                  <a:pt x="36575" y="82296"/>
                </a:lnTo>
                <a:lnTo>
                  <a:pt x="46227" y="82296"/>
                </a:lnTo>
                <a:lnTo>
                  <a:pt x="60317" y="55673"/>
                </a:lnTo>
                <a:lnTo>
                  <a:pt x="58483" y="49149"/>
                </a:lnTo>
                <a:lnTo>
                  <a:pt x="54078" y="43195"/>
                </a:lnTo>
                <a:lnTo>
                  <a:pt x="47243" y="38100"/>
                </a:lnTo>
                <a:lnTo>
                  <a:pt x="35052" y="33528"/>
                </a:lnTo>
                <a:lnTo>
                  <a:pt x="30480" y="30480"/>
                </a:lnTo>
                <a:lnTo>
                  <a:pt x="27431" y="27432"/>
                </a:lnTo>
                <a:lnTo>
                  <a:pt x="25908" y="24384"/>
                </a:lnTo>
                <a:lnTo>
                  <a:pt x="24384" y="22860"/>
                </a:lnTo>
                <a:lnTo>
                  <a:pt x="24384" y="13716"/>
                </a:lnTo>
                <a:lnTo>
                  <a:pt x="27431" y="12192"/>
                </a:lnTo>
                <a:lnTo>
                  <a:pt x="30480" y="9144"/>
                </a:lnTo>
                <a:lnTo>
                  <a:pt x="33528" y="7620"/>
                </a:lnTo>
                <a:lnTo>
                  <a:pt x="35052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6387" y="3048"/>
                </a:lnTo>
                <a:lnTo>
                  <a:pt x="53340" y="1524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45719" y="6096"/>
                </a:lnTo>
                <a:lnTo>
                  <a:pt x="50292" y="7620"/>
                </a:lnTo>
                <a:lnTo>
                  <a:pt x="56387" y="13716"/>
                </a:lnTo>
                <a:lnTo>
                  <a:pt x="57912" y="19812"/>
                </a:lnTo>
                <a:lnTo>
                  <a:pt x="57912" y="28956"/>
                </a:lnTo>
                <a:lnTo>
                  <a:pt x="60960" y="28956"/>
                </a:lnTo>
                <a:lnTo>
                  <a:pt x="65772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/>
          <p:nvPr/>
        </p:nvSpPr>
        <p:spPr>
          <a:xfrm>
            <a:off x="1696211" y="8458200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7619" y="57912"/>
                </a:moveTo>
                <a:lnTo>
                  <a:pt x="6095" y="57912"/>
                </a:lnTo>
                <a:lnTo>
                  <a:pt x="0" y="88391"/>
                </a:lnTo>
                <a:lnTo>
                  <a:pt x="3048" y="88391"/>
                </a:lnTo>
                <a:lnTo>
                  <a:pt x="4571" y="85343"/>
                </a:lnTo>
                <a:lnTo>
                  <a:pt x="43688" y="85343"/>
                </a:lnTo>
                <a:lnTo>
                  <a:pt x="46228" y="83819"/>
                </a:lnTo>
                <a:lnTo>
                  <a:pt x="22860" y="83819"/>
                </a:lnTo>
                <a:lnTo>
                  <a:pt x="18287" y="80772"/>
                </a:lnTo>
                <a:lnTo>
                  <a:pt x="13715" y="76200"/>
                </a:lnTo>
                <a:lnTo>
                  <a:pt x="7619" y="67056"/>
                </a:lnTo>
                <a:lnTo>
                  <a:pt x="7619" y="57912"/>
                </a:lnTo>
                <a:close/>
              </a:path>
              <a:path w="67310" h="88900">
                <a:moveTo>
                  <a:pt x="43688" y="85343"/>
                </a:moveTo>
                <a:lnTo>
                  <a:pt x="9143" y="85343"/>
                </a:lnTo>
                <a:lnTo>
                  <a:pt x="10668" y="86868"/>
                </a:lnTo>
                <a:lnTo>
                  <a:pt x="16763" y="88391"/>
                </a:lnTo>
                <a:lnTo>
                  <a:pt x="33527" y="88391"/>
                </a:lnTo>
                <a:lnTo>
                  <a:pt x="41148" y="86868"/>
                </a:lnTo>
                <a:lnTo>
                  <a:pt x="43688" y="85343"/>
                </a:lnTo>
                <a:close/>
              </a:path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8956" y="3047"/>
                </a:lnTo>
                <a:lnTo>
                  <a:pt x="16763" y="12191"/>
                </a:lnTo>
                <a:lnTo>
                  <a:pt x="13715" y="18287"/>
                </a:lnTo>
                <a:lnTo>
                  <a:pt x="10668" y="30480"/>
                </a:lnTo>
                <a:lnTo>
                  <a:pt x="10668" y="35052"/>
                </a:lnTo>
                <a:lnTo>
                  <a:pt x="13715" y="38100"/>
                </a:lnTo>
                <a:lnTo>
                  <a:pt x="15239" y="42671"/>
                </a:lnTo>
                <a:lnTo>
                  <a:pt x="47243" y="67056"/>
                </a:lnTo>
                <a:lnTo>
                  <a:pt x="45719" y="70103"/>
                </a:lnTo>
                <a:lnTo>
                  <a:pt x="45719" y="73152"/>
                </a:lnTo>
                <a:lnTo>
                  <a:pt x="36575" y="82296"/>
                </a:lnTo>
                <a:lnTo>
                  <a:pt x="32004" y="83819"/>
                </a:lnTo>
                <a:lnTo>
                  <a:pt x="46228" y="83819"/>
                </a:lnTo>
                <a:lnTo>
                  <a:pt x="48768" y="82296"/>
                </a:lnTo>
                <a:lnTo>
                  <a:pt x="57912" y="70103"/>
                </a:lnTo>
                <a:lnTo>
                  <a:pt x="59436" y="64008"/>
                </a:lnTo>
                <a:lnTo>
                  <a:pt x="60317" y="56578"/>
                </a:lnTo>
                <a:lnTo>
                  <a:pt x="58483" y="50291"/>
                </a:lnTo>
                <a:lnTo>
                  <a:pt x="54078" y="45148"/>
                </a:lnTo>
                <a:lnTo>
                  <a:pt x="47243" y="41147"/>
                </a:lnTo>
                <a:lnTo>
                  <a:pt x="35051" y="33528"/>
                </a:lnTo>
                <a:lnTo>
                  <a:pt x="30480" y="30480"/>
                </a:lnTo>
                <a:lnTo>
                  <a:pt x="25907" y="25908"/>
                </a:lnTo>
                <a:lnTo>
                  <a:pt x="24383" y="22859"/>
                </a:lnTo>
                <a:lnTo>
                  <a:pt x="24383" y="18287"/>
                </a:lnTo>
                <a:lnTo>
                  <a:pt x="27431" y="12191"/>
                </a:lnTo>
                <a:lnTo>
                  <a:pt x="32004" y="7619"/>
                </a:lnTo>
                <a:lnTo>
                  <a:pt x="36575" y="6096"/>
                </a:lnTo>
                <a:lnTo>
                  <a:pt x="65772" y="6096"/>
                </a:lnTo>
                <a:lnTo>
                  <a:pt x="66093" y="4571"/>
                </a:lnTo>
                <a:lnTo>
                  <a:pt x="57912" y="4571"/>
                </a:lnTo>
                <a:lnTo>
                  <a:pt x="56387" y="3047"/>
                </a:lnTo>
                <a:lnTo>
                  <a:pt x="53339" y="3047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7243" y="6096"/>
                </a:lnTo>
                <a:lnTo>
                  <a:pt x="51815" y="7619"/>
                </a:lnTo>
                <a:lnTo>
                  <a:pt x="53339" y="10668"/>
                </a:lnTo>
                <a:lnTo>
                  <a:pt x="56387" y="15240"/>
                </a:lnTo>
                <a:lnTo>
                  <a:pt x="57912" y="21336"/>
                </a:lnTo>
                <a:lnTo>
                  <a:pt x="57912" y="28956"/>
                </a:lnTo>
                <a:lnTo>
                  <a:pt x="60960" y="28956"/>
                </a:lnTo>
                <a:lnTo>
                  <a:pt x="65772" y="6096"/>
                </a:lnTo>
                <a:close/>
              </a:path>
              <a:path w="67310" h="88900">
                <a:moveTo>
                  <a:pt x="67056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7"/>
                </a:lnTo>
                <a:lnTo>
                  <a:pt x="60960" y="3047"/>
                </a:lnTo>
                <a:lnTo>
                  <a:pt x="60960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1476755" y="8421623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40" h="123825">
                <a:moveTo>
                  <a:pt x="67056" y="118872"/>
                </a:moveTo>
                <a:lnTo>
                  <a:pt x="13715" y="118872"/>
                </a:lnTo>
                <a:lnTo>
                  <a:pt x="13715" y="123443"/>
                </a:lnTo>
                <a:lnTo>
                  <a:pt x="65531" y="123443"/>
                </a:lnTo>
                <a:lnTo>
                  <a:pt x="67056" y="118872"/>
                </a:lnTo>
                <a:close/>
              </a:path>
              <a:path w="129540" h="123825">
                <a:moveTo>
                  <a:pt x="44196" y="4571"/>
                </a:moveTo>
                <a:lnTo>
                  <a:pt x="4571" y="4571"/>
                </a:lnTo>
                <a:lnTo>
                  <a:pt x="9143" y="7619"/>
                </a:lnTo>
                <a:lnTo>
                  <a:pt x="12191" y="9143"/>
                </a:lnTo>
                <a:lnTo>
                  <a:pt x="12191" y="10668"/>
                </a:lnTo>
                <a:lnTo>
                  <a:pt x="13715" y="12191"/>
                </a:lnTo>
                <a:lnTo>
                  <a:pt x="18287" y="21335"/>
                </a:lnTo>
                <a:lnTo>
                  <a:pt x="41147" y="73151"/>
                </a:lnTo>
                <a:lnTo>
                  <a:pt x="35052" y="102107"/>
                </a:lnTo>
                <a:lnTo>
                  <a:pt x="33528" y="108203"/>
                </a:lnTo>
                <a:lnTo>
                  <a:pt x="32003" y="112775"/>
                </a:lnTo>
                <a:lnTo>
                  <a:pt x="27431" y="117347"/>
                </a:lnTo>
                <a:lnTo>
                  <a:pt x="22859" y="118872"/>
                </a:lnTo>
                <a:lnTo>
                  <a:pt x="56387" y="118872"/>
                </a:lnTo>
                <a:lnTo>
                  <a:pt x="53340" y="117347"/>
                </a:lnTo>
                <a:lnTo>
                  <a:pt x="51815" y="115823"/>
                </a:lnTo>
                <a:lnTo>
                  <a:pt x="50291" y="112775"/>
                </a:lnTo>
                <a:lnTo>
                  <a:pt x="50291" y="108203"/>
                </a:lnTo>
                <a:lnTo>
                  <a:pt x="51815" y="102107"/>
                </a:lnTo>
                <a:lnTo>
                  <a:pt x="59435" y="70103"/>
                </a:lnTo>
                <a:lnTo>
                  <a:pt x="65785" y="62484"/>
                </a:lnTo>
                <a:lnTo>
                  <a:pt x="56387" y="62484"/>
                </a:lnTo>
                <a:lnTo>
                  <a:pt x="39624" y="22859"/>
                </a:lnTo>
                <a:lnTo>
                  <a:pt x="36575" y="16763"/>
                </a:lnTo>
                <a:lnTo>
                  <a:pt x="36575" y="9143"/>
                </a:lnTo>
                <a:lnTo>
                  <a:pt x="39624" y="7619"/>
                </a:lnTo>
                <a:lnTo>
                  <a:pt x="41147" y="6095"/>
                </a:lnTo>
                <a:lnTo>
                  <a:pt x="44196" y="4571"/>
                </a:lnTo>
                <a:close/>
              </a:path>
              <a:path w="129540" h="123825">
                <a:moveTo>
                  <a:pt x="121919" y="4571"/>
                </a:moveTo>
                <a:lnTo>
                  <a:pt x="92963" y="4571"/>
                </a:lnTo>
                <a:lnTo>
                  <a:pt x="94487" y="6095"/>
                </a:lnTo>
                <a:lnTo>
                  <a:pt x="94487" y="7619"/>
                </a:lnTo>
                <a:lnTo>
                  <a:pt x="96012" y="9143"/>
                </a:lnTo>
                <a:lnTo>
                  <a:pt x="96012" y="15239"/>
                </a:lnTo>
                <a:lnTo>
                  <a:pt x="92963" y="19812"/>
                </a:lnTo>
                <a:lnTo>
                  <a:pt x="88391" y="25907"/>
                </a:lnTo>
                <a:lnTo>
                  <a:pt x="56387" y="62484"/>
                </a:lnTo>
                <a:lnTo>
                  <a:pt x="65785" y="62484"/>
                </a:lnTo>
                <a:lnTo>
                  <a:pt x="97535" y="24384"/>
                </a:lnTo>
                <a:lnTo>
                  <a:pt x="102107" y="18287"/>
                </a:lnTo>
                <a:lnTo>
                  <a:pt x="106680" y="13715"/>
                </a:lnTo>
                <a:lnTo>
                  <a:pt x="109728" y="12191"/>
                </a:lnTo>
                <a:lnTo>
                  <a:pt x="112775" y="9143"/>
                </a:lnTo>
                <a:lnTo>
                  <a:pt x="121919" y="4571"/>
                </a:lnTo>
                <a:close/>
              </a:path>
              <a:path w="129540" h="123825">
                <a:moveTo>
                  <a:pt x="51815" y="0"/>
                </a:moveTo>
                <a:lnTo>
                  <a:pt x="0" y="0"/>
                </a:lnTo>
                <a:lnTo>
                  <a:pt x="0" y="4571"/>
                </a:lnTo>
                <a:lnTo>
                  <a:pt x="51815" y="4571"/>
                </a:lnTo>
                <a:lnTo>
                  <a:pt x="51815" y="0"/>
                </a:lnTo>
                <a:close/>
              </a:path>
              <a:path w="129540" h="123825">
                <a:moveTo>
                  <a:pt x="129540" y="0"/>
                </a:moveTo>
                <a:lnTo>
                  <a:pt x="86868" y="0"/>
                </a:lnTo>
                <a:lnTo>
                  <a:pt x="86868" y="4571"/>
                </a:lnTo>
                <a:lnTo>
                  <a:pt x="129540" y="4571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/>
          <p:nvPr/>
        </p:nvSpPr>
        <p:spPr>
          <a:xfrm>
            <a:off x="1386839" y="8458200"/>
            <a:ext cx="67056" cy="88391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2" name="object 462"/>
          <p:cNvSpPr/>
          <p:nvPr/>
        </p:nvSpPr>
        <p:spPr>
          <a:xfrm>
            <a:off x="1584960" y="8409431"/>
            <a:ext cx="24765" cy="50800"/>
          </a:xfrm>
          <a:custGeom>
            <a:avLst/>
            <a:gdLst/>
            <a:ahLst/>
            <a:cxnLst/>
            <a:rect l="l" t="t" r="r" b="b"/>
            <a:pathLst>
              <a:path w="24765" h="50800">
                <a:moveTo>
                  <a:pt x="21336" y="0"/>
                </a:moveTo>
                <a:lnTo>
                  <a:pt x="12192" y="0"/>
                </a:lnTo>
                <a:lnTo>
                  <a:pt x="9143" y="1524"/>
                </a:lnTo>
                <a:lnTo>
                  <a:pt x="7620" y="3048"/>
                </a:lnTo>
                <a:lnTo>
                  <a:pt x="4571" y="4572"/>
                </a:lnTo>
                <a:lnTo>
                  <a:pt x="4571" y="16764"/>
                </a:lnTo>
                <a:lnTo>
                  <a:pt x="3048" y="24384"/>
                </a:lnTo>
                <a:lnTo>
                  <a:pt x="0" y="50292"/>
                </a:lnTo>
                <a:lnTo>
                  <a:pt x="4571" y="50292"/>
                </a:lnTo>
                <a:lnTo>
                  <a:pt x="16764" y="24384"/>
                </a:lnTo>
                <a:lnTo>
                  <a:pt x="19812" y="16764"/>
                </a:lnTo>
                <a:lnTo>
                  <a:pt x="22859" y="12192"/>
                </a:lnTo>
                <a:lnTo>
                  <a:pt x="22859" y="9144"/>
                </a:lnTo>
                <a:lnTo>
                  <a:pt x="24384" y="7620"/>
                </a:lnTo>
                <a:lnTo>
                  <a:pt x="24384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/>
          <p:nvPr/>
        </p:nvSpPr>
        <p:spPr>
          <a:xfrm>
            <a:off x="2474976" y="8453628"/>
            <a:ext cx="167640" cy="92963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4" name="object 464"/>
          <p:cNvSpPr/>
          <p:nvPr/>
        </p:nvSpPr>
        <p:spPr>
          <a:xfrm>
            <a:off x="3564635" y="8532876"/>
            <a:ext cx="40005" cy="71755"/>
          </a:xfrm>
          <a:custGeom>
            <a:avLst/>
            <a:gdLst/>
            <a:ahLst/>
            <a:cxnLst/>
            <a:rect l="l" t="t" r="r" b="b"/>
            <a:pathLst>
              <a:path w="40004" h="71754">
                <a:moveTo>
                  <a:pt x="10667" y="64008"/>
                </a:moveTo>
                <a:lnTo>
                  <a:pt x="0" y="64008"/>
                </a:lnTo>
                <a:lnTo>
                  <a:pt x="0" y="67056"/>
                </a:lnTo>
                <a:lnTo>
                  <a:pt x="4572" y="71628"/>
                </a:lnTo>
                <a:lnTo>
                  <a:pt x="21336" y="71628"/>
                </a:lnTo>
                <a:lnTo>
                  <a:pt x="28955" y="68580"/>
                </a:lnTo>
                <a:lnTo>
                  <a:pt x="30099" y="67056"/>
                </a:lnTo>
                <a:lnTo>
                  <a:pt x="15239" y="67056"/>
                </a:lnTo>
                <a:lnTo>
                  <a:pt x="13715" y="65532"/>
                </a:lnTo>
                <a:lnTo>
                  <a:pt x="10667" y="64008"/>
                </a:lnTo>
                <a:close/>
              </a:path>
              <a:path w="40004" h="71754">
                <a:moveTo>
                  <a:pt x="34289" y="7620"/>
                </a:moveTo>
                <a:lnTo>
                  <a:pt x="18287" y="7620"/>
                </a:lnTo>
                <a:lnTo>
                  <a:pt x="24384" y="10668"/>
                </a:lnTo>
                <a:lnTo>
                  <a:pt x="25908" y="13715"/>
                </a:lnTo>
                <a:lnTo>
                  <a:pt x="27431" y="15240"/>
                </a:lnTo>
                <a:lnTo>
                  <a:pt x="27431" y="24384"/>
                </a:lnTo>
                <a:lnTo>
                  <a:pt x="25908" y="25908"/>
                </a:lnTo>
                <a:lnTo>
                  <a:pt x="24384" y="28956"/>
                </a:lnTo>
                <a:lnTo>
                  <a:pt x="22860" y="30480"/>
                </a:lnTo>
                <a:lnTo>
                  <a:pt x="16763" y="33528"/>
                </a:lnTo>
                <a:lnTo>
                  <a:pt x="15239" y="35052"/>
                </a:lnTo>
                <a:lnTo>
                  <a:pt x="12191" y="35052"/>
                </a:lnTo>
                <a:lnTo>
                  <a:pt x="12191" y="36576"/>
                </a:lnTo>
                <a:lnTo>
                  <a:pt x="16763" y="36576"/>
                </a:lnTo>
                <a:lnTo>
                  <a:pt x="18287" y="38100"/>
                </a:lnTo>
                <a:lnTo>
                  <a:pt x="22860" y="38100"/>
                </a:lnTo>
                <a:lnTo>
                  <a:pt x="25908" y="39624"/>
                </a:lnTo>
                <a:lnTo>
                  <a:pt x="28955" y="42671"/>
                </a:lnTo>
                <a:lnTo>
                  <a:pt x="28955" y="44196"/>
                </a:lnTo>
                <a:lnTo>
                  <a:pt x="30479" y="45720"/>
                </a:lnTo>
                <a:lnTo>
                  <a:pt x="32003" y="48768"/>
                </a:lnTo>
                <a:lnTo>
                  <a:pt x="32003" y="57912"/>
                </a:lnTo>
                <a:lnTo>
                  <a:pt x="30479" y="60960"/>
                </a:lnTo>
                <a:lnTo>
                  <a:pt x="27431" y="62484"/>
                </a:lnTo>
                <a:lnTo>
                  <a:pt x="25908" y="65532"/>
                </a:lnTo>
                <a:lnTo>
                  <a:pt x="21336" y="67056"/>
                </a:lnTo>
                <a:lnTo>
                  <a:pt x="30099" y="67056"/>
                </a:lnTo>
                <a:lnTo>
                  <a:pt x="33527" y="62484"/>
                </a:lnTo>
                <a:lnTo>
                  <a:pt x="38100" y="59436"/>
                </a:lnTo>
                <a:lnTo>
                  <a:pt x="39624" y="54864"/>
                </a:lnTo>
                <a:lnTo>
                  <a:pt x="39624" y="39624"/>
                </a:lnTo>
                <a:lnTo>
                  <a:pt x="36575" y="38100"/>
                </a:lnTo>
                <a:lnTo>
                  <a:pt x="30479" y="32004"/>
                </a:lnTo>
                <a:lnTo>
                  <a:pt x="25908" y="30480"/>
                </a:lnTo>
                <a:lnTo>
                  <a:pt x="33527" y="24384"/>
                </a:lnTo>
                <a:lnTo>
                  <a:pt x="36575" y="18287"/>
                </a:lnTo>
                <a:lnTo>
                  <a:pt x="36575" y="12192"/>
                </a:lnTo>
                <a:lnTo>
                  <a:pt x="34289" y="7620"/>
                </a:lnTo>
                <a:close/>
              </a:path>
              <a:path w="40004" h="71754">
                <a:moveTo>
                  <a:pt x="7619" y="62484"/>
                </a:moveTo>
                <a:lnTo>
                  <a:pt x="1524" y="62484"/>
                </a:lnTo>
                <a:lnTo>
                  <a:pt x="1524" y="64008"/>
                </a:lnTo>
                <a:lnTo>
                  <a:pt x="9143" y="64008"/>
                </a:lnTo>
                <a:lnTo>
                  <a:pt x="7619" y="62484"/>
                </a:lnTo>
                <a:close/>
              </a:path>
              <a:path w="40004" h="71754">
                <a:moveTo>
                  <a:pt x="25908" y="0"/>
                </a:moveTo>
                <a:lnTo>
                  <a:pt x="16763" y="0"/>
                </a:lnTo>
                <a:lnTo>
                  <a:pt x="12191" y="1524"/>
                </a:lnTo>
                <a:lnTo>
                  <a:pt x="3048" y="10668"/>
                </a:lnTo>
                <a:lnTo>
                  <a:pt x="1524" y="15240"/>
                </a:lnTo>
                <a:lnTo>
                  <a:pt x="3048" y="15240"/>
                </a:lnTo>
                <a:lnTo>
                  <a:pt x="6096" y="10668"/>
                </a:lnTo>
                <a:lnTo>
                  <a:pt x="10667" y="7620"/>
                </a:lnTo>
                <a:lnTo>
                  <a:pt x="34289" y="7620"/>
                </a:lnTo>
                <a:lnTo>
                  <a:pt x="33527" y="6096"/>
                </a:lnTo>
                <a:lnTo>
                  <a:pt x="28955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/>
          <p:nvPr/>
        </p:nvSpPr>
        <p:spPr>
          <a:xfrm>
            <a:off x="3593591" y="83042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8" y="121919"/>
                </a:moveTo>
                <a:lnTo>
                  <a:pt x="3048" y="121919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19"/>
                </a:lnTo>
                <a:close/>
              </a:path>
              <a:path w="48895" h="125095">
                <a:moveTo>
                  <a:pt x="33528" y="15240"/>
                </a:moveTo>
                <a:lnTo>
                  <a:pt x="15240" y="15240"/>
                </a:lnTo>
                <a:lnTo>
                  <a:pt x="15240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8872"/>
                </a:lnTo>
                <a:lnTo>
                  <a:pt x="15240" y="118872"/>
                </a:lnTo>
                <a:lnTo>
                  <a:pt x="13716" y="120396"/>
                </a:lnTo>
                <a:lnTo>
                  <a:pt x="10668" y="121919"/>
                </a:lnTo>
                <a:lnTo>
                  <a:pt x="38100" y="121919"/>
                </a:lnTo>
                <a:lnTo>
                  <a:pt x="33528" y="117348"/>
                </a:lnTo>
                <a:lnTo>
                  <a:pt x="33528" y="15240"/>
                </a:lnTo>
                <a:close/>
              </a:path>
              <a:path w="48895" h="125095">
                <a:moveTo>
                  <a:pt x="33528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6763"/>
                </a:lnTo>
                <a:lnTo>
                  <a:pt x="6096" y="15240"/>
                </a:lnTo>
                <a:lnTo>
                  <a:pt x="33528" y="15240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/>
          <p:nvPr/>
        </p:nvSpPr>
        <p:spPr>
          <a:xfrm>
            <a:off x="3200400" y="8415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12192" y="13716"/>
                </a:lnTo>
                <a:lnTo>
                  <a:pt x="15239" y="18288"/>
                </a:lnTo>
                <a:lnTo>
                  <a:pt x="18287" y="21336"/>
                </a:lnTo>
                <a:lnTo>
                  <a:pt x="21336" y="27432"/>
                </a:lnTo>
                <a:lnTo>
                  <a:pt x="24383" y="32004"/>
                </a:lnTo>
                <a:lnTo>
                  <a:pt x="25907" y="38100"/>
                </a:lnTo>
                <a:lnTo>
                  <a:pt x="28956" y="42672"/>
                </a:lnTo>
                <a:lnTo>
                  <a:pt x="30480" y="51816"/>
                </a:lnTo>
                <a:lnTo>
                  <a:pt x="31599" y="60721"/>
                </a:lnTo>
                <a:lnTo>
                  <a:pt x="32575" y="69342"/>
                </a:lnTo>
                <a:lnTo>
                  <a:pt x="33266" y="77962"/>
                </a:lnTo>
                <a:lnTo>
                  <a:pt x="33527" y="86868"/>
                </a:lnTo>
                <a:lnTo>
                  <a:pt x="33242" y="95750"/>
                </a:lnTo>
                <a:lnTo>
                  <a:pt x="32384" y="104203"/>
                </a:lnTo>
                <a:lnTo>
                  <a:pt x="30956" y="112371"/>
                </a:lnTo>
                <a:lnTo>
                  <a:pt x="28956" y="120396"/>
                </a:lnTo>
                <a:lnTo>
                  <a:pt x="27289" y="128754"/>
                </a:lnTo>
                <a:lnTo>
                  <a:pt x="24765" y="135826"/>
                </a:lnTo>
                <a:lnTo>
                  <a:pt x="21669" y="142041"/>
                </a:lnTo>
                <a:lnTo>
                  <a:pt x="18287" y="147828"/>
                </a:lnTo>
                <a:lnTo>
                  <a:pt x="15239" y="155448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4112"/>
                </a:lnTo>
                <a:lnTo>
                  <a:pt x="50292" y="85344"/>
                </a:lnTo>
                <a:lnTo>
                  <a:pt x="49744" y="75318"/>
                </a:lnTo>
                <a:lnTo>
                  <a:pt x="34480" y="30861"/>
                </a:lnTo>
                <a:lnTo>
                  <a:pt x="7215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3055620" y="8415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5240" y="33528"/>
                </a:lnTo>
                <a:lnTo>
                  <a:pt x="1095" y="71032"/>
                </a:lnTo>
                <a:lnTo>
                  <a:pt x="0" y="85344"/>
                </a:lnTo>
                <a:lnTo>
                  <a:pt x="547" y="94488"/>
                </a:lnTo>
                <a:lnTo>
                  <a:pt x="16954" y="137731"/>
                </a:lnTo>
                <a:lnTo>
                  <a:pt x="33147" y="156067"/>
                </a:lnTo>
                <a:lnTo>
                  <a:pt x="44577" y="163972"/>
                </a:lnTo>
                <a:lnTo>
                  <a:pt x="50292" y="167640"/>
                </a:lnTo>
                <a:lnTo>
                  <a:pt x="50292" y="164592"/>
                </a:lnTo>
                <a:lnTo>
                  <a:pt x="41148" y="155448"/>
                </a:lnTo>
                <a:lnTo>
                  <a:pt x="36575" y="152400"/>
                </a:lnTo>
                <a:lnTo>
                  <a:pt x="32004" y="146304"/>
                </a:lnTo>
                <a:lnTo>
                  <a:pt x="28956" y="141732"/>
                </a:lnTo>
                <a:lnTo>
                  <a:pt x="27431" y="137160"/>
                </a:lnTo>
                <a:lnTo>
                  <a:pt x="24384" y="132588"/>
                </a:lnTo>
                <a:lnTo>
                  <a:pt x="22860" y="124968"/>
                </a:lnTo>
                <a:lnTo>
                  <a:pt x="22860" y="117348"/>
                </a:lnTo>
                <a:lnTo>
                  <a:pt x="21097" y="109085"/>
                </a:lnTo>
                <a:lnTo>
                  <a:pt x="20193" y="100393"/>
                </a:lnTo>
                <a:lnTo>
                  <a:pt x="19859" y="91416"/>
                </a:lnTo>
                <a:lnTo>
                  <a:pt x="19950" y="71032"/>
                </a:lnTo>
                <a:lnTo>
                  <a:pt x="29503" y="27312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/>
          <p:nvPr/>
        </p:nvSpPr>
        <p:spPr>
          <a:xfrm>
            <a:off x="3488435" y="860145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5">
                <a:moveTo>
                  <a:pt x="44196" y="83820"/>
                </a:moveTo>
                <a:lnTo>
                  <a:pt x="10667" y="83820"/>
                </a:lnTo>
                <a:lnTo>
                  <a:pt x="16763" y="86868"/>
                </a:lnTo>
                <a:lnTo>
                  <a:pt x="35051" y="86868"/>
                </a:lnTo>
                <a:lnTo>
                  <a:pt x="42672" y="85344"/>
                </a:lnTo>
                <a:lnTo>
                  <a:pt x="44196" y="83820"/>
                </a:lnTo>
                <a:close/>
              </a:path>
              <a:path w="68579" h="86995">
                <a:moveTo>
                  <a:pt x="9143" y="57912"/>
                </a:moveTo>
                <a:lnTo>
                  <a:pt x="6096" y="57912"/>
                </a:lnTo>
                <a:lnTo>
                  <a:pt x="0" y="85344"/>
                </a:lnTo>
                <a:lnTo>
                  <a:pt x="1524" y="85344"/>
                </a:lnTo>
                <a:lnTo>
                  <a:pt x="3048" y="83820"/>
                </a:lnTo>
                <a:lnTo>
                  <a:pt x="44196" y="83820"/>
                </a:lnTo>
                <a:lnTo>
                  <a:pt x="45719" y="82296"/>
                </a:lnTo>
                <a:lnTo>
                  <a:pt x="24384" y="82296"/>
                </a:lnTo>
                <a:lnTo>
                  <a:pt x="18287" y="80772"/>
                </a:lnTo>
                <a:lnTo>
                  <a:pt x="15239" y="76200"/>
                </a:lnTo>
                <a:lnTo>
                  <a:pt x="10667" y="71628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8579" h="86995">
                <a:moveTo>
                  <a:pt x="45719" y="0"/>
                </a:moveTo>
                <a:lnTo>
                  <a:pt x="35051" y="0"/>
                </a:lnTo>
                <a:lnTo>
                  <a:pt x="27431" y="3048"/>
                </a:lnTo>
                <a:lnTo>
                  <a:pt x="13715" y="16764"/>
                </a:lnTo>
                <a:lnTo>
                  <a:pt x="12191" y="24384"/>
                </a:lnTo>
                <a:lnTo>
                  <a:pt x="10667" y="28956"/>
                </a:lnTo>
                <a:lnTo>
                  <a:pt x="13715" y="38100"/>
                </a:lnTo>
                <a:lnTo>
                  <a:pt x="15239" y="39624"/>
                </a:lnTo>
                <a:lnTo>
                  <a:pt x="27431" y="48768"/>
                </a:lnTo>
                <a:lnTo>
                  <a:pt x="36575" y="53340"/>
                </a:lnTo>
                <a:lnTo>
                  <a:pt x="41148" y="57912"/>
                </a:lnTo>
                <a:lnTo>
                  <a:pt x="44196" y="59436"/>
                </a:lnTo>
                <a:lnTo>
                  <a:pt x="45719" y="60960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44196" y="76200"/>
                </a:lnTo>
                <a:lnTo>
                  <a:pt x="39624" y="79248"/>
                </a:lnTo>
                <a:lnTo>
                  <a:pt x="36575" y="82296"/>
                </a:lnTo>
                <a:lnTo>
                  <a:pt x="45719" y="82296"/>
                </a:lnTo>
                <a:lnTo>
                  <a:pt x="47243" y="80772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2484"/>
                </a:lnTo>
                <a:lnTo>
                  <a:pt x="60960" y="55673"/>
                </a:lnTo>
                <a:lnTo>
                  <a:pt x="58674" y="49149"/>
                </a:lnTo>
                <a:lnTo>
                  <a:pt x="54101" y="43195"/>
                </a:lnTo>
                <a:lnTo>
                  <a:pt x="47243" y="38100"/>
                </a:lnTo>
                <a:lnTo>
                  <a:pt x="35051" y="33528"/>
                </a:lnTo>
                <a:lnTo>
                  <a:pt x="25908" y="27432"/>
                </a:lnTo>
                <a:lnTo>
                  <a:pt x="24384" y="24384"/>
                </a:lnTo>
                <a:lnTo>
                  <a:pt x="24384" y="13716"/>
                </a:lnTo>
                <a:lnTo>
                  <a:pt x="28955" y="9144"/>
                </a:lnTo>
                <a:lnTo>
                  <a:pt x="33527" y="7620"/>
                </a:lnTo>
                <a:lnTo>
                  <a:pt x="36575" y="6096"/>
                </a:lnTo>
                <a:lnTo>
                  <a:pt x="66975" y="6096"/>
                </a:lnTo>
                <a:lnTo>
                  <a:pt x="67777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7" y="1524"/>
                </a:lnTo>
                <a:lnTo>
                  <a:pt x="45719" y="0"/>
                </a:lnTo>
                <a:close/>
              </a:path>
              <a:path w="68579" h="86995">
                <a:moveTo>
                  <a:pt x="66975" y="6096"/>
                </a:moveTo>
                <a:lnTo>
                  <a:pt x="47243" y="6096"/>
                </a:lnTo>
                <a:lnTo>
                  <a:pt x="50291" y="7620"/>
                </a:lnTo>
                <a:lnTo>
                  <a:pt x="56387" y="13716"/>
                </a:lnTo>
                <a:lnTo>
                  <a:pt x="57912" y="19812"/>
                </a:lnTo>
                <a:lnTo>
                  <a:pt x="57912" y="28956"/>
                </a:lnTo>
                <a:lnTo>
                  <a:pt x="60960" y="28956"/>
                </a:lnTo>
                <a:lnTo>
                  <a:pt x="66975" y="6096"/>
                </a:lnTo>
                <a:close/>
              </a:path>
              <a:path w="68579" h="86995">
                <a:moveTo>
                  <a:pt x="68579" y="0"/>
                </a:moveTo>
                <a:lnTo>
                  <a:pt x="65531" y="0"/>
                </a:lnTo>
                <a:lnTo>
                  <a:pt x="62484" y="3048"/>
                </a:lnTo>
                <a:lnTo>
                  <a:pt x="67777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9" name="object 469"/>
          <p:cNvSpPr/>
          <p:nvPr/>
        </p:nvSpPr>
        <p:spPr>
          <a:xfrm>
            <a:off x="3127248" y="8458200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10668" y="57912"/>
                </a:moveTo>
                <a:lnTo>
                  <a:pt x="7619" y="57912"/>
                </a:lnTo>
                <a:lnTo>
                  <a:pt x="0" y="88391"/>
                </a:lnTo>
                <a:lnTo>
                  <a:pt x="4571" y="88391"/>
                </a:lnTo>
                <a:lnTo>
                  <a:pt x="4571" y="85343"/>
                </a:lnTo>
                <a:lnTo>
                  <a:pt x="44704" y="85343"/>
                </a:lnTo>
                <a:lnTo>
                  <a:pt x="46736" y="83819"/>
                </a:lnTo>
                <a:lnTo>
                  <a:pt x="24383" y="83819"/>
                </a:lnTo>
                <a:lnTo>
                  <a:pt x="19812" y="80772"/>
                </a:lnTo>
                <a:lnTo>
                  <a:pt x="16763" y="76200"/>
                </a:lnTo>
                <a:lnTo>
                  <a:pt x="12191" y="71628"/>
                </a:lnTo>
                <a:lnTo>
                  <a:pt x="10668" y="67056"/>
                </a:lnTo>
                <a:lnTo>
                  <a:pt x="10668" y="57912"/>
                </a:lnTo>
                <a:close/>
              </a:path>
              <a:path w="68580" h="88900">
                <a:moveTo>
                  <a:pt x="44704" y="85343"/>
                </a:moveTo>
                <a:lnTo>
                  <a:pt x="10668" y="85343"/>
                </a:lnTo>
                <a:lnTo>
                  <a:pt x="12191" y="86868"/>
                </a:lnTo>
                <a:lnTo>
                  <a:pt x="19812" y="88391"/>
                </a:lnTo>
                <a:lnTo>
                  <a:pt x="36575" y="88391"/>
                </a:lnTo>
                <a:lnTo>
                  <a:pt x="42671" y="86868"/>
                </a:lnTo>
                <a:lnTo>
                  <a:pt x="44704" y="85343"/>
                </a:lnTo>
                <a:close/>
              </a:path>
              <a:path w="68580" h="88900">
                <a:moveTo>
                  <a:pt x="47243" y="0"/>
                </a:moveTo>
                <a:lnTo>
                  <a:pt x="36575" y="0"/>
                </a:lnTo>
                <a:lnTo>
                  <a:pt x="30479" y="3047"/>
                </a:lnTo>
                <a:lnTo>
                  <a:pt x="24383" y="7619"/>
                </a:lnTo>
                <a:lnTo>
                  <a:pt x="19812" y="12191"/>
                </a:lnTo>
                <a:lnTo>
                  <a:pt x="15239" y="18287"/>
                </a:lnTo>
                <a:lnTo>
                  <a:pt x="13715" y="24384"/>
                </a:lnTo>
                <a:lnTo>
                  <a:pt x="13715" y="35052"/>
                </a:lnTo>
                <a:lnTo>
                  <a:pt x="15239" y="38100"/>
                </a:lnTo>
                <a:lnTo>
                  <a:pt x="18287" y="42671"/>
                </a:lnTo>
                <a:lnTo>
                  <a:pt x="30479" y="48768"/>
                </a:lnTo>
                <a:lnTo>
                  <a:pt x="38100" y="53340"/>
                </a:lnTo>
                <a:lnTo>
                  <a:pt x="42671" y="57912"/>
                </a:lnTo>
                <a:lnTo>
                  <a:pt x="44195" y="60959"/>
                </a:lnTo>
                <a:lnTo>
                  <a:pt x="47243" y="64008"/>
                </a:lnTo>
                <a:lnTo>
                  <a:pt x="47243" y="70103"/>
                </a:lnTo>
                <a:lnTo>
                  <a:pt x="42671" y="79247"/>
                </a:lnTo>
                <a:lnTo>
                  <a:pt x="38100" y="82296"/>
                </a:lnTo>
                <a:lnTo>
                  <a:pt x="35051" y="83819"/>
                </a:lnTo>
                <a:lnTo>
                  <a:pt x="46736" y="83819"/>
                </a:lnTo>
                <a:lnTo>
                  <a:pt x="48768" y="82296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3" y="64008"/>
                </a:lnTo>
                <a:lnTo>
                  <a:pt x="62483" y="56578"/>
                </a:lnTo>
                <a:lnTo>
                  <a:pt x="60197" y="50291"/>
                </a:lnTo>
                <a:lnTo>
                  <a:pt x="55625" y="45148"/>
                </a:lnTo>
                <a:lnTo>
                  <a:pt x="48768" y="41147"/>
                </a:lnTo>
                <a:lnTo>
                  <a:pt x="36575" y="33528"/>
                </a:lnTo>
                <a:lnTo>
                  <a:pt x="32003" y="30480"/>
                </a:lnTo>
                <a:lnTo>
                  <a:pt x="27431" y="25908"/>
                </a:lnTo>
                <a:lnTo>
                  <a:pt x="25907" y="22859"/>
                </a:lnTo>
                <a:lnTo>
                  <a:pt x="24383" y="21336"/>
                </a:lnTo>
                <a:lnTo>
                  <a:pt x="25907" y="18287"/>
                </a:lnTo>
                <a:lnTo>
                  <a:pt x="25907" y="15240"/>
                </a:lnTo>
                <a:lnTo>
                  <a:pt x="32003" y="9143"/>
                </a:lnTo>
                <a:lnTo>
                  <a:pt x="38100" y="6096"/>
                </a:lnTo>
                <a:lnTo>
                  <a:pt x="67617" y="6096"/>
                </a:lnTo>
                <a:lnTo>
                  <a:pt x="67858" y="4571"/>
                </a:lnTo>
                <a:lnTo>
                  <a:pt x="60959" y="4571"/>
                </a:lnTo>
                <a:lnTo>
                  <a:pt x="57912" y="3047"/>
                </a:lnTo>
                <a:lnTo>
                  <a:pt x="54863" y="3047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67617" y="6096"/>
                </a:moveTo>
                <a:lnTo>
                  <a:pt x="47243" y="6096"/>
                </a:lnTo>
                <a:lnTo>
                  <a:pt x="51815" y="7619"/>
                </a:lnTo>
                <a:lnTo>
                  <a:pt x="54863" y="10668"/>
                </a:lnTo>
                <a:lnTo>
                  <a:pt x="57912" y="15240"/>
                </a:lnTo>
                <a:lnTo>
                  <a:pt x="59435" y="21336"/>
                </a:lnTo>
                <a:lnTo>
                  <a:pt x="60959" y="28956"/>
                </a:lnTo>
                <a:lnTo>
                  <a:pt x="64007" y="28956"/>
                </a:lnTo>
                <a:lnTo>
                  <a:pt x="67617" y="6096"/>
                </a:lnTo>
                <a:close/>
              </a:path>
              <a:path w="68580" h="88900">
                <a:moveTo>
                  <a:pt x="68579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7" y="3047"/>
                </a:lnTo>
                <a:lnTo>
                  <a:pt x="64007" y="4571"/>
                </a:lnTo>
                <a:lnTo>
                  <a:pt x="67858" y="4571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0" name="object 470"/>
          <p:cNvSpPr/>
          <p:nvPr/>
        </p:nvSpPr>
        <p:spPr>
          <a:xfrm>
            <a:off x="2909316" y="8421623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5531" y="118872"/>
                </a:moveTo>
                <a:lnTo>
                  <a:pt x="13715" y="118872"/>
                </a:lnTo>
                <a:lnTo>
                  <a:pt x="12191" y="123443"/>
                </a:lnTo>
                <a:lnTo>
                  <a:pt x="65531" y="123443"/>
                </a:lnTo>
                <a:lnTo>
                  <a:pt x="65531" y="118872"/>
                </a:lnTo>
                <a:close/>
              </a:path>
              <a:path w="129539" h="123825">
                <a:moveTo>
                  <a:pt x="44195" y="4571"/>
                </a:moveTo>
                <a:lnTo>
                  <a:pt x="6095" y="4571"/>
                </a:lnTo>
                <a:lnTo>
                  <a:pt x="7619" y="7619"/>
                </a:lnTo>
                <a:lnTo>
                  <a:pt x="10667" y="9143"/>
                </a:lnTo>
                <a:lnTo>
                  <a:pt x="13715" y="12191"/>
                </a:lnTo>
                <a:lnTo>
                  <a:pt x="18287" y="21335"/>
                </a:lnTo>
                <a:lnTo>
                  <a:pt x="41147" y="73151"/>
                </a:lnTo>
                <a:lnTo>
                  <a:pt x="35051" y="102107"/>
                </a:lnTo>
                <a:lnTo>
                  <a:pt x="33527" y="108203"/>
                </a:lnTo>
                <a:lnTo>
                  <a:pt x="32003" y="112775"/>
                </a:lnTo>
                <a:lnTo>
                  <a:pt x="27431" y="117347"/>
                </a:lnTo>
                <a:lnTo>
                  <a:pt x="24383" y="118872"/>
                </a:lnTo>
                <a:lnTo>
                  <a:pt x="56387" y="118872"/>
                </a:lnTo>
                <a:lnTo>
                  <a:pt x="53339" y="117347"/>
                </a:lnTo>
                <a:lnTo>
                  <a:pt x="51815" y="115823"/>
                </a:lnTo>
                <a:lnTo>
                  <a:pt x="50291" y="112775"/>
                </a:lnTo>
                <a:lnTo>
                  <a:pt x="51815" y="108203"/>
                </a:lnTo>
                <a:lnTo>
                  <a:pt x="53339" y="102107"/>
                </a:lnTo>
                <a:lnTo>
                  <a:pt x="57911" y="70103"/>
                </a:lnTo>
                <a:lnTo>
                  <a:pt x="64769" y="62484"/>
                </a:lnTo>
                <a:lnTo>
                  <a:pt x="56387" y="62484"/>
                </a:lnTo>
                <a:lnTo>
                  <a:pt x="39623" y="22859"/>
                </a:lnTo>
                <a:lnTo>
                  <a:pt x="35051" y="13715"/>
                </a:lnTo>
                <a:lnTo>
                  <a:pt x="36575" y="12191"/>
                </a:lnTo>
                <a:lnTo>
                  <a:pt x="36575" y="9143"/>
                </a:lnTo>
                <a:lnTo>
                  <a:pt x="38100" y="7619"/>
                </a:lnTo>
                <a:lnTo>
                  <a:pt x="44195" y="4571"/>
                </a:lnTo>
                <a:close/>
              </a:path>
              <a:path w="129539" h="123825">
                <a:moveTo>
                  <a:pt x="121919" y="4571"/>
                </a:moveTo>
                <a:lnTo>
                  <a:pt x="92963" y="4571"/>
                </a:lnTo>
                <a:lnTo>
                  <a:pt x="96011" y="7619"/>
                </a:lnTo>
                <a:lnTo>
                  <a:pt x="96011" y="9143"/>
                </a:lnTo>
                <a:lnTo>
                  <a:pt x="97535" y="10668"/>
                </a:lnTo>
                <a:lnTo>
                  <a:pt x="97535" y="12191"/>
                </a:lnTo>
                <a:lnTo>
                  <a:pt x="96011" y="15239"/>
                </a:lnTo>
                <a:lnTo>
                  <a:pt x="92963" y="19812"/>
                </a:lnTo>
                <a:lnTo>
                  <a:pt x="88391" y="25907"/>
                </a:lnTo>
                <a:lnTo>
                  <a:pt x="56387" y="62484"/>
                </a:lnTo>
                <a:lnTo>
                  <a:pt x="64769" y="62484"/>
                </a:lnTo>
                <a:lnTo>
                  <a:pt x="99059" y="24384"/>
                </a:lnTo>
                <a:lnTo>
                  <a:pt x="102107" y="18287"/>
                </a:lnTo>
                <a:lnTo>
                  <a:pt x="106679" y="13715"/>
                </a:lnTo>
                <a:lnTo>
                  <a:pt x="109727" y="12191"/>
                </a:lnTo>
                <a:lnTo>
                  <a:pt x="112775" y="9143"/>
                </a:lnTo>
                <a:lnTo>
                  <a:pt x="121919" y="4571"/>
                </a:lnTo>
                <a:close/>
              </a:path>
              <a:path w="129539" h="123825">
                <a:moveTo>
                  <a:pt x="53339" y="0"/>
                </a:moveTo>
                <a:lnTo>
                  <a:pt x="1523" y="0"/>
                </a:lnTo>
                <a:lnTo>
                  <a:pt x="0" y="4571"/>
                </a:lnTo>
                <a:lnTo>
                  <a:pt x="53339" y="4571"/>
                </a:lnTo>
                <a:lnTo>
                  <a:pt x="53339" y="0"/>
                </a:lnTo>
                <a:close/>
              </a:path>
              <a:path w="129539" h="123825">
                <a:moveTo>
                  <a:pt x="129539" y="0"/>
                </a:moveTo>
                <a:lnTo>
                  <a:pt x="86867" y="0"/>
                </a:lnTo>
                <a:lnTo>
                  <a:pt x="85343" y="4571"/>
                </a:lnTo>
                <a:lnTo>
                  <a:pt x="128015" y="4571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1" name="object 471"/>
          <p:cNvSpPr/>
          <p:nvPr/>
        </p:nvSpPr>
        <p:spPr>
          <a:xfrm>
            <a:off x="3017520" y="8409431"/>
            <a:ext cx="22860" cy="50800"/>
          </a:xfrm>
          <a:custGeom>
            <a:avLst/>
            <a:gdLst/>
            <a:ahLst/>
            <a:cxnLst/>
            <a:rect l="l" t="t" r="r" b="b"/>
            <a:pathLst>
              <a:path w="22860" h="50800">
                <a:moveTo>
                  <a:pt x="19812" y="0"/>
                </a:moveTo>
                <a:lnTo>
                  <a:pt x="12192" y="0"/>
                </a:lnTo>
                <a:lnTo>
                  <a:pt x="10668" y="1524"/>
                </a:lnTo>
                <a:lnTo>
                  <a:pt x="7619" y="3048"/>
                </a:lnTo>
                <a:lnTo>
                  <a:pt x="6096" y="4572"/>
                </a:lnTo>
                <a:lnTo>
                  <a:pt x="4572" y="9144"/>
                </a:lnTo>
                <a:lnTo>
                  <a:pt x="4572" y="12192"/>
                </a:lnTo>
                <a:lnTo>
                  <a:pt x="3048" y="16764"/>
                </a:lnTo>
                <a:lnTo>
                  <a:pt x="3048" y="24384"/>
                </a:lnTo>
                <a:lnTo>
                  <a:pt x="0" y="50292"/>
                </a:lnTo>
                <a:lnTo>
                  <a:pt x="4572" y="50292"/>
                </a:lnTo>
                <a:lnTo>
                  <a:pt x="15240" y="24384"/>
                </a:lnTo>
                <a:lnTo>
                  <a:pt x="19812" y="16764"/>
                </a:lnTo>
                <a:lnTo>
                  <a:pt x="21336" y="12192"/>
                </a:lnTo>
                <a:lnTo>
                  <a:pt x="22860" y="9144"/>
                </a:lnTo>
                <a:lnTo>
                  <a:pt x="22860" y="1524"/>
                </a:lnTo>
                <a:lnTo>
                  <a:pt x="21336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3904488" y="8453628"/>
            <a:ext cx="167639" cy="92963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/>
          <p:nvPr/>
        </p:nvSpPr>
        <p:spPr>
          <a:xfrm>
            <a:off x="5041391" y="8532876"/>
            <a:ext cx="38100" cy="71755"/>
          </a:xfrm>
          <a:custGeom>
            <a:avLst/>
            <a:gdLst/>
            <a:ahLst/>
            <a:cxnLst/>
            <a:rect l="l" t="t" r="r" b="b"/>
            <a:pathLst>
              <a:path w="38100" h="71754">
                <a:moveTo>
                  <a:pt x="9144" y="64008"/>
                </a:moveTo>
                <a:lnTo>
                  <a:pt x="0" y="64008"/>
                </a:lnTo>
                <a:lnTo>
                  <a:pt x="0" y="67056"/>
                </a:lnTo>
                <a:lnTo>
                  <a:pt x="4572" y="71628"/>
                </a:lnTo>
                <a:lnTo>
                  <a:pt x="21336" y="71628"/>
                </a:lnTo>
                <a:lnTo>
                  <a:pt x="27432" y="68580"/>
                </a:lnTo>
                <a:lnTo>
                  <a:pt x="28575" y="67056"/>
                </a:lnTo>
                <a:lnTo>
                  <a:pt x="13716" y="67056"/>
                </a:lnTo>
                <a:lnTo>
                  <a:pt x="12192" y="65532"/>
                </a:lnTo>
                <a:lnTo>
                  <a:pt x="9144" y="64008"/>
                </a:lnTo>
                <a:close/>
              </a:path>
              <a:path w="38100" h="71754">
                <a:moveTo>
                  <a:pt x="32766" y="7620"/>
                </a:moveTo>
                <a:lnTo>
                  <a:pt x="18287" y="7620"/>
                </a:lnTo>
                <a:lnTo>
                  <a:pt x="24384" y="10668"/>
                </a:lnTo>
                <a:lnTo>
                  <a:pt x="25908" y="13715"/>
                </a:lnTo>
                <a:lnTo>
                  <a:pt x="27432" y="15240"/>
                </a:lnTo>
                <a:lnTo>
                  <a:pt x="27432" y="24384"/>
                </a:lnTo>
                <a:lnTo>
                  <a:pt x="25908" y="25908"/>
                </a:lnTo>
                <a:lnTo>
                  <a:pt x="24384" y="28956"/>
                </a:lnTo>
                <a:lnTo>
                  <a:pt x="22860" y="30480"/>
                </a:lnTo>
                <a:lnTo>
                  <a:pt x="13716" y="35052"/>
                </a:lnTo>
                <a:lnTo>
                  <a:pt x="10668" y="35052"/>
                </a:lnTo>
                <a:lnTo>
                  <a:pt x="10668" y="36576"/>
                </a:lnTo>
                <a:lnTo>
                  <a:pt x="15240" y="36576"/>
                </a:lnTo>
                <a:lnTo>
                  <a:pt x="18287" y="38100"/>
                </a:lnTo>
                <a:lnTo>
                  <a:pt x="22860" y="38100"/>
                </a:lnTo>
                <a:lnTo>
                  <a:pt x="25908" y="39624"/>
                </a:lnTo>
                <a:lnTo>
                  <a:pt x="27432" y="41148"/>
                </a:lnTo>
                <a:lnTo>
                  <a:pt x="27432" y="44196"/>
                </a:lnTo>
                <a:lnTo>
                  <a:pt x="28956" y="45720"/>
                </a:lnTo>
                <a:lnTo>
                  <a:pt x="30480" y="48768"/>
                </a:lnTo>
                <a:lnTo>
                  <a:pt x="30480" y="57912"/>
                </a:lnTo>
                <a:lnTo>
                  <a:pt x="28956" y="60960"/>
                </a:lnTo>
                <a:lnTo>
                  <a:pt x="27432" y="62484"/>
                </a:lnTo>
                <a:lnTo>
                  <a:pt x="25908" y="65532"/>
                </a:lnTo>
                <a:lnTo>
                  <a:pt x="22860" y="67056"/>
                </a:lnTo>
                <a:lnTo>
                  <a:pt x="28575" y="67056"/>
                </a:lnTo>
                <a:lnTo>
                  <a:pt x="32004" y="62484"/>
                </a:lnTo>
                <a:lnTo>
                  <a:pt x="36575" y="59436"/>
                </a:lnTo>
                <a:lnTo>
                  <a:pt x="38100" y="54864"/>
                </a:lnTo>
                <a:lnTo>
                  <a:pt x="38100" y="39624"/>
                </a:lnTo>
                <a:lnTo>
                  <a:pt x="35052" y="38100"/>
                </a:lnTo>
                <a:lnTo>
                  <a:pt x="33528" y="35052"/>
                </a:lnTo>
                <a:lnTo>
                  <a:pt x="28956" y="32004"/>
                </a:lnTo>
                <a:lnTo>
                  <a:pt x="25908" y="30480"/>
                </a:lnTo>
                <a:lnTo>
                  <a:pt x="32004" y="24384"/>
                </a:lnTo>
                <a:lnTo>
                  <a:pt x="35052" y="18287"/>
                </a:lnTo>
                <a:lnTo>
                  <a:pt x="35052" y="12192"/>
                </a:lnTo>
                <a:lnTo>
                  <a:pt x="32766" y="7620"/>
                </a:lnTo>
                <a:close/>
              </a:path>
              <a:path w="38100" h="71754">
                <a:moveTo>
                  <a:pt x="6096" y="62484"/>
                </a:moveTo>
                <a:lnTo>
                  <a:pt x="1524" y="62484"/>
                </a:lnTo>
                <a:lnTo>
                  <a:pt x="1524" y="64008"/>
                </a:lnTo>
                <a:lnTo>
                  <a:pt x="7620" y="64008"/>
                </a:lnTo>
                <a:lnTo>
                  <a:pt x="6096" y="62484"/>
                </a:lnTo>
                <a:close/>
              </a:path>
              <a:path w="38100" h="71754">
                <a:moveTo>
                  <a:pt x="25908" y="0"/>
                </a:moveTo>
                <a:lnTo>
                  <a:pt x="15240" y="0"/>
                </a:lnTo>
                <a:lnTo>
                  <a:pt x="10668" y="1524"/>
                </a:lnTo>
                <a:lnTo>
                  <a:pt x="4572" y="7620"/>
                </a:lnTo>
                <a:lnTo>
                  <a:pt x="3048" y="10668"/>
                </a:lnTo>
                <a:lnTo>
                  <a:pt x="1524" y="15240"/>
                </a:lnTo>
                <a:lnTo>
                  <a:pt x="3048" y="15240"/>
                </a:lnTo>
                <a:lnTo>
                  <a:pt x="4572" y="10668"/>
                </a:lnTo>
                <a:lnTo>
                  <a:pt x="9144" y="7620"/>
                </a:lnTo>
                <a:lnTo>
                  <a:pt x="32766" y="7620"/>
                </a:lnTo>
                <a:lnTo>
                  <a:pt x="32004" y="6096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4" name="object 474"/>
          <p:cNvSpPr/>
          <p:nvPr/>
        </p:nvSpPr>
        <p:spPr>
          <a:xfrm>
            <a:off x="5068823" y="83042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5">
                <a:moveTo>
                  <a:pt x="48767" y="121919"/>
                </a:moveTo>
                <a:lnTo>
                  <a:pt x="1524" y="121919"/>
                </a:lnTo>
                <a:lnTo>
                  <a:pt x="1524" y="124968"/>
                </a:lnTo>
                <a:lnTo>
                  <a:pt x="48767" y="124968"/>
                </a:lnTo>
                <a:lnTo>
                  <a:pt x="48767" y="121919"/>
                </a:lnTo>
                <a:close/>
              </a:path>
              <a:path w="48895" h="125095">
                <a:moveTo>
                  <a:pt x="33527" y="15240"/>
                </a:moveTo>
                <a:lnTo>
                  <a:pt x="15239" y="15240"/>
                </a:lnTo>
                <a:lnTo>
                  <a:pt x="16763" y="16763"/>
                </a:lnTo>
                <a:lnTo>
                  <a:pt x="16763" y="18287"/>
                </a:lnTo>
                <a:lnTo>
                  <a:pt x="18287" y="19812"/>
                </a:lnTo>
                <a:lnTo>
                  <a:pt x="18287" y="115824"/>
                </a:lnTo>
                <a:lnTo>
                  <a:pt x="16763" y="118872"/>
                </a:lnTo>
                <a:lnTo>
                  <a:pt x="15239" y="118872"/>
                </a:lnTo>
                <a:lnTo>
                  <a:pt x="12191" y="121919"/>
                </a:lnTo>
                <a:lnTo>
                  <a:pt x="39624" y="121919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8895" h="125095">
                <a:moveTo>
                  <a:pt x="33527" y="0"/>
                </a:moveTo>
                <a:lnTo>
                  <a:pt x="30479" y="0"/>
                </a:lnTo>
                <a:lnTo>
                  <a:pt x="0" y="15240"/>
                </a:lnTo>
                <a:lnTo>
                  <a:pt x="1524" y="16763"/>
                </a:lnTo>
                <a:lnTo>
                  <a:pt x="6096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/>
          <p:nvPr/>
        </p:nvSpPr>
        <p:spPr>
          <a:xfrm>
            <a:off x="4666488" y="830122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0" y="0"/>
                </a:moveTo>
                <a:lnTo>
                  <a:pt x="0" y="3048"/>
                </a:lnTo>
                <a:lnTo>
                  <a:pt x="6096" y="7620"/>
                </a:lnTo>
                <a:lnTo>
                  <a:pt x="10667" y="13716"/>
                </a:lnTo>
                <a:lnTo>
                  <a:pt x="13715" y="18288"/>
                </a:lnTo>
                <a:lnTo>
                  <a:pt x="18287" y="21336"/>
                </a:lnTo>
                <a:lnTo>
                  <a:pt x="21336" y="25908"/>
                </a:lnTo>
                <a:lnTo>
                  <a:pt x="22860" y="32004"/>
                </a:lnTo>
                <a:lnTo>
                  <a:pt x="25908" y="36576"/>
                </a:lnTo>
                <a:lnTo>
                  <a:pt x="27432" y="42672"/>
                </a:lnTo>
                <a:lnTo>
                  <a:pt x="28956" y="51816"/>
                </a:lnTo>
                <a:lnTo>
                  <a:pt x="30718" y="59864"/>
                </a:lnTo>
                <a:lnTo>
                  <a:pt x="31622" y="68199"/>
                </a:lnTo>
                <a:lnTo>
                  <a:pt x="31956" y="77104"/>
                </a:lnTo>
                <a:lnTo>
                  <a:pt x="32003" y="86868"/>
                </a:lnTo>
                <a:lnTo>
                  <a:pt x="31742" y="95107"/>
                </a:lnTo>
                <a:lnTo>
                  <a:pt x="24003" y="135826"/>
                </a:lnTo>
                <a:lnTo>
                  <a:pt x="16763" y="147828"/>
                </a:lnTo>
                <a:lnTo>
                  <a:pt x="13715" y="155448"/>
                </a:lnTo>
                <a:lnTo>
                  <a:pt x="7620" y="160020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4112"/>
                </a:lnTo>
                <a:lnTo>
                  <a:pt x="47934" y="97250"/>
                </a:lnTo>
                <a:lnTo>
                  <a:pt x="48767" y="83820"/>
                </a:lnTo>
                <a:lnTo>
                  <a:pt x="48434" y="74033"/>
                </a:lnTo>
                <a:lnTo>
                  <a:pt x="47243" y="64960"/>
                </a:lnTo>
                <a:lnTo>
                  <a:pt x="44910" y="56173"/>
                </a:lnTo>
                <a:lnTo>
                  <a:pt x="41148" y="47244"/>
                </a:lnTo>
                <a:lnTo>
                  <a:pt x="37647" y="38409"/>
                </a:lnTo>
                <a:lnTo>
                  <a:pt x="12001" y="7810"/>
                </a:lnTo>
                <a:lnTo>
                  <a:pt x="6357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6" name="object 476"/>
          <p:cNvSpPr/>
          <p:nvPr/>
        </p:nvSpPr>
        <p:spPr>
          <a:xfrm>
            <a:off x="4521708" y="83012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1" y="0"/>
                </a:moveTo>
                <a:lnTo>
                  <a:pt x="15239" y="33528"/>
                </a:lnTo>
                <a:lnTo>
                  <a:pt x="881" y="69746"/>
                </a:lnTo>
                <a:lnTo>
                  <a:pt x="0" y="83820"/>
                </a:lnTo>
                <a:lnTo>
                  <a:pt x="547" y="93178"/>
                </a:lnTo>
                <a:lnTo>
                  <a:pt x="16383" y="137541"/>
                </a:lnTo>
                <a:lnTo>
                  <a:pt x="50291" y="167640"/>
                </a:lnTo>
                <a:lnTo>
                  <a:pt x="50291" y="164592"/>
                </a:lnTo>
                <a:lnTo>
                  <a:pt x="44195" y="160020"/>
                </a:lnTo>
                <a:lnTo>
                  <a:pt x="35051" y="150876"/>
                </a:lnTo>
                <a:lnTo>
                  <a:pt x="28955" y="141732"/>
                </a:lnTo>
                <a:lnTo>
                  <a:pt x="24383" y="132588"/>
                </a:lnTo>
                <a:lnTo>
                  <a:pt x="21336" y="124968"/>
                </a:lnTo>
                <a:lnTo>
                  <a:pt x="21336" y="115824"/>
                </a:lnTo>
                <a:lnTo>
                  <a:pt x="20216" y="108442"/>
                </a:lnTo>
                <a:lnTo>
                  <a:pt x="19240" y="100203"/>
                </a:lnTo>
                <a:lnTo>
                  <a:pt x="18549" y="91392"/>
                </a:lnTo>
                <a:lnTo>
                  <a:pt x="18287" y="82296"/>
                </a:lnTo>
                <a:lnTo>
                  <a:pt x="18549" y="72747"/>
                </a:lnTo>
                <a:lnTo>
                  <a:pt x="25526" y="32385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7" name="object 477"/>
          <p:cNvSpPr/>
          <p:nvPr/>
        </p:nvSpPr>
        <p:spPr>
          <a:xfrm>
            <a:off x="4963667" y="860145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5">
                <a:moveTo>
                  <a:pt x="44704" y="83820"/>
                </a:moveTo>
                <a:lnTo>
                  <a:pt x="12192" y="83820"/>
                </a:lnTo>
                <a:lnTo>
                  <a:pt x="18287" y="86868"/>
                </a:lnTo>
                <a:lnTo>
                  <a:pt x="36576" y="86868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8579" h="86995">
                <a:moveTo>
                  <a:pt x="10668" y="57912"/>
                </a:moveTo>
                <a:lnTo>
                  <a:pt x="7620" y="57912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4384" y="82296"/>
                </a:lnTo>
                <a:lnTo>
                  <a:pt x="18287" y="80772"/>
                </a:lnTo>
                <a:lnTo>
                  <a:pt x="12192" y="71628"/>
                </a:lnTo>
                <a:lnTo>
                  <a:pt x="10668" y="65532"/>
                </a:lnTo>
                <a:lnTo>
                  <a:pt x="10668" y="57912"/>
                </a:lnTo>
                <a:close/>
              </a:path>
              <a:path w="68579" h="86995">
                <a:moveTo>
                  <a:pt x="45720" y="0"/>
                </a:moveTo>
                <a:lnTo>
                  <a:pt x="36576" y="0"/>
                </a:lnTo>
                <a:lnTo>
                  <a:pt x="28956" y="3048"/>
                </a:lnTo>
                <a:lnTo>
                  <a:pt x="24384" y="7620"/>
                </a:lnTo>
                <a:lnTo>
                  <a:pt x="18287" y="12192"/>
                </a:lnTo>
                <a:lnTo>
                  <a:pt x="13716" y="16764"/>
                </a:lnTo>
                <a:lnTo>
                  <a:pt x="13716" y="24384"/>
                </a:lnTo>
                <a:lnTo>
                  <a:pt x="12192" y="28956"/>
                </a:lnTo>
                <a:lnTo>
                  <a:pt x="13716" y="33528"/>
                </a:lnTo>
                <a:lnTo>
                  <a:pt x="13716" y="38100"/>
                </a:lnTo>
                <a:lnTo>
                  <a:pt x="16764" y="39624"/>
                </a:lnTo>
                <a:lnTo>
                  <a:pt x="21336" y="44196"/>
                </a:lnTo>
                <a:lnTo>
                  <a:pt x="36576" y="53340"/>
                </a:lnTo>
                <a:lnTo>
                  <a:pt x="41148" y="57912"/>
                </a:lnTo>
                <a:lnTo>
                  <a:pt x="47244" y="60960"/>
                </a:lnTo>
                <a:lnTo>
                  <a:pt x="47244" y="70104"/>
                </a:lnTo>
                <a:lnTo>
                  <a:pt x="44196" y="76200"/>
                </a:lnTo>
                <a:lnTo>
                  <a:pt x="39624" y="79248"/>
                </a:lnTo>
                <a:lnTo>
                  <a:pt x="36576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6387" y="76200"/>
                </a:lnTo>
                <a:lnTo>
                  <a:pt x="59436" y="70104"/>
                </a:lnTo>
                <a:lnTo>
                  <a:pt x="60960" y="62484"/>
                </a:lnTo>
                <a:lnTo>
                  <a:pt x="61198" y="55673"/>
                </a:lnTo>
                <a:lnTo>
                  <a:pt x="59436" y="49149"/>
                </a:lnTo>
                <a:lnTo>
                  <a:pt x="55387" y="43195"/>
                </a:lnTo>
                <a:lnTo>
                  <a:pt x="48768" y="38100"/>
                </a:lnTo>
                <a:lnTo>
                  <a:pt x="36576" y="33528"/>
                </a:lnTo>
                <a:lnTo>
                  <a:pt x="27432" y="27432"/>
                </a:lnTo>
                <a:lnTo>
                  <a:pt x="27432" y="24384"/>
                </a:lnTo>
                <a:lnTo>
                  <a:pt x="25908" y="22860"/>
                </a:lnTo>
                <a:lnTo>
                  <a:pt x="24384" y="19812"/>
                </a:lnTo>
                <a:lnTo>
                  <a:pt x="25908" y="15240"/>
                </a:lnTo>
                <a:lnTo>
                  <a:pt x="25908" y="13716"/>
                </a:lnTo>
                <a:lnTo>
                  <a:pt x="27432" y="12192"/>
                </a:lnTo>
                <a:lnTo>
                  <a:pt x="32004" y="9144"/>
                </a:lnTo>
                <a:lnTo>
                  <a:pt x="35052" y="7620"/>
                </a:lnTo>
                <a:lnTo>
                  <a:pt x="36576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1524"/>
                </a:lnTo>
                <a:lnTo>
                  <a:pt x="45720" y="0"/>
                </a:lnTo>
                <a:close/>
              </a:path>
              <a:path w="68579" h="86995">
                <a:moveTo>
                  <a:pt x="67296" y="6096"/>
                </a:moveTo>
                <a:lnTo>
                  <a:pt x="47244" y="6096"/>
                </a:lnTo>
                <a:lnTo>
                  <a:pt x="51816" y="7620"/>
                </a:lnTo>
                <a:lnTo>
                  <a:pt x="57912" y="13716"/>
                </a:lnTo>
                <a:lnTo>
                  <a:pt x="59436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7296" y="6096"/>
                </a:lnTo>
                <a:close/>
              </a:path>
              <a:path w="68579" h="86995">
                <a:moveTo>
                  <a:pt x="68580" y="0"/>
                </a:moveTo>
                <a:lnTo>
                  <a:pt x="65532" y="0"/>
                </a:lnTo>
                <a:lnTo>
                  <a:pt x="62484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8" name="object 478"/>
          <p:cNvSpPr/>
          <p:nvPr/>
        </p:nvSpPr>
        <p:spPr>
          <a:xfrm>
            <a:off x="4437983" y="8558783"/>
            <a:ext cx="155352" cy="129540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9" name="object 479"/>
          <p:cNvSpPr/>
          <p:nvPr/>
        </p:nvSpPr>
        <p:spPr>
          <a:xfrm>
            <a:off x="4591811" y="8343900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196" y="85343"/>
                </a:moveTo>
                <a:lnTo>
                  <a:pt x="12191" y="85343"/>
                </a:lnTo>
                <a:lnTo>
                  <a:pt x="19812" y="86868"/>
                </a:lnTo>
                <a:lnTo>
                  <a:pt x="22860" y="88392"/>
                </a:lnTo>
                <a:lnTo>
                  <a:pt x="36575" y="88392"/>
                </a:lnTo>
                <a:lnTo>
                  <a:pt x="42672" y="86868"/>
                </a:lnTo>
                <a:lnTo>
                  <a:pt x="44196" y="85343"/>
                </a:lnTo>
                <a:close/>
              </a:path>
              <a:path w="68579" h="88900">
                <a:moveTo>
                  <a:pt x="10667" y="57912"/>
                </a:moveTo>
                <a:lnTo>
                  <a:pt x="7620" y="57912"/>
                </a:lnTo>
                <a:lnTo>
                  <a:pt x="0" y="86868"/>
                </a:lnTo>
                <a:lnTo>
                  <a:pt x="3048" y="86868"/>
                </a:lnTo>
                <a:lnTo>
                  <a:pt x="4572" y="85343"/>
                </a:lnTo>
                <a:lnTo>
                  <a:pt x="44196" y="85343"/>
                </a:lnTo>
                <a:lnTo>
                  <a:pt x="47244" y="82295"/>
                </a:lnTo>
                <a:lnTo>
                  <a:pt x="24384" y="82295"/>
                </a:lnTo>
                <a:lnTo>
                  <a:pt x="19812" y="80772"/>
                </a:lnTo>
                <a:lnTo>
                  <a:pt x="16763" y="76200"/>
                </a:lnTo>
                <a:lnTo>
                  <a:pt x="12191" y="71627"/>
                </a:lnTo>
                <a:lnTo>
                  <a:pt x="10667" y="67056"/>
                </a:lnTo>
                <a:lnTo>
                  <a:pt x="10667" y="57912"/>
                </a:lnTo>
                <a:close/>
              </a:path>
              <a:path w="68579" h="88900">
                <a:moveTo>
                  <a:pt x="50291" y="0"/>
                </a:moveTo>
                <a:lnTo>
                  <a:pt x="36575" y="0"/>
                </a:lnTo>
                <a:lnTo>
                  <a:pt x="28955" y="3048"/>
                </a:lnTo>
                <a:lnTo>
                  <a:pt x="19812" y="12192"/>
                </a:lnTo>
                <a:lnTo>
                  <a:pt x="15239" y="18287"/>
                </a:lnTo>
                <a:lnTo>
                  <a:pt x="13715" y="24383"/>
                </a:lnTo>
                <a:lnTo>
                  <a:pt x="12191" y="28956"/>
                </a:lnTo>
                <a:lnTo>
                  <a:pt x="15239" y="38100"/>
                </a:lnTo>
                <a:lnTo>
                  <a:pt x="21336" y="44195"/>
                </a:lnTo>
                <a:lnTo>
                  <a:pt x="28955" y="48768"/>
                </a:lnTo>
                <a:lnTo>
                  <a:pt x="38100" y="53339"/>
                </a:lnTo>
                <a:lnTo>
                  <a:pt x="42672" y="56387"/>
                </a:lnTo>
                <a:lnTo>
                  <a:pt x="44196" y="59436"/>
                </a:lnTo>
                <a:lnTo>
                  <a:pt x="47243" y="62483"/>
                </a:lnTo>
                <a:lnTo>
                  <a:pt x="47243" y="70104"/>
                </a:lnTo>
                <a:lnTo>
                  <a:pt x="44196" y="76200"/>
                </a:lnTo>
                <a:lnTo>
                  <a:pt x="38100" y="82295"/>
                </a:lnTo>
                <a:lnTo>
                  <a:pt x="47244" y="82295"/>
                </a:lnTo>
                <a:lnTo>
                  <a:pt x="48767" y="80772"/>
                </a:lnTo>
                <a:lnTo>
                  <a:pt x="56387" y="76200"/>
                </a:lnTo>
                <a:lnTo>
                  <a:pt x="60960" y="70104"/>
                </a:lnTo>
                <a:lnTo>
                  <a:pt x="62484" y="64007"/>
                </a:lnTo>
                <a:lnTo>
                  <a:pt x="62484" y="56340"/>
                </a:lnTo>
                <a:lnTo>
                  <a:pt x="60198" y="49529"/>
                </a:lnTo>
                <a:lnTo>
                  <a:pt x="55625" y="43862"/>
                </a:lnTo>
                <a:lnTo>
                  <a:pt x="48767" y="39624"/>
                </a:lnTo>
                <a:lnTo>
                  <a:pt x="36575" y="33527"/>
                </a:lnTo>
                <a:lnTo>
                  <a:pt x="27432" y="27431"/>
                </a:lnTo>
                <a:lnTo>
                  <a:pt x="27432" y="24383"/>
                </a:lnTo>
                <a:lnTo>
                  <a:pt x="24384" y="21336"/>
                </a:lnTo>
                <a:lnTo>
                  <a:pt x="25908" y="16763"/>
                </a:lnTo>
                <a:lnTo>
                  <a:pt x="25908" y="13716"/>
                </a:lnTo>
                <a:lnTo>
                  <a:pt x="27432" y="12192"/>
                </a:lnTo>
                <a:lnTo>
                  <a:pt x="32003" y="9143"/>
                </a:lnTo>
                <a:lnTo>
                  <a:pt x="35051" y="6095"/>
                </a:lnTo>
                <a:lnTo>
                  <a:pt x="67617" y="6095"/>
                </a:lnTo>
                <a:lnTo>
                  <a:pt x="68098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8579" h="88900">
                <a:moveTo>
                  <a:pt x="67617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7912" y="13716"/>
                </a:lnTo>
                <a:lnTo>
                  <a:pt x="59436" y="19812"/>
                </a:lnTo>
                <a:lnTo>
                  <a:pt x="60960" y="28956"/>
                </a:lnTo>
                <a:lnTo>
                  <a:pt x="64008" y="28956"/>
                </a:lnTo>
                <a:lnTo>
                  <a:pt x="67617" y="6095"/>
                </a:lnTo>
                <a:close/>
              </a:path>
              <a:path w="68579" h="88900">
                <a:moveTo>
                  <a:pt x="68579" y="0"/>
                </a:moveTo>
                <a:lnTo>
                  <a:pt x="65532" y="0"/>
                </a:lnTo>
                <a:lnTo>
                  <a:pt x="65532" y="1524"/>
                </a:lnTo>
                <a:lnTo>
                  <a:pt x="64008" y="3048"/>
                </a:lnTo>
                <a:lnTo>
                  <a:pt x="68098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0" name="object 480"/>
          <p:cNvSpPr/>
          <p:nvPr/>
        </p:nvSpPr>
        <p:spPr>
          <a:xfrm>
            <a:off x="4309341" y="8301228"/>
            <a:ext cx="92075" cy="131445"/>
          </a:xfrm>
          <a:custGeom>
            <a:avLst/>
            <a:gdLst/>
            <a:ahLst/>
            <a:cxnLst/>
            <a:rect l="l" t="t" r="r" b="b"/>
            <a:pathLst>
              <a:path w="92075" h="131445">
                <a:moveTo>
                  <a:pt x="56918" y="42672"/>
                </a:moveTo>
                <a:lnTo>
                  <a:pt x="50822" y="42672"/>
                </a:lnTo>
                <a:lnTo>
                  <a:pt x="41964" y="43553"/>
                </a:lnTo>
                <a:lnTo>
                  <a:pt x="6816" y="73342"/>
                </a:lnTo>
                <a:lnTo>
                  <a:pt x="0" y="99060"/>
                </a:lnTo>
                <a:lnTo>
                  <a:pt x="530" y="106108"/>
                </a:lnTo>
                <a:lnTo>
                  <a:pt x="2244" y="112847"/>
                </a:lnTo>
                <a:lnTo>
                  <a:pt x="5102" y="118872"/>
                </a:lnTo>
                <a:lnTo>
                  <a:pt x="9674" y="128016"/>
                </a:lnTo>
                <a:lnTo>
                  <a:pt x="17294" y="131064"/>
                </a:lnTo>
                <a:lnTo>
                  <a:pt x="29486" y="131064"/>
                </a:lnTo>
                <a:lnTo>
                  <a:pt x="43202" y="126492"/>
                </a:lnTo>
                <a:lnTo>
                  <a:pt x="47774" y="123444"/>
                </a:lnTo>
                <a:lnTo>
                  <a:pt x="50822" y="120396"/>
                </a:lnTo>
                <a:lnTo>
                  <a:pt x="29486" y="120396"/>
                </a:lnTo>
                <a:lnTo>
                  <a:pt x="24914" y="117348"/>
                </a:lnTo>
                <a:lnTo>
                  <a:pt x="20342" y="109728"/>
                </a:lnTo>
                <a:lnTo>
                  <a:pt x="18389" y="105251"/>
                </a:lnTo>
                <a:lnTo>
                  <a:pt x="17294" y="99060"/>
                </a:lnTo>
                <a:lnTo>
                  <a:pt x="17341" y="91725"/>
                </a:lnTo>
                <a:lnTo>
                  <a:pt x="32534" y="56388"/>
                </a:lnTo>
                <a:lnTo>
                  <a:pt x="37106" y="50292"/>
                </a:lnTo>
                <a:lnTo>
                  <a:pt x="43202" y="48768"/>
                </a:lnTo>
                <a:lnTo>
                  <a:pt x="66062" y="48768"/>
                </a:lnTo>
                <a:lnTo>
                  <a:pt x="63014" y="45720"/>
                </a:lnTo>
                <a:lnTo>
                  <a:pt x="56918" y="42672"/>
                </a:lnTo>
                <a:close/>
              </a:path>
              <a:path w="92075" h="131445">
                <a:moveTo>
                  <a:pt x="79778" y="117348"/>
                </a:moveTo>
                <a:lnTo>
                  <a:pt x="76730" y="118872"/>
                </a:lnTo>
                <a:lnTo>
                  <a:pt x="52346" y="118872"/>
                </a:lnTo>
                <a:lnTo>
                  <a:pt x="50822" y="131064"/>
                </a:lnTo>
                <a:lnTo>
                  <a:pt x="53870" y="131064"/>
                </a:lnTo>
                <a:lnTo>
                  <a:pt x="79778" y="120396"/>
                </a:lnTo>
                <a:lnTo>
                  <a:pt x="79778" y="117348"/>
                </a:lnTo>
                <a:close/>
              </a:path>
              <a:path w="92075" h="131445">
                <a:moveTo>
                  <a:pt x="66062" y="48768"/>
                </a:moveTo>
                <a:lnTo>
                  <a:pt x="52346" y="48768"/>
                </a:lnTo>
                <a:lnTo>
                  <a:pt x="55394" y="51816"/>
                </a:lnTo>
                <a:lnTo>
                  <a:pt x="58442" y="53340"/>
                </a:lnTo>
                <a:lnTo>
                  <a:pt x="63014" y="62484"/>
                </a:lnTo>
                <a:lnTo>
                  <a:pt x="63014" y="70104"/>
                </a:lnTo>
                <a:lnTo>
                  <a:pt x="53870" y="111252"/>
                </a:lnTo>
                <a:lnTo>
                  <a:pt x="47774" y="117348"/>
                </a:lnTo>
                <a:lnTo>
                  <a:pt x="41678" y="120396"/>
                </a:lnTo>
                <a:lnTo>
                  <a:pt x="50822" y="120396"/>
                </a:lnTo>
                <a:lnTo>
                  <a:pt x="52346" y="118872"/>
                </a:lnTo>
                <a:lnTo>
                  <a:pt x="72158" y="118872"/>
                </a:lnTo>
                <a:lnTo>
                  <a:pt x="70634" y="117348"/>
                </a:lnTo>
                <a:lnTo>
                  <a:pt x="70634" y="115824"/>
                </a:lnTo>
                <a:lnTo>
                  <a:pt x="69110" y="114300"/>
                </a:lnTo>
                <a:lnTo>
                  <a:pt x="69110" y="109728"/>
                </a:lnTo>
                <a:lnTo>
                  <a:pt x="70634" y="105156"/>
                </a:lnTo>
                <a:lnTo>
                  <a:pt x="72158" y="96012"/>
                </a:lnTo>
                <a:lnTo>
                  <a:pt x="81592" y="50292"/>
                </a:lnTo>
                <a:lnTo>
                  <a:pt x="67586" y="50292"/>
                </a:lnTo>
                <a:lnTo>
                  <a:pt x="66062" y="48768"/>
                </a:lnTo>
                <a:close/>
              </a:path>
              <a:path w="92075" h="131445">
                <a:moveTo>
                  <a:pt x="89454" y="12192"/>
                </a:moveTo>
                <a:lnTo>
                  <a:pt x="72158" y="12192"/>
                </a:lnTo>
                <a:lnTo>
                  <a:pt x="72158" y="13716"/>
                </a:lnTo>
                <a:lnTo>
                  <a:pt x="73682" y="15240"/>
                </a:lnTo>
                <a:lnTo>
                  <a:pt x="73682" y="19812"/>
                </a:lnTo>
                <a:lnTo>
                  <a:pt x="72158" y="25908"/>
                </a:lnTo>
                <a:lnTo>
                  <a:pt x="70634" y="35052"/>
                </a:lnTo>
                <a:lnTo>
                  <a:pt x="67586" y="50292"/>
                </a:lnTo>
                <a:lnTo>
                  <a:pt x="81592" y="50292"/>
                </a:lnTo>
                <a:lnTo>
                  <a:pt x="89454" y="12192"/>
                </a:lnTo>
                <a:close/>
              </a:path>
              <a:path w="92075" h="131445">
                <a:moveTo>
                  <a:pt x="91970" y="0"/>
                </a:moveTo>
                <a:lnTo>
                  <a:pt x="88922" y="0"/>
                </a:lnTo>
                <a:lnTo>
                  <a:pt x="61490" y="10668"/>
                </a:lnTo>
                <a:lnTo>
                  <a:pt x="61490" y="13716"/>
                </a:lnTo>
                <a:lnTo>
                  <a:pt x="64538" y="12192"/>
                </a:lnTo>
                <a:lnTo>
                  <a:pt x="89454" y="12192"/>
                </a:lnTo>
                <a:lnTo>
                  <a:pt x="919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1" name="object 481"/>
          <p:cNvSpPr/>
          <p:nvPr/>
        </p:nvSpPr>
        <p:spPr>
          <a:xfrm>
            <a:off x="4415028" y="8307323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70" h="121920">
                <a:moveTo>
                  <a:pt x="65532" y="118871"/>
                </a:moveTo>
                <a:lnTo>
                  <a:pt x="13716" y="118871"/>
                </a:lnTo>
                <a:lnTo>
                  <a:pt x="13716" y="121919"/>
                </a:lnTo>
                <a:lnTo>
                  <a:pt x="64008" y="121919"/>
                </a:lnTo>
                <a:lnTo>
                  <a:pt x="65532" y="118871"/>
                </a:lnTo>
                <a:close/>
              </a:path>
              <a:path w="128270" h="121920">
                <a:moveTo>
                  <a:pt x="45720" y="3048"/>
                </a:moveTo>
                <a:lnTo>
                  <a:pt x="1524" y="3048"/>
                </a:lnTo>
                <a:lnTo>
                  <a:pt x="3048" y="4571"/>
                </a:lnTo>
                <a:lnTo>
                  <a:pt x="4572" y="4571"/>
                </a:lnTo>
                <a:lnTo>
                  <a:pt x="9144" y="6095"/>
                </a:lnTo>
                <a:lnTo>
                  <a:pt x="12192" y="9143"/>
                </a:lnTo>
                <a:lnTo>
                  <a:pt x="12192" y="10668"/>
                </a:lnTo>
                <a:lnTo>
                  <a:pt x="15239" y="13715"/>
                </a:lnTo>
                <a:lnTo>
                  <a:pt x="16763" y="21336"/>
                </a:lnTo>
                <a:lnTo>
                  <a:pt x="39624" y="71627"/>
                </a:lnTo>
                <a:lnTo>
                  <a:pt x="35051" y="102107"/>
                </a:lnTo>
                <a:lnTo>
                  <a:pt x="32004" y="111251"/>
                </a:lnTo>
                <a:lnTo>
                  <a:pt x="30480" y="114300"/>
                </a:lnTo>
                <a:lnTo>
                  <a:pt x="27432" y="117348"/>
                </a:lnTo>
                <a:lnTo>
                  <a:pt x="22860" y="118871"/>
                </a:lnTo>
                <a:lnTo>
                  <a:pt x="56387" y="118871"/>
                </a:lnTo>
                <a:lnTo>
                  <a:pt x="53339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8203"/>
                </a:lnTo>
                <a:lnTo>
                  <a:pt x="51816" y="102107"/>
                </a:lnTo>
                <a:lnTo>
                  <a:pt x="59436" y="70103"/>
                </a:lnTo>
                <a:lnTo>
                  <a:pt x="65786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5" y="16763"/>
                </a:lnTo>
                <a:lnTo>
                  <a:pt x="36575" y="9143"/>
                </a:lnTo>
                <a:lnTo>
                  <a:pt x="39624" y="6095"/>
                </a:lnTo>
                <a:lnTo>
                  <a:pt x="45720" y="3048"/>
                </a:lnTo>
                <a:close/>
              </a:path>
              <a:path w="128270" h="121920">
                <a:moveTo>
                  <a:pt x="124968" y="3048"/>
                </a:moveTo>
                <a:lnTo>
                  <a:pt x="88392" y="3048"/>
                </a:lnTo>
                <a:lnTo>
                  <a:pt x="91439" y="4571"/>
                </a:lnTo>
                <a:lnTo>
                  <a:pt x="92963" y="4571"/>
                </a:lnTo>
                <a:lnTo>
                  <a:pt x="96012" y="7619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2" y="24383"/>
                </a:lnTo>
                <a:lnTo>
                  <a:pt x="56387" y="62483"/>
                </a:lnTo>
                <a:lnTo>
                  <a:pt x="65786" y="62483"/>
                </a:lnTo>
                <a:lnTo>
                  <a:pt x="97536" y="24383"/>
                </a:lnTo>
                <a:lnTo>
                  <a:pt x="102108" y="18287"/>
                </a:lnTo>
                <a:lnTo>
                  <a:pt x="105156" y="13715"/>
                </a:lnTo>
                <a:lnTo>
                  <a:pt x="108204" y="12192"/>
                </a:lnTo>
                <a:lnTo>
                  <a:pt x="111251" y="9143"/>
                </a:lnTo>
                <a:lnTo>
                  <a:pt x="115824" y="7619"/>
                </a:lnTo>
                <a:lnTo>
                  <a:pt x="124968" y="3048"/>
                </a:lnTo>
                <a:close/>
              </a:path>
              <a:path w="128270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3339" y="0"/>
                </a:lnTo>
                <a:close/>
              </a:path>
              <a:path w="128270" h="121920">
                <a:moveTo>
                  <a:pt x="128016" y="0"/>
                </a:moveTo>
                <a:lnTo>
                  <a:pt x="85344" y="0"/>
                </a:lnTo>
                <a:lnTo>
                  <a:pt x="85344" y="3048"/>
                </a:lnTo>
                <a:lnTo>
                  <a:pt x="128016" y="3048"/>
                </a:lnTo>
                <a:lnTo>
                  <a:pt x="128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2" name="object 482"/>
          <p:cNvSpPr/>
          <p:nvPr/>
        </p:nvSpPr>
        <p:spPr>
          <a:xfrm>
            <a:off x="6569964" y="9144000"/>
            <a:ext cx="35560" cy="91440"/>
          </a:xfrm>
          <a:custGeom>
            <a:avLst/>
            <a:gdLst/>
            <a:ahLst/>
            <a:cxnLst/>
            <a:rect l="l" t="t" r="r" b="b"/>
            <a:pathLst>
              <a:path w="35559" h="91440">
                <a:moveTo>
                  <a:pt x="35051" y="89915"/>
                </a:moveTo>
                <a:lnTo>
                  <a:pt x="1524" y="89915"/>
                </a:lnTo>
                <a:lnTo>
                  <a:pt x="1524" y="91440"/>
                </a:lnTo>
                <a:lnTo>
                  <a:pt x="35051" y="91440"/>
                </a:lnTo>
                <a:lnTo>
                  <a:pt x="35051" y="89915"/>
                </a:lnTo>
                <a:close/>
              </a:path>
              <a:path w="35559" h="91440">
                <a:moveTo>
                  <a:pt x="24383" y="9143"/>
                </a:moveTo>
                <a:lnTo>
                  <a:pt x="9143" y="9143"/>
                </a:lnTo>
                <a:lnTo>
                  <a:pt x="10667" y="10668"/>
                </a:lnTo>
                <a:lnTo>
                  <a:pt x="10667" y="12191"/>
                </a:lnTo>
                <a:lnTo>
                  <a:pt x="12191" y="13715"/>
                </a:lnTo>
                <a:lnTo>
                  <a:pt x="12191" y="85343"/>
                </a:lnTo>
                <a:lnTo>
                  <a:pt x="10667" y="86868"/>
                </a:lnTo>
                <a:lnTo>
                  <a:pt x="10667" y="89915"/>
                </a:lnTo>
                <a:lnTo>
                  <a:pt x="27431" y="89915"/>
                </a:lnTo>
                <a:lnTo>
                  <a:pt x="24383" y="86868"/>
                </a:lnTo>
                <a:lnTo>
                  <a:pt x="24383" y="9143"/>
                </a:lnTo>
                <a:close/>
              </a:path>
              <a:path w="35559" h="91440">
                <a:moveTo>
                  <a:pt x="24383" y="0"/>
                </a:moveTo>
                <a:lnTo>
                  <a:pt x="21335" y="0"/>
                </a:lnTo>
                <a:lnTo>
                  <a:pt x="0" y="9143"/>
                </a:lnTo>
                <a:lnTo>
                  <a:pt x="0" y="12191"/>
                </a:lnTo>
                <a:lnTo>
                  <a:pt x="6095" y="9143"/>
                </a:lnTo>
                <a:lnTo>
                  <a:pt x="24383" y="9143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3" name="object 483"/>
          <p:cNvSpPr/>
          <p:nvPr/>
        </p:nvSpPr>
        <p:spPr>
          <a:xfrm>
            <a:off x="6624828" y="9144000"/>
            <a:ext cx="129540" cy="9448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4" name="object 484"/>
          <p:cNvSpPr/>
          <p:nvPr/>
        </p:nvSpPr>
        <p:spPr>
          <a:xfrm>
            <a:off x="923544" y="6862571"/>
            <a:ext cx="5882640" cy="2068195"/>
          </a:xfrm>
          <a:custGeom>
            <a:avLst/>
            <a:gdLst/>
            <a:ahLst/>
            <a:cxnLst/>
            <a:rect l="l" t="t" r="r" b="b"/>
            <a:pathLst>
              <a:path w="5882640" h="2068195">
                <a:moveTo>
                  <a:pt x="0" y="0"/>
                </a:moveTo>
                <a:lnTo>
                  <a:pt x="5882639" y="0"/>
                </a:lnTo>
                <a:lnTo>
                  <a:pt x="5882639" y="2068067"/>
                </a:lnTo>
                <a:lnTo>
                  <a:pt x="0" y="20680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5" name="object 485"/>
          <p:cNvSpPr/>
          <p:nvPr/>
        </p:nvSpPr>
        <p:spPr>
          <a:xfrm>
            <a:off x="6213347" y="9119616"/>
            <a:ext cx="1190625" cy="161925"/>
          </a:xfrm>
          <a:custGeom>
            <a:avLst/>
            <a:gdLst/>
            <a:ahLst/>
            <a:cxnLst/>
            <a:rect l="l" t="t" r="r" b="b"/>
            <a:pathLst>
              <a:path w="1190625" h="161925">
                <a:moveTo>
                  <a:pt x="0" y="0"/>
                </a:moveTo>
                <a:lnTo>
                  <a:pt x="1190244" y="0"/>
                </a:lnTo>
                <a:lnTo>
                  <a:pt x="1190244" y="161543"/>
                </a:lnTo>
                <a:lnTo>
                  <a:pt x="0" y="1615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6" name="object 486"/>
          <p:cNvSpPr/>
          <p:nvPr/>
        </p:nvSpPr>
        <p:spPr>
          <a:xfrm>
            <a:off x="3835908" y="9268968"/>
            <a:ext cx="43180" cy="80645"/>
          </a:xfrm>
          <a:custGeom>
            <a:avLst/>
            <a:gdLst/>
            <a:ahLst/>
            <a:cxnLst/>
            <a:rect l="l" t="t" r="r" b="b"/>
            <a:pathLst>
              <a:path w="43179" h="80645">
                <a:moveTo>
                  <a:pt x="32003" y="35051"/>
                </a:moveTo>
                <a:lnTo>
                  <a:pt x="6095" y="35051"/>
                </a:lnTo>
                <a:lnTo>
                  <a:pt x="6095" y="36575"/>
                </a:lnTo>
                <a:lnTo>
                  <a:pt x="7619" y="39623"/>
                </a:lnTo>
                <a:lnTo>
                  <a:pt x="19812" y="39623"/>
                </a:lnTo>
                <a:lnTo>
                  <a:pt x="22859" y="42671"/>
                </a:lnTo>
                <a:lnTo>
                  <a:pt x="25907" y="44195"/>
                </a:lnTo>
                <a:lnTo>
                  <a:pt x="25907" y="51815"/>
                </a:lnTo>
                <a:lnTo>
                  <a:pt x="24383" y="60102"/>
                </a:lnTo>
                <a:lnTo>
                  <a:pt x="19430" y="66674"/>
                </a:lnTo>
                <a:lnTo>
                  <a:pt x="10477" y="71532"/>
                </a:lnTo>
                <a:lnTo>
                  <a:pt x="0" y="73967"/>
                </a:lnTo>
                <a:lnTo>
                  <a:pt x="0" y="80269"/>
                </a:lnTo>
                <a:lnTo>
                  <a:pt x="5762" y="79319"/>
                </a:lnTo>
                <a:lnTo>
                  <a:pt x="13715" y="77152"/>
                </a:lnTo>
                <a:lnTo>
                  <a:pt x="20526" y="74128"/>
                </a:lnTo>
                <a:lnTo>
                  <a:pt x="25907" y="70103"/>
                </a:lnTo>
                <a:lnTo>
                  <a:pt x="35051" y="64007"/>
                </a:lnTo>
                <a:lnTo>
                  <a:pt x="39624" y="57911"/>
                </a:lnTo>
                <a:lnTo>
                  <a:pt x="39624" y="44195"/>
                </a:lnTo>
                <a:lnTo>
                  <a:pt x="38100" y="41147"/>
                </a:lnTo>
                <a:lnTo>
                  <a:pt x="32003" y="35051"/>
                </a:lnTo>
                <a:close/>
              </a:path>
              <a:path w="43179" h="80645">
                <a:moveTo>
                  <a:pt x="42671" y="7619"/>
                </a:moveTo>
                <a:lnTo>
                  <a:pt x="27431" y="7619"/>
                </a:lnTo>
                <a:lnTo>
                  <a:pt x="30479" y="10667"/>
                </a:lnTo>
                <a:lnTo>
                  <a:pt x="30479" y="13715"/>
                </a:lnTo>
                <a:lnTo>
                  <a:pt x="29075" y="20050"/>
                </a:lnTo>
                <a:lnTo>
                  <a:pt x="24955" y="25526"/>
                </a:lnTo>
                <a:lnTo>
                  <a:pt x="18264" y="30432"/>
                </a:lnTo>
                <a:lnTo>
                  <a:pt x="9143" y="35051"/>
                </a:lnTo>
                <a:lnTo>
                  <a:pt x="21336" y="35051"/>
                </a:lnTo>
                <a:lnTo>
                  <a:pt x="31099" y="30194"/>
                </a:lnTo>
                <a:lnTo>
                  <a:pt x="37718" y="24764"/>
                </a:lnTo>
                <a:lnTo>
                  <a:pt x="41481" y="18764"/>
                </a:lnTo>
                <a:lnTo>
                  <a:pt x="42671" y="12191"/>
                </a:lnTo>
                <a:lnTo>
                  <a:pt x="42671" y="7619"/>
                </a:lnTo>
                <a:close/>
              </a:path>
              <a:path w="43179" h="80645">
                <a:moveTo>
                  <a:pt x="38100" y="0"/>
                </a:moveTo>
                <a:lnTo>
                  <a:pt x="19812" y="0"/>
                </a:lnTo>
                <a:lnTo>
                  <a:pt x="12191" y="3047"/>
                </a:lnTo>
                <a:lnTo>
                  <a:pt x="6095" y="6095"/>
                </a:lnTo>
                <a:lnTo>
                  <a:pt x="4571" y="7619"/>
                </a:lnTo>
                <a:lnTo>
                  <a:pt x="4571" y="10667"/>
                </a:lnTo>
                <a:lnTo>
                  <a:pt x="6095" y="12191"/>
                </a:lnTo>
                <a:lnTo>
                  <a:pt x="7619" y="12191"/>
                </a:lnTo>
                <a:lnTo>
                  <a:pt x="12191" y="9143"/>
                </a:lnTo>
                <a:lnTo>
                  <a:pt x="16763" y="7619"/>
                </a:lnTo>
                <a:lnTo>
                  <a:pt x="42671" y="7619"/>
                </a:lnTo>
                <a:lnTo>
                  <a:pt x="42671" y="4571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7" name="object 487"/>
          <p:cNvSpPr/>
          <p:nvPr/>
        </p:nvSpPr>
        <p:spPr>
          <a:xfrm>
            <a:off x="5072634" y="6580631"/>
            <a:ext cx="0" cy="2586355"/>
          </a:xfrm>
          <a:custGeom>
            <a:avLst/>
            <a:gdLst/>
            <a:ahLst/>
            <a:cxnLst/>
            <a:rect l="l" t="t" r="r" b="b"/>
            <a:pathLst>
              <a:path w="0" h="2586354">
                <a:moveTo>
                  <a:pt x="0" y="0"/>
                </a:moveTo>
                <a:lnTo>
                  <a:pt x="0" y="2586227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8" name="object 488"/>
          <p:cNvSpPr/>
          <p:nvPr/>
        </p:nvSpPr>
        <p:spPr>
          <a:xfrm>
            <a:off x="955547" y="6580631"/>
            <a:ext cx="3532631" cy="2586228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9" name="object 489"/>
          <p:cNvSpPr/>
          <p:nvPr/>
        </p:nvSpPr>
        <p:spPr>
          <a:xfrm>
            <a:off x="1013460" y="995172"/>
            <a:ext cx="5690870" cy="300355"/>
          </a:xfrm>
          <a:custGeom>
            <a:avLst/>
            <a:gdLst/>
            <a:ahLst/>
            <a:cxnLst/>
            <a:rect l="l" t="t" r="r" b="b"/>
            <a:pathLst>
              <a:path w="5690870" h="300355">
                <a:moveTo>
                  <a:pt x="0" y="0"/>
                </a:moveTo>
                <a:lnTo>
                  <a:pt x="5690616" y="0"/>
                </a:lnTo>
                <a:lnTo>
                  <a:pt x="5690616" y="300227"/>
                </a:lnTo>
                <a:lnTo>
                  <a:pt x="0" y="3002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0" name="object 490"/>
          <p:cNvSpPr txBox="1"/>
          <p:nvPr/>
        </p:nvSpPr>
        <p:spPr>
          <a:xfrm>
            <a:off x="1002253" y="950518"/>
            <a:ext cx="1873250" cy="3143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44450">
              <a:lnSpc>
                <a:spcPts val="1115"/>
              </a:lnSpc>
              <a:spcBef>
                <a:spcPts val="130"/>
              </a:spcBef>
            </a:pPr>
            <a:r>
              <a:rPr dirty="0" sz="1000" spc="5">
                <a:latin typeface="Times New Roman"/>
                <a:cs typeface="Times New Roman"/>
              </a:rPr>
              <a:t>Applied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Mathematics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dirty="0" sz="1000" spc="20">
                <a:latin typeface="Times New Roman"/>
                <a:cs typeface="Times New Roman"/>
              </a:rPr>
              <a:t>Computer </a:t>
            </a:r>
            <a:r>
              <a:rPr dirty="0" sz="1000" spc="-5">
                <a:latin typeface="Times New Roman"/>
                <a:cs typeface="Times New Roman"/>
              </a:rPr>
              <a:t>Engineering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Department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1" name="object 491"/>
          <p:cNvSpPr txBox="1"/>
          <p:nvPr/>
        </p:nvSpPr>
        <p:spPr>
          <a:xfrm>
            <a:off x="6190193" y="1081582"/>
            <a:ext cx="483870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20">
                <a:latin typeface="Times New Roman"/>
                <a:cs typeface="Times New Roman"/>
              </a:rPr>
              <a:t>L</a:t>
            </a:r>
            <a:r>
              <a:rPr dirty="0" sz="1000" spc="5">
                <a:latin typeface="Times New Roman"/>
                <a:cs typeface="Times New Roman"/>
              </a:rPr>
              <a:t>e</a:t>
            </a:r>
            <a:r>
              <a:rPr dirty="0" sz="1000" spc="35">
                <a:latin typeface="Times New Roman"/>
                <a:cs typeface="Times New Roman"/>
              </a:rPr>
              <a:t>c.O</a:t>
            </a:r>
            <a:r>
              <a:rPr dirty="0" sz="1000" spc="25">
                <a:latin typeface="Times New Roman"/>
                <a:cs typeface="Times New Roman"/>
              </a:rPr>
              <a:t>n</a:t>
            </a:r>
            <a:r>
              <a:rPr dirty="0" sz="1000" spc="2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9555" y="1552955"/>
            <a:ext cx="557784" cy="112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10411" y="1687829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 h="0">
                <a:moveTo>
                  <a:pt x="0" y="0"/>
                </a:moveTo>
                <a:lnTo>
                  <a:pt x="568451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18032" y="1827276"/>
            <a:ext cx="3995928" cy="146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6351" y="21137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0" y="0"/>
                </a:moveTo>
                <a:lnTo>
                  <a:pt x="0" y="3047"/>
                </a:lnTo>
                <a:lnTo>
                  <a:pt x="6096" y="7619"/>
                </a:lnTo>
                <a:lnTo>
                  <a:pt x="9143" y="12191"/>
                </a:lnTo>
                <a:lnTo>
                  <a:pt x="18287" y="21335"/>
                </a:lnTo>
                <a:lnTo>
                  <a:pt x="21336" y="25907"/>
                </a:lnTo>
                <a:lnTo>
                  <a:pt x="22860" y="32003"/>
                </a:lnTo>
                <a:lnTo>
                  <a:pt x="25908" y="36575"/>
                </a:lnTo>
                <a:lnTo>
                  <a:pt x="27431" y="44195"/>
                </a:lnTo>
                <a:lnTo>
                  <a:pt x="28956" y="50291"/>
                </a:lnTo>
                <a:lnTo>
                  <a:pt x="30075" y="59221"/>
                </a:lnTo>
                <a:lnTo>
                  <a:pt x="31051" y="68008"/>
                </a:lnTo>
                <a:lnTo>
                  <a:pt x="31742" y="77081"/>
                </a:lnTo>
                <a:lnTo>
                  <a:pt x="32004" y="86867"/>
                </a:lnTo>
                <a:lnTo>
                  <a:pt x="31742" y="95107"/>
                </a:lnTo>
                <a:lnTo>
                  <a:pt x="24003" y="135254"/>
                </a:lnTo>
                <a:lnTo>
                  <a:pt x="16764" y="147827"/>
                </a:lnTo>
                <a:lnTo>
                  <a:pt x="12192" y="155447"/>
                </a:lnTo>
                <a:lnTo>
                  <a:pt x="7620" y="160019"/>
                </a:lnTo>
                <a:lnTo>
                  <a:pt x="0" y="163067"/>
                </a:lnTo>
                <a:lnTo>
                  <a:pt x="0" y="167639"/>
                </a:lnTo>
                <a:lnTo>
                  <a:pt x="35052" y="135635"/>
                </a:lnTo>
                <a:lnTo>
                  <a:pt x="47910" y="97274"/>
                </a:lnTo>
                <a:lnTo>
                  <a:pt x="48768" y="83819"/>
                </a:lnTo>
                <a:lnTo>
                  <a:pt x="48434" y="74009"/>
                </a:lnTo>
                <a:lnTo>
                  <a:pt x="33147" y="30099"/>
                </a:lnTo>
                <a:lnTo>
                  <a:pt x="6357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71572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3527"/>
                </a:lnTo>
                <a:lnTo>
                  <a:pt x="857" y="70175"/>
                </a:lnTo>
                <a:lnTo>
                  <a:pt x="0" y="83819"/>
                </a:lnTo>
                <a:lnTo>
                  <a:pt x="333" y="93178"/>
                </a:lnTo>
                <a:lnTo>
                  <a:pt x="1523" y="102679"/>
                </a:lnTo>
                <a:lnTo>
                  <a:pt x="3857" y="111894"/>
                </a:lnTo>
                <a:lnTo>
                  <a:pt x="7619" y="120395"/>
                </a:lnTo>
                <a:lnTo>
                  <a:pt x="11358" y="129016"/>
                </a:lnTo>
                <a:lnTo>
                  <a:pt x="15811" y="136778"/>
                </a:lnTo>
                <a:lnTo>
                  <a:pt x="21121" y="143970"/>
                </a:lnTo>
                <a:lnTo>
                  <a:pt x="27431" y="150875"/>
                </a:lnTo>
                <a:lnTo>
                  <a:pt x="32075" y="156067"/>
                </a:lnTo>
                <a:lnTo>
                  <a:pt x="37147" y="160400"/>
                </a:lnTo>
                <a:lnTo>
                  <a:pt x="43076" y="164163"/>
                </a:lnTo>
                <a:lnTo>
                  <a:pt x="50291" y="167639"/>
                </a:lnTo>
                <a:lnTo>
                  <a:pt x="50291" y="163067"/>
                </a:lnTo>
                <a:lnTo>
                  <a:pt x="42671" y="160019"/>
                </a:lnTo>
                <a:lnTo>
                  <a:pt x="39623" y="155447"/>
                </a:lnTo>
                <a:lnTo>
                  <a:pt x="35051" y="150875"/>
                </a:lnTo>
                <a:lnTo>
                  <a:pt x="32003" y="146303"/>
                </a:lnTo>
                <a:lnTo>
                  <a:pt x="28955" y="140207"/>
                </a:lnTo>
                <a:lnTo>
                  <a:pt x="25907" y="137159"/>
                </a:lnTo>
                <a:lnTo>
                  <a:pt x="17025" y="91392"/>
                </a:lnTo>
                <a:lnTo>
                  <a:pt x="16763" y="82295"/>
                </a:lnTo>
                <a:lnTo>
                  <a:pt x="17025" y="72532"/>
                </a:lnTo>
                <a:lnTo>
                  <a:pt x="25336" y="32575"/>
                </a:lnTo>
                <a:lnTo>
                  <a:pt x="32003" y="21335"/>
                </a:lnTo>
                <a:lnTo>
                  <a:pt x="35504" y="15906"/>
                </a:lnTo>
                <a:lnTo>
                  <a:pt x="39433" y="11048"/>
                </a:lnTo>
                <a:lnTo>
                  <a:pt x="44219" y="6762"/>
                </a:lnTo>
                <a:lnTo>
                  <a:pt x="50291" y="3047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05583" y="2113788"/>
            <a:ext cx="202692" cy="167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13916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12191" y="12191"/>
                </a:lnTo>
                <a:lnTo>
                  <a:pt x="15240" y="16763"/>
                </a:lnTo>
                <a:lnTo>
                  <a:pt x="19811" y="21335"/>
                </a:lnTo>
                <a:lnTo>
                  <a:pt x="21335" y="25907"/>
                </a:lnTo>
                <a:lnTo>
                  <a:pt x="24384" y="32003"/>
                </a:lnTo>
                <a:lnTo>
                  <a:pt x="25908" y="36575"/>
                </a:lnTo>
                <a:lnTo>
                  <a:pt x="28956" y="44195"/>
                </a:lnTo>
                <a:lnTo>
                  <a:pt x="30479" y="50291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8" y="86867"/>
                </a:lnTo>
                <a:lnTo>
                  <a:pt x="33242" y="95107"/>
                </a:lnTo>
                <a:lnTo>
                  <a:pt x="32384" y="103631"/>
                </a:lnTo>
                <a:lnTo>
                  <a:pt x="30956" y="112156"/>
                </a:lnTo>
                <a:lnTo>
                  <a:pt x="28956" y="120395"/>
                </a:lnTo>
                <a:lnTo>
                  <a:pt x="27312" y="128111"/>
                </a:lnTo>
                <a:lnTo>
                  <a:pt x="0" y="163067"/>
                </a:lnTo>
                <a:lnTo>
                  <a:pt x="0" y="167639"/>
                </a:lnTo>
                <a:lnTo>
                  <a:pt x="36576" y="135635"/>
                </a:lnTo>
                <a:lnTo>
                  <a:pt x="49434" y="97274"/>
                </a:lnTo>
                <a:lnTo>
                  <a:pt x="50291" y="83819"/>
                </a:lnTo>
                <a:lnTo>
                  <a:pt x="49768" y="74009"/>
                </a:lnTo>
                <a:lnTo>
                  <a:pt x="35242" y="30099"/>
                </a:lnTo>
                <a:lnTo>
                  <a:pt x="22859" y="16763"/>
                </a:lnTo>
                <a:lnTo>
                  <a:pt x="18645" y="11572"/>
                </a:lnTo>
                <a:lnTo>
                  <a:pt x="13144" y="7238"/>
                </a:lnTo>
                <a:lnTo>
                  <a:pt x="6786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70660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3715" y="33527"/>
                </a:lnTo>
                <a:lnTo>
                  <a:pt x="857" y="70175"/>
                </a:lnTo>
                <a:lnTo>
                  <a:pt x="0" y="83819"/>
                </a:lnTo>
                <a:lnTo>
                  <a:pt x="523" y="93178"/>
                </a:lnTo>
                <a:lnTo>
                  <a:pt x="15049" y="136778"/>
                </a:lnTo>
                <a:lnTo>
                  <a:pt x="27431" y="150875"/>
                </a:lnTo>
                <a:lnTo>
                  <a:pt x="31646" y="156067"/>
                </a:lnTo>
                <a:lnTo>
                  <a:pt x="37147" y="160400"/>
                </a:lnTo>
                <a:lnTo>
                  <a:pt x="43505" y="164163"/>
                </a:lnTo>
                <a:lnTo>
                  <a:pt x="50292" y="167639"/>
                </a:lnTo>
                <a:lnTo>
                  <a:pt x="50292" y="163067"/>
                </a:lnTo>
                <a:lnTo>
                  <a:pt x="44196" y="160019"/>
                </a:lnTo>
                <a:lnTo>
                  <a:pt x="38100" y="155447"/>
                </a:lnTo>
                <a:lnTo>
                  <a:pt x="35052" y="150875"/>
                </a:lnTo>
                <a:lnTo>
                  <a:pt x="30480" y="146303"/>
                </a:lnTo>
                <a:lnTo>
                  <a:pt x="25908" y="137159"/>
                </a:lnTo>
                <a:lnTo>
                  <a:pt x="22859" y="124967"/>
                </a:lnTo>
                <a:lnTo>
                  <a:pt x="19812" y="115823"/>
                </a:lnTo>
                <a:lnTo>
                  <a:pt x="18692" y="108442"/>
                </a:lnTo>
                <a:lnTo>
                  <a:pt x="17716" y="100202"/>
                </a:lnTo>
                <a:lnTo>
                  <a:pt x="17025" y="91392"/>
                </a:lnTo>
                <a:lnTo>
                  <a:pt x="16764" y="82295"/>
                </a:lnTo>
                <a:lnTo>
                  <a:pt x="17049" y="72532"/>
                </a:lnTo>
                <a:lnTo>
                  <a:pt x="17907" y="63626"/>
                </a:lnTo>
                <a:lnTo>
                  <a:pt x="19335" y="55292"/>
                </a:lnTo>
                <a:lnTo>
                  <a:pt x="21336" y="47243"/>
                </a:lnTo>
                <a:lnTo>
                  <a:pt x="22979" y="39552"/>
                </a:lnTo>
                <a:lnTo>
                  <a:pt x="44838" y="6762"/>
                </a:lnTo>
                <a:lnTo>
                  <a:pt x="50292" y="304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93848" y="221742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19" h="71755">
                <a:moveTo>
                  <a:pt x="38100" y="9144"/>
                </a:moveTo>
                <a:lnTo>
                  <a:pt x="22859" y="9144"/>
                </a:lnTo>
                <a:lnTo>
                  <a:pt x="25907" y="10668"/>
                </a:lnTo>
                <a:lnTo>
                  <a:pt x="30479" y="15239"/>
                </a:lnTo>
                <a:lnTo>
                  <a:pt x="32003" y="18287"/>
                </a:lnTo>
                <a:lnTo>
                  <a:pt x="32003" y="28955"/>
                </a:lnTo>
                <a:lnTo>
                  <a:pt x="28956" y="35051"/>
                </a:lnTo>
                <a:lnTo>
                  <a:pt x="25907" y="42672"/>
                </a:lnTo>
                <a:lnTo>
                  <a:pt x="21645" y="47791"/>
                </a:lnTo>
                <a:lnTo>
                  <a:pt x="15811" y="53911"/>
                </a:lnTo>
                <a:lnTo>
                  <a:pt x="8469" y="60959"/>
                </a:lnTo>
                <a:lnTo>
                  <a:pt x="0" y="68579"/>
                </a:lnTo>
                <a:lnTo>
                  <a:pt x="0" y="71627"/>
                </a:lnTo>
                <a:lnTo>
                  <a:pt x="41147" y="71627"/>
                </a:lnTo>
                <a:lnTo>
                  <a:pt x="43891" y="62483"/>
                </a:lnTo>
                <a:lnTo>
                  <a:pt x="10668" y="62483"/>
                </a:lnTo>
                <a:lnTo>
                  <a:pt x="12191" y="60959"/>
                </a:lnTo>
                <a:lnTo>
                  <a:pt x="38100" y="28955"/>
                </a:lnTo>
                <a:lnTo>
                  <a:pt x="41147" y="25907"/>
                </a:lnTo>
                <a:lnTo>
                  <a:pt x="41147" y="13715"/>
                </a:lnTo>
                <a:lnTo>
                  <a:pt x="39624" y="10668"/>
                </a:lnTo>
                <a:lnTo>
                  <a:pt x="38100" y="9144"/>
                </a:lnTo>
                <a:close/>
              </a:path>
              <a:path w="45719" h="71755">
                <a:moveTo>
                  <a:pt x="45719" y="56387"/>
                </a:moveTo>
                <a:lnTo>
                  <a:pt x="44195" y="56387"/>
                </a:lnTo>
                <a:lnTo>
                  <a:pt x="41147" y="59435"/>
                </a:lnTo>
                <a:lnTo>
                  <a:pt x="41147" y="60959"/>
                </a:lnTo>
                <a:lnTo>
                  <a:pt x="39624" y="60959"/>
                </a:lnTo>
                <a:lnTo>
                  <a:pt x="38100" y="62483"/>
                </a:lnTo>
                <a:lnTo>
                  <a:pt x="43891" y="62483"/>
                </a:lnTo>
                <a:lnTo>
                  <a:pt x="45719" y="56387"/>
                </a:lnTo>
                <a:close/>
              </a:path>
              <a:path w="45719" h="71755">
                <a:moveTo>
                  <a:pt x="25907" y="0"/>
                </a:moveTo>
                <a:lnTo>
                  <a:pt x="16763" y="0"/>
                </a:lnTo>
                <a:lnTo>
                  <a:pt x="7619" y="6096"/>
                </a:lnTo>
                <a:lnTo>
                  <a:pt x="4571" y="9144"/>
                </a:lnTo>
                <a:lnTo>
                  <a:pt x="3047" y="13715"/>
                </a:lnTo>
                <a:lnTo>
                  <a:pt x="3047" y="19811"/>
                </a:lnTo>
                <a:lnTo>
                  <a:pt x="4571" y="15239"/>
                </a:lnTo>
                <a:lnTo>
                  <a:pt x="6095" y="12191"/>
                </a:lnTo>
                <a:lnTo>
                  <a:pt x="9143" y="10668"/>
                </a:lnTo>
                <a:lnTo>
                  <a:pt x="12191" y="10668"/>
                </a:lnTo>
                <a:lnTo>
                  <a:pt x="15239" y="9144"/>
                </a:lnTo>
                <a:lnTo>
                  <a:pt x="38100" y="9144"/>
                </a:lnTo>
                <a:lnTo>
                  <a:pt x="32003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44623" y="2217420"/>
            <a:ext cx="27940" cy="71755"/>
          </a:xfrm>
          <a:custGeom>
            <a:avLst/>
            <a:gdLst/>
            <a:ahLst/>
            <a:cxnLst/>
            <a:rect l="l" t="t" r="r" b="b"/>
            <a:pathLst>
              <a:path w="27939" h="71755">
                <a:moveTo>
                  <a:pt x="27431" y="68579"/>
                </a:moveTo>
                <a:lnTo>
                  <a:pt x="1524" y="68579"/>
                </a:lnTo>
                <a:lnTo>
                  <a:pt x="1524" y="71627"/>
                </a:lnTo>
                <a:lnTo>
                  <a:pt x="27431" y="71627"/>
                </a:lnTo>
                <a:lnTo>
                  <a:pt x="27431" y="68579"/>
                </a:lnTo>
                <a:close/>
              </a:path>
              <a:path w="27939" h="71755">
                <a:moveTo>
                  <a:pt x="18287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67055"/>
                </a:lnTo>
                <a:lnTo>
                  <a:pt x="9143" y="67055"/>
                </a:lnTo>
                <a:lnTo>
                  <a:pt x="9143" y="68579"/>
                </a:lnTo>
                <a:lnTo>
                  <a:pt x="21336" y="68579"/>
                </a:lnTo>
                <a:lnTo>
                  <a:pt x="19812" y="67055"/>
                </a:lnTo>
                <a:lnTo>
                  <a:pt x="19812" y="65531"/>
                </a:lnTo>
                <a:lnTo>
                  <a:pt x="18287" y="64007"/>
                </a:lnTo>
                <a:lnTo>
                  <a:pt x="18287" y="9144"/>
                </a:lnTo>
                <a:close/>
              </a:path>
              <a:path w="27939" h="71755">
                <a:moveTo>
                  <a:pt x="18287" y="0"/>
                </a:moveTo>
                <a:lnTo>
                  <a:pt x="16763" y="0"/>
                </a:lnTo>
                <a:lnTo>
                  <a:pt x="0" y="9144"/>
                </a:lnTo>
                <a:lnTo>
                  <a:pt x="1524" y="10668"/>
                </a:lnTo>
                <a:lnTo>
                  <a:pt x="3048" y="10668"/>
                </a:lnTo>
                <a:lnTo>
                  <a:pt x="6095" y="9144"/>
                </a:lnTo>
                <a:lnTo>
                  <a:pt x="18287" y="914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09700" y="2217420"/>
            <a:ext cx="27940" cy="71755"/>
          </a:xfrm>
          <a:custGeom>
            <a:avLst/>
            <a:gdLst/>
            <a:ahLst/>
            <a:cxnLst/>
            <a:rect l="l" t="t" r="r" b="b"/>
            <a:pathLst>
              <a:path w="27940" h="71755">
                <a:moveTo>
                  <a:pt x="27431" y="68579"/>
                </a:moveTo>
                <a:lnTo>
                  <a:pt x="1524" y="68579"/>
                </a:lnTo>
                <a:lnTo>
                  <a:pt x="1524" y="71627"/>
                </a:lnTo>
                <a:lnTo>
                  <a:pt x="27431" y="71627"/>
                </a:lnTo>
                <a:lnTo>
                  <a:pt x="27431" y="68579"/>
                </a:lnTo>
                <a:close/>
              </a:path>
              <a:path w="27940" h="71755">
                <a:moveTo>
                  <a:pt x="19812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67055"/>
                </a:lnTo>
                <a:lnTo>
                  <a:pt x="9143" y="67055"/>
                </a:lnTo>
                <a:lnTo>
                  <a:pt x="7619" y="68579"/>
                </a:lnTo>
                <a:lnTo>
                  <a:pt x="21336" y="68579"/>
                </a:lnTo>
                <a:lnTo>
                  <a:pt x="19812" y="67055"/>
                </a:lnTo>
                <a:lnTo>
                  <a:pt x="19812" y="9144"/>
                </a:lnTo>
                <a:close/>
              </a:path>
              <a:path w="27940" h="71755">
                <a:moveTo>
                  <a:pt x="19812" y="0"/>
                </a:moveTo>
                <a:lnTo>
                  <a:pt x="18287" y="0"/>
                </a:lnTo>
                <a:lnTo>
                  <a:pt x="0" y="9144"/>
                </a:lnTo>
                <a:lnTo>
                  <a:pt x="1524" y="10668"/>
                </a:lnTo>
                <a:lnTo>
                  <a:pt x="3047" y="10668"/>
                </a:lnTo>
                <a:lnTo>
                  <a:pt x="4571" y="9144"/>
                </a:lnTo>
                <a:lnTo>
                  <a:pt x="19812" y="914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41676" y="215798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44704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8287" y="85344"/>
                </a:lnTo>
                <a:lnTo>
                  <a:pt x="22860" y="86868"/>
                </a:lnTo>
                <a:lnTo>
                  <a:pt x="36575" y="86868"/>
                </a:lnTo>
                <a:lnTo>
                  <a:pt x="42672" y="83820"/>
                </a:lnTo>
                <a:lnTo>
                  <a:pt x="44704" y="82296"/>
                </a:lnTo>
                <a:close/>
              </a:path>
              <a:path w="68580" h="86994">
                <a:moveTo>
                  <a:pt x="10668" y="54864"/>
                </a:moveTo>
                <a:lnTo>
                  <a:pt x="7619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4704" y="82296"/>
                </a:lnTo>
                <a:lnTo>
                  <a:pt x="46736" y="80772"/>
                </a:lnTo>
                <a:lnTo>
                  <a:pt x="24384" y="80772"/>
                </a:lnTo>
                <a:lnTo>
                  <a:pt x="18287" y="79248"/>
                </a:lnTo>
                <a:lnTo>
                  <a:pt x="12192" y="70104"/>
                </a:lnTo>
                <a:lnTo>
                  <a:pt x="10668" y="64008"/>
                </a:lnTo>
                <a:lnTo>
                  <a:pt x="10668" y="54864"/>
                </a:lnTo>
                <a:close/>
              </a:path>
              <a:path w="68580" h="86994">
                <a:moveTo>
                  <a:pt x="50292" y="0"/>
                </a:moveTo>
                <a:lnTo>
                  <a:pt x="36575" y="0"/>
                </a:lnTo>
                <a:lnTo>
                  <a:pt x="30480" y="1524"/>
                </a:lnTo>
                <a:lnTo>
                  <a:pt x="18287" y="10668"/>
                </a:lnTo>
                <a:lnTo>
                  <a:pt x="15240" y="16764"/>
                </a:lnTo>
                <a:lnTo>
                  <a:pt x="13716" y="22860"/>
                </a:lnTo>
                <a:lnTo>
                  <a:pt x="12192" y="27432"/>
                </a:lnTo>
                <a:lnTo>
                  <a:pt x="13716" y="32004"/>
                </a:lnTo>
                <a:lnTo>
                  <a:pt x="15240" y="35051"/>
                </a:lnTo>
                <a:lnTo>
                  <a:pt x="16763" y="39624"/>
                </a:lnTo>
                <a:lnTo>
                  <a:pt x="21336" y="44196"/>
                </a:lnTo>
                <a:lnTo>
                  <a:pt x="28956" y="47244"/>
                </a:lnTo>
                <a:lnTo>
                  <a:pt x="38100" y="51816"/>
                </a:lnTo>
                <a:lnTo>
                  <a:pt x="47243" y="60960"/>
                </a:lnTo>
                <a:lnTo>
                  <a:pt x="47243" y="68580"/>
                </a:lnTo>
                <a:lnTo>
                  <a:pt x="44196" y="74675"/>
                </a:lnTo>
                <a:lnTo>
                  <a:pt x="41148" y="77724"/>
                </a:lnTo>
                <a:lnTo>
                  <a:pt x="35051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6387" y="74675"/>
                </a:lnTo>
                <a:lnTo>
                  <a:pt x="60960" y="70104"/>
                </a:lnTo>
                <a:lnTo>
                  <a:pt x="60960" y="60960"/>
                </a:lnTo>
                <a:lnTo>
                  <a:pt x="61198" y="54387"/>
                </a:lnTo>
                <a:lnTo>
                  <a:pt x="59436" y="48387"/>
                </a:lnTo>
                <a:lnTo>
                  <a:pt x="55387" y="42957"/>
                </a:lnTo>
                <a:lnTo>
                  <a:pt x="48768" y="38100"/>
                </a:lnTo>
                <a:lnTo>
                  <a:pt x="36575" y="30480"/>
                </a:lnTo>
                <a:lnTo>
                  <a:pt x="32004" y="28956"/>
                </a:lnTo>
                <a:lnTo>
                  <a:pt x="27431" y="24384"/>
                </a:lnTo>
                <a:lnTo>
                  <a:pt x="24384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7431" y="9144"/>
                </a:lnTo>
                <a:lnTo>
                  <a:pt x="32004" y="7620"/>
                </a:lnTo>
                <a:lnTo>
                  <a:pt x="35051" y="4572"/>
                </a:lnTo>
                <a:lnTo>
                  <a:pt x="38100" y="3048"/>
                </a:lnTo>
                <a:lnTo>
                  <a:pt x="67862" y="3048"/>
                </a:lnTo>
                <a:lnTo>
                  <a:pt x="68221" y="1524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80" h="86994">
                <a:moveTo>
                  <a:pt x="67862" y="3048"/>
                </a:moveTo>
                <a:lnTo>
                  <a:pt x="47243" y="3048"/>
                </a:lnTo>
                <a:lnTo>
                  <a:pt x="51816" y="6096"/>
                </a:lnTo>
                <a:lnTo>
                  <a:pt x="57912" y="12192"/>
                </a:lnTo>
                <a:lnTo>
                  <a:pt x="59436" y="18288"/>
                </a:lnTo>
                <a:lnTo>
                  <a:pt x="60960" y="25908"/>
                </a:lnTo>
                <a:lnTo>
                  <a:pt x="62484" y="25908"/>
                </a:lnTo>
                <a:lnTo>
                  <a:pt x="67862" y="3048"/>
                </a:lnTo>
                <a:close/>
              </a:path>
              <a:path w="68580" h="86994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8221" y="1524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3744" y="2119883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5531" y="118872"/>
                </a:moveTo>
                <a:lnTo>
                  <a:pt x="13716" y="118872"/>
                </a:lnTo>
                <a:lnTo>
                  <a:pt x="12192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29539" h="121919">
                <a:moveTo>
                  <a:pt x="44195" y="3048"/>
                </a:moveTo>
                <a:lnTo>
                  <a:pt x="4572" y="3048"/>
                </a:lnTo>
                <a:lnTo>
                  <a:pt x="4572" y="4572"/>
                </a:lnTo>
                <a:lnTo>
                  <a:pt x="10668" y="7620"/>
                </a:lnTo>
                <a:lnTo>
                  <a:pt x="12192" y="9144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8" y="71627"/>
                </a:lnTo>
                <a:lnTo>
                  <a:pt x="35051" y="100584"/>
                </a:lnTo>
                <a:lnTo>
                  <a:pt x="33528" y="108204"/>
                </a:lnTo>
                <a:lnTo>
                  <a:pt x="30480" y="111251"/>
                </a:lnTo>
                <a:lnTo>
                  <a:pt x="27431" y="117348"/>
                </a:lnTo>
                <a:lnTo>
                  <a:pt x="22860" y="118872"/>
                </a:lnTo>
                <a:lnTo>
                  <a:pt x="56387" y="118872"/>
                </a:lnTo>
                <a:lnTo>
                  <a:pt x="53339" y="117348"/>
                </a:lnTo>
                <a:lnTo>
                  <a:pt x="50292" y="114300"/>
                </a:lnTo>
                <a:lnTo>
                  <a:pt x="50292" y="108204"/>
                </a:lnTo>
                <a:lnTo>
                  <a:pt x="57912" y="70104"/>
                </a:lnTo>
                <a:lnTo>
                  <a:pt x="64302" y="62484"/>
                </a:lnTo>
                <a:lnTo>
                  <a:pt x="56387" y="62484"/>
                </a:lnTo>
                <a:lnTo>
                  <a:pt x="39624" y="22860"/>
                </a:lnTo>
                <a:lnTo>
                  <a:pt x="35051" y="13716"/>
                </a:lnTo>
                <a:lnTo>
                  <a:pt x="36575" y="12192"/>
                </a:lnTo>
                <a:lnTo>
                  <a:pt x="36575" y="9144"/>
                </a:lnTo>
                <a:lnTo>
                  <a:pt x="38100" y="6096"/>
                </a:lnTo>
                <a:lnTo>
                  <a:pt x="44195" y="3048"/>
                </a:lnTo>
                <a:close/>
              </a:path>
              <a:path w="129539" h="121919">
                <a:moveTo>
                  <a:pt x="118872" y="4572"/>
                </a:moveTo>
                <a:lnTo>
                  <a:pt x="94487" y="4572"/>
                </a:lnTo>
                <a:lnTo>
                  <a:pt x="96012" y="6096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2" y="24384"/>
                </a:lnTo>
                <a:lnTo>
                  <a:pt x="56387" y="62484"/>
                </a:lnTo>
                <a:lnTo>
                  <a:pt x="64302" y="62484"/>
                </a:lnTo>
                <a:lnTo>
                  <a:pt x="97536" y="22860"/>
                </a:lnTo>
                <a:lnTo>
                  <a:pt x="102107" y="16764"/>
                </a:lnTo>
                <a:lnTo>
                  <a:pt x="106680" y="13716"/>
                </a:lnTo>
                <a:lnTo>
                  <a:pt x="109728" y="12192"/>
                </a:lnTo>
                <a:lnTo>
                  <a:pt x="115824" y="6096"/>
                </a:lnTo>
                <a:lnTo>
                  <a:pt x="118872" y="4572"/>
                </a:lnTo>
                <a:close/>
              </a:path>
              <a:path w="129539" h="121919">
                <a:moveTo>
                  <a:pt x="123443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121919" y="4572"/>
                </a:lnTo>
                <a:lnTo>
                  <a:pt x="123443" y="3048"/>
                </a:lnTo>
                <a:close/>
              </a:path>
              <a:path w="129539" h="121919">
                <a:moveTo>
                  <a:pt x="51816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1816" y="0"/>
                </a:lnTo>
                <a:close/>
              </a:path>
              <a:path w="129539" h="121919">
                <a:moveTo>
                  <a:pt x="129539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6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56232" y="2159507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19">
                <a:moveTo>
                  <a:pt x="16763" y="103632"/>
                </a:moveTo>
                <a:lnTo>
                  <a:pt x="7619" y="103632"/>
                </a:lnTo>
                <a:lnTo>
                  <a:pt x="7619" y="105156"/>
                </a:lnTo>
                <a:lnTo>
                  <a:pt x="4572" y="106680"/>
                </a:lnTo>
                <a:lnTo>
                  <a:pt x="1524" y="109727"/>
                </a:lnTo>
                <a:lnTo>
                  <a:pt x="1524" y="112775"/>
                </a:lnTo>
                <a:lnTo>
                  <a:pt x="0" y="114300"/>
                </a:lnTo>
                <a:lnTo>
                  <a:pt x="1524" y="115824"/>
                </a:lnTo>
                <a:lnTo>
                  <a:pt x="3048" y="118872"/>
                </a:lnTo>
                <a:lnTo>
                  <a:pt x="4572" y="120396"/>
                </a:lnTo>
                <a:lnTo>
                  <a:pt x="7619" y="121920"/>
                </a:lnTo>
                <a:lnTo>
                  <a:pt x="15240" y="121920"/>
                </a:lnTo>
                <a:lnTo>
                  <a:pt x="33528" y="112775"/>
                </a:lnTo>
                <a:lnTo>
                  <a:pt x="38100" y="106680"/>
                </a:lnTo>
                <a:lnTo>
                  <a:pt x="21336" y="106680"/>
                </a:lnTo>
                <a:lnTo>
                  <a:pt x="19812" y="105156"/>
                </a:lnTo>
                <a:lnTo>
                  <a:pt x="16763" y="103632"/>
                </a:lnTo>
                <a:close/>
              </a:path>
              <a:path w="109855" h="121919">
                <a:moveTo>
                  <a:pt x="51816" y="3048"/>
                </a:moveTo>
                <a:lnTo>
                  <a:pt x="22860" y="3048"/>
                </a:lnTo>
                <a:lnTo>
                  <a:pt x="25907" y="6096"/>
                </a:lnTo>
                <a:lnTo>
                  <a:pt x="27431" y="6096"/>
                </a:lnTo>
                <a:lnTo>
                  <a:pt x="27431" y="7620"/>
                </a:lnTo>
                <a:lnTo>
                  <a:pt x="28956" y="9144"/>
                </a:lnTo>
                <a:lnTo>
                  <a:pt x="30480" y="12192"/>
                </a:lnTo>
                <a:lnTo>
                  <a:pt x="30480" y="16764"/>
                </a:lnTo>
                <a:lnTo>
                  <a:pt x="48768" y="79248"/>
                </a:lnTo>
                <a:lnTo>
                  <a:pt x="38100" y="92964"/>
                </a:lnTo>
                <a:lnTo>
                  <a:pt x="35051" y="99060"/>
                </a:lnTo>
                <a:lnTo>
                  <a:pt x="30480" y="103632"/>
                </a:lnTo>
                <a:lnTo>
                  <a:pt x="28956" y="106680"/>
                </a:lnTo>
                <a:lnTo>
                  <a:pt x="38100" y="106680"/>
                </a:lnTo>
                <a:lnTo>
                  <a:pt x="44195" y="97536"/>
                </a:lnTo>
                <a:lnTo>
                  <a:pt x="66547" y="60960"/>
                </a:lnTo>
                <a:lnTo>
                  <a:pt x="57912" y="60960"/>
                </a:lnTo>
                <a:lnTo>
                  <a:pt x="47243" y="19812"/>
                </a:lnTo>
                <a:lnTo>
                  <a:pt x="47243" y="7620"/>
                </a:lnTo>
                <a:lnTo>
                  <a:pt x="51816" y="3048"/>
                </a:lnTo>
                <a:close/>
              </a:path>
              <a:path w="109855" h="121919">
                <a:moveTo>
                  <a:pt x="105156" y="3048"/>
                </a:moveTo>
                <a:lnTo>
                  <a:pt x="88392" y="3048"/>
                </a:lnTo>
                <a:lnTo>
                  <a:pt x="89916" y="4572"/>
                </a:lnTo>
                <a:lnTo>
                  <a:pt x="89916" y="10668"/>
                </a:lnTo>
                <a:lnTo>
                  <a:pt x="88392" y="12192"/>
                </a:lnTo>
                <a:lnTo>
                  <a:pt x="86868" y="15240"/>
                </a:lnTo>
                <a:lnTo>
                  <a:pt x="57912" y="60960"/>
                </a:lnTo>
                <a:lnTo>
                  <a:pt x="66547" y="60960"/>
                </a:lnTo>
                <a:lnTo>
                  <a:pt x="94487" y="15240"/>
                </a:lnTo>
                <a:lnTo>
                  <a:pt x="97536" y="12192"/>
                </a:lnTo>
                <a:lnTo>
                  <a:pt x="100584" y="6096"/>
                </a:lnTo>
                <a:lnTo>
                  <a:pt x="102107" y="4572"/>
                </a:lnTo>
                <a:lnTo>
                  <a:pt x="103631" y="4572"/>
                </a:lnTo>
                <a:lnTo>
                  <a:pt x="105156" y="3048"/>
                </a:lnTo>
                <a:close/>
              </a:path>
              <a:path w="109855" h="121919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57912" y="3048"/>
                </a:lnTo>
                <a:lnTo>
                  <a:pt x="57912" y="0"/>
                </a:lnTo>
                <a:close/>
              </a:path>
              <a:path w="109855" h="121919">
                <a:moveTo>
                  <a:pt x="109728" y="0"/>
                </a:moveTo>
                <a:lnTo>
                  <a:pt x="83819" y="0"/>
                </a:lnTo>
                <a:lnTo>
                  <a:pt x="82295" y="3048"/>
                </a:lnTo>
                <a:lnTo>
                  <a:pt x="109728" y="3048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42288" y="215798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4">
                <a:moveTo>
                  <a:pt x="43180" y="82296"/>
                </a:moveTo>
                <a:lnTo>
                  <a:pt x="6096" y="82296"/>
                </a:lnTo>
                <a:lnTo>
                  <a:pt x="7620" y="83820"/>
                </a:lnTo>
                <a:lnTo>
                  <a:pt x="10668" y="83820"/>
                </a:lnTo>
                <a:lnTo>
                  <a:pt x="22859" y="86868"/>
                </a:lnTo>
                <a:lnTo>
                  <a:pt x="33528" y="86868"/>
                </a:lnTo>
                <a:lnTo>
                  <a:pt x="41148" y="83820"/>
                </a:lnTo>
                <a:lnTo>
                  <a:pt x="43180" y="82296"/>
                </a:lnTo>
                <a:close/>
              </a:path>
              <a:path w="67309" h="86994">
                <a:moveTo>
                  <a:pt x="7620" y="54864"/>
                </a:moveTo>
                <a:lnTo>
                  <a:pt x="4571" y="54864"/>
                </a:lnTo>
                <a:lnTo>
                  <a:pt x="0" y="85344"/>
                </a:lnTo>
                <a:lnTo>
                  <a:pt x="1524" y="85344"/>
                </a:lnTo>
                <a:lnTo>
                  <a:pt x="4571" y="82296"/>
                </a:lnTo>
                <a:lnTo>
                  <a:pt x="43180" y="82296"/>
                </a:lnTo>
                <a:lnTo>
                  <a:pt x="45212" y="80772"/>
                </a:lnTo>
                <a:lnTo>
                  <a:pt x="22859" y="80772"/>
                </a:lnTo>
                <a:lnTo>
                  <a:pt x="18287" y="79248"/>
                </a:lnTo>
                <a:lnTo>
                  <a:pt x="9143" y="70104"/>
                </a:lnTo>
                <a:lnTo>
                  <a:pt x="7620" y="64008"/>
                </a:lnTo>
                <a:lnTo>
                  <a:pt x="7620" y="54864"/>
                </a:lnTo>
                <a:close/>
              </a:path>
              <a:path w="67309" h="86994">
                <a:moveTo>
                  <a:pt x="48768" y="0"/>
                </a:moveTo>
                <a:lnTo>
                  <a:pt x="35052" y="0"/>
                </a:lnTo>
                <a:lnTo>
                  <a:pt x="27431" y="1524"/>
                </a:lnTo>
                <a:lnTo>
                  <a:pt x="22859" y="6096"/>
                </a:lnTo>
                <a:lnTo>
                  <a:pt x="16764" y="10668"/>
                </a:lnTo>
                <a:lnTo>
                  <a:pt x="13715" y="16764"/>
                </a:lnTo>
                <a:lnTo>
                  <a:pt x="12192" y="22860"/>
                </a:lnTo>
                <a:lnTo>
                  <a:pt x="10668" y="27432"/>
                </a:lnTo>
                <a:lnTo>
                  <a:pt x="10668" y="32004"/>
                </a:lnTo>
                <a:lnTo>
                  <a:pt x="13715" y="35051"/>
                </a:lnTo>
                <a:lnTo>
                  <a:pt x="15240" y="39624"/>
                </a:lnTo>
                <a:lnTo>
                  <a:pt x="19812" y="44196"/>
                </a:lnTo>
                <a:lnTo>
                  <a:pt x="27431" y="47244"/>
                </a:lnTo>
                <a:lnTo>
                  <a:pt x="35052" y="51816"/>
                </a:lnTo>
                <a:lnTo>
                  <a:pt x="41148" y="54864"/>
                </a:lnTo>
                <a:lnTo>
                  <a:pt x="42671" y="57912"/>
                </a:lnTo>
                <a:lnTo>
                  <a:pt x="45720" y="60960"/>
                </a:lnTo>
                <a:lnTo>
                  <a:pt x="32003" y="80772"/>
                </a:lnTo>
                <a:lnTo>
                  <a:pt x="45212" y="80772"/>
                </a:lnTo>
                <a:lnTo>
                  <a:pt x="53340" y="74675"/>
                </a:lnTo>
                <a:lnTo>
                  <a:pt x="57912" y="70104"/>
                </a:lnTo>
                <a:lnTo>
                  <a:pt x="59436" y="60960"/>
                </a:lnTo>
                <a:lnTo>
                  <a:pt x="60317" y="54387"/>
                </a:lnTo>
                <a:lnTo>
                  <a:pt x="58483" y="48387"/>
                </a:lnTo>
                <a:lnTo>
                  <a:pt x="54078" y="42957"/>
                </a:lnTo>
                <a:lnTo>
                  <a:pt x="47243" y="38100"/>
                </a:lnTo>
                <a:lnTo>
                  <a:pt x="35052" y="30480"/>
                </a:lnTo>
                <a:lnTo>
                  <a:pt x="28956" y="28956"/>
                </a:lnTo>
                <a:lnTo>
                  <a:pt x="24384" y="24384"/>
                </a:lnTo>
                <a:lnTo>
                  <a:pt x="24384" y="12192"/>
                </a:lnTo>
                <a:lnTo>
                  <a:pt x="25908" y="9144"/>
                </a:lnTo>
                <a:lnTo>
                  <a:pt x="28956" y="7620"/>
                </a:lnTo>
                <a:lnTo>
                  <a:pt x="32003" y="4572"/>
                </a:lnTo>
                <a:lnTo>
                  <a:pt x="36575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3340" y="1524"/>
                </a:lnTo>
                <a:lnTo>
                  <a:pt x="48768" y="0"/>
                </a:lnTo>
                <a:close/>
              </a:path>
              <a:path w="67309" h="86994">
                <a:moveTo>
                  <a:pt x="66338" y="3048"/>
                </a:moveTo>
                <a:lnTo>
                  <a:pt x="47243" y="3048"/>
                </a:lnTo>
                <a:lnTo>
                  <a:pt x="48768" y="6096"/>
                </a:lnTo>
                <a:lnTo>
                  <a:pt x="53340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5908"/>
                </a:lnTo>
                <a:lnTo>
                  <a:pt x="60959" y="25908"/>
                </a:lnTo>
                <a:lnTo>
                  <a:pt x="66338" y="3048"/>
                </a:lnTo>
                <a:close/>
              </a:path>
              <a:path w="67309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51203" y="2157983"/>
            <a:ext cx="67056" cy="868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39596" y="2119883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4" h="121919">
                <a:moveTo>
                  <a:pt x="67056" y="118872"/>
                </a:moveTo>
                <a:lnTo>
                  <a:pt x="15240" y="118872"/>
                </a:lnTo>
                <a:lnTo>
                  <a:pt x="15240" y="121920"/>
                </a:lnTo>
                <a:lnTo>
                  <a:pt x="67056" y="121920"/>
                </a:lnTo>
                <a:lnTo>
                  <a:pt x="67056" y="118872"/>
                </a:lnTo>
                <a:close/>
              </a:path>
              <a:path w="131444" h="121919">
                <a:moveTo>
                  <a:pt x="44195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10667" y="6096"/>
                </a:lnTo>
                <a:lnTo>
                  <a:pt x="13715" y="9144"/>
                </a:lnTo>
                <a:lnTo>
                  <a:pt x="16763" y="15240"/>
                </a:lnTo>
                <a:lnTo>
                  <a:pt x="19812" y="19812"/>
                </a:lnTo>
                <a:lnTo>
                  <a:pt x="42671" y="71627"/>
                </a:lnTo>
                <a:lnTo>
                  <a:pt x="36575" y="100584"/>
                </a:lnTo>
                <a:lnTo>
                  <a:pt x="35051" y="108204"/>
                </a:lnTo>
                <a:lnTo>
                  <a:pt x="32003" y="114300"/>
                </a:lnTo>
                <a:lnTo>
                  <a:pt x="28956" y="117348"/>
                </a:lnTo>
                <a:lnTo>
                  <a:pt x="24384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3340" y="114300"/>
                </a:lnTo>
                <a:lnTo>
                  <a:pt x="51815" y="112775"/>
                </a:lnTo>
                <a:lnTo>
                  <a:pt x="51815" y="108204"/>
                </a:lnTo>
                <a:lnTo>
                  <a:pt x="59435" y="70104"/>
                </a:lnTo>
                <a:lnTo>
                  <a:pt x="65826" y="62484"/>
                </a:lnTo>
                <a:lnTo>
                  <a:pt x="57912" y="62484"/>
                </a:lnTo>
                <a:lnTo>
                  <a:pt x="41147" y="22860"/>
                </a:lnTo>
                <a:lnTo>
                  <a:pt x="38100" y="16764"/>
                </a:lnTo>
                <a:lnTo>
                  <a:pt x="38100" y="9144"/>
                </a:lnTo>
                <a:lnTo>
                  <a:pt x="39623" y="6096"/>
                </a:lnTo>
                <a:lnTo>
                  <a:pt x="42671" y="4572"/>
                </a:lnTo>
                <a:lnTo>
                  <a:pt x="44195" y="3048"/>
                </a:lnTo>
                <a:close/>
              </a:path>
              <a:path w="131444" h="121919">
                <a:moveTo>
                  <a:pt x="120395" y="4572"/>
                </a:moveTo>
                <a:lnTo>
                  <a:pt x="96012" y="4572"/>
                </a:lnTo>
                <a:lnTo>
                  <a:pt x="96012" y="6096"/>
                </a:lnTo>
                <a:lnTo>
                  <a:pt x="97535" y="7620"/>
                </a:lnTo>
                <a:lnTo>
                  <a:pt x="97535" y="15240"/>
                </a:lnTo>
                <a:lnTo>
                  <a:pt x="94487" y="18288"/>
                </a:lnTo>
                <a:lnTo>
                  <a:pt x="89915" y="24384"/>
                </a:lnTo>
                <a:lnTo>
                  <a:pt x="57912" y="62484"/>
                </a:lnTo>
                <a:lnTo>
                  <a:pt x="65826" y="62484"/>
                </a:lnTo>
                <a:lnTo>
                  <a:pt x="99059" y="22860"/>
                </a:lnTo>
                <a:lnTo>
                  <a:pt x="103631" y="16764"/>
                </a:lnTo>
                <a:lnTo>
                  <a:pt x="108203" y="13716"/>
                </a:lnTo>
                <a:lnTo>
                  <a:pt x="111251" y="12192"/>
                </a:lnTo>
                <a:lnTo>
                  <a:pt x="112775" y="9144"/>
                </a:lnTo>
                <a:lnTo>
                  <a:pt x="115823" y="6096"/>
                </a:lnTo>
                <a:lnTo>
                  <a:pt x="120395" y="4572"/>
                </a:lnTo>
                <a:close/>
              </a:path>
              <a:path w="131444" h="121919">
                <a:moveTo>
                  <a:pt x="126491" y="3048"/>
                </a:moveTo>
                <a:lnTo>
                  <a:pt x="92963" y="3048"/>
                </a:lnTo>
                <a:lnTo>
                  <a:pt x="94487" y="4572"/>
                </a:lnTo>
                <a:lnTo>
                  <a:pt x="123443" y="4572"/>
                </a:lnTo>
                <a:lnTo>
                  <a:pt x="126491" y="3048"/>
                </a:lnTo>
                <a:close/>
              </a:path>
              <a:path w="131444" h="121919">
                <a:moveTo>
                  <a:pt x="53340" y="0"/>
                </a:moveTo>
                <a:lnTo>
                  <a:pt x="1523" y="0"/>
                </a:lnTo>
                <a:lnTo>
                  <a:pt x="0" y="3048"/>
                </a:lnTo>
                <a:lnTo>
                  <a:pt x="53340" y="3048"/>
                </a:lnTo>
                <a:lnTo>
                  <a:pt x="53340" y="0"/>
                </a:lnTo>
                <a:close/>
              </a:path>
              <a:path w="131444" h="121919">
                <a:moveTo>
                  <a:pt x="131063" y="0"/>
                </a:moveTo>
                <a:lnTo>
                  <a:pt x="88391" y="0"/>
                </a:lnTo>
                <a:lnTo>
                  <a:pt x="88391" y="3048"/>
                </a:lnTo>
                <a:lnTo>
                  <a:pt x="129540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03348" y="219379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60092" y="21777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60092" y="22113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06879" y="219379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32760" y="2150364"/>
            <a:ext cx="169163" cy="94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90288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7620" y="7619"/>
                </a:lnTo>
                <a:lnTo>
                  <a:pt x="16763" y="16763"/>
                </a:lnTo>
                <a:lnTo>
                  <a:pt x="19812" y="21335"/>
                </a:lnTo>
                <a:lnTo>
                  <a:pt x="21336" y="25907"/>
                </a:lnTo>
                <a:lnTo>
                  <a:pt x="24384" y="32003"/>
                </a:lnTo>
                <a:lnTo>
                  <a:pt x="25908" y="36575"/>
                </a:lnTo>
                <a:lnTo>
                  <a:pt x="28956" y="44195"/>
                </a:lnTo>
                <a:lnTo>
                  <a:pt x="30479" y="50291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7" y="86867"/>
                </a:lnTo>
                <a:lnTo>
                  <a:pt x="33266" y="95107"/>
                </a:lnTo>
                <a:lnTo>
                  <a:pt x="25146" y="135254"/>
                </a:lnTo>
                <a:lnTo>
                  <a:pt x="22336" y="141827"/>
                </a:lnTo>
                <a:lnTo>
                  <a:pt x="19812" y="147827"/>
                </a:lnTo>
                <a:lnTo>
                  <a:pt x="15239" y="155447"/>
                </a:lnTo>
                <a:lnTo>
                  <a:pt x="7620" y="160019"/>
                </a:lnTo>
                <a:lnTo>
                  <a:pt x="0" y="163067"/>
                </a:lnTo>
                <a:lnTo>
                  <a:pt x="0" y="167639"/>
                </a:lnTo>
                <a:lnTo>
                  <a:pt x="36575" y="135635"/>
                </a:lnTo>
                <a:lnTo>
                  <a:pt x="49434" y="97274"/>
                </a:lnTo>
                <a:lnTo>
                  <a:pt x="50291" y="83819"/>
                </a:lnTo>
                <a:lnTo>
                  <a:pt x="49768" y="74009"/>
                </a:lnTo>
                <a:lnTo>
                  <a:pt x="35242" y="30099"/>
                </a:lnTo>
                <a:lnTo>
                  <a:pt x="22860" y="16763"/>
                </a:lnTo>
                <a:lnTo>
                  <a:pt x="18859" y="11572"/>
                </a:lnTo>
                <a:lnTo>
                  <a:pt x="13715" y="7238"/>
                </a:lnTo>
                <a:lnTo>
                  <a:pt x="7429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48555" y="21137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8" y="0"/>
                </a:moveTo>
                <a:lnTo>
                  <a:pt x="12192" y="33527"/>
                </a:lnTo>
                <a:lnTo>
                  <a:pt x="619" y="70175"/>
                </a:lnTo>
                <a:lnTo>
                  <a:pt x="0" y="83819"/>
                </a:lnTo>
                <a:lnTo>
                  <a:pt x="285" y="93178"/>
                </a:lnTo>
                <a:lnTo>
                  <a:pt x="14097" y="136778"/>
                </a:lnTo>
                <a:lnTo>
                  <a:pt x="42195" y="164163"/>
                </a:lnTo>
                <a:lnTo>
                  <a:pt x="48768" y="167639"/>
                </a:lnTo>
                <a:lnTo>
                  <a:pt x="48768" y="163067"/>
                </a:lnTo>
                <a:lnTo>
                  <a:pt x="42672" y="160019"/>
                </a:lnTo>
                <a:lnTo>
                  <a:pt x="28956" y="146303"/>
                </a:lnTo>
                <a:lnTo>
                  <a:pt x="25908" y="140207"/>
                </a:lnTo>
                <a:lnTo>
                  <a:pt x="25908" y="137159"/>
                </a:lnTo>
                <a:lnTo>
                  <a:pt x="22860" y="131063"/>
                </a:lnTo>
                <a:lnTo>
                  <a:pt x="21336" y="124967"/>
                </a:lnTo>
                <a:lnTo>
                  <a:pt x="19812" y="115823"/>
                </a:lnTo>
                <a:lnTo>
                  <a:pt x="18049" y="108442"/>
                </a:lnTo>
                <a:lnTo>
                  <a:pt x="17145" y="100202"/>
                </a:lnTo>
                <a:lnTo>
                  <a:pt x="16879" y="93178"/>
                </a:lnTo>
                <a:lnTo>
                  <a:pt x="16764" y="82295"/>
                </a:lnTo>
                <a:lnTo>
                  <a:pt x="17025" y="72532"/>
                </a:lnTo>
                <a:lnTo>
                  <a:pt x="24574" y="32575"/>
                </a:lnTo>
                <a:lnTo>
                  <a:pt x="48768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34967" y="211683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5" h="125094">
                <a:moveTo>
                  <a:pt x="39624" y="120396"/>
                </a:moveTo>
                <a:lnTo>
                  <a:pt x="12192" y="120396"/>
                </a:lnTo>
                <a:lnTo>
                  <a:pt x="9144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5" h="125094">
                <a:moveTo>
                  <a:pt x="33528" y="15240"/>
                </a:moveTo>
                <a:lnTo>
                  <a:pt x="13716" y="15240"/>
                </a:lnTo>
                <a:lnTo>
                  <a:pt x="15240" y="16764"/>
                </a:lnTo>
                <a:lnTo>
                  <a:pt x="15240" y="18288"/>
                </a:lnTo>
                <a:lnTo>
                  <a:pt x="16764" y="18288"/>
                </a:lnTo>
                <a:lnTo>
                  <a:pt x="16764" y="19812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4" y="115824"/>
                </a:lnTo>
                <a:lnTo>
                  <a:pt x="16764" y="117348"/>
                </a:lnTo>
                <a:lnTo>
                  <a:pt x="13716" y="120396"/>
                </a:lnTo>
                <a:lnTo>
                  <a:pt x="36576" y="120396"/>
                </a:lnTo>
                <a:lnTo>
                  <a:pt x="35052" y="118872"/>
                </a:lnTo>
                <a:lnTo>
                  <a:pt x="35052" y="115824"/>
                </a:lnTo>
                <a:lnTo>
                  <a:pt x="33528" y="114300"/>
                </a:lnTo>
                <a:lnTo>
                  <a:pt x="33528" y="15240"/>
                </a:lnTo>
                <a:close/>
              </a:path>
              <a:path w="48895" h="125094">
                <a:moveTo>
                  <a:pt x="33528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6764"/>
                </a:lnTo>
                <a:lnTo>
                  <a:pt x="9144" y="15240"/>
                </a:lnTo>
                <a:lnTo>
                  <a:pt x="33528" y="15240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07891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6096" y="7619"/>
                </a:lnTo>
                <a:lnTo>
                  <a:pt x="10668" y="12191"/>
                </a:lnTo>
                <a:lnTo>
                  <a:pt x="13716" y="16763"/>
                </a:lnTo>
                <a:lnTo>
                  <a:pt x="18287" y="21335"/>
                </a:lnTo>
                <a:lnTo>
                  <a:pt x="21336" y="25907"/>
                </a:lnTo>
                <a:lnTo>
                  <a:pt x="24384" y="32003"/>
                </a:lnTo>
                <a:lnTo>
                  <a:pt x="25908" y="36575"/>
                </a:lnTo>
                <a:lnTo>
                  <a:pt x="27432" y="44195"/>
                </a:lnTo>
                <a:lnTo>
                  <a:pt x="30480" y="50291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8" y="86867"/>
                </a:lnTo>
                <a:lnTo>
                  <a:pt x="33242" y="95107"/>
                </a:lnTo>
                <a:lnTo>
                  <a:pt x="32385" y="103631"/>
                </a:lnTo>
                <a:lnTo>
                  <a:pt x="30956" y="112156"/>
                </a:lnTo>
                <a:lnTo>
                  <a:pt x="28956" y="120395"/>
                </a:lnTo>
                <a:lnTo>
                  <a:pt x="27289" y="128111"/>
                </a:lnTo>
                <a:lnTo>
                  <a:pt x="0" y="163067"/>
                </a:lnTo>
                <a:lnTo>
                  <a:pt x="0" y="167639"/>
                </a:lnTo>
                <a:lnTo>
                  <a:pt x="35052" y="135635"/>
                </a:lnTo>
                <a:lnTo>
                  <a:pt x="49410" y="97274"/>
                </a:lnTo>
                <a:lnTo>
                  <a:pt x="50292" y="83819"/>
                </a:lnTo>
                <a:lnTo>
                  <a:pt x="49744" y="74009"/>
                </a:lnTo>
                <a:lnTo>
                  <a:pt x="34480" y="30099"/>
                </a:lnTo>
                <a:lnTo>
                  <a:pt x="22860" y="16763"/>
                </a:lnTo>
                <a:lnTo>
                  <a:pt x="18002" y="11572"/>
                </a:lnTo>
                <a:lnTo>
                  <a:pt x="12573" y="7238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63111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39" y="33527"/>
                </a:lnTo>
                <a:lnTo>
                  <a:pt x="881" y="70175"/>
                </a:lnTo>
                <a:lnTo>
                  <a:pt x="0" y="83819"/>
                </a:lnTo>
                <a:lnTo>
                  <a:pt x="547" y="93178"/>
                </a:lnTo>
                <a:lnTo>
                  <a:pt x="15811" y="136778"/>
                </a:lnTo>
                <a:lnTo>
                  <a:pt x="43719" y="164163"/>
                </a:lnTo>
                <a:lnTo>
                  <a:pt x="50291" y="167639"/>
                </a:lnTo>
                <a:lnTo>
                  <a:pt x="50291" y="163067"/>
                </a:lnTo>
                <a:lnTo>
                  <a:pt x="44196" y="160019"/>
                </a:lnTo>
                <a:lnTo>
                  <a:pt x="39624" y="155447"/>
                </a:lnTo>
                <a:lnTo>
                  <a:pt x="36575" y="150875"/>
                </a:lnTo>
                <a:lnTo>
                  <a:pt x="32003" y="146303"/>
                </a:lnTo>
                <a:lnTo>
                  <a:pt x="28955" y="140207"/>
                </a:lnTo>
                <a:lnTo>
                  <a:pt x="25908" y="137159"/>
                </a:lnTo>
                <a:lnTo>
                  <a:pt x="22860" y="124967"/>
                </a:lnTo>
                <a:lnTo>
                  <a:pt x="19812" y="115823"/>
                </a:lnTo>
                <a:lnTo>
                  <a:pt x="18930" y="108442"/>
                </a:lnTo>
                <a:lnTo>
                  <a:pt x="18478" y="100202"/>
                </a:lnTo>
                <a:lnTo>
                  <a:pt x="18345" y="93178"/>
                </a:lnTo>
                <a:lnTo>
                  <a:pt x="18423" y="70175"/>
                </a:lnTo>
                <a:lnTo>
                  <a:pt x="25527" y="32575"/>
                </a:lnTo>
                <a:lnTo>
                  <a:pt x="50291" y="3047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69308" y="221742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20" h="71755">
                <a:moveTo>
                  <a:pt x="38608" y="9144"/>
                </a:moveTo>
                <a:lnTo>
                  <a:pt x="22859" y="9144"/>
                </a:lnTo>
                <a:lnTo>
                  <a:pt x="28955" y="12191"/>
                </a:lnTo>
                <a:lnTo>
                  <a:pt x="32003" y="15239"/>
                </a:lnTo>
                <a:lnTo>
                  <a:pt x="33527" y="18287"/>
                </a:lnTo>
                <a:lnTo>
                  <a:pt x="33527" y="28955"/>
                </a:lnTo>
                <a:lnTo>
                  <a:pt x="30479" y="35051"/>
                </a:lnTo>
                <a:lnTo>
                  <a:pt x="25907" y="42672"/>
                </a:lnTo>
                <a:lnTo>
                  <a:pt x="21002" y="47791"/>
                </a:lnTo>
                <a:lnTo>
                  <a:pt x="15239" y="53911"/>
                </a:lnTo>
                <a:lnTo>
                  <a:pt x="8256" y="60959"/>
                </a:lnTo>
                <a:lnTo>
                  <a:pt x="0" y="68579"/>
                </a:lnTo>
                <a:lnTo>
                  <a:pt x="0" y="71627"/>
                </a:lnTo>
                <a:lnTo>
                  <a:pt x="39624" y="71627"/>
                </a:lnTo>
                <a:lnTo>
                  <a:pt x="43281" y="62483"/>
                </a:lnTo>
                <a:lnTo>
                  <a:pt x="12191" y="62483"/>
                </a:lnTo>
                <a:lnTo>
                  <a:pt x="27431" y="47244"/>
                </a:lnTo>
                <a:lnTo>
                  <a:pt x="33527" y="39624"/>
                </a:lnTo>
                <a:lnTo>
                  <a:pt x="36575" y="33527"/>
                </a:lnTo>
                <a:lnTo>
                  <a:pt x="38100" y="28955"/>
                </a:lnTo>
                <a:lnTo>
                  <a:pt x="41147" y="22859"/>
                </a:lnTo>
                <a:lnTo>
                  <a:pt x="41147" y="13715"/>
                </a:lnTo>
                <a:lnTo>
                  <a:pt x="39624" y="10668"/>
                </a:lnTo>
                <a:lnTo>
                  <a:pt x="38608" y="9144"/>
                </a:lnTo>
                <a:close/>
              </a:path>
              <a:path w="45720" h="71755">
                <a:moveTo>
                  <a:pt x="45719" y="56387"/>
                </a:moveTo>
                <a:lnTo>
                  <a:pt x="42671" y="56387"/>
                </a:lnTo>
                <a:lnTo>
                  <a:pt x="42671" y="57911"/>
                </a:lnTo>
                <a:lnTo>
                  <a:pt x="39624" y="60959"/>
                </a:lnTo>
                <a:lnTo>
                  <a:pt x="38100" y="60959"/>
                </a:lnTo>
                <a:lnTo>
                  <a:pt x="38100" y="62483"/>
                </a:lnTo>
                <a:lnTo>
                  <a:pt x="43281" y="62483"/>
                </a:lnTo>
                <a:lnTo>
                  <a:pt x="45719" y="56387"/>
                </a:lnTo>
                <a:close/>
              </a:path>
              <a:path w="45720" h="71755">
                <a:moveTo>
                  <a:pt x="27431" y="0"/>
                </a:moveTo>
                <a:lnTo>
                  <a:pt x="15239" y="0"/>
                </a:lnTo>
                <a:lnTo>
                  <a:pt x="6095" y="9144"/>
                </a:lnTo>
                <a:lnTo>
                  <a:pt x="3047" y="13715"/>
                </a:lnTo>
                <a:lnTo>
                  <a:pt x="1524" y="19811"/>
                </a:lnTo>
                <a:lnTo>
                  <a:pt x="4571" y="19811"/>
                </a:lnTo>
                <a:lnTo>
                  <a:pt x="6095" y="15239"/>
                </a:lnTo>
                <a:lnTo>
                  <a:pt x="7619" y="12191"/>
                </a:lnTo>
                <a:lnTo>
                  <a:pt x="10667" y="10668"/>
                </a:lnTo>
                <a:lnTo>
                  <a:pt x="13715" y="10668"/>
                </a:lnTo>
                <a:lnTo>
                  <a:pt x="15239" y="9144"/>
                </a:lnTo>
                <a:lnTo>
                  <a:pt x="38608" y="9144"/>
                </a:lnTo>
                <a:lnTo>
                  <a:pt x="36575" y="609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05200" y="2217420"/>
            <a:ext cx="27940" cy="71755"/>
          </a:xfrm>
          <a:custGeom>
            <a:avLst/>
            <a:gdLst/>
            <a:ahLst/>
            <a:cxnLst/>
            <a:rect l="l" t="t" r="r" b="b"/>
            <a:pathLst>
              <a:path w="27939" h="71755">
                <a:moveTo>
                  <a:pt x="27432" y="68579"/>
                </a:moveTo>
                <a:lnTo>
                  <a:pt x="0" y="68579"/>
                </a:lnTo>
                <a:lnTo>
                  <a:pt x="0" y="71627"/>
                </a:lnTo>
                <a:lnTo>
                  <a:pt x="27432" y="71627"/>
                </a:lnTo>
                <a:lnTo>
                  <a:pt x="27432" y="68579"/>
                </a:lnTo>
                <a:close/>
              </a:path>
              <a:path w="27939" h="71755">
                <a:moveTo>
                  <a:pt x="16763" y="9144"/>
                </a:moveTo>
                <a:lnTo>
                  <a:pt x="7620" y="9144"/>
                </a:lnTo>
                <a:lnTo>
                  <a:pt x="7620" y="12191"/>
                </a:lnTo>
                <a:lnTo>
                  <a:pt x="9144" y="16763"/>
                </a:lnTo>
                <a:lnTo>
                  <a:pt x="9144" y="62483"/>
                </a:lnTo>
                <a:lnTo>
                  <a:pt x="7620" y="65531"/>
                </a:lnTo>
                <a:lnTo>
                  <a:pt x="7620" y="68579"/>
                </a:lnTo>
                <a:lnTo>
                  <a:pt x="19812" y="68579"/>
                </a:lnTo>
                <a:lnTo>
                  <a:pt x="18287" y="67055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9144"/>
                </a:lnTo>
                <a:close/>
              </a:path>
              <a:path w="27939" h="71755">
                <a:moveTo>
                  <a:pt x="16763" y="0"/>
                </a:moveTo>
                <a:lnTo>
                  <a:pt x="15239" y="0"/>
                </a:lnTo>
                <a:lnTo>
                  <a:pt x="0" y="9144"/>
                </a:lnTo>
                <a:lnTo>
                  <a:pt x="0" y="10668"/>
                </a:lnTo>
                <a:lnTo>
                  <a:pt x="3048" y="10668"/>
                </a:lnTo>
                <a:lnTo>
                  <a:pt x="4572" y="9144"/>
                </a:lnTo>
                <a:lnTo>
                  <a:pt x="16763" y="9144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18659" y="215798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179" y="82296"/>
                </a:moveTo>
                <a:lnTo>
                  <a:pt x="7619" y="82296"/>
                </a:lnTo>
                <a:lnTo>
                  <a:pt x="9143" y="83820"/>
                </a:lnTo>
                <a:lnTo>
                  <a:pt x="10667" y="83820"/>
                </a:lnTo>
                <a:lnTo>
                  <a:pt x="22860" y="86868"/>
                </a:lnTo>
                <a:lnTo>
                  <a:pt x="35051" y="86868"/>
                </a:lnTo>
                <a:lnTo>
                  <a:pt x="41148" y="83820"/>
                </a:lnTo>
                <a:lnTo>
                  <a:pt x="43179" y="82296"/>
                </a:lnTo>
                <a:close/>
              </a:path>
              <a:path w="67310" h="86994">
                <a:moveTo>
                  <a:pt x="7619" y="54864"/>
                </a:moveTo>
                <a:lnTo>
                  <a:pt x="4572" y="54864"/>
                </a:lnTo>
                <a:lnTo>
                  <a:pt x="0" y="85344"/>
                </a:lnTo>
                <a:lnTo>
                  <a:pt x="1524" y="85344"/>
                </a:lnTo>
                <a:lnTo>
                  <a:pt x="4572" y="82296"/>
                </a:lnTo>
                <a:lnTo>
                  <a:pt x="43179" y="82296"/>
                </a:lnTo>
                <a:lnTo>
                  <a:pt x="45212" y="80772"/>
                </a:lnTo>
                <a:lnTo>
                  <a:pt x="24384" y="80772"/>
                </a:lnTo>
                <a:lnTo>
                  <a:pt x="18287" y="79248"/>
                </a:lnTo>
                <a:lnTo>
                  <a:pt x="13715" y="74675"/>
                </a:lnTo>
                <a:lnTo>
                  <a:pt x="10667" y="70104"/>
                </a:lnTo>
                <a:lnTo>
                  <a:pt x="7619" y="64008"/>
                </a:lnTo>
                <a:lnTo>
                  <a:pt x="7619" y="54864"/>
                </a:lnTo>
                <a:close/>
              </a:path>
              <a:path w="67310" h="86994">
                <a:moveTo>
                  <a:pt x="48767" y="0"/>
                </a:moveTo>
                <a:lnTo>
                  <a:pt x="35051" y="0"/>
                </a:lnTo>
                <a:lnTo>
                  <a:pt x="27431" y="1524"/>
                </a:lnTo>
                <a:lnTo>
                  <a:pt x="22860" y="6096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2860"/>
                </a:lnTo>
                <a:lnTo>
                  <a:pt x="10667" y="27432"/>
                </a:lnTo>
                <a:lnTo>
                  <a:pt x="12191" y="32004"/>
                </a:lnTo>
                <a:lnTo>
                  <a:pt x="13715" y="35051"/>
                </a:lnTo>
                <a:lnTo>
                  <a:pt x="15239" y="39624"/>
                </a:lnTo>
                <a:lnTo>
                  <a:pt x="21336" y="44196"/>
                </a:lnTo>
                <a:lnTo>
                  <a:pt x="36575" y="51816"/>
                </a:lnTo>
                <a:lnTo>
                  <a:pt x="41148" y="54864"/>
                </a:lnTo>
                <a:lnTo>
                  <a:pt x="44195" y="57912"/>
                </a:lnTo>
                <a:lnTo>
                  <a:pt x="45719" y="60960"/>
                </a:lnTo>
                <a:lnTo>
                  <a:pt x="47243" y="65532"/>
                </a:lnTo>
                <a:lnTo>
                  <a:pt x="45719" y="68580"/>
                </a:lnTo>
                <a:lnTo>
                  <a:pt x="45719" y="71627"/>
                </a:lnTo>
                <a:lnTo>
                  <a:pt x="39624" y="77724"/>
                </a:lnTo>
                <a:lnTo>
                  <a:pt x="33527" y="80772"/>
                </a:lnTo>
                <a:lnTo>
                  <a:pt x="45212" y="80772"/>
                </a:lnTo>
                <a:lnTo>
                  <a:pt x="47243" y="79248"/>
                </a:lnTo>
                <a:lnTo>
                  <a:pt x="54863" y="74675"/>
                </a:lnTo>
                <a:lnTo>
                  <a:pt x="59436" y="70104"/>
                </a:lnTo>
                <a:lnTo>
                  <a:pt x="60960" y="60960"/>
                </a:lnTo>
                <a:lnTo>
                  <a:pt x="60960" y="54387"/>
                </a:lnTo>
                <a:lnTo>
                  <a:pt x="28955" y="28956"/>
                </a:lnTo>
                <a:lnTo>
                  <a:pt x="24384" y="24384"/>
                </a:lnTo>
                <a:lnTo>
                  <a:pt x="24384" y="12192"/>
                </a:lnTo>
                <a:lnTo>
                  <a:pt x="25907" y="9144"/>
                </a:lnTo>
                <a:lnTo>
                  <a:pt x="28955" y="7620"/>
                </a:lnTo>
                <a:lnTo>
                  <a:pt x="32003" y="4572"/>
                </a:lnTo>
                <a:lnTo>
                  <a:pt x="36575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3339" y="1524"/>
                </a:lnTo>
                <a:lnTo>
                  <a:pt x="48767" y="0"/>
                </a:lnTo>
                <a:close/>
              </a:path>
              <a:path w="67310" h="86994">
                <a:moveTo>
                  <a:pt x="66338" y="3048"/>
                </a:moveTo>
                <a:lnTo>
                  <a:pt x="47243" y="3048"/>
                </a:lnTo>
                <a:lnTo>
                  <a:pt x="56387" y="12192"/>
                </a:lnTo>
                <a:lnTo>
                  <a:pt x="57912" y="18288"/>
                </a:lnTo>
                <a:lnTo>
                  <a:pt x="57912" y="25908"/>
                </a:lnTo>
                <a:lnTo>
                  <a:pt x="60960" y="25908"/>
                </a:lnTo>
                <a:lnTo>
                  <a:pt x="66338" y="3048"/>
                </a:lnTo>
                <a:close/>
              </a:path>
              <a:path w="67310" h="86994">
                <a:moveTo>
                  <a:pt x="67055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6697" y="1524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297679" y="2119883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5" h="121919">
                <a:moveTo>
                  <a:pt x="65532" y="118872"/>
                </a:moveTo>
                <a:lnTo>
                  <a:pt x="15240" y="118872"/>
                </a:lnTo>
                <a:lnTo>
                  <a:pt x="15240" y="121920"/>
                </a:lnTo>
                <a:lnTo>
                  <a:pt x="65532" y="121920"/>
                </a:lnTo>
                <a:lnTo>
                  <a:pt x="65532" y="118872"/>
                </a:lnTo>
                <a:close/>
              </a:path>
              <a:path w="131445" h="121919">
                <a:moveTo>
                  <a:pt x="44196" y="3048"/>
                </a:moveTo>
                <a:lnTo>
                  <a:pt x="4572" y="3048"/>
                </a:lnTo>
                <a:lnTo>
                  <a:pt x="6096" y="4572"/>
                </a:lnTo>
                <a:lnTo>
                  <a:pt x="10668" y="6096"/>
                </a:lnTo>
                <a:lnTo>
                  <a:pt x="13716" y="9144"/>
                </a:lnTo>
                <a:lnTo>
                  <a:pt x="16764" y="15240"/>
                </a:lnTo>
                <a:lnTo>
                  <a:pt x="18287" y="19812"/>
                </a:lnTo>
                <a:lnTo>
                  <a:pt x="41148" y="71627"/>
                </a:lnTo>
                <a:lnTo>
                  <a:pt x="33528" y="111251"/>
                </a:lnTo>
                <a:lnTo>
                  <a:pt x="24384" y="118872"/>
                </a:lnTo>
                <a:lnTo>
                  <a:pt x="57912" y="118872"/>
                </a:lnTo>
                <a:lnTo>
                  <a:pt x="54864" y="117348"/>
                </a:lnTo>
                <a:lnTo>
                  <a:pt x="53340" y="114300"/>
                </a:lnTo>
                <a:lnTo>
                  <a:pt x="51816" y="112775"/>
                </a:lnTo>
                <a:lnTo>
                  <a:pt x="51816" y="108204"/>
                </a:lnTo>
                <a:lnTo>
                  <a:pt x="59436" y="70104"/>
                </a:lnTo>
                <a:lnTo>
                  <a:pt x="65826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8100" y="16764"/>
                </a:lnTo>
                <a:lnTo>
                  <a:pt x="36575" y="13716"/>
                </a:lnTo>
                <a:lnTo>
                  <a:pt x="38100" y="12192"/>
                </a:lnTo>
                <a:lnTo>
                  <a:pt x="38100" y="9144"/>
                </a:lnTo>
                <a:lnTo>
                  <a:pt x="39624" y="6096"/>
                </a:lnTo>
                <a:lnTo>
                  <a:pt x="41148" y="4572"/>
                </a:lnTo>
                <a:lnTo>
                  <a:pt x="44196" y="3048"/>
                </a:lnTo>
                <a:close/>
              </a:path>
              <a:path w="131445" h="121919">
                <a:moveTo>
                  <a:pt x="120396" y="4572"/>
                </a:moveTo>
                <a:lnTo>
                  <a:pt x="94487" y="4572"/>
                </a:lnTo>
                <a:lnTo>
                  <a:pt x="97536" y="7620"/>
                </a:lnTo>
                <a:lnTo>
                  <a:pt x="97536" y="12192"/>
                </a:lnTo>
                <a:lnTo>
                  <a:pt x="94487" y="18288"/>
                </a:lnTo>
                <a:lnTo>
                  <a:pt x="88392" y="24384"/>
                </a:lnTo>
                <a:lnTo>
                  <a:pt x="57912" y="62484"/>
                </a:lnTo>
                <a:lnTo>
                  <a:pt x="65826" y="62484"/>
                </a:lnTo>
                <a:lnTo>
                  <a:pt x="99060" y="22860"/>
                </a:lnTo>
                <a:lnTo>
                  <a:pt x="103632" y="16764"/>
                </a:lnTo>
                <a:lnTo>
                  <a:pt x="108204" y="13716"/>
                </a:lnTo>
                <a:lnTo>
                  <a:pt x="115824" y="6096"/>
                </a:lnTo>
                <a:lnTo>
                  <a:pt x="120396" y="4572"/>
                </a:lnTo>
                <a:close/>
              </a:path>
              <a:path w="131445" h="121919">
                <a:moveTo>
                  <a:pt x="126492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123444" y="4572"/>
                </a:lnTo>
                <a:lnTo>
                  <a:pt x="126492" y="3048"/>
                </a:lnTo>
                <a:close/>
              </a:path>
              <a:path w="131445" h="121919">
                <a:moveTo>
                  <a:pt x="53340" y="0"/>
                </a:moveTo>
                <a:lnTo>
                  <a:pt x="1524" y="0"/>
                </a:lnTo>
                <a:lnTo>
                  <a:pt x="0" y="3048"/>
                </a:lnTo>
                <a:lnTo>
                  <a:pt x="53340" y="3048"/>
                </a:lnTo>
                <a:lnTo>
                  <a:pt x="53340" y="0"/>
                </a:lnTo>
                <a:close/>
              </a:path>
              <a:path w="131445" h="121919">
                <a:moveTo>
                  <a:pt x="131064" y="0"/>
                </a:moveTo>
                <a:lnTo>
                  <a:pt x="86868" y="0"/>
                </a:lnTo>
                <a:lnTo>
                  <a:pt x="85344" y="3048"/>
                </a:lnTo>
                <a:lnTo>
                  <a:pt x="129540" y="3048"/>
                </a:lnTo>
                <a:lnTo>
                  <a:pt x="13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34740" y="215798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687" y="82296"/>
                </a:moveTo>
                <a:lnTo>
                  <a:pt x="7620" y="82296"/>
                </a:lnTo>
                <a:lnTo>
                  <a:pt x="9144" y="83820"/>
                </a:lnTo>
                <a:lnTo>
                  <a:pt x="12192" y="83820"/>
                </a:lnTo>
                <a:lnTo>
                  <a:pt x="16763" y="85344"/>
                </a:lnTo>
                <a:lnTo>
                  <a:pt x="22860" y="86868"/>
                </a:lnTo>
                <a:lnTo>
                  <a:pt x="35051" y="86868"/>
                </a:lnTo>
                <a:lnTo>
                  <a:pt x="41148" y="83820"/>
                </a:lnTo>
                <a:lnTo>
                  <a:pt x="43687" y="82296"/>
                </a:lnTo>
                <a:close/>
              </a:path>
              <a:path w="67310" h="86994">
                <a:moveTo>
                  <a:pt x="9144" y="54864"/>
                </a:moveTo>
                <a:lnTo>
                  <a:pt x="6096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572" y="82296"/>
                </a:lnTo>
                <a:lnTo>
                  <a:pt x="43687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15239" y="74675"/>
                </a:lnTo>
                <a:lnTo>
                  <a:pt x="10668" y="70104"/>
                </a:lnTo>
                <a:lnTo>
                  <a:pt x="9144" y="64008"/>
                </a:lnTo>
                <a:lnTo>
                  <a:pt x="9144" y="54864"/>
                </a:lnTo>
                <a:close/>
              </a:path>
              <a:path w="67310" h="86994">
                <a:moveTo>
                  <a:pt x="50292" y="0"/>
                </a:moveTo>
                <a:lnTo>
                  <a:pt x="35051" y="0"/>
                </a:lnTo>
                <a:lnTo>
                  <a:pt x="28956" y="1524"/>
                </a:lnTo>
                <a:lnTo>
                  <a:pt x="16763" y="10668"/>
                </a:lnTo>
                <a:lnTo>
                  <a:pt x="13715" y="22860"/>
                </a:lnTo>
                <a:lnTo>
                  <a:pt x="12192" y="27432"/>
                </a:lnTo>
                <a:lnTo>
                  <a:pt x="12192" y="32004"/>
                </a:lnTo>
                <a:lnTo>
                  <a:pt x="15239" y="35051"/>
                </a:lnTo>
                <a:lnTo>
                  <a:pt x="15239" y="39624"/>
                </a:lnTo>
                <a:lnTo>
                  <a:pt x="19812" y="44196"/>
                </a:lnTo>
                <a:lnTo>
                  <a:pt x="28956" y="47244"/>
                </a:lnTo>
                <a:lnTo>
                  <a:pt x="36575" y="51816"/>
                </a:lnTo>
                <a:lnTo>
                  <a:pt x="41148" y="54864"/>
                </a:lnTo>
                <a:lnTo>
                  <a:pt x="42672" y="57912"/>
                </a:lnTo>
                <a:lnTo>
                  <a:pt x="45720" y="60960"/>
                </a:lnTo>
                <a:lnTo>
                  <a:pt x="47244" y="65532"/>
                </a:lnTo>
                <a:lnTo>
                  <a:pt x="42672" y="74675"/>
                </a:lnTo>
                <a:lnTo>
                  <a:pt x="38100" y="79248"/>
                </a:lnTo>
                <a:lnTo>
                  <a:pt x="33527" y="80772"/>
                </a:lnTo>
                <a:lnTo>
                  <a:pt x="46228" y="80772"/>
                </a:lnTo>
                <a:lnTo>
                  <a:pt x="61174" y="54387"/>
                </a:lnTo>
                <a:lnTo>
                  <a:pt x="59245" y="48387"/>
                </a:lnTo>
                <a:lnTo>
                  <a:pt x="54744" y="42957"/>
                </a:lnTo>
                <a:lnTo>
                  <a:pt x="47244" y="38100"/>
                </a:lnTo>
                <a:lnTo>
                  <a:pt x="36575" y="30480"/>
                </a:lnTo>
                <a:lnTo>
                  <a:pt x="30480" y="28956"/>
                </a:lnTo>
                <a:lnTo>
                  <a:pt x="25908" y="24384"/>
                </a:lnTo>
                <a:lnTo>
                  <a:pt x="24384" y="21336"/>
                </a:lnTo>
                <a:lnTo>
                  <a:pt x="24384" y="15240"/>
                </a:lnTo>
                <a:lnTo>
                  <a:pt x="27432" y="9144"/>
                </a:lnTo>
                <a:lnTo>
                  <a:pt x="30480" y="7620"/>
                </a:lnTo>
                <a:lnTo>
                  <a:pt x="33527" y="4572"/>
                </a:lnTo>
                <a:lnTo>
                  <a:pt x="38100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7310" h="86994">
                <a:moveTo>
                  <a:pt x="66338" y="3048"/>
                </a:moveTo>
                <a:lnTo>
                  <a:pt x="45720" y="3048"/>
                </a:lnTo>
                <a:lnTo>
                  <a:pt x="50292" y="6096"/>
                </a:lnTo>
                <a:lnTo>
                  <a:pt x="53339" y="9144"/>
                </a:lnTo>
                <a:lnTo>
                  <a:pt x="57912" y="12192"/>
                </a:lnTo>
                <a:lnTo>
                  <a:pt x="59436" y="18288"/>
                </a:lnTo>
                <a:lnTo>
                  <a:pt x="59436" y="25908"/>
                </a:lnTo>
                <a:lnTo>
                  <a:pt x="60960" y="25908"/>
                </a:lnTo>
                <a:lnTo>
                  <a:pt x="66338" y="3048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45179" y="2157983"/>
            <a:ext cx="67056" cy="868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33571" y="2119883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5531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29539" h="121919">
                <a:moveTo>
                  <a:pt x="44195" y="3048"/>
                </a:moveTo>
                <a:lnTo>
                  <a:pt x="4572" y="3048"/>
                </a:lnTo>
                <a:lnTo>
                  <a:pt x="6095" y="4572"/>
                </a:lnTo>
                <a:lnTo>
                  <a:pt x="10667" y="6096"/>
                </a:lnTo>
                <a:lnTo>
                  <a:pt x="10667" y="7620"/>
                </a:lnTo>
                <a:lnTo>
                  <a:pt x="12191" y="9144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8" y="71627"/>
                </a:lnTo>
                <a:lnTo>
                  <a:pt x="35051" y="100584"/>
                </a:lnTo>
                <a:lnTo>
                  <a:pt x="33527" y="108204"/>
                </a:lnTo>
                <a:lnTo>
                  <a:pt x="33527" y="111251"/>
                </a:lnTo>
                <a:lnTo>
                  <a:pt x="32003" y="114300"/>
                </a:lnTo>
                <a:lnTo>
                  <a:pt x="28955" y="117348"/>
                </a:lnTo>
                <a:lnTo>
                  <a:pt x="24383" y="118872"/>
                </a:lnTo>
                <a:lnTo>
                  <a:pt x="56387" y="118872"/>
                </a:lnTo>
                <a:lnTo>
                  <a:pt x="54863" y="117348"/>
                </a:lnTo>
                <a:lnTo>
                  <a:pt x="53339" y="114300"/>
                </a:lnTo>
                <a:lnTo>
                  <a:pt x="51815" y="112775"/>
                </a:lnTo>
                <a:lnTo>
                  <a:pt x="51815" y="108204"/>
                </a:lnTo>
                <a:lnTo>
                  <a:pt x="53339" y="100584"/>
                </a:lnTo>
                <a:lnTo>
                  <a:pt x="57912" y="70104"/>
                </a:lnTo>
                <a:lnTo>
                  <a:pt x="64548" y="62484"/>
                </a:lnTo>
                <a:lnTo>
                  <a:pt x="56387" y="62484"/>
                </a:lnTo>
                <a:lnTo>
                  <a:pt x="39624" y="22860"/>
                </a:lnTo>
                <a:lnTo>
                  <a:pt x="36575" y="16764"/>
                </a:lnTo>
                <a:lnTo>
                  <a:pt x="36575" y="9144"/>
                </a:lnTo>
                <a:lnTo>
                  <a:pt x="38100" y="6096"/>
                </a:lnTo>
                <a:lnTo>
                  <a:pt x="44195" y="3048"/>
                </a:lnTo>
                <a:close/>
              </a:path>
              <a:path w="129539" h="121919">
                <a:moveTo>
                  <a:pt x="120395" y="4572"/>
                </a:moveTo>
                <a:lnTo>
                  <a:pt x="96012" y="4572"/>
                </a:lnTo>
                <a:lnTo>
                  <a:pt x="96012" y="6096"/>
                </a:lnTo>
                <a:lnTo>
                  <a:pt x="97536" y="7620"/>
                </a:lnTo>
                <a:lnTo>
                  <a:pt x="97536" y="15240"/>
                </a:lnTo>
                <a:lnTo>
                  <a:pt x="88391" y="24384"/>
                </a:lnTo>
                <a:lnTo>
                  <a:pt x="56387" y="62484"/>
                </a:lnTo>
                <a:lnTo>
                  <a:pt x="64548" y="62484"/>
                </a:lnTo>
                <a:lnTo>
                  <a:pt x="99060" y="22860"/>
                </a:lnTo>
                <a:lnTo>
                  <a:pt x="102107" y="16764"/>
                </a:lnTo>
                <a:lnTo>
                  <a:pt x="106679" y="13716"/>
                </a:lnTo>
                <a:lnTo>
                  <a:pt x="109727" y="12192"/>
                </a:lnTo>
                <a:lnTo>
                  <a:pt x="115824" y="6096"/>
                </a:lnTo>
                <a:lnTo>
                  <a:pt x="120395" y="4572"/>
                </a:lnTo>
                <a:close/>
              </a:path>
              <a:path w="129539" h="121919">
                <a:moveTo>
                  <a:pt x="124967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123443" y="4572"/>
                </a:lnTo>
                <a:lnTo>
                  <a:pt x="124967" y="3048"/>
                </a:lnTo>
                <a:close/>
              </a:path>
              <a:path w="129539" h="121919">
                <a:moveTo>
                  <a:pt x="53339" y="0"/>
                </a:moveTo>
                <a:lnTo>
                  <a:pt x="1524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29539" h="121919">
                <a:moveTo>
                  <a:pt x="129539" y="0"/>
                </a:moveTo>
                <a:lnTo>
                  <a:pt x="86867" y="0"/>
                </a:lnTo>
                <a:lnTo>
                  <a:pt x="86867" y="3048"/>
                </a:lnTo>
                <a:lnTo>
                  <a:pt x="128015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78808" y="21937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35552" y="21777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35552" y="22113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02379" y="21937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17364" y="2150364"/>
            <a:ext cx="166115" cy="944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71259" y="211683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8767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7" y="124968"/>
                </a:lnTo>
                <a:lnTo>
                  <a:pt x="48767" y="121920"/>
                </a:lnTo>
                <a:close/>
              </a:path>
              <a:path w="48895" h="125094">
                <a:moveTo>
                  <a:pt x="39624" y="120396"/>
                </a:moveTo>
                <a:lnTo>
                  <a:pt x="12191" y="120396"/>
                </a:lnTo>
                <a:lnTo>
                  <a:pt x="9143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5" h="125094">
                <a:moveTo>
                  <a:pt x="33527" y="15240"/>
                </a:moveTo>
                <a:lnTo>
                  <a:pt x="13715" y="15240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8288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5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5240"/>
                </a:lnTo>
                <a:close/>
              </a:path>
              <a:path w="48895" h="125094">
                <a:moveTo>
                  <a:pt x="33527" y="0"/>
                </a:moveTo>
                <a:lnTo>
                  <a:pt x="30479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5" y="16764"/>
                </a:lnTo>
                <a:lnTo>
                  <a:pt x="9143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25896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6095" y="7619"/>
                </a:lnTo>
                <a:lnTo>
                  <a:pt x="15239" y="16763"/>
                </a:lnTo>
                <a:lnTo>
                  <a:pt x="21336" y="25907"/>
                </a:lnTo>
                <a:lnTo>
                  <a:pt x="24383" y="32003"/>
                </a:lnTo>
                <a:lnTo>
                  <a:pt x="27431" y="36575"/>
                </a:lnTo>
                <a:lnTo>
                  <a:pt x="27431" y="44195"/>
                </a:lnTo>
                <a:lnTo>
                  <a:pt x="28955" y="50291"/>
                </a:lnTo>
                <a:lnTo>
                  <a:pt x="30075" y="59221"/>
                </a:lnTo>
                <a:lnTo>
                  <a:pt x="31051" y="68008"/>
                </a:lnTo>
                <a:lnTo>
                  <a:pt x="31742" y="77081"/>
                </a:lnTo>
                <a:lnTo>
                  <a:pt x="32003" y="86867"/>
                </a:lnTo>
                <a:lnTo>
                  <a:pt x="31742" y="95107"/>
                </a:lnTo>
                <a:lnTo>
                  <a:pt x="24764" y="135254"/>
                </a:lnTo>
                <a:lnTo>
                  <a:pt x="0" y="163067"/>
                </a:lnTo>
                <a:lnTo>
                  <a:pt x="0" y="167639"/>
                </a:lnTo>
                <a:lnTo>
                  <a:pt x="36575" y="135635"/>
                </a:lnTo>
                <a:lnTo>
                  <a:pt x="49434" y="97274"/>
                </a:lnTo>
                <a:lnTo>
                  <a:pt x="50291" y="83819"/>
                </a:lnTo>
                <a:lnTo>
                  <a:pt x="49958" y="74009"/>
                </a:lnTo>
                <a:lnTo>
                  <a:pt x="33908" y="30099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882640" y="21137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8" y="0"/>
                </a:moveTo>
                <a:lnTo>
                  <a:pt x="12192" y="33527"/>
                </a:lnTo>
                <a:lnTo>
                  <a:pt x="833" y="70175"/>
                </a:lnTo>
                <a:lnTo>
                  <a:pt x="0" y="83819"/>
                </a:lnTo>
                <a:lnTo>
                  <a:pt x="333" y="93178"/>
                </a:lnTo>
                <a:lnTo>
                  <a:pt x="1524" y="102679"/>
                </a:lnTo>
                <a:lnTo>
                  <a:pt x="3857" y="111894"/>
                </a:lnTo>
                <a:lnTo>
                  <a:pt x="7620" y="120395"/>
                </a:lnTo>
                <a:lnTo>
                  <a:pt x="10477" y="129016"/>
                </a:lnTo>
                <a:lnTo>
                  <a:pt x="36766" y="160400"/>
                </a:lnTo>
                <a:lnTo>
                  <a:pt x="48768" y="167639"/>
                </a:lnTo>
                <a:lnTo>
                  <a:pt x="48768" y="163067"/>
                </a:lnTo>
                <a:lnTo>
                  <a:pt x="42672" y="160019"/>
                </a:lnTo>
                <a:lnTo>
                  <a:pt x="33527" y="150875"/>
                </a:lnTo>
                <a:lnTo>
                  <a:pt x="30480" y="146303"/>
                </a:lnTo>
                <a:lnTo>
                  <a:pt x="22860" y="131063"/>
                </a:lnTo>
                <a:lnTo>
                  <a:pt x="21336" y="124967"/>
                </a:lnTo>
                <a:lnTo>
                  <a:pt x="19812" y="115823"/>
                </a:lnTo>
                <a:lnTo>
                  <a:pt x="18049" y="108442"/>
                </a:lnTo>
                <a:lnTo>
                  <a:pt x="17145" y="100202"/>
                </a:lnTo>
                <a:lnTo>
                  <a:pt x="16879" y="93178"/>
                </a:lnTo>
                <a:lnTo>
                  <a:pt x="16763" y="82295"/>
                </a:lnTo>
                <a:lnTo>
                  <a:pt x="17025" y="72532"/>
                </a:lnTo>
                <a:lnTo>
                  <a:pt x="24764" y="32575"/>
                </a:lnTo>
                <a:lnTo>
                  <a:pt x="32004" y="21335"/>
                </a:lnTo>
                <a:lnTo>
                  <a:pt x="35051" y="13715"/>
                </a:lnTo>
                <a:lnTo>
                  <a:pt x="41148" y="7619"/>
                </a:lnTo>
                <a:lnTo>
                  <a:pt x="48768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89447" y="211378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3047"/>
                </a:lnTo>
                <a:lnTo>
                  <a:pt x="6096" y="7619"/>
                </a:lnTo>
                <a:lnTo>
                  <a:pt x="15239" y="16763"/>
                </a:lnTo>
                <a:lnTo>
                  <a:pt x="21336" y="25907"/>
                </a:lnTo>
                <a:lnTo>
                  <a:pt x="22860" y="32003"/>
                </a:lnTo>
                <a:lnTo>
                  <a:pt x="25907" y="36575"/>
                </a:lnTo>
                <a:lnTo>
                  <a:pt x="27431" y="44195"/>
                </a:lnTo>
                <a:lnTo>
                  <a:pt x="28955" y="50291"/>
                </a:lnTo>
                <a:lnTo>
                  <a:pt x="30718" y="59221"/>
                </a:lnTo>
                <a:lnTo>
                  <a:pt x="31622" y="68008"/>
                </a:lnTo>
                <a:lnTo>
                  <a:pt x="31956" y="77081"/>
                </a:lnTo>
                <a:lnTo>
                  <a:pt x="32003" y="86867"/>
                </a:lnTo>
                <a:lnTo>
                  <a:pt x="31742" y="95107"/>
                </a:lnTo>
                <a:lnTo>
                  <a:pt x="24002" y="135254"/>
                </a:lnTo>
                <a:lnTo>
                  <a:pt x="16763" y="147827"/>
                </a:lnTo>
                <a:lnTo>
                  <a:pt x="13715" y="155447"/>
                </a:lnTo>
                <a:lnTo>
                  <a:pt x="7619" y="160019"/>
                </a:lnTo>
                <a:lnTo>
                  <a:pt x="0" y="163067"/>
                </a:lnTo>
                <a:lnTo>
                  <a:pt x="0" y="167639"/>
                </a:lnTo>
                <a:lnTo>
                  <a:pt x="36575" y="135635"/>
                </a:lnTo>
                <a:lnTo>
                  <a:pt x="47934" y="97274"/>
                </a:lnTo>
                <a:lnTo>
                  <a:pt x="48767" y="83819"/>
                </a:lnTo>
                <a:lnTo>
                  <a:pt x="48458" y="74009"/>
                </a:lnTo>
                <a:lnTo>
                  <a:pt x="34480" y="30099"/>
                </a:lnTo>
                <a:lnTo>
                  <a:pt x="6357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44667" y="211378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39457" y="5667"/>
                </a:lnTo>
                <a:lnTo>
                  <a:pt x="29908" y="13334"/>
                </a:lnTo>
                <a:lnTo>
                  <a:pt x="21788" y="22717"/>
                </a:lnTo>
                <a:lnTo>
                  <a:pt x="15240" y="33527"/>
                </a:lnTo>
                <a:lnTo>
                  <a:pt x="8358" y="44600"/>
                </a:lnTo>
                <a:lnTo>
                  <a:pt x="3619" y="56959"/>
                </a:lnTo>
                <a:lnTo>
                  <a:pt x="881" y="70175"/>
                </a:lnTo>
                <a:lnTo>
                  <a:pt x="0" y="83819"/>
                </a:lnTo>
                <a:lnTo>
                  <a:pt x="547" y="93178"/>
                </a:lnTo>
                <a:lnTo>
                  <a:pt x="16383" y="136778"/>
                </a:lnTo>
                <a:lnTo>
                  <a:pt x="43719" y="164163"/>
                </a:lnTo>
                <a:lnTo>
                  <a:pt x="50292" y="167639"/>
                </a:lnTo>
                <a:lnTo>
                  <a:pt x="50292" y="163067"/>
                </a:lnTo>
                <a:lnTo>
                  <a:pt x="44196" y="160019"/>
                </a:lnTo>
                <a:lnTo>
                  <a:pt x="35052" y="150875"/>
                </a:lnTo>
                <a:lnTo>
                  <a:pt x="32004" y="146303"/>
                </a:lnTo>
                <a:lnTo>
                  <a:pt x="28956" y="140207"/>
                </a:lnTo>
                <a:lnTo>
                  <a:pt x="25908" y="137159"/>
                </a:lnTo>
                <a:lnTo>
                  <a:pt x="18549" y="91392"/>
                </a:lnTo>
                <a:lnTo>
                  <a:pt x="18287" y="82295"/>
                </a:lnTo>
                <a:lnTo>
                  <a:pt x="18549" y="72532"/>
                </a:lnTo>
                <a:lnTo>
                  <a:pt x="25526" y="32575"/>
                </a:lnTo>
                <a:lnTo>
                  <a:pt x="50292" y="3047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03391" y="221742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20" h="71755">
                <a:moveTo>
                  <a:pt x="39624" y="9144"/>
                </a:moveTo>
                <a:lnTo>
                  <a:pt x="22860" y="9144"/>
                </a:lnTo>
                <a:lnTo>
                  <a:pt x="28956" y="12191"/>
                </a:lnTo>
                <a:lnTo>
                  <a:pt x="32004" y="15239"/>
                </a:lnTo>
                <a:lnTo>
                  <a:pt x="33528" y="18287"/>
                </a:lnTo>
                <a:lnTo>
                  <a:pt x="33528" y="28955"/>
                </a:lnTo>
                <a:lnTo>
                  <a:pt x="8469" y="60959"/>
                </a:lnTo>
                <a:lnTo>
                  <a:pt x="0" y="68579"/>
                </a:lnTo>
                <a:lnTo>
                  <a:pt x="0" y="71627"/>
                </a:lnTo>
                <a:lnTo>
                  <a:pt x="41148" y="71627"/>
                </a:lnTo>
                <a:lnTo>
                  <a:pt x="43891" y="62483"/>
                </a:lnTo>
                <a:lnTo>
                  <a:pt x="12192" y="62483"/>
                </a:lnTo>
                <a:lnTo>
                  <a:pt x="13716" y="60959"/>
                </a:lnTo>
                <a:lnTo>
                  <a:pt x="19812" y="56387"/>
                </a:lnTo>
                <a:lnTo>
                  <a:pt x="27432" y="47244"/>
                </a:lnTo>
                <a:lnTo>
                  <a:pt x="33528" y="39624"/>
                </a:lnTo>
                <a:lnTo>
                  <a:pt x="36575" y="33527"/>
                </a:lnTo>
                <a:lnTo>
                  <a:pt x="39624" y="28955"/>
                </a:lnTo>
                <a:lnTo>
                  <a:pt x="42672" y="22859"/>
                </a:lnTo>
                <a:lnTo>
                  <a:pt x="42672" y="13715"/>
                </a:lnTo>
                <a:lnTo>
                  <a:pt x="41148" y="10668"/>
                </a:lnTo>
                <a:lnTo>
                  <a:pt x="39624" y="9144"/>
                </a:lnTo>
                <a:close/>
              </a:path>
              <a:path w="45720" h="71755">
                <a:moveTo>
                  <a:pt x="45720" y="56387"/>
                </a:moveTo>
                <a:lnTo>
                  <a:pt x="44196" y="56387"/>
                </a:lnTo>
                <a:lnTo>
                  <a:pt x="44196" y="57911"/>
                </a:lnTo>
                <a:lnTo>
                  <a:pt x="39624" y="62483"/>
                </a:lnTo>
                <a:lnTo>
                  <a:pt x="43891" y="62483"/>
                </a:lnTo>
                <a:lnTo>
                  <a:pt x="45720" y="56387"/>
                </a:lnTo>
                <a:close/>
              </a:path>
              <a:path w="45720" h="71755">
                <a:moveTo>
                  <a:pt x="27432" y="0"/>
                </a:moveTo>
                <a:lnTo>
                  <a:pt x="18287" y="0"/>
                </a:lnTo>
                <a:lnTo>
                  <a:pt x="12192" y="3048"/>
                </a:lnTo>
                <a:lnTo>
                  <a:pt x="6096" y="9144"/>
                </a:lnTo>
                <a:lnTo>
                  <a:pt x="3048" y="13715"/>
                </a:lnTo>
                <a:lnTo>
                  <a:pt x="1524" y="19811"/>
                </a:lnTo>
                <a:lnTo>
                  <a:pt x="4572" y="19811"/>
                </a:lnTo>
                <a:lnTo>
                  <a:pt x="6096" y="15239"/>
                </a:lnTo>
                <a:lnTo>
                  <a:pt x="7620" y="12191"/>
                </a:lnTo>
                <a:lnTo>
                  <a:pt x="10668" y="10668"/>
                </a:lnTo>
                <a:lnTo>
                  <a:pt x="13716" y="10668"/>
                </a:lnTo>
                <a:lnTo>
                  <a:pt x="16763" y="9144"/>
                </a:lnTo>
                <a:lnTo>
                  <a:pt x="39624" y="9144"/>
                </a:lnTo>
                <a:lnTo>
                  <a:pt x="36575" y="6096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85232" y="2217420"/>
            <a:ext cx="27940" cy="71755"/>
          </a:xfrm>
          <a:custGeom>
            <a:avLst/>
            <a:gdLst/>
            <a:ahLst/>
            <a:cxnLst/>
            <a:rect l="l" t="t" r="r" b="b"/>
            <a:pathLst>
              <a:path w="27939" h="71755">
                <a:moveTo>
                  <a:pt x="27431" y="68579"/>
                </a:moveTo>
                <a:lnTo>
                  <a:pt x="1523" y="68579"/>
                </a:lnTo>
                <a:lnTo>
                  <a:pt x="1523" y="71627"/>
                </a:lnTo>
                <a:lnTo>
                  <a:pt x="27431" y="71627"/>
                </a:lnTo>
                <a:lnTo>
                  <a:pt x="27431" y="68579"/>
                </a:lnTo>
                <a:close/>
              </a:path>
              <a:path w="27939" h="71755">
                <a:moveTo>
                  <a:pt x="18287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7" y="10668"/>
                </a:lnTo>
                <a:lnTo>
                  <a:pt x="10667" y="67055"/>
                </a:lnTo>
                <a:lnTo>
                  <a:pt x="9143" y="67055"/>
                </a:lnTo>
                <a:lnTo>
                  <a:pt x="7619" y="68579"/>
                </a:lnTo>
                <a:lnTo>
                  <a:pt x="21335" y="68579"/>
                </a:lnTo>
                <a:lnTo>
                  <a:pt x="18287" y="65531"/>
                </a:lnTo>
                <a:lnTo>
                  <a:pt x="18287" y="9144"/>
                </a:lnTo>
                <a:close/>
              </a:path>
              <a:path w="27939" h="71755">
                <a:moveTo>
                  <a:pt x="18287" y="0"/>
                </a:moveTo>
                <a:lnTo>
                  <a:pt x="16763" y="0"/>
                </a:lnTo>
                <a:lnTo>
                  <a:pt x="0" y="9144"/>
                </a:lnTo>
                <a:lnTo>
                  <a:pt x="1523" y="10668"/>
                </a:lnTo>
                <a:lnTo>
                  <a:pt x="3047" y="10668"/>
                </a:lnTo>
                <a:lnTo>
                  <a:pt x="6095" y="9144"/>
                </a:lnTo>
                <a:lnTo>
                  <a:pt x="18287" y="914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128003" y="217779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28003" y="221132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26608" y="219913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583935" y="219456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26608" y="21473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54267" y="215798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687" y="82296"/>
                </a:moveTo>
                <a:lnTo>
                  <a:pt x="7620" y="82296"/>
                </a:lnTo>
                <a:lnTo>
                  <a:pt x="7620" y="83820"/>
                </a:lnTo>
                <a:lnTo>
                  <a:pt x="10668" y="83820"/>
                </a:lnTo>
                <a:lnTo>
                  <a:pt x="22860" y="86868"/>
                </a:lnTo>
                <a:lnTo>
                  <a:pt x="33528" y="86868"/>
                </a:lnTo>
                <a:lnTo>
                  <a:pt x="41148" y="83820"/>
                </a:lnTo>
                <a:lnTo>
                  <a:pt x="43687" y="82296"/>
                </a:lnTo>
                <a:close/>
              </a:path>
              <a:path w="67310" h="86994">
                <a:moveTo>
                  <a:pt x="7620" y="54864"/>
                </a:moveTo>
                <a:lnTo>
                  <a:pt x="6096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3048" y="83820"/>
                </a:lnTo>
                <a:lnTo>
                  <a:pt x="4572" y="82296"/>
                </a:lnTo>
                <a:lnTo>
                  <a:pt x="43687" y="82296"/>
                </a:lnTo>
                <a:lnTo>
                  <a:pt x="46228" y="80772"/>
                </a:lnTo>
                <a:lnTo>
                  <a:pt x="22860" y="80772"/>
                </a:lnTo>
                <a:lnTo>
                  <a:pt x="18287" y="79248"/>
                </a:lnTo>
                <a:lnTo>
                  <a:pt x="9144" y="70104"/>
                </a:lnTo>
                <a:lnTo>
                  <a:pt x="7620" y="64008"/>
                </a:lnTo>
                <a:lnTo>
                  <a:pt x="7620" y="54864"/>
                </a:lnTo>
                <a:close/>
              </a:path>
              <a:path w="67310" h="86994">
                <a:moveTo>
                  <a:pt x="48768" y="0"/>
                </a:moveTo>
                <a:lnTo>
                  <a:pt x="33528" y="0"/>
                </a:lnTo>
                <a:lnTo>
                  <a:pt x="28956" y="1524"/>
                </a:lnTo>
                <a:lnTo>
                  <a:pt x="16764" y="10668"/>
                </a:lnTo>
                <a:lnTo>
                  <a:pt x="12192" y="16764"/>
                </a:lnTo>
                <a:lnTo>
                  <a:pt x="10668" y="22860"/>
                </a:lnTo>
                <a:lnTo>
                  <a:pt x="10668" y="32004"/>
                </a:lnTo>
                <a:lnTo>
                  <a:pt x="12192" y="35051"/>
                </a:lnTo>
                <a:lnTo>
                  <a:pt x="15240" y="39624"/>
                </a:lnTo>
                <a:lnTo>
                  <a:pt x="19812" y="44196"/>
                </a:lnTo>
                <a:lnTo>
                  <a:pt x="28956" y="47244"/>
                </a:lnTo>
                <a:lnTo>
                  <a:pt x="35052" y="51816"/>
                </a:lnTo>
                <a:lnTo>
                  <a:pt x="41148" y="54864"/>
                </a:lnTo>
                <a:lnTo>
                  <a:pt x="42672" y="57912"/>
                </a:lnTo>
                <a:lnTo>
                  <a:pt x="45720" y="60960"/>
                </a:lnTo>
                <a:lnTo>
                  <a:pt x="45720" y="68580"/>
                </a:lnTo>
                <a:lnTo>
                  <a:pt x="42672" y="74675"/>
                </a:lnTo>
                <a:lnTo>
                  <a:pt x="39624" y="77724"/>
                </a:lnTo>
                <a:lnTo>
                  <a:pt x="36576" y="79248"/>
                </a:lnTo>
                <a:lnTo>
                  <a:pt x="32004" y="80772"/>
                </a:lnTo>
                <a:lnTo>
                  <a:pt x="46228" y="80772"/>
                </a:lnTo>
                <a:lnTo>
                  <a:pt x="48768" y="79248"/>
                </a:lnTo>
                <a:lnTo>
                  <a:pt x="57912" y="70104"/>
                </a:lnTo>
                <a:lnTo>
                  <a:pt x="59436" y="60960"/>
                </a:lnTo>
                <a:lnTo>
                  <a:pt x="60102" y="54387"/>
                </a:lnTo>
                <a:lnTo>
                  <a:pt x="57912" y="48387"/>
                </a:lnTo>
                <a:lnTo>
                  <a:pt x="53435" y="42957"/>
                </a:lnTo>
                <a:lnTo>
                  <a:pt x="47244" y="38100"/>
                </a:lnTo>
                <a:lnTo>
                  <a:pt x="35052" y="30480"/>
                </a:lnTo>
                <a:lnTo>
                  <a:pt x="30480" y="28956"/>
                </a:lnTo>
                <a:lnTo>
                  <a:pt x="25908" y="24384"/>
                </a:lnTo>
                <a:lnTo>
                  <a:pt x="24384" y="21336"/>
                </a:lnTo>
                <a:lnTo>
                  <a:pt x="24384" y="12192"/>
                </a:lnTo>
                <a:lnTo>
                  <a:pt x="27432" y="9144"/>
                </a:lnTo>
                <a:lnTo>
                  <a:pt x="30480" y="7620"/>
                </a:lnTo>
                <a:lnTo>
                  <a:pt x="32004" y="4572"/>
                </a:lnTo>
                <a:lnTo>
                  <a:pt x="36576" y="3048"/>
                </a:lnTo>
                <a:lnTo>
                  <a:pt x="66338" y="3048"/>
                </a:lnTo>
                <a:lnTo>
                  <a:pt x="66697" y="1524"/>
                </a:lnTo>
                <a:lnTo>
                  <a:pt x="53340" y="1524"/>
                </a:lnTo>
                <a:lnTo>
                  <a:pt x="48768" y="0"/>
                </a:lnTo>
                <a:close/>
              </a:path>
              <a:path w="67310" h="86994">
                <a:moveTo>
                  <a:pt x="66338" y="3048"/>
                </a:moveTo>
                <a:lnTo>
                  <a:pt x="45720" y="3048"/>
                </a:lnTo>
                <a:lnTo>
                  <a:pt x="50292" y="6096"/>
                </a:lnTo>
                <a:lnTo>
                  <a:pt x="53340" y="9144"/>
                </a:lnTo>
                <a:lnTo>
                  <a:pt x="57912" y="18288"/>
                </a:lnTo>
                <a:lnTo>
                  <a:pt x="57912" y="25908"/>
                </a:lnTo>
                <a:lnTo>
                  <a:pt x="60960" y="25908"/>
                </a:lnTo>
                <a:lnTo>
                  <a:pt x="66338" y="3048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6697" y="1524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733288" y="2119883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7056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5532" y="121920"/>
                </a:lnTo>
                <a:lnTo>
                  <a:pt x="67056" y="118872"/>
                </a:lnTo>
                <a:close/>
              </a:path>
              <a:path w="129539" h="121919">
                <a:moveTo>
                  <a:pt x="44196" y="3048"/>
                </a:moveTo>
                <a:lnTo>
                  <a:pt x="3048" y="3048"/>
                </a:lnTo>
                <a:lnTo>
                  <a:pt x="4572" y="4572"/>
                </a:lnTo>
                <a:lnTo>
                  <a:pt x="9144" y="6096"/>
                </a:lnTo>
                <a:lnTo>
                  <a:pt x="12191" y="7620"/>
                </a:lnTo>
                <a:lnTo>
                  <a:pt x="13715" y="9144"/>
                </a:lnTo>
                <a:lnTo>
                  <a:pt x="13715" y="12192"/>
                </a:lnTo>
                <a:lnTo>
                  <a:pt x="16763" y="15240"/>
                </a:lnTo>
                <a:lnTo>
                  <a:pt x="19812" y="19812"/>
                </a:lnTo>
                <a:lnTo>
                  <a:pt x="42672" y="71627"/>
                </a:lnTo>
                <a:lnTo>
                  <a:pt x="35051" y="100584"/>
                </a:lnTo>
                <a:lnTo>
                  <a:pt x="33527" y="108204"/>
                </a:lnTo>
                <a:lnTo>
                  <a:pt x="30479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39" y="117348"/>
                </a:lnTo>
                <a:lnTo>
                  <a:pt x="51815" y="114300"/>
                </a:lnTo>
                <a:lnTo>
                  <a:pt x="50291" y="112775"/>
                </a:lnTo>
                <a:lnTo>
                  <a:pt x="50291" y="108204"/>
                </a:lnTo>
                <a:lnTo>
                  <a:pt x="51815" y="100584"/>
                </a:lnTo>
                <a:lnTo>
                  <a:pt x="59436" y="70104"/>
                </a:lnTo>
                <a:lnTo>
                  <a:pt x="65581" y="62484"/>
                </a:lnTo>
                <a:lnTo>
                  <a:pt x="56387" y="62484"/>
                </a:lnTo>
                <a:lnTo>
                  <a:pt x="39624" y="22860"/>
                </a:lnTo>
                <a:lnTo>
                  <a:pt x="38100" y="16764"/>
                </a:lnTo>
                <a:lnTo>
                  <a:pt x="36575" y="13716"/>
                </a:lnTo>
                <a:lnTo>
                  <a:pt x="36575" y="12192"/>
                </a:lnTo>
                <a:lnTo>
                  <a:pt x="39624" y="6096"/>
                </a:lnTo>
                <a:lnTo>
                  <a:pt x="42672" y="4572"/>
                </a:lnTo>
                <a:lnTo>
                  <a:pt x="44196" y="3048"/>
                </a:lnTo>
                <a:close/>
              </a:path>
              <a:path w="129539" h="121919">
                <a:moveTo>
                  <a:pt x="118872" y="4572"/>
                </a:move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9915" y="24384"/>
                </a:lnTo>
                <a:lnTo>
                  <a:pt x="56387" y="62484"/>
                </a:lnTo>
                <a:lnTo>
                  <a:pt x="65581" y="62484"/>
                </a:lnTo>
                <a:lnTo>
                  <a:pt x="97536" y="22860"/>
                </a:lnTo>
                <a:lnTo>
                  <a:pt x="106679" y="13716"/>
                </a:lnTo>
                <a:lnTo>
                  <a:pt x="109727" y="12192"/>
                </a:lnTo>
                <a:lnTo>
                  <a:pt x="114300" y="9144"/>
                </a:lnTo>
                <a:lnTo>
                  <a:pt x="115824" y="6096"/>
                </a:lnTo>
                <a:lnTo>
                  <a:pt x="118872" y="4572"/>
                </a:lnTo>
                <a:close/>
              </a:path>
              <a:path w="129539" h="121919">
                <a:moveTo>
                  <a:pt x="124967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121920" y="4572"/>
                </a:lnTo>
                <a:lnTo>
                  <a:pt x="124967" y="3048"/>
                </a:lnTo>
                <a:close/>
              </a:path>
              <a:path w="129539" h="121919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39" y="0"/>
                </a:lnTo>
                <a:close/>
              </a:path>
              <a:path w="129539" h="121919">
                <a:moveTo>
                  <a:pt x="129539" y="0"/>
                </a:moveTo>
                <a:lnTo>
                  <a:pt x="86867" y="0"/>
                </a:lnTo>
                <a:lnTo>
                  <a:pt x="86867" y="3048"/>
                </a:lnTo>
                <a:lnTo>
                  <a:pt x="129539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14771" y="215798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4">
                <a:moveTo>
                  <a:pt x="45719" y="82296"/>
                </a:moveTo>
                <a:lnTo>
                  <a:pt x="9143" y="82296"/>
                </a:lnTo>
                <a:lnTo>
                  <a:pt x="10667" y="83820"/>
                </a:lnTo>
                <a:lnTo>
                  <a:pt x="12191" y="83820"/>
                </a:lnTo>
                <a:lnTo>
                  <a:pt x="19812" y="85344"/>
                </a:lnTo>
                <a:lnTo>
                  <a:pt x="22860" y="86868"/>
                </a:lnTo>
                <a:lnTo>
                  <a:pt x="36575" y="86868"/>
                </a:lnTo>
                <a:lnTo>
                  <a:pt x="44195" y="83820"/>
                </a:lnTo>
                <a:lnTo>
                  <a:pt x="45719" y="82296"/>
                </a:lnTo>
                <a:close/>
              </a:path>
              <a:path w="68579" h="86994">
                <a:moveTo>
                  <a:pt x="10667" y="54864"/>
                </a:moveTo>
                <a:lnTo>
                  <a:pt x="7619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6095" y="82296"/>
                </a:lnTo>
                <a:lnTo>
                  <a:pt x="45719" y="82296"/>
                </a:lnTo>
                <a:lnTo>
                  <a:pt x="47243" y="80772"/>
                </a:lnTo>
                <a:lnTo>
                  <a:pt x="24383" y="80772"/>
                </a:lnTo>
                <a:lnTo>
                  <a:pt x="19812" y="79248"/>
                </a:lnTo>
                <a:lnTo>
                  <a:pt x="16763" y="74675"/>
                </a:lnTo>
                <a:lnTo>
                  <a:pt x="12191" y="70104"/>
                </a:lnTo>
                <a:lnTo>
                  <a:pt x="10667" y="64008"/>
                </a:lnTo>
                <a:lnTo>
                  <a:pt x="10667" y="54864"/>
                </a:lnTo>
                <a:close/>
              </a:path>
              <a:path w="68579" h="86994">
                <a:moveTo>
                  <a:pt x="50291" y="0"/>
                </a:moveTo>
                <a:lnTo>
                  <a:pt x="36575" y="0"/>
                </a:lnTo>
                <a:lnTo>
                  <a:pt x="30479" y="1524"/>
                </a:lnTo>
                <a:lnTo>
                  <a:pt x="24383" y="6096"/>
                </a:lnTo>
                <a:lnTo>
                  <a:pt x="19812" y="10668"/>
                </a:lnTo>
                <a:lnTo>
                  <a:pt x="15239" y="16764"/>
                </a:lnTo>
                <a:lnTo>
                  <a:pt x="13715" y="22860"/>
                </a:lnTo>
                <a:lnTo>
                  <a:pt x="12191" y="27432"/>
                </a:lnTo>
                <a:lnTo>
                  <a:pt x="13715" y="32004"/>
                </a:lnTo>
                <a:lnTo>
                  <a:pt x="15239" y="35051"/>
                </a:lnTo>
                <a:lnTo>
                  <a:pt x="21336" y="44196"/>
                </a:lnTo>
                <a:lnTo>
                  <a:pt x="28955" y="47244"/>
                </a:lnTo>
                <a:lnTo>
                  <a:pt x="38100" y="51816"/>
                </a:lnTo>
                <a:lnTo>
                  <a:pt x="42672" y="54864"/>
                </a:lnTo>
                <a:lnTo>
                  <a:pt x="44195" y="57912"/>
                </a:lnTo>
                <a:lnTo>
                  <a:pt x="47243" y="60960"/>
                </a:lnTo>
                <a:lnTo>
                  <a:pt x="47243" y="68580"/>
                </a:lnTo>
                <a:lnTo>
                  <a:pt x="42672" y="77724"/>
                </a:lnTo>
                <a:lnTo>
                  <a:pt x="38100" y="79248"/>
                </a:lnTo>
                <a:lnTo>
                  <a:pt x="35051" y="80772"/>
                </a:lnTo>
                <a:lnTo>
                  <a:pt x="47243" y="80772"/>
                </a:lnTo>
                <a:lnTo>
                  <a:pt x="48767" y="79248"/>
                </a:lnTo>
                <a:lnTo>
                  <a:pt x="56387" y="74675"/>
                </a:lnTo>
                <a:lnTo>
                  <a:pt x="60960" y="70104"/>
                </a:lnTo>
                <a:lnTo>
                  <a:pt x="62483" y="60960"/>
                </a:lnTo>
                <a:lnTo>
                  <a:pt x="62484" y="54387"/>
                </a:lnTo>
                <a:lnTo>
                  <a:pt x="60198" y="48387"/>
                </a:lnTo>
                <a:lnTo>
                  <a:pt x="55625" y="42957"/>
                </a:lnTo>
                <a:lnTo>
                  <a:pt x="48767" y="38100"/>
                </a:lnTo>
                <a:lnTo>
                  <a:pt x="36575" y="30480"/>
                </a:lnTo>
                <a:lnTo>
                  <a:pt x="32003" y="28956"/>
                </a:lnTo>
                <a:lnTo>
                  <a:pt x="27431" y="24384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7431" y="9144"/>
                </a:lnTo>
                <a:lnTo>
                  <a:pt x="32003" y="7620"/>
                </a:lnTo>
                <a:lnTo>
                  <a:pt x="35051" y="4572"/>
                </a:lnTo>
                <a:lnTo>
                  <a:pt x="38100" y="3048"/>
                </a:lnTo>
                <a:lnTo>
                  <a:pt x="68042" y="3048"/>
                </a:lnTo>
                <a:lnTo>
                  <a:pt x="68311" y="1524"/>
                </a:lnTo>
                <a:lnTo>
                  <a:pt x="54863" y="1524"/>
                </a:lnTo>
                <a:lnTo>
                  <a:pt x="50291" y="0"/>
                </a:lnTo>
                <a:close/>
              </a:path>
              <a:path w="68579" h="86994">
                <a:moveTo>
                  <a:pt x="68042" y="3048"/>
                </a:moveTo>
                <a:lnTo>
                  <a:pt x="47243" y="3048"/>
                </a:lnTo>
                <a:lnTo>
                  <a:pt x="51815" y="6096"/>
                </a:lnTo>
                <a:lnTo>
                  <a:pt x="57912" y="12192"/>
                </a:lnTo>
                <a:lnTo>
                  <a:pt x="59436" y="18288"/>
                </a:lnTo>
                <a:lnTo>
                  <a:pt x="60960" y="25908"/>
                </a:lnTo>
                <a:lnTo>
                  <a:pt x="64007" y="25908"/>
                </a:lnTo>
                <a:lnTo>
                  <a:pt x="68042" y="3048"/>
                </a:lnTo>
                <a:close/>
              </a:path>
              <a:path w="68579" h="86994">
                <a:moveTo>
                  <a:pt x="68579" y="0"/>
                </a:moveTo>
                <a:lnTo>
                  <a:pt x="67055" y="0"/>
                </a:lnTo>
                <a:lnTo>
                  <a:pt x="65531" y="1524"/>
                </a:lnTo>
                <a:lnTo>
                  <a:pt x="68311" y="1524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25211" y="2157983"/>
            <a:ext cx="68579" cy="868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215128" y="2119883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19">
                <a:moveTo>
                  <a:pt x="65532" y="118872"/>
                </a:moveTo>
                <a:lnTo>
                  <a:pt x="13716" y="118872"/>
                </a:lnTo>
                <a:lnTo>
                  <a:pt x="13716" y="121920"/>
                </a:lnTo>
                <a:lnTo>
                  <a:pt x="65532" y="121920"/>
                </a:lnTo>
                <a:lnTo>
                  <a:pt x="65532" y="118872"/>
                </a:lnTo>
                <a:close/>
              </a:path>
              <a:path w="129539" h="121919">
                <a:moveTo>
                  <a:pt x="44196" y="3048"/>
                </a:moveTo>
                <a:lnTo>
                  <a:pt x="4572" y="3048"/>
                </a:lnTo>
                <a:lnTo>
                  <a:pt x="4572" y="4572"/>
                </a:lnTo>
                <a:lnTo>
                  <a:pt x="9144" y="6096"/>
                </a:lnTo>
                <a:lnTo>
                  <a:pt x="12192" y="7620"/>
                </a:lnTo>
                <a:lnTo>
                  <a:pt x="13716" y="9144"/>
                </a:lnTo>
                <a:lnTo>
                  <a:pt x="13716" y="12192"/>
                </a:lnTo>
                <a:lnTo>
                  <a:pt x="15239" y="15240"/>
                </a:lnTo>
                <a:lnTo>
                  <a:pt x="18287" y="19812"/>
                </a:lnTo>
                <a:lnTo>
                  <a:pt x="41148" y="71627"/>
                </a:lnTo>
                <a:lnTo>
                  <a:pt x="35051" y="100584"/>
                </a:lnTo>
                <a:lnTo>
                  <a:pt x="33527" y="108204"/>
                </a:lnTo>
                <a:lnTo>
                  <a:pt x="30480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39" y="117348"/>
                </a:lnTo>
                <a:lnTo>
                  <a:pt x="51816" y="114300"/>
                </a:lnTo>
                <a:lnTo>
                  <a:pt x="50292" y="112775"/>
                </a:lnTo>
                <a:lnTo>
                  <a:pt x="50292" y="108204"/>
                </a:lnTo>
                <a:lnTo>
                  <a:pt x="53339" y="100584"/>
                </a:lnTo>
                <a:lnTo>
                  <a:pt x="59436" y="70104"/>
                </a:lnTo>
                <a:lnTo>
                  <a:pt x="65581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6575" y="16764"/>
                </a:lnTo>
                <a:lnTo>
                  <a:pt x="36575" y="9144"/>
                </a:lnTo>
                <a:lnTo>
                  <a:pt x="38100" y="6096"/>
                </a:lnTo>
                <a:lnTo>
                  <a:pt x="44196" y="3048"/>
                </a:lnTo>
                <a:close/>
              </a:path>
              <a:path w="129539" h="121919">
                <a:moveTo>
                  <a:pt x="118872" y="4572"/>
                </a:move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2192"/>
                </a:lnTo>
                <a:lnTo>
                  <a:pt x="96012" y="15240"/>
                </a:lnTo>
                <a:lnTo>
                  <a:pt x="92963" y="18288"/>
                </a:lnTo>
                <a:lnTo>
                  <a:pt x="88392" y="24384"/>
                </a:lnTo>
                <a:lnTo>
                  <a:pt x="57912" y="62484"/>
                </a:lnTo>
                <a:lnTo>
                  <a:pt x="65581" y="62484"/>
                </a:lnTo>
                <a:lnTo>
                  <a:pt x="97536" y="22860"/>
                </a:lnTo>
                <a:lnTo>
                  <a:pt x="106680" y="13716"/>
                </a:lnTo>
                <a:lnTo>
                  <a:pt x="109727" y="12192"/>
                </a:lnTo>
                <a:lnTo>
                  <a:pt x="115824" y="6096"/>
                </a:lnTo>
                <a:lnTo>
                  <a:pt x="118872" y="4572"/>
                </a:lnTo>
                <a:close/>
              </a:path>
              <a:path w="129539" h="121919">
                <a:moveTo>
                  <a:pt x="124968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123444" y="4572"/>
                </a:lnTo>
                <a:lnTo>
                  <a:pt x="124968" y="3048"/>
                </a:lnTo>
                <a:close/>
              </a:path>
              <a:path w="129539" h="121919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1816" y="3048"/>
                </a:lnTo>
                <a:lnTo>
                  <a:pt x="53339" y="0"/>
                </a:lnTo>
                <a:close/>
              </a:path>
              <a:path w="129539" h="121919">
                <a:moveTo>
                  <a:pt x="129539" y="0"/>
                </a:moveTo>
                <a:lnTo>
                  <a:pt x="86868" y="0"/>
                </a:lnTo>
                <a:lnTo>
                  <a:pt x="85344" y="3048"/>
                </a:lnTo>
                <a:lnTo>
                  <a:pt x="129539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29483" y="244906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0" y="0"/>
                </a:moveTo>
                <a:lnTo>
                  <a:pt x="0" y="4572"/>
                </a:lnTo>
                <a:lnTo>
                  <a:pt x="4572" y="7620"/>
                </a:lnTo>
                <a:lnTo>
                  <a:pt x="18288" y="21335"/>
                </a:lnTo>
                <a:lnTo>
                  <a:pt x="21336" y="25907"/>
                </a:lnTo>
                <a:lnTo>
                  <a:pt x="22860" y="30479"/>
                </a:lnTo>
                <a:lnTo>
                  <a:pt x="25908" y="35051"/>
                </a:lnTo>
                <a:lnTo>
                  <a:pt x="27432" y="42672"/>
                </a:lnTo>
                <a:lnTo>
                  <a:pt x="27432" y="51815"/>
                </a:lnTo>
                <a:lnTo>
                  <a:pt x="28551" y="59197"/>
                </a:lnTo>
                <a:lnTo>
                  <a:pt x="29527" y="67436"/>
                </a:lnTo>
                <a:lnTo>
                  <a:pt x="30218" y="76247"/>
                </a:lnTo>
                <a:lnTo>
                  <a:pt x="30480" y="85343"/>
                </a:lnTo>
                <a:lnTo>
                  <a:pt x="30218" y="94892"/>
                </a:lnTo>
                <a:lnTo>
                  <a:pt x="23812" y="135064"/>
                </a:lnTo>
                <a:lnTo>
                  <a:pt x="16764" y="146303"/>
                </a:lnTo>
                <a:lnTo>
                  <a:pt x="12192" y="153924"/>
                </a:lnTo>
                <a:lnTo>
                  <a:pt x="6096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5052" y="134111"/>
                </a:lnTo>
                <a:lnTo>
                  <a:pt x="47910" y="95964"/>
                </a:lnTo>
                <a:lnTo>
                  <a:pt x="48768" y="82296"/>
                </a:lnTo>
                <a:lnTo>
                  <a:pt x="48434" y="73175"/>
                </a:lnTo>
                <a:lnTo>
                  <a:pt x="47243" y="64198"/>
                </a:lnTo>
                <a:lnTo>
                  <a:pt x="44910" y="55506"/>
                </a:lnTo>
                <a:lnTo>
                  <a:pt x="41148" y="47243"/>
                </a:lnTo>
                <a:lnTo>
                  <a:pt x="37218" y="37742"/>
                </a:lnTo>
                <a:lnTo>
                  <a:pt x="11430" y="7048"/>
                </a:lnTo>
                <a:lnTo>
                  <a:pt x="57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84704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2191" y="32003"/>
                </a:lnTo>
                <a:lnTo>
                  <a:pt x="833" y="69080"/>
                </a:lnTo>
                <a:lnTo>
                  <a:pt x="0" y="82296"/>
                </a:lnTo>
                <a:lnTo>
                  <a:pt x="333" y="92321"/>
                </a:lnTo>
                <a:lnTo>
                  <a:pt x="11358" y="129230"/>
                </a:lnTo>
                <a:lnTo>
                  <a:pt x="37147" y="159829"/>
                </a:lnTo>
                <a:lnTo>
                  <a:pt x="50291" y="167639"/>
                </a:lnTo>
                <a:lnTo>
                  <a:pt x="50291" y="164591"/>
                </a:lnTo>
                <a:lnTo>
                  <a:pt x="42671" y="160020"/>
                </a:lnTo>
                <a:lnTo>
                  <a:pt x="38088" y="155424"/>
                </a:lnTo>
                <a:lnTo>
                  <a:pt x="35051" y="149351"/>
                </a:lnTo>
                <a:lnTo>
                  <a:pt x="32003" y="144779"/>
                </a:lnTo>
                <a:lnTo>
                  <a:pt x="28956" y="141731"/>
                </a:lnTo>
                <a:lnTo>
                  <a:pt x="25907" y="135635"/>
                </a:lnTo>
                <a:lnTo>
                  <a:pt x="17025" y="90535"/>
                </a:lnTo>
                <a:lnTo>
                  <a:pt x="16763" y="80772"/>
                </a:lnTo>
                <a:lnTo>
                  <a:pt x="17025" y="72532"/>
                </a:lnTo>
                <a:lnTo>
                  <a:pt x="25336" y="31813"/>
                </a:lnTo>
                <a:lnTo>
                  <a:pt x="32003" y="19811"/>
                </a:lnTo>
                <a:lnTo>
                  <a:pt x="35051" y="12191"/>
                </a:lnTo>
                <a:lnTo>
                  <a:pt x="41147" y="7620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45207" y="2449067"/>
            <a:ext cx="201168" cy="1676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35251" y="2449067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0" y="0"/>
                </a:moveTo>
                <a:lnTo>
                  <a:pt x="0" y="4572"/>
                </a:lnTo>
                <a:lnTo>
                  <a:pt x="4572" y="7620"/>
                </a:lnTo>
                <a:lnTo>
                  <a:pt x="18287" y="21335"/>
                </a:lnTo>
                <a:lnTo>
                  <a:pt x="28551" y="59197"/>
                </a:lnTo>
                <a:lnTo>
                  <a:pt x="30480" y="85343"/>
                </a:lnTo>
                <a:lnTo>
                  <a:pt x="30218" y="94892"/>
                </a:lnTo>
                <a:lnTo>
                  <a:pt x="23241" y="135064"/>
                </a:lnTo>
                <a:lnTo>
                  <a:pt x="16764" y="146303"/>
                </a:lnTo>
                <a:lnTo>
                  <a:pt x="12192" y="153924"/>
                </a:lnTo>
                <a:lnTo>
                  <a:pt x="6096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5052" y="134111"/>
                </a:lnTo>
                <a:lnTo>
                  <a:pt x="46624" y="95964"/>
                </a:lnTo>
                <a:lnTo>
                  <a:pt x="47243" y="82296"/>
                </a:lnTo>
                <a:lnTo>
                  <a:pt x="46934" y="73175"/>
                </a:lnTo>
                <a:lnTo>
                  <a:pt x="32575" y="29527"/>
                </a:lnTo>
                <a:lnTo>
                  <a:pt x="57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90472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2191" y="32003"/>
                </a:lnTo>
                <a:lnTo>
                  <a:pt x="833" y="69080"/>
                </a:lnTo>
                <a:lnTo>
                  <a:pt x="0" y="82296"/>
                </a:lnTo>
                <a:lnTo>
                  <a:pt x="333" y="92321"/>
                </a:lnTo>
                <a:lnTo>
                  <a:pt x="1523" y="101917"/>
                </a:lnTo>
                <a:lnTo>
                  <a:pt x="3857" y="111228"/>
                </a:lnTo>
                <a:lnTo>
                  <a:pt x="7619" y="120396"/>
                </a:lnTo>
                <a:lnTo>
                  <a:pt x="10715" y="129230"/>
                </a:lnTo>
                <a:lnTo>
                  <a:pt x="15240" y="137350"/>
                </a:lnTo>
                <a:lnTo>
                  <a:pt x="20907" y="144613"/>
                </a:lnTo>
                <a:lnTo>
                  <a:pt x="27431" y="150875"/>
                </a:lnTo>
                <a:lnTo>
                  <a:pt x="31460" y="155448"/>
                </a:lnTo>
                <a:lnTo>
                  <a:pt x="36575" y="159829"/>
                </a:lnTo>
                <a:lnTo>
                  <a:pt x="42862" y="163949"/>
                </a:lnTo>
                <a:lnTo>
                  <a:pt x="50291" y="167639"/>
                </a:lnTo>
                <a:lnTo>
                  <a:pt x="50291" y="164591"/>
                </a:lnTo>
                <a:lnTo>
                  <a:pt x="42671" y="160020"/>
                </a:lnTo>
                <a:lnTo>
                  <a:pt x="38082" y="155424"/>
                </a:lnTo>
                <a:lnTo>
                  <a:pt x="33528" y="149351"/>
                </a:lnTo>
                <a:lnTo>
                  <a:pt x="30480" y="144779"/>
                </a:lnTo>
                <a:lnTo>
                  <a:pt x="25908" y="135635"/>
                </a:lnTo>
                <a:lnTo>
                  <a:pt x="22859" y="131063"/>
                </a:lnTo>
                <a:lnTo>
                  <a:pt x="17025" y="90535"/>
                </a:lnTo>
                <a:lnTo>
                  <a:pt x="16764" y="80772"/>
                </a:lnTo>
                <a:lnTo>
                  <a:pt x="17025" y="72532"/>
                </a:lnTo>
                <a:lnTo>
                  <a:pt x="25146" y="31813"/>
                </a:lnTo>
                <a:lnTo>
                  <a:pt x="27955" y="25598"/>
                </a:lnTo>
                <a:lnTo>
                  <a:pt x="30480" y="19811"/>
                </a:lnTo>
                <a:lnTo>
                  <a:pt x="35052" y="12191"/>
                </a:lnTo>
                <a:lnTo>
                  <a:pt x="41147" y="7620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25267" y="2552700"/>
            <a:ext cx="26034" cy="70485"/>
          </a:xfrm>
          <a:custGeom>
            <a:avLst/>
            <a:gdLst/>
            <a:ahLst/>
            <a:cxnLst/>
            <a:rect l="l" t="t" r="r" b="b"/>
            <a:pathLst>
              <a:path w="26035" h="70485">
                <a:moveTo>
                  <a:pt x="22859" y="67055"/>
                </a:moveTo>
                <a:lnTo>
                  <a:pt x="3048" y="67055"/>
                </a:lnTo>
                <a:lnTo>
                  <a:pt x="0" y="68579"/>
                </a:lnTo>
                <a:lnTo>
                  <a:pt x="0" y="70103"/>
                </a:lnTo>
                <a:lnTo>
                  <a:pt x="25907" y="70103"/>
                </a:lnTo>
                <a:lnTo>
                  <a:pt x="25907" y="68579"/>
                </a:lnTo>
                <a:lnTo>
                  <a:pt x="22859" y="67055"/>
                </a:lnTo>
                <a:close/>
              </a:path>
              <a:path w="26035" h="70485">
                <a:moveTo>
                  <a:pt x="16763" y="7620"/>
                </a:moveTo>
                <a:lnTo>
                  <a:pt x="4571" y="7620"/>
                </a:lnTo>
                <a:lnTo>
                  <a:pt x="6095" y="9144"/>
                </a:lnTo>
                <a:lnTo>
                  <a:pt x="7619" y="9144"/>
                </a:lnTo>
                <a:lnTo>
                  <a:pt x="7619" y="13716"/>
                </a:lnTo>
                <a:lnTo>
                  <a:pt x="9143" y="16764"/>
                </a:lnTo>
                <a:lnTo>
                  <a:pt x="9143" y="62483"/>
                </a:lnTo>
                <a:lnTo>
                  <a:pt x="7619" y="64007"/>
                </a:lnTo>
                <a:lnTo>
                  <a:pt x="7619" y="65531"/>
                </a:lnTo>
                <a:lnTo>
                  <a:pt x="6095" y="67055"/>
                </a:lnTo>
                <a:lnTo>
                  <a:pt x="18287" y="67055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7620"/>
                </a:lnTo>
                <a:close/>
              </a:path>
              <a:path w="26035" h="70485">
                <a:moveTo>
                  <a:pt x="16763" y="0"/>
                </a:moveTo>
                <a:lnTo>
                  <a:pt x="15239" y="0"/>
                </a:lnTo>
                <a:lnTo>
                  <a:pt x="0" y="7620"/>
                </a:lnTo>
                <a:lnTo>
                  <a:pt x="0" y="10668"/>
                </a:lnTo>
                <a:lnTo>
                  <a:pt x="3048" y="9144"/>
                </a:lnTo>
                <a:lnTo>
                  <a:pt x="3048" y="7620"/>
                </a:lnTo>
                <a:lnTo>
                  <a:pt x="16763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965960" y="25527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099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40"/>
                </a:lnTo>
                <a:lnTo>
                  <a:pt x="33527" y="18288"/>
                </a:lnTo>
                <a:lnTo>
                  <a:pt x="33527" y="28955"/>
                </a:lnTo>
                <a:lnTo>
                  <a:pt x="8231" y="60959"/>
                </a:lnTo>
                <a:lnTo>
                  <a:pt x="0" y="68579"/>
                </a:lnTo>
                <a:lnTo>
                  <a:pt x="0" y="70103"/>
                </a:lnTo>
                <a:lnTo>
                  <a:pt x="41147" y="70103"/>
                </a:lnTo>
                <a:lnTo>
                  <a:pt x="44005" y="62483"/>
                </a:lnTo>
                <a:lnTo>
                  <a:pt x="12191" y="62483"/>
                </a:lnTo>
                <a:lnTo>
                  <a:pt x="12287" y="60864"/>
                </a:lnTo>
                <a:lnTo>
                  <a:pt x="27431" y="45720"/>
                </a:lnTo>
                <a:lnTo>
                  <a:pt x="33527" y="41148"/>
                </a:lnTo>
                <a:lnTo>
                  <a:pt x="36575" y="35051"/>
                </a:lnTo>
                <a:lnTo>
                  <a:pt x="38100" y="28955"/>
                </a:lnTo>
                <a:lnTo>
                  <a:pt x="39623" y="24383"/>
                </a:lnTo>
                <a:lnTo>
                  <a:pt x="41147" y="21335"/>
                </a:lnTo>
                <a:lnTo>
                  <a:pt x="41147" y="13716"/>
                </a:lnTo>
                <a:lnTo>
                  <a:pt x="39623" y="9144"/>
                </a:lnTo>
                <a:lnTo>
                  <a:pt x="38099" y="7620"/>
                </a:lnTo>
                <a:close/>
              </a:path>
              <a:path w="45719" h="70485">
                <a:moveTo>
                  <a:pt x="45719" y="57911"/>
                </a:moveTo>
                <a:lnTo>
                  <a:pt x="44195" y="57911"/>
                </a:lnTo>
                <a:lnTo>
                  <a:pt x="42671" y="59435"/>
                </a:lnTo>
                <a:lnTo>
                  <a:pt x="41147" y="59435"/>
                </a:lnTo>
                <a:lnTo>
                  <a:pt x="39719" y="60864"/>
                </a:lnTo>
                <a:lnTo>
                  <a:pt x="39623" y="62483"/>
                </a:lnTo>
                <a:lnTo>
                  <a:pt x="44005" y="62483"/>
                </a:lnTo>
                <a:lnTo>
                  <a:pt x="45719" y="57911"/>
                </a:lnTo>
                <a:close/>
              </a:path>
              <a:path w="45719" h="70485">
                <a:moveTo>
                  <a:pt x="27431" y="0"/>
                </a:moveTo>
                <a:lnTo>
                  <a:pt x="16763" y="0"/>
                </a:lnTo>
                <a:lnTo>
                  <a:pt x="12191" y="1524"/>
                </a:lnTo>
                <a:lnTo>
                  <a:pt x="9143" y="4572"/>
                </a:lnTo>
                <a:lnTo>
                  <a:pt x="3047" y="13716"/>
                </a:lnTo>
                <a:lnTo>
                  <a:pt x="3047" y="18288"/>
                </a:lnTo>
                <a:lnTo>
                  <a:pt x="4571" y="18288"/>
                </a:lnTo>
                <a:lnTo>
                  <a:pt x="6095" y="16764"/>
                </a:lnTo>
                <a:lnTo>
                  <a:pt x="7619" y="13716"/>
                </a:lnTo>
                <a:lnTo>
                  <a:pt x="12191" y="9144"/>
                </a:lnTo>
                <a:lnTo>
                  <a:pt x="15239" y="7620"/>
                </a:lnTo>
                <a:lnTo>
                  <a:pt x="38099" y="7620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11224" y="25527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862" y="7620"/>
                </a:moveTo>
                <a:lnTo>
                  <a:pt x="22859" y="7620"/>
                </a:lnTo>
                <a:lnTo>
                  <a:pt x="25907" y="9144"/>
                </a:lnTo>
                <a:lnTo>
                  <a:pt x="32003" y="15240"/>
                </a:lnTo>
                <a:lnTo>
                  <a:pt x="33528" y="18288"/>
                </a:lnTo>
                <a:lnTo>
                  <a:pt x="33528" y="28955"/>
                </a:lnTo>
                <a:lnTo>
                  <a:pt x="30479" y="35051"/>
                </a:lnTo>
                <a:lnTo>
                  <a:pt x="25907" y="41148"/>
                </a:lnTo>
                <a:lnTo>
                  <a:pt x="21859" y="47148"/>
                </a:lnTo>
                <a:lnTo>
                  <a:pt x="16382" y="53721"/>
                </a:lnTo>
                <a:lnTo>
                  <a:pt x="9078" y="60959"/>
                </a:lnTo>
                <a:lnTo>
                  <a:pt x="0" y="68579"/>
                </a:lnTo>
                <a:lnTo>
                  <a:pt x="0" y="70103"/>
                </a:lnTo>
                <a:lnTo>
                  <a:pt x="41147" y="70103"/>
                </a:lnTo>
                <a:lnTo>
                  <a:pt x="44005" y="62483"/>
                </a:lnTo>
                <a:lnTo>
                  <a:pt x="12191" y="62483"/>
                </a:lnTo>
                <a:lnTo>
                  <a:pt x="13715" y="60959"/>
                </a:lnTo>
                <a:lnTo>
                  <a:pt x="18287" y="54864"/>
                </a:lnTo>
                <a:lnTo>
                  <a:pt x="27431" y="45720"/>
                </a:lnTo>
                <a:lnTo>
                  <a:pt x="33528" y="41148"/>
                </a:lnTo>
                <a:lnTo>
                  <a:pt x="38100" y="35051"/>
                </a:lnTo>
                <a:lnTo>
                  <a:pt x="41147" y="28955"/>
                </a:lnTo>
                <a:lnTo>
                  <a:pt x="41147" y="9144"/>
                </a:lnTo>
                <a:lnTo>
                  <a:pt x="38862" y="7620"/>
                </a:lnTo>
                <a:close/>
              </a:path>
              <a:path w="45719" h="70485">
                <a:moveTo>
                  <a:pt x="45719" y="57911"/>
                </a:moveTo>
                <a:lnTo>
                  <a:pt x="44195" y="57911"/>
                </a:lnTo>
                <a:lnTo>
                  <a:pt x="42671" y="59435"/>
                </a:lnTo>
                <a:lnTo>
                  <a:pt x="41147" y="59435"/>
                </a:lnTo>
                <a:lnTo>
                  <a:pt x="41147" y="62483"/>
                </a:lnTo>
                <a:lnTo>
                  <a:pt x="44005" y="62483"/>
                </a:lnTo>
                <a:lnTo>
                  <a:pt x="45719" y="57911"/>
                </a:lnTo>
                <a:close/>
              </a:path>
              <a:path w="45719" h="70485">
                <a:moveTo>
                  <a:pt x="27431" y="0"/>
                </a:moveTo>
                <a:lnTo>
                  <a:pt x="18287" y="0"/>
                </a:lnTo>
                <a:lnTo>
                  <a:pt x="13715" y="1524"/>
                </a:lnTo>
                <a:lnTo>
                  <a:pt x="9143" y="4572"/>
                </a:lnTo>
                <a:lnTo>
                  <a:pt x="3047" y="13716"/>
                </a:lnTo>
                <a:lnTo>
                  <a:pt x="3047" y="18288"/>
                </a:lnTo>
                <a:lnTo>
                  <a:pt x="4571" y="18288"/>
                </a:lnTo>
                <a:lnTo>
                  <a:pt x="6095" y="16764"/>
                </a:lnTo>
                <a:lnTo>
                  <a:pt x="7619" y="13716"/>
                </a:lnTo>
                <a:lnTo>
                  <a:pt x="10667" y="10668"/>
                </a:lnTo>
                <a:lnTo>
                  <a:pt x="16763" y="7620"/>
                </a:lnTo>
                <a:lnTo>
                  <a:pt x="38862" y="7620"/>
                </a:lnTo>
                <a:lnTo>
                  <a:pt x="36575" y="6096"/>
                </a:lnTo>
                <a:lnTo>
                  <a:pt x="33528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654807" y="2491739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44196" y="83819"/>
                </a:moveTo>
                <a:lnTo>
                  <a:pt x="10668" y="83819"/>
                </a:lnTo>
                <a:lnTo>
                  <a:pt x="18287" y="86867"/>
                </a:lnTo>
                <a:lnTo>
                  <a:pt x="35052" y="86867"/>
                </a:lnTo>
                <a:lnTo>
                  <a:pt x="42672" y="85343"/>
                </a:lnTo>
                <a:lnTo>
                  <a:pt x="44196" y="83819"/>
                </a:lnTo>
                <a:close/>
              </a:path>
              <a:path w="68580" h="86994">
                <a:moveTo>
                  <a:pt x="10668" y="56387"/>
                </a:moveTo>
                <a:lnTo>
                  <a:pt x="7619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4196" y="83819"/>
                </a:lnTo>
                <a:lnTo>
                  <a:pt x="47244" y="80771"/>
                </a:lnTo>
                <a:lnTo>
                  <a:pt x="24384" y="80771"/>
                </a:lnTo>
                <a:lnTo>
                  <a:pt x="18287" y="79248"/>
                </a:lnTo>
                <a:lnTo>
                  <a:pt x="10668" y="71627"/>
                </a:lnTo>
                <a:lnTo>
                  <a:pt x="10668" y="56387"/>
                </a:lnTo>
                <a:close/>
              </a:path>
              <a:path w="68580" h="86994">
                <a:moveTo>
                  <a:pt x="47243" y="0"/>
                </a:moveTo>
                <a:lnTo>
                  <a:pt x="35052" y="0"/>
                </a:lnTo>
                <a:lnTo>
                  <a:pt x="30480" y="3048"/>
                </a:lnTo>
                <a:lnTo>
                  <a:pt x="24384" y="7619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28955"/>
                </a:lnTo>
                <a:lnTo>
                  <a:pt x="12192" y="33527"/>
                </a:lnTo>
                <a:lnTo>
                  <a:pt x="13716" y="36575"/>
                </a:lnTo>
                <a:lnTo>
                  <a:pt x="21336" y="44195"/>
                </a:lnTo>
                <a:lnTo>
                  <a:pt x="36575" y="53339"/>
                </a:lnTo>
                <a:lnTo>
                  <a:pt x="41148" y="56387"/>
                </a:lnTo>
                <a:lnTo>
                  <a:pt x="44196" y="57911"/>
                </a:lnTo>
                <a:lnTo>
                  <a:pt x="47243" y="60959"/>
                </a:lnTo>
                <a:lnTo>
                  <a:pt x="47243" y="70103"/>
                </a:lnTo>
                <a:lnTo>
                  <a:pt x="44196" y="76200"/>
                </a:lnTo>
                <a:lnTo>
                  <a:pt x="41148" y="79248"/>
                </a:lnTo>
                <a:lnTo>
                  <a:pt x="36575" y="80771"/>
                </a:lnTo>
                <a:lnTo>
                  <a:pt x="47244" y="80771"/>
                </a:lnTo>
                <a:lnTo>
                  <a:pt x="48768" y="79248"/>
                </a:lnTo>
                <a:lnTo>
                  <a:pt x="56387" y="76200"/>
                </a:lnTo>
                <a:lnTo>
                  <a:pt x="59436" y="70103"/>
                </a:lnTo>
                <a:lnTo>
                  <a:pt x="60960" y="62483"/>
                </a:lnTo>
                <a:lnTo>
                  <a:pt x="60983" y="55673"/>
                </a:lnTo>
                <a:lnTo>
                  <a:pt x="58864" y="49149"/>
                </a:lnTo>
                <a:lnTo>
                  <a:pt x="54744" y="43195"/>
                </a:lnTo>
                <a:lnTo>
                  <a:pt x="48768" y="38100"/>
                </a:lnTo>
                <a:lnTo>
                  <a:pt x="35052" y="33527"/>
                </a:lnTo>
                <a:lnTo>
                  <a:pt x="28956" y="27431"/>
                </a:lnTo>
                <a:lnTo>
                  <a:pt x="27431" y="24383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2191"/>
                </a:lnTo>
                <a:lnTo>
                  <a:pt x="27431" y="10667"/>
                </a:lnTo>
                <a:lnTo>
                  <a:pt x="32004" y="9143"/>
                </a:lnTo>
                <a:lnTo>
                  <a:pt x="33528" y="7619"/>
                </a:lnTo>
                <a:lnTo>
                  <a:pt x="36575" y="6095"/>
                </a:lnTo>
                <a:lnTo>
                  <a:pt x="67296" y="6095"/>
                </a:lnTo>
                <a:lnTo>
                  <a:pt x="67938" y="3048"/>
                </a:lnTo>
                <a:lnTo>
                  <a:pt x="56387" y="3048"/>
                </a:lnTo>
                <a:lnTo>
                  <a:pt x="54864" y="1524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6994">
                <a:moveTo>
                  <a:pt x="67296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6387" y="12191"/>
                </a:lnTo>
                <a:lnTo>
                  <a:pt x="57912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6994">
                <a:moveTo>
                  <a:pt x="68580" y="0"/>
                </a:moveTo>
                <a:lnTo>
                  <a:pt x="65531" y="0"/>
                </a:lnTo>
                <a:lnTo>
                  <a:pt x="62484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455164" y="2455164"/>
            <a:ext cx="129539" cy="120650"/>
          </a:xfrm>
          <a:custGeom>
            <a:avLst/>
            <a:gdLst/>
            <a:ahLst/>
            <a:cxnLst/>
            <a:rect l="l" t="t" r="r" b="b"/>
            <a:pathLst>
              <a:path w="129539" h="120650">
                <a:moveTo>
                  <a:pt x="65531" y="117347"/>
                </a:moveTo>
                <a:lnTo>
                  <a:pt x="13716" y="117347"/>
                </a:lnTo>
                <a:lnTo>
                  <a:pt x="12192" y="120395"/>
                </a:lnTo>
                <a:lnTo>
                  <a:pt x="65531" y="120395"/>
                </a:lnTo>
                <a:lnTo>
                  <a:pt x="65531" y="117347"/>
                </a:lnTo>
                <a:close/>
              </a:path>
              <a:path w="129539" h="120650">
                <a:moveTo>
                  <a:pt x="47243" y="1524"/>
                </a:moveTo>
                <a:lnTo>
                  <a:pt x="3048" y="1524"/>
                </a:lnTo>
                <a:lnTo>
                  <a:pt x="4572" y="3047"/>
                </a:lnTo>
                <a:lnTo>
                  <a:pt x="7619" y="4571"/>
                </a:lnTo>
                <a:lnTo>
                  <a:pt x="13716" y="10667"/>
                </a:lnTo>
                <a:lnTo>
                  <a:pt x="15240" y="13715"/>
                </a:lnTo>
                <a:lnTo>
                  <a:pt x="18287" y="21335"/>
                </a:lnTo>
                <a:lnTo>
                  <a:pt x="41148" y="70103"/>
                </a:lnTo>
                <a:lnTo>
                  <a:pt x="32004" y="111251"/>
                </a:lnTo>
                <a:lnTo>
                  <a:pt x="24384" y="117347"/>
                </a:lnTo>
                <a:lnTo>
                  <a:pt x="56387" y="117347"/>
                </a:lnTo>
                <a:lnTo>
                  <a:pt x="50292" y="114300"/>
                </a:lnTo>
                <a:lnTo>
                  <a:pt x="50292" y="108203"/>
                </a:lnTo>
                <a:lnTo>
                  <a:pt x="57912" y="70103"/>
                </a:lnTo>
                <a:lnTo>
                  <a:pt x="64516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5052" y="12191"/>
                </a:lnTo>
                <a:lnTo>
                  <a:pt x="36575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7243" y="1524"/>
                </a:lnTo>
                <a:close/>
              </a:path>
              <a:path w="129539" h="120650">
                <a:moveTo>
                  <a:pt x="124968" y="1524"/>
                </a:moveTo>
                <a:lnTo>
                  <a:pt x="89916" y="1524"/>
                </a:lnTo>
                <a:lnTo>
                  <a:pt x="91440" y="3047"/>
                </a:lnTo>
                <a:lnTo>
                  <a:pt x="92963" y="3047"/>
                </a:lnTo>
                <a:lnTo>
                  <a:pt x="94487" y="4571"/>
                </a:lnTo>
                <a:lnTo>
                  <a:pt x="96012" y="4571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2" y="24383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4383"/>
                </a:lnTo>
                <a:lnTo>
                  <a:pt x="102108" y="18287"/>
                </a:lnTo>
                <a:lnTo>
                  <a:pt x="112775" y="7619"/>
                </a:lnTo>
                <a:lnTo>
                  <a:pt x="124968" y="1524"/>
                </a:lnTo>
                <a:close/>
              </a:path>
              <a:path w="129539" h="120650">
                <a:moveTo>
                  <a:pt x="51816" y="0"/>
                </a:moveTo>
                <a:lnTo>
                  <a:pt x="1524" y="0"/>
                </a:lnTo>
                <a:lnTo>
                  <a:pt x="0" y="1524"/>
                </a:lnTo>
                <a:lnTo>
                  <a:pt x="51816" y="1524"/>
                </a:lnTo>
                <a:lnTo>
                  <a:pt x="51816" y="0"/>
                </a:lnTo>
                <a:close/>
              </a:path>
              <a:path w="129539" h="120650">
                <a:moveTo>
                  <a:pt x="129540" y="0"/>
                </a:moveTo>
                <a:lnTo>
                  <a:pt x="86868" y="0"/>
                </a:lnTo>
                <a:lnTo>
                  <a:pt x="85343" y="1524"/>
                </a:lnTo>
                <a:lnTo>
                  <a:pt x="128016" y="1524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76044" y="2494788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5" h="121919">
                <a:moveTo>
                  <a:pt x="13716" y="102107"/>
                </a:moveTo>
                <a:lnTo>
                  <a:pt x="9143" y="102107"/>
                </a:lnTo>
                <a:lnTo>
                  <a:pt x="6095" y="103631"/>
                </a:lnTo>
                <a:lnTo>
                  <a:pt x="1524" y="108203"/>
                </a:lnTo>
                <a:lnTo>
                  <a:pt x="0" y="111251"/>
                </a:lnTo>
                <a:lnTo>
                  <a:pt x="0" y="114300"/>
                </a:lnTo>
                <a:lnTo>
                  <a:pt x="1524" y="117347"/>
                </a:lnTo>
                <a:lnTo>
                  <a:pt x="3048" y="118871"/>
                </a:lnTo>
                <a:lnTo>
                  <a:pt x="4572" y="121919"/>
                </a:lnTo>
                <a:lnTo>
                  <a:pt x="15239" y="121919"/>
                </a:lnTo>
                <a:lnTo>
                  <a:pt x="21336" y="120395"/>
                </a:lnTo>
                <a:lnTo>
                  <a:pt x="33528" y="111251"/>
                </a:lnTo>
                <a:lnTo>
                  <a:pt x="36956" y="106679"/>
                </a:lnTo>
                <a:lnTo>
                  <a:pt x="22860" y="106679"/>
                </a:lnTo>
                <a:lnTo>
                  <a:pt x="21336" y="105155"/>
                </a:lnTo>
                <a:lnTo>
                  <a:pt x="19812" y="105155"/>
                </a:lnTo>
                <a:lnTo>
                  <a:pt x="15239" y="103631"/>
                </a:lnTo>
                <a:lnTo>
                  <a:pt x="13716" y="102107"/>
                </a:lnTo>
                <a:close/>
              </a:path>
              <a:path w="109855" h="121919">
                <a:moveTo>
                  <a:pt x="57912" y="0"/>
                </a:moveTo>
                <a:lnTo>
                  <a:pt x="19812" y="0"/>
                </a:lnTo>
                <a:lnTo>
                  <a:pt x="19812" y="3047"/>
                </a:lnTo>
                <a:lnTo>
                  <a:pt x="22860" y="4571"/>
                </a:lnTo>
                <a:lnTo>
                  <a:pt x="24383" y="4571"/>
                </a:lnTo>
                <a:lnTo>
                  <a:pt x="28956" y="9143"/>
                </a:lnTo>
                <a:lnTo>
                  <a:pt x="30480" y="12191"/>
                </a:lnTo>
                <a:lnTo>
                  <a:pt x="30480" y="13715"/>
                </a:lnTo>
                <a:lnTo>
                  <a:pt x="32004" y="16763"/>
                </a:lnTo>
                <a:lnTo>
                  <a:pt x="47243" y="77723"/>
                </a:lnTo>
                <a:lnTo>
                  <a:pt x="38100" y="92963"/>
                </a:lnTo>
                <a:lnTo>
                  <a:pt x="35051" y="99059"/>
                </a:lnTo>
                <a:lnTo>
                  <a:pt x="30480" y="103631"/>
                </a:lnTo>
                <a:lnTo>
                  <a:pt x="27431" y="105155"/>
                </a:lnTo>
                <a:lnTo>
                  <a:pt x="25907" y="106679"/>
                </a:lnTo>
                <a:lnTo>
                  <a:pt x="36956" y="106679"/>
                </a:lnTo>
                <a:lnTo>
                  <a:pt x="38100" y="105155"/>
                </a:lnTo>
                <a:lnTo>
                  <a:pt x="44195" y="97535"/>
                </a:lnTo>
                <a:lnTo>
                  <a:pt x="67479" y="59435"/>
                </a:lnTo>
                <a:lnTo>
                  <a:pt x="57912" y="59435"/>
                </a:lnTo>
                <a:lnTo>
                  <a:pt x="47243" y="18287"/>
                </a:lnTo>
                <a:lnTo>
                  <a:pt x="45719" y="13715"/>
                </a:lnTo>
                <a:lnTo>
                  <a:pt x="45719" y="10667"/>
                </a:lnTo>
                <a:lnTo>
                  <a:pt x="47243" y="7619"/>
                </a:lnTo>
                <a:lnTo>
                  <a:pt x="47243" y="6095"/>
                </a:lnTo>
                <a:lnTo>
                  <a:pt x="50292" y="4571"/>
                </a:lnTo>
                <a:lnTo>
                  <a:pt x="51816" y="3047"/>
                </a:lnTo>
                <a:lnTo>
                  <a:pt x="56387" y="3047"/>
                </a:lnTo>
                <a:lnTo>
                  <a:pt x="57912" y="0"/>
                </a:lnTo>
                <a:close/>
              </a:path>
              <a:path w="109855" h="121919">
                <a:moveTo>
                  <a:pt x="103631" y="4571"/>
                </a:moveTo>
                <a:lnTo>
                  <a:pt x="89916" y="4571"/>
                </a:lnTo>
                <a:lnTo>
                  <a:pt x="89916" y="7619"/>
                </a:lnTo>
                <a:lnTo>
                  <a:pt x="88392" y="9143"/>
                </a:lnTo>
                <a:lnTo>
                  <a:pt x="88392" y="12191"/>
                </a:lnTo>
                <a:lnTo>
                  <a:pt x="86868" y="13715"/>
                </a:lnTo>
                <a:lnTo>
                  <a:pt x="57912" y="59435"/>
                </a:lnTo>
                <a:lnTo>
                  <a:pt x="67479" y="59435"/>
                </a:lnTo>
                <a:lnTo>
                  <a:pt x="94487" y="15239"/>
                </a:lnTo>
                <a:lnTo>
                  <a:pt x="97536" y="10667"/>
                </a:lnTo>
                <a:lnTo>
                  <a:pt x="99060" y="7619"/>
                </a:lnTo>
                <a:lnTo>
                  <a:pt x="102107" y="7619"/>
                </a:lnTo>
                <a:lnTo>
                  <a:pt x="102107" y="6095"/>
                </a:lnTo>
                <a:lnTo>
                  <a:pt x="103631" y="4571"/>
                </a:lnTo>
                <a:close/>
              </a:path>
              <a:path w="109855" h="121919">
                <a:moveTo>
                  <a:pt x="106680" y="3047"/>
                </a:moveTo>
                <a:lnTo>
                  <a:pt x="86868" y="3047"/>
                </a:lnTo>
                <a:lnTo>
                  <a:pt x="88392" y="4571"/>
                </a:lnTo>
                <a:lnTo>
                  <a:pt x="105156" y="4571"/>
                </a:lnTo>
                <a:lnTo>
                  <a:pt x="106680" y="3047"/>
                </a:lnTo>
                <a:close/>
              </a:path>
              <a:path w="109855" h="121919">
                <a:moveTo>
                  <a:pt x="109728" y="0"/>
                </a:moveTo>
                <a:lnTo>
                  <a:pt x="82295" y="0"/>
                </a:lnTo>
                <a:lnTo>
                  <a:pt x="82295" y="3047"/>
                </a:lnTo>
                <a:lnTo>
                  <a:pt x="108204" y="3047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60575" y="2491739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44196" y="83819"/>
                </a:moveTo>
                <a:lnTo>
                  <a:pt x="10668" y="83819"/>
                </a:lnTo>
                <a:lnTo>
                  <a:pt x="18287" y="86867"/>
                </a:lnTo>
                <a:lnTo>
                  <a:pt x="35052" y="86867"/>
                </a:lnTo>
                <a:lnTo>
                  <a:pt x="42671" y="85343"/>
                </a:lnTo>
                <a:lnTo>
                  <a:pt x="44196" y="83819"/>
                </a:lnTo>
                <a:close/>
              </a:path>
              <a:path w="68580" h="86994">
                <a:moveTo>
                  <a:pt x="9143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4571" y="85343"/>
                </a:lnTo>
                <a:lnTo>
                  <a:pt x="4571" y="83819"/>
                </a:lnTo>
                <a:lnTo>
                  <a:pt x="44196" y="83819"/>
                </a:lnTo>
                <a:lnTo>
                  <a:pt x="47244" y="80771"/>
                </a:lnTo>
                <a:lnTo>
                  <a:pt x="24384" y="80771"/>
                </a:lnTo>
                <a:lnTo>
                  <a:pt x="19812" y="79248"/>
                </a:lnTo>
                <a:lnTo>
                  <a:pt x="15240" y="76200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8580" h="86994">
                <a:moveTo>
                  <a:pt x="47243" y="0"/>
                </a:moveTo>
                <a:lnTo>
                  <a:pt x="35052" y="0"/>
                </a:lnTo>
                <a:lnTo>
                  <a:pt x="28956" y="3048"/>
                </a:lnTo>
                <a:lnTo>
                  <a:pt x="24384" y="7619"/>
                </a:lnTo>
                <a:lnTo>
                  <a:pt x="18287" y="10667"/>
                </a:lnTo>
                <a:lnTo>
                  <a:pt x="13715" y="16763"/>
                </a:lnTo>
                <a:lnTo>
                  <a:pt x="12192" y="24383"/>
                </a:lnTo>
                <a:lnTo>
                  <a:pt x="12192" y="33527"/>
                </a:lnTo>
                <a:lnTo>
                  <a:pt x="13715" y="36575"/>
                </a:lnTo>
                <a:lnTo>
                  <a:pt x="21336" y="44195"/>
                </a:lnTo>
                <a:lnTo>
                  <a:pt x="36576" y="53339"/>
                </a:lnTo>
                <a:lnTo>
                  <a:pt x="42671" y="56387"/>
                </a:lnTo>
                <a:lnTo>
                  <a:pt x="47243" y="60959"/>
                </a:lnTo>
                <a:lnTo>
                  <a:pt x="47243" y="70103"/>
                </a:lnTo>
                <a:lnTo>
                  <a:pt x="44196" y="76200"/>
                </a:lnTo>
                <a:lnTo>
                  <a:pt x="41148" y="79248"/>
                </a:lnTo>
                <a:lnTo>
                  <a:pt x="36576" y="80771"/>
                </a:lnTo>
                <a:lnTo>
                  <a:pt x="47244" y="80771"/>
                </a:lnTo>
                <a:lnTo>
                  <a:pt x="48768" y="79248"/>
                </a:lnTo>
                <a:lnTo>
                  <a:pt x="54864" y="76200"/>
                </a:lnTo>
                <a:lnTo>
                  <a:pt x="59436" y="70103"/>
                </a:lnTo>
                <a:lnTo>
                  <a:pt x="60960" y="62483"/>
                </a:lnTo>
                <a:lnTo>
                  <a:pt x="61626" y="55673"/>
                </a:lnTo>
                <a:lnTo>
                  <a:pt x="59436" y="49149"/>
                </a:lnTo>
                <a:lnTo>
                  <a:pt x="54959" y="43195"/>
                </a:lnTo>
                <a:lnTo>
                  <a:pt x="48768" y="38100"/>
                </a:lnTo>
                <a:lnTo>
                  <a:pt x="35052" y="33527"/>
                </a:lnTo>
                <a:lnTo>
                  <a:pt x="30480" y="30479"/>
                </a:lnTo>
                <a:lnTo>
                  <a:pt x="27432" y="24383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2191"/>
                </a:lnTo>
                <a:lnTo>
                  <a:pt x="28956" y="10667"/>
                </a:lnTo>
                <a:lnTo>
                  <a:pt x="30480" y="9143"/>
                </a:lnTo>
                <a:lnTo>
                  <a:pt x="36576" y="6095"/>
                </a:lnTo>
                <a:lnTo>
                  <a:pt x="67296" y="6095"/>
                </a:lnTo>
                <a:lnTo>
                  <a:pt x="67938" y="3048"/>
                </a:lnTo>
                <a:lnTo>
                  <a:pt x="56387" y="3048"/>
                </a:lnTo>
                <a:lnTo>
                  <a:pt x="53340" y="1524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6994">
                <a:moveTo>
                  <a:pt x="67296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3340" y="10667"/>
                </a:lnTo>
                <a:lnTo>
                  <a:pt x="56387" y="12191"/>
                </a:lnTo>
                <a:lnTo>
                  <a:pt x="57912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6994">
                <a:moveTo>
                  <a:pt x="68580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4008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251203" y="2491739"/>
            <a:ext cx="67056" cy="868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39596" y="2455164"/>
            <a:ext cx="131445" cy="120650"/>
          </a:xfrm>
          <a:custGeom>
            <a:avLst/>
            <a:gdLst/>
            <a:ahLst/>
            <a:cxnLst/>
            <a:rect l="l" t="t" r="r" b="b"/>
            <a:pathLst>
              <a:path w="131444" h="120650">
                <a:moveTo>
                  <a:pt x="67056" y="117347"/>
                </a:moveTo>
                <a:lnTo>
                  <a:pt x="15240" y="117347"/>
                </a:lnTo>
                <a:lnTo>
                  <a:pt x="15240" y="120395"/>
                </a:lnTo>
                <a:lnTo>
                  <a:pt x="67056" y="120395"/>
                </a:lnTo>
                <a:lnTo>
                  <a:pt x="67056" y="117347"/>
                </a:lnTo>
                <a:close/>
              </a:path>
              <a:path w="131444" h="120650">
                <a:moveTo>
                  <a:pt x="47243" y="1524"/>
                </a:moveTo>
                <a:lnTo>
                  <a:pt x="3047" y="1524"/>
                </a:lnTo>
                <a:lnTo>
                  <a:pt x="4571" y="3047"/>
                </a:lnTo>
                <a:lnTo>
                  <a:pt x="6095" y="3047"/>
                </a:lnTo>
                <a:lnTo>
                  <a:pt x="10667" y="4571"/>
                </a:lnTo>
                <a:lnTo>
                  <a:pt x="13715" y="7619"/>
                </a:lnTo>
                <a:lnTo>
                  <a:pt x="13715" y="9143"/>
                </a:lnTo>
                <a:lnTo>
                  <a:pt x="15240" y="10667"/>
                </a:lnTo>
                <a:lnTo>
                  <a:pt x="16763" y="13715"/>
                </a:lnTo>
                <a:lnTo>
                  <a:pt x="19812" y="21335"/>
                </a:lnTo>
                <a:lnTo>
                  <a:pt x="42671" y="70103"/>
                </a:lnTo>
                <a:lnTo>
                  <a:pt x="33528" y="111251"/>
                </a:lnTo>
                <a:lnTo>
                  <a:pt x="24384" y="117347"/>
                </a:lnTo>
                <a:lnTo>
                  <a:pt x="57912" y="117347"/>
                </a:lnTo>
                <a:lnTo>
                  <a:pt x="54863" y="115824"/>
                </a:lnTo>
                <a:lnTo>
                  <a:pt x="51815" y="112775"/>
                </a:lnTo>
                <a:lnTo>
                  <a:pt x="51815" y="108203"/>
                </a:lnTo>
                <a:lnTo>
                  <a:pt x="53340" y="100583"/>
                </a:lnTo>
                <a:lnTo>
                  <a:pt x="60959" y="70103"/>
                </a:lnTo>
                <a:lnTo>
                  <a:pt x="67310" y="62483"/>
                </a:lnTo>
                <a:lnTo>
                  <a:pt x="57912" y="62483"/>
                </a:lnTo>
                <a:lnTo>
                  <a:pt x="41147" y="22859"/>
                </a:lnTo>
                <a:lnTo>
                  <a:pt x="38100" y="16763"/>
                </a:lnTo>
                <a:lnTo>
                  <a:pt x="38100" y="7619"/>
                </a:lnTo>
                <a:lnTo>
                  <a:pt x="41147" y="6095"/>
                </a:lnTo>
                <a:lnTo>
                  <a:pt x="44195" y="3047"/>
                </a:lnTo>
                <a:lnTo>
                  <a:pt x="47243" y="1524"/>
                </a:lnTo>
                <a:close/>
              </a:path>
              <a:path w="131444" h="120650">
                <a:moveTo>
                  <a:pt x="126491" y="1524"/>
                </a:moveTo>
                <a:lnTo>
                  <a:pt x="89915" y="1524"/>
                </a:lnTo>
                <a:lnTo>
                  <a:pt x="92963" y="3047"/>
                </a:lnTo>
                <a:lnTo>
                  <a:pt x="94487" y="3047"/>
                </a:lnTo>
                <a:lnTo>
                  <a:pt x="97535" y="6095"/>
                </a:lnTo>
                <a:lnTo>
                  <a:pt x="97535" y="13715"/>
                </a:lnTo>
                <a:lnTo>
                  <a:pt x="94487" y="18287"/>
                </a:lnTo>
                <a:lnTo>
                  <a:pt x="89915" y="24383"/>
                </a:lnTo>
                <a:lnTo>
                  <a:pt x="57912" y="62483"/>
                </a:lnTo>
                <a:lnTo>
                  <a:pt x="67310" y="62483"/>
                </a:lnTo>
                <a:lnTo>
                  <a:pt x="99059" y="24383"/>
                </a:lnTo>
                <a:lnTo>
                  <a:pt x="103631" y="18287"/>
                </a:lnTo>
                <a:lnTo>
                  <a:pt x="111251" y="10667"/>
                </a:lnTo>
                <a:lnTo>
                  <a:pt x="112775" y="7619"/>
                </a:lnTo>
                <a:lnTo>
                  <a:pt x="117347" y="6095"/>
                </a:lnTo>
                <a:lnTo>
                  <a:pt x="126491" y="1524"/>
                </a:lnTo>
                <a:close/>
              </a:path>
              <a:path w="131444" h="120650">
                <a:moveTo>
                  <a:pt x="53340" y="0"/>
                </a:moveTo>
                <a:lnTo>
                  <a:pt x="1523" y="0"/>
                </a:lnTo>
                <a:lnTo>
                  <a:pt x="0" y="1524"/>
                </a:lnTo>
                <a:lnTo>
                  <a:pt x="53340" y="1524"/>
                </a:lnTo>
                <a:lnTo>
                  <a:pt x="53340" y="0"/>
                </a:lnTo>
                <a:close/>
              </a:path>
              <a:path w="131444" h="120650">
                <a:moveTo>
                  <a:pt x="131063" y="0"/>
                </a:moveTo>
                <a:lnTo>
                  <a:pt x="88391" y="0"/>
                </a:lnTo>
                <a:lnTo>
                  <a:pt x="88391" y="1524"/>
                </a:lnTo>
                <a:lnTo>
                  <a:pt x="131063" y="1524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299716" y="25130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299716" y="25458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726692" y="252907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32760" y="2484120"/>
            <a:ext cx="169163" cy="944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15611" y="244906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4572" y="7620"/>
                </a:lnTo>
                <a:lnTo>
                  <a:pt x="18287" y="21335"/>
                </a:lnTo>
                <a:lnTo>
                  <a:pt x="21336" y="25907"/>
                </a:lnTo>
                <a:lnTo>
                  <a:pt x="22860" y="30479"/>
                </a:lnTo>
                <a:lnTo>
                  <a:pt x="25908" y="35051"/>
                </a:lnTo>
                <a:lnTo>
                  <a:pt x="27432" y="42672"/>
                </a:lnTo>
                <a:lnTo>
                  <a:pt x="27432" y="51815"/>
                </a:lnTo>
                <a:lnTo>
                  <a:pt x="28551" y="59197"/>
                </a:lnTo>
                <a:lnTo>
                  <a:pt x="29527" y="67436"/>
                </a:lnTo>
                <a:lnTo>
                  <a:pt x="30218" y="76247"/>
                </a:lnTo>
                <a:lnTo>
                  <a:pt x="30479" y="85343"/>
                </a:lnTo>
                <a:lnTo>
                  <a:pt x="30218" y="94892"/>
                </a:lnTo>
                <a:lnTo>
                  <a:pt x="23812" y="135064"/>
                </a:lnTo>
                <a:lnTo>
                  <a:pt x="16763" y="146303"/>
                </a:lnTo>
                <a:lnTo>
                  <a:pt x="12191" y="153924"/>
                </a:lnTo>
                <a:lnTo>
                  <a:pt x="6096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1"/>
                </a:lnTo>
                <a:lnTo>
                  <a:pt x="47910" y="95964"/>
                </a:lnTo>
                <a:lnTo>
                  <a:pt x="48767" y="82296"/>
                </a:lnTo>
                <a:lnTo>
                  <a:pt x="48434" y="73175"/>
                </a:lnTo>
                <a:lnTo>
                  <a:pt x="47243" y="64198"/>
                </a:lnTo>
                <a:lnTo>
                  <a:pt x="44910" y="55506"/>
                </a:lnTo>
                <a:lnTo>
                  <a:pt x="41148" y="47243"/>
                </a:lnTo>
                <a:lnTo>
                  <a:pt x="37218" y="37742"/>
                </a:lnTo>
                <a:lnTo>
                  <a:pt x="11429" y="7048"/>
                </a:lnTo>
                <a:lnTo>
                  <a:pt x="5714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370832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3715" y="32003"/>
                </a:lnTo>
                <a:lnTo>
                  <a:pt x="1071" y="69080"/>
                </a:lnTo>
                <a:lnTo>
                  <a:pt x="0" y="82296"/>
                </a:lnTo>
                <a:lnTo>
                  <a:pt x="547" y="92321"/>
                </a:lnTo>
                <a:lnTo>
                  <a:pt x="11358" y="129230"/>
                </a:lnTo>
                <a:lnTo>
                  <a:pt x="37718" y="159829"/>
                </a:lnTo>
                <a:lnTo>
                  <a:pt x="50291" y="167639"/>
                </a:lnTo>
                <a:lnTo>
                  <a:pt x="50291" y="164591"/>
                </a:lnTo>
                <a:lnTo>
                  <a:pt x="38088" y="155424"/>
                </a:lnTo>
                <a:lnTo>
                  <a:pt x="35051" y="149351"/>
                </a:lnTo>
                <a:lnTo>
                  <a:pt x="32003" y="144779"/>
                </a:lnTo>
                <a:lnTo>
                  <a:pt x="28955" y="141731"/>
                </a:lnTo>
                <a:lnTo>
                  <a:pt x="25907" y="135635"/>
                </a:lnTo>
                <a:lnTo>
                  <a:pt x="24383" y="131063"/>
                </a:lnTo>
                <a:lnTo>
                  <a:pt x="21335" y="115824"/>
                </a:lnTo>
                <a:lnTo>
                  <a:pt x="19335" y="107775"/>
                </a:lnTo>
                <a:lnTo>
                  <a:pt x="17906" y="99440"/>
                </a:lnTo>
                <a:lnTo>
                  <a:pt x="17049" y="90535"/>
                </a:lnTo>
                <a:lnTo>
                  <a:pt x="16763" y="80772"/>
                </a:lnTo>
                <a:lnTo>
                  <a:pt x="17049" y="72532"/>
                </a:lnTo>
                <a:lnTo>
                  <a:pt x="26098" y="31813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956303" y="2452116"/>
            <a:ext cx="79248" cy="1264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726179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2192" y="12191"/>
                </a:lnTo>
                <a:lnTo>
                  <a:pt x="24384" y="30479"/>
                </a:lnTo>
                <a:lnTo>
                  <a:pt x="25908" y="35051"/>
                </a:lnTo>
                <a:lnTo>
                  <a:pt x="28956" y="42672"/>
                </a:lnTo>
                <a:lnTo>
                  <a:pt x="33528" y="85343"/>
                </a:lnTo>
                <a:lnTo>
                  <a:pt x="33242" y="94892"/>
                </a:lnTo>
                <a:lnTo>
                  <a:pt x="32385" y="103441"/>
                </a:lnTo>
                <a:lnTo>
                  <a:pt x="30956" y="111704"/>
                </a:lnTo>
                <a:lnTo>
                  <a:pt x="28956" y="120396"/>
                </a:lnTo>
                <a:lnTo>
                  <a:pt x="27289" y="128087"/>
                </a:lnTo>
                <a:lnTo>
                  <a:pt x="5429" y="160877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1"/>
                </a:lnTo>
                <a:lnTo>
                  <a:pt x="49434" y="95964"/>
                </a:lnTo>
                <a:lnTo>
                  <a:pt x="50292" y="82296"/>
                </a:lnTo>
                <a:lnTo>
                  <a:pt x="49744" y="73175"/>
                </a:lnTo>
                <a:lnTo>
                  <a:pt x="34480" y="29527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581400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39" y="32003"/>
                </a:lnTo>
                <a:lnTo>
                  <a:pt x="881" y="69080"/>
                </a:lnTo>
                <a:lnTo>
                  <a:pt x="0" y="82296"/>
                </a:lnTo>
                <a:lnTo>
                  <a:pt x="547" y="92321"/>
                </a:lnTo>
                <a:lnTo>
                  <a:pt x="11572" y="129230"/>
                </a:lnTo>
                <a:lnTo>
                  <a:pt x="38290" y="159829"/>
                </a:lnTo>
                <a:lnTo>
                  <a:pt x="50291" y="167639"/>
                </a:lnTo>
                <a:lnTo>
                  <a:pt x="50291" y="164591"/>
                </a:lnTo>
                <a:lnTo>
                  <a:pt x="45720" y="160020"/>
                </a:lnTo>
                <a:lnTo>
                  <a:pt x="39612" y="155424"/>
                </a:lnTo>
                <a:lnTo>
                  <a:pt x="36575" y="149351"/>
                </a:lnTo>
                <a:lnTo>
                  <a:pt x="28955" y="141731"/>
                </a:lnTo>
                <a:lnTo>
                  <a:pt x="25908" y="135635"/>
                </a:lnTo>
                <a:lnTo>
                  <a:pt x="24384" y="131063"/>
                </a:lnTo>
                <a:lnTo>
                  <a:pt x="22860" y="123443"/>
                </a:lnTo>
                <a:lnTo>
                  <a:pt x="22860" y="115824"/>
                </a:lnTo>
                <a:lnTo>
                  <a:pt x="20859" y="107775"/>
                </a:lnTo>
                <a:lnTo>
                  <a:pt x="19430" y="99440"/>
                </a:lnTo>
                <a:lnTo>
                  <a:pt x="18573" y="90535"/>
                </a:lnTo>
                <a:lnTo>
                  <a:pt x="18287" y="80772"/>
                </a:lnTo>
                <a:lnTo>
                  <a:pt x="18573" y="72532"/>
                </a:lnTo>
                <a:lnTo>
                  <a:pt x="19430" y="64007"/>
                </a:lnTo>
                <a:lnTo>
                  <a:pt x="20859" y="55483"/>
                </a:lnTo>
                <a:lnTo>
                  <a:pt x="22860" y="47243"/>
                </a:lnTo>
                <a:lnTo>
                  <a:pt x="24288" y="38885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311396" y="2552700"/>
            <a:ext cx="26034" cy="70485"/>
          </a:xfrm>
          <a:custGeom>
            <a:avLst/>
            <a:gdLst/>
            <a:ahLst/>
            <a:cxnLst/>
            <a:rect l="l" t="t" r="r" b="b"/>
            <a:pathLst>
              <a:path w="26035" h="70485">
                <a:moveTo>
                  <a:pt x="24383" y="67055"/>
                </a:moveTo>
                <a:lnTo>
                  <a:pt x="3048" y="67055"/>
                </a:lnTo>
                <a:lnTo>
                  <a:pt x="1524" y="68579"/>
                </a:lnTo>
                <a:lnTo>
                  <a:pt x="1524" y="70103"/>
                </a:lnTo>
                <a:lnTo>
                  <a:pt x="25907" y="70103"/>
                </a:lnTo>
                <a:lnTo>
                  <a:pt x="25907" y="68579"/>
                </a:lnTo>
                <a:lnTo>
                  <a:pt x="24383" y="67055"/>
                </a:lnTo>
                <a:close/>
              </a:path>
              <a:path w="26035" h="70485">
                <a:moveTo>
                  <a:pt x="18287" y="7620"/>
                </a:moveTo>
                <a:lnTo>
                  <a:pt x="6095" y="7620"/>
                </a:lnTo>
                <a:lnTo>
                  <a:pt x="6095" y="9144"/>
                </a:lnTo>
                <a:lnTo>
                  <a:pt x="7619" y="9144"/>
                </a:lnTo>
                <a:lnTo>
                  <a:pt x="9143" y="10668"/>
                </a:lnTo>
                <a:lnTo>
                  <a:pt x="9143" y="65531"/>
                </a:lnTo>
                <a:lnTo>
                  <a:pt x="7619" y="65531"/>
                </a:lnTo>
                <a:lnTo>
                  <a:pt x="7619" y="67055"/>
                </a:lnTo>
                <a:lnTo>
                  <a:pt x="19812" y="67055"/>
                </a:lnTo>
                <a:lnTo>
                  <a:pt x="18287" y="65531"/>
                </a:lnTo>
                <a:lnTo>
                  <a:pt x="18287" y="7620"/>
                </a:lnTo>
                <a:close/>
              </a:path>
              <a:path w="26035" h="70485">
                <a:moveTo>
                  <a:pt x="18287" y="0"/>
                </a:moveTo>
                <a:lnTo>
                  <a:pt x="16763" y="0"/>
                </a:lnTo>
                <a:lnTo>
                  <a:pt x="0" y="7620"/>
                </a:lnTo>
                <a:lnTo>
                  <a:pt x="1524" y="10668"/>
                </a:lnTo>
                <a:lnTo>
                  <a:pt x="3048" y="9144"/>
                </a:lnTo>
                <a:lnTo>
                  <a:pt x="3048" y="7620"/>
                </a:lnTo>
                <a:lnTo>
                  <a:pt x="18287" y="762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505200" y="25527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6575" y="7620"/>
                </a:moveTo>
                <a:lnTo>
                  <a:pt x="22860" y="7620"/>
                </a:lnTo>
                <a:lnTo>
                  <a:pt x="25908" y="9144"/>
                </a:lnTo>
                <a:lnTo>
                  <a:pt x="28955" y="12192"/>
                </a:lnTo>
                <a:lnTo>
                  <a:pt x="32003" y="18288"/>
                </a:lnTo>
                <a:lnTo>
                  <a:pt x="32003" y="28955"/>
                </a:lnTo>
                <a:lnTo>
                  <a:pt x="7596" y="60959"/>
                </a:lnTo>
                <a:lnTo>
                  <a:pt x="0" y="68579"/>
                </a:lnTo>
                <a:lnTo>
                  <a:pt x="0" y="70103"/>
                </a:lnTo>
                <a:lnTo>
                  <a:pt x="39624" y="70103"/>
                </a:lnTo>
                <a:lnTo>
                  <a:pt x="43434" y="62483"/>
                </a:lnTo>
                <a:lnTo>
                  <a:pt x="9144" y="62483"/>
                </a:lnTo>
                <a:lnTo>
                  <a:pt x="12191" y="60959"/>
                </a:lnTo>
                <a:lnTo>
                  <a:pt x="18287" y="54864"/>
                </a:lnTo>
                <a:lnTo>
                  <a:pt x="25908" y="45720"/>
                </a:lnTo>
                <a:lnTo>
                  <a:pt x="30479" y="41148"/>
                </a:lnTo>
                <a:lnTo>
                  <a:pt x="35051" y="35051"/>
                </a:lnTo>
                <a:lnTo>
                  <a:pt x="38100" y="28955"/>
                </a:lnTo>
                <a:lnTo>
                  <a:pt x="39624" y="24383"/>
                </a:lnTo>
                <a:lnTo>
                  <a:pt x="41148" y="21335"/>
                </a:lnTo>
                <a:lnTo>
                  <a:pt x="41148" y="13716"/>
                </a:lnTo>
                <a:lnTo>
                  <a:pt x="38100" y="9144"/>
                </a:lnTo>
                <a:lnTo>
                  <a:pt x="36575" y="7620"/>
                </a:lnTo>
                <a:close/>
              </a:path>
              <a:path w="45720" h="70485">
                <a:moveTo>
                  <a:pt x="45720" y="57911"/>
                </a:moveTo>
                <a:lnTo>
                  <a:pt x="42672" y="57911"/>
                </a:lnTo>
                <a:lnTo>
                  <a:pt x="42672" y="59435"/>
                </a:lnTo>
                <a:lnTo>
                  <a:pt x="41148" y="59435"/>
                </a:lnTo>
                <a:lnTo>
                  <a:pt x="38100" y="62483"/>
                </a:lnTo>
                <a:lnTo>
                  <a:pt x="43434" y="62483"/>
                </a:lnTo>
                <a:lnTo>
                  <a:pt x="45720" y="57911"/>
                </a:lnTo>
                <a:close/>
              </a:path>
              <a:path w="45720" h="70485">
                <a:moveTo>
                  <a:pt x="27432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4572"/>
                </a:lnTo>
                <a:lnTo>
                  <a:pt x="4572" y="9144"/>
                </a:lnTo>
                <a:lnTo>
                  <a:pt x="1524" y="18288"/>
                </a:lnTo>
                <a:lnTo>
                  <a:pt x="4572" y="18288"/>
                </a:lnTo>
                <a:lnTo>
                  <a:pt x="6096" y="16764"/>
                </a:lnTo>
                <a:lnTo>
                  <a:pt x="9144" y="10668"/>
                </a:lnTo>
                <a:lnTo>
                  <a:pt x="15239" y="7620"/>
                </a:lnTo>
                <a:lnTo>
                  <a:pt x="36575" y="7620"/>
                </a:lnTo>
                <a:lnTo>
                  <a:pt x="30479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442459" y="249173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3" y="83819"/>
                </a:moveTo>
                <a:lnTo>
                  <a:pt x="10667" y="83819"/>
                </a:lnTo>
                <a:lnTo>
                  <a:pt x="16763" y="86867"/>
                </a:lnTo>
                <a:lnTo>
                  <a:pt x="33527" y="86867"/>
                </a:lnTo>
                <a:lnTo>
                  <a:pt x="41148" y="85343"/>
                </a:lnTo>
                <a:lnTo>
                  <a:pt x="43053" y="83819"/>
                </a:lnTo>
                <a:close/>
              </a:path>
              <a:path w="67310" h="86994">
                <a:moveTo>
                  <a:pt x="9143" y="56387"/>
                </a:moveTo>
                <a:lnTo>
                  <a:pt x="6095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3053" y="83819"/>
                </a:lnTo>
                <a:lnTo>
                  <a:pt x="46863" y="80771"/>
                </a:lnTo>
                <a:lnTo>
                  <a:pt x="22860" y="80771"/>
                </a:lnTo>
                <a:lnTo>
                  <a:pt x="18287" y="79248"/>
                </a:lnTo>
                <a:lnTo>
                  <a:pt x="13715" y="76200"/>
                </a:lnTo>
                <a:lnTo>
                  <a:pt x="9143" y="71627"/>
                </a:lnTo>
                <a:lnTo>
                  <a:pt x="9143" y="56387"/>
                </a:lnTo>
                <a:close/>
              </a:path>
              <a:path w="67310" h="86994">
                <a:moveTo>
                  <a:pt x="45719" y="0"/>
                </a:moveTo>
                <a:lnTo>
                  <a:pt x="35051" y="0"/>
                </a:lnTo>
                <a:lnTo>
                  <a:pt x="28955" y="3048"/>
                </a:lnTo>
                <a:lnTo>
                  <a:pt x="22860" y="7619"/>
                </a:lnTo>
                <a:lnTo>
                  <a:pt x="16763" y="10667"/>
                </a:lnTo>
                <a:lnTo>
                  <a:pt x="13715" y="16763"/>
                </a:lnTo>
                <a:lnTo>
                  <a:pt x="12191" y="24383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6575"/>
                </a:lnTo>
                <a:lnTo>
                  <a:pt x="15239" y="39624"/>
                </a:lnTo>
                <a:lnTo>
                  <a:pt x="19812" y="44195"/>
                </a:lnTo>
                <a:lnTo>
                  <a:pt x="28955" y="48767"/>
                </a:lnTo>
                <a:lnTo>
                  <a:pt x="35051" y="53339"/>
                </a:lnTo>
                <a:lnTo>
                  <a:pt x="41148" y="56387"/>
                </a:lnTo>
                <a:lnTo>
                  <a:pt x="45719" y="60959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39624" y="79248"/>
                </a:lnTo>
                <a:lnTo>
                  <a:pt x="36575" y="80771"/>
                </a:lnTo>
                <a:lnTo>
                  <a:pt x="46863" y="80771"/>
                </a:lnTo>
                <a:lnTo>
                  <a:pt x="48767" y="79248"/>
                </a:lnTo>
                <a:lnTo>
                  <a:pt x="54863" y="76200"/>
                </a:lnTo>
                <a:lnTo>
                  <a:pt x="57912" y="70103"/>
                </a:lnTo>
                <a:lnTo>
                  <a:pt x="59436" y="62483"/>
                </a:lnTo>
                <a:lnTo>
                  <a:pt x="60317" y="55673"/>
                </a:lnTo>
                <a:lnTo>
                  <a:pt x="58483" y="49149"/>
                </a:lnTo>
                <a:lnTo>
                  <a:pt x="54078" y="43195"/>
                </a:lnTo>
                <a:lnTo>
                  <a:pt x="47243" y="38100"/>
                </a:lnTo>
                <a:lnTo>
                  <a:pt x="35051" y="33527"/>
                </a:lnTo>
                <a:lnTo>
                  <a:pt x="30479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5907" y="12191"/>
                </a:lnTo>
                <a:lnTo>
                  <a:pt x="27431" y="10667"/>
                </a:lnTo>
                <a:lnTo>
                  <a:pt x="30479" y="9143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414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50291" y="1524"/>
                </a:lnTo>
                <a:lnTo>
                  <a:pt x="45719" y="0"/>
                </a:lnTo>
                <a:close/>
              </a:path>
              <a:path w="67310" h="86994">
                <a:moveTo>
                  <a:pt x="65772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6387" y="12191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4">
                <a:moveTo>
                  <a:pt x="67055" y="0"/>
                </a:moveTo>
                <a:lnTo>
                  <a:pt x="64007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42815" y="2455164"/>
            <a:ext cx="128270" cy="120650"/>
          </a:xfrm>
          <a:custGeom>
            <a:avLst/>
            <a:gdLst/>
            <a:ahLst/>
            <a:cxnLst/>
            <a:rect l="l" t="t" r="r" b="b"/>
            <a:pathLst>
              <a:path w="128270" h="120650">
                <a:moveTo>
                  <a:pt x="65532" y="117347"/>
                </a:moveTo>
                <a:lnTo>
                  <a:pt x="12192" y="117347"/>
                </a:lnTo>
                <a:lnTo>
                  <a:pt x="12192" y="120395"/>
                </a:lnTo>
                <a:lnTo>
                  <a:pt x="64008" y="120395"/>
                </a:lnTo>
                <a:lnTo>
                  <a:pt x="65532" y="117347"/>
                </a:lnTo>
                <a:close/>
              </a:path>
              <a:path w="128270" h="120650">
                <a:moveTo>
                  <a:pt x="45720" y="1524"/>
                </a:moveTo>
                <a:lnTo>
                  <a:pt x="1524" y="1524"/>
                </a:lnTo>
                <a:lnTo>
                  <a:pt x="3048" y="3047"/>
                </a:lnTo>
                <a:lnTo>
                  <a:pt x="7620" y="4571"/>
                </a:lnTo>
                <a:lnTo>
                  <a:pt x="10668" y="7619"/>
                </a:lnTo>
                <a:lnTo>
                  <a:pt x="10668" y="9143"/>
                </a:lnTo>
                <a:lnTo>
                  <a:pt x="15239" y="13715"/>
                </a:lnTo>
                <a:lnTo>
                  <a:pt x="16763" y="21335"/>
                </a:lnTo>
                <a:lnTo>
                  <a:pt x="39624" y="70103"/>
                </a:lnTo>
                <a:lnTo>
                  <a:pt x="33528" y="100583"/>
                </a:lnTo>
                <a:lnTo>
                  <a:pt x="32004" y="106679"/>
                </a:lnTo>
                <a:lnTo>
                  <a:pt x="30480" y="111251"/>
                </a:lnTo>
                <a:lnTo>
                  <a:pt x="28956" y="114300"/>
                </a:lnTo>
                <a:lnTo>
                  <a:pt x="22860" y="117347"/>
                </a:lnTo>
                <a:lnTo>
                  <a:pt x="56387" y="117347"/>
                </a:lnTo>
                <a:lnTo>
                  <a:pt x="51816" y="115824"/>
                </a:lnTo>
                <a:lnTo>
                  <a:pt x="48768" y="112775"/>
                </a:lnTo>
                <a:lnTo>
                  <a:pt x="48768" y="108203"/>
                </a:lnTo>
                <a:lnTo>
                  <a:pt x="50292" y="100583"/>
                </a:lnTo>
                <a:lnTo>
                  <a:pt x="57912" y="70103"/>
                </a:lnTo>
                <a:lnTo>
                  <a:pt x="64262" y="62483"/>
                </a:lnTo>
                <a:lnTo>
                  <a:pt x="54863" y="62483"/>
                </a:lnTo>
                <a:lnTo>
                  <a:pt x="38100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5051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1148" y="4571"/>
                </a:lnTo>
                <a:lnTo>
                  <a:pt x="42672" y="3047"/>
                </a:lnTo>
                <a:lnTo>
                  <a:pt x="45720" y="1524"/>
                </a:lnTo>
                <a:close/>
              </a:path>
              <a:path w="128270" h="120650">
                <a:moveTo>
                  <a:pt x="123444" y="1524"/>
                </a:moveTo>
                <a:lnTo>
                  <a:pt x="88392" y="1524"/>
                </a:lnTo>
                <a:lnTo>
                  <a:pt x="91439" y="3047"/>
                </a:lnTo>
                <a:lnTo>
                  <a:pt x="92963" y="3047"/>
                </a:lnTo>
                <a:lnTo>
                  <a:pt x="94487" y="4571"/>
                </a:lnTo>
                <a:lnTo>
                  <a:pt x="94487" y="7619"/>
                </a:lnTo>
                <a:lnTo>
                  <a:pt x="96012" y="9143"/>
                </a:lnTo>
                <a:lnTo>
                  <a:pt x="94487" y="10667"/>
                </a:lnTo>
                <a:lnTo>
                  <a:pt x="94487" y="13715"/>
                </a:lnTo>
                <a:lnTo>
                  <a:pt x="92963" y="18287"/>
                </a:lnTo>
                <a:lnTo>
                  <a:pt x="88392" y="24383"/>
                </a:lnTo>
                <a:lnTo>
                  <a:pt x="54863" y="62483"/>
                </a:lnTo>
                <a:lnTo>
                  <a:pt x="64262" y="62483"/>
                </a:lnTo>
                <a:lnTo>
                  <a:pt x="96012" y="24383"/>
                </a:lnTo>
                <a:lnTo>
                  <a:pt x="102108" y="18287"/>
                </a:lnTo>
                <a:lnTo>
                  <a:pt x="105156" y="13715"/>
                </a:lnTo>
                <a:lnTo>
                  <a:pt x="111251" y="7619"/>
                </a:lnTo>
                <a:lnTo>
                  <a:pt x="115824" y="6095"/>
                </a:lnTo>
                <a:lnTo>
                  <a:pt x="117348" y="4571"/>
                </a:lnTo>
                <a:lnTo>
                  <a:pt x="123444" y="1524"/>
                </a:lnTo>
                <a:close/>
              </a:path>
              <a:path w="128270" h="120650">
                <a:moveTo>
                  <a:pt x="51816" y="0"/>
                </a:moveTo>
                <a:lnTo>
                  <a:pt x="0" y="0"/>
                </a:lnTo>
                <a:lnTo>
                  <a:pt x="0" y="1524"/>
                </a:lnTo>
                <a:lnTo>
                  <a:pt x="50292" y="1524"/>
                </a:lnTo>
                <a:lnTo>
                  <a:pt x="51816" y="0"/>
                </a:lnTo>
                <a:close/>
              </a:path>
              <a:path w="128270" h="120650">
                <a:moveTo>
                  <a:pt x="128016" y="0"/>
                </a:moveTo>
                <a:lnTo>
                  <a:pt x="85344" y="0"/>
                </a:lnTo>
                <a:lnTo>
                  <a:pt x="85344" y="1524"/>
                </a:lnTo>
                <a:lnTo>
                  <a:pt x="128016" y="1524"/>
                </a:lnTo>
                <a:lnTo>
                  <a:pt x="128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653028" y="249173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4196" y="83819"/>
                </a:moveTo>
                <a:lnTo>
                  <a:pt x="12192" y="83819"/>
                </a:lnTo>
                <a:lnTo>
                  <a:pt x="18287" y="86867"/>
                </a:lnTo>
                <a:lnTo>
                  <a:pt x="35051" y="86867"/>
                </a:lnTo>
                <a:lnTo>
                  <a:pt x="42672" y="85343"/>
                </a:lnTo>
                <a:lnTo>
                  <a:pt x="44196" y="83819"/>
                </a:lnTo>
                <a:close/>
              </a:path>
              <a:path w="67310" h="86994">
                <a:moveTo>
                  <a:pt x="9144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4196" y="83819"/>
                </a:lnTo>
                <a:lnTo>
                  <a:pt x="47244" y="80771"/>
                </a:lnTo>
                <a:lnTo>
                  <a:pt x="22860" y="80771"/>
                </a:lnTo>
                <a:lnTo>
                  <a:pt x="19812" y="79248"/>
                </a:lnTo>
                <a:lnTo>
                  <a:pt x="15239" y="76200"/>
                </a:lnTo>
                <a:lnTo>
                  <a:pt x="12192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7310" h="86994">
                <a:moveTo>
                  <a:pt x="45720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60" y="7619"/>
                </a:lnTo>
                <a:lnTo>
                  <a:pt x="18287" y="10667"/>
                </a:lnTo>
                <a:lnTo>
                  <a:pt x="15239" y="16763"/>
                </a:lnTo>
                <a:lnTo>
                  <a:pt x="13716" y="24383"/>
                </a:lnTo>
                <a:lnTo>
                  <a:pt x="12192" y="28955"/>
                </a:lnTo>
                <a:lnTo>
                  <a:pt x="12192" y="33527"/>
                </a:lnTo>
                <a:lnTo>
                  <a:pt x="15239" y="36575"/>
                </a:lnTo>
                <a:lnTo>
                  <a:pt x="16763" y="39624"/>
                </a:lnTo>
                <a:lnTo>
                  <a:pt x="21336" y="44195"/>
                </a:lnTo>
                <a:lnTo>
                  <a:pt x="36575" y="53339"/>
                </a:lnTo>
                <a:lnTo>
                  <a:pt x="42672" y="56387"/>
                </a:lnTo>
                <a:lnTo>
                  <a:pt x="44196" y="57911"/>
                </a:lnTo>
                <a:lnTo>
                  <a:pt x="45720" y="60959"/>
                </a:lnTo>
                <a:lnTo>
                  <a:pt x="47244" y="65531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2" y="76200"/>
                </a:lnTo>
                <a:lnTo>
                  <a:pt x="41148" y="79248"/>
                </a:lnTo>
                <a:lnTo>
                  <a:pt x="38100" y="80771"/>
                </a:lnTo>
                <a:lnTo>
                  <a:pt x="47244" y="80771"/>
                </a:lnTo>
                <a:lnTo>
                  <a:pt x="48768" y="79248"/>
                </a:lnTo>
                <a:lnTo>
                  <a:pt x="56387" y="76200"/>
                </a:lnTo>
                <a:lnTo>
                  <a:pt x="59436" y="70103"/>
                </a:lnTo>
                <a:lnTo>
                  <a:pt x="62484" y="62483"/>
                </a:lnTo>
                <a:lnTo>
                  <a:pt x="62460" y="55673"/>
                </a:lnTo>
                <a:lnTo>
                  <a:pt x="60007" y="49149"/>
                </a:lnTo>
                <a:lnTo>
                  <a:pt x="54983" y="43195"/>
                </a:lnTo>
                <a:lnTo>
                  <a:pt x="47244" y="38100"/>
                </a:lnTo>
                <a:lnTo>
                  <a:pt x="36575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5908" y="12191"/>
                </a:lnTo>
                <a:lnTo>
                  <a:pt x="27432" y="10667"/>
                </a:lnTo>
                <a:lnTo>
                  <a:pt x="33527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574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1524"/>
                </a:lnTo>
                <a:lnTo>
                  <a:pt x="45720" y="0"/>
                </a:lnTo>
                <a:close/>
              </a:path>
              <a:path w="67310" h="86994">
                <a:moveTo>
                  <a:pt x="66093" y="6095"/>
                </a:moveTo>
                <a:lnTo>
                  <a:pt x="47244" y="6095"/>
                </a:lnTo>
                <a:lnTo>
                  <a:pt x="51816" y="7619"/>
                </a:lnTo>
                <a:lnTo>
                  <a:pt x="54863" y="10667"/>
                </a:lnTo>
                <a:lnTo>
                  <a:pt x="57912" y="12191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5"/>
                </a:lnTo>
                <a:close/>
              </a:path>
              <a:path w="67310" h="86994">
                <a:moveTo>
                  <a:pt x="67056" y="0"/>
                </a:moveTo>
                <a:lnTo>
                  <a:pt x="65532" y="0"/>
                </a:lnTo>
                <a:lnTo>
                  <a:pt x="65532" y="1524"/>
                </a:lnTo>
                <a:lnTo>
                  <a:pt x="64008" y="3048"/>
                </a:lnTo>
                <a:lnTo>
                  <a:pt x="6657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343655" y="2491739"/>
            <a:ext cx="68580" cy="868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433571" y="2455164"/>
            <a:ext cx="128270" cy="120650"/>
          </a:xfrm>
          <a:custGeom>
            <a:avLst/>
            <a:gdLst/>
            <a:ahLst/>
            <a:cxnLst/>
            <a:rect l="l" t="t" r="r" b="b"/>
            <a:pathLst>
              <a:path w="128270" h="120650">
                <a:moveTo>
                  <a:pt x="65531" y="117347"/>
                </a:moveTo>
                <a:lnTo>
                  <a:pt x="13715" y="117347"/>
                </a:lnTo>
                <a:lnTo>
                  <a:pt x="12191" y="120395"/>
                </a:lnTo>
                <a:lnTo>
                  <a:pt x="65531" y="120395"/>
                </a:lnTo>
                <a:lnTo>
                  <a:pt x="65531" y="117347"/>
                </a:lnTo>
                <a:close/>
              </a:path>
              <a:path w="128270" h="120650">
                <a:moveTo>
                  <a:pt x="47243" y="1524"/>
                </a:moveTo>
                <a:lnTo>
                  <a:pt x="3048" y="1524"/>
                </a:lnTo>
                <a:lnTo>
                  <a:pt x="4572" y="3047"/>
                </a:lnTo>
                <a:lnTo>
                  <a:pt x="9143" y="4571"/>
                </a:lnTo>
                <a:lnTo>
                  <a:pt x="10667" y="7619"/>
                </a:lnTo>
                <a:lnTo>
                  <a:pt x="13715" y="10667"/>
                </a:lnTo>
                <a:lnTo>
                  <a:pt x="15239" y="13715"/>
                </a:lnTo>
                <a:lnTo>
                  <a:pt x="18287" y="21335"/>
                </a:lnTo>
                <a:lnTo>
                  <a:pt x="41148" y="70103"/>
                </a:lnTo>
                <a:lnTo>
                  <a:pt x="33527" y="100583"/>
                </a:lnTo>
                <a:lnTo>
                  <a:pt x="33527" y="106679"/>
                </a:lnTo>
                <a:lnTo>
                  <a:pt x="32003" y="111251"/>
                </a:lnTo>
                <a:lnTo>
                  <a:pt x="30479" y="114300"/>
                </a:lnTo>
                <a:lnTo>
                  <a:pt x="27431" y="115824"/>
                </a:lnTo>
                <a:lnTo>
                  <a:pt x="22860" y="117347"/>
                </a:lnTo>
                <a:lnTo>
                  <a:pt x="56387" y="117347"/>
                </a:lnTo>
                <a:lnTo>
                  <a:pt x="53339" y="115824"/>
                </a:lnTo>
                <a:lnTo>
                  <a:pt x="50291" y="112775"/>
                </a:lnTo>
                <a:lnTo>
                  <a:pt x="50291" y="108203"/>
                </a:lnTo>
                <a:lnTo>
                  <a:pt x="53339" y="100583"/>
                </a:lnTo>
                <a:lnTo>
                  <a:pt x="57912" y="70103"/>
                </a:lnTo>
                <a:lnTo>
                  <a:pt x="64516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5051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7243" y="1524"/>
                </a:lnTo>
                <a:close/>
              </a:path>
              <a:path w="128270" h="120650">
                <a:moveTo>
                  <a:pt x="124967" y="1524"/>
                </a:moveTo>
                <a:lnTo>
                  <a:pt x="88391" y="1524"/>
                </a:lnTo>
                <a:lnTo>
                  <a:pt x="91439" y="3047"/>
                </a:lnTo>
                <a:lnTo>
                  <a:pt x="92963" y="3047"/>
                </a:lnTo>
                <a:lnTo>
                  <a:pt x="94487" y="4571"/>
                </a:lnTo>
                <a:lnTo>
                  <a:pt x="96012" y="4571"/>
                </a:lnTo>
                <a:lnTo>
                  <a:pt x="96012" y="6095"/>
                </a:lnTo>
                <a:lnTo>
                  <a:pt x="97536" y="7619"/>
                </a:lnTo>
                <a:lnTo>
                  <a:pt x="97536" y="10667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1" y="24383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4383"/>
                </a:lnTo>
                <a:lnTo>
                  <a:pt x="102107" y="18287"/>
                </a:lnTo>
                <a:lnTo>
                  <a:pt x="112775" y="7619"/>
                </a:lnTo>
                <a:lnTo>
                  <a:pt x="118872" y="4571"/>
                </a:lnTo>
                <a:lnTo>
                  <a:pt x="123443" y="3047"/>
                </a:lnTo>
                <a:lnTo>
                  <a:pt x="124967" y="1524"/>
                </a:lnTo>
                <a:close/>
              </a:path>
              <a:path w="128270" h="120650">
                <a:moveTo>
                  <a:pt x="53339" y="0"/>
                </a:moveTo>
                <a:lnTo>
                  <a:pt x="0" y="0"/>
                </a:lnTo>
                <a:lnTo>
                  <a:pt x="0" y="1524"/>
                </a:lnTo>
                <a:lnTo>
                  <a:pt x="51815" y="1524"/>
                </a:lnTo>
                <a:lnTo>
                  <a:pt x="53339" y="0"/>
                </a:lnTo>
                <a:close/>
              </a:path>
              <a:path w="128270" h="120650">
                <a:moveTo>
                  <a:pt x="128015" y="0"/>
                </a:moveTo>
                <a:lnTo>
                  <a:pt x="86867" y="0"/>
                </a:lnTo>
                <a:lnTo>
                  <a:pt x="85343" y="1524"/>
                </a:lnTo>
                <a:lnTo>
                  <a:pt x="128015" y="1524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085844" y="25130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085844" y="25458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19144" y="252907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815840" y="2484120"/>
            <a:ext cx="166115" cy="944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408420" y="2452116"/>
            <a:ext cx="79247" cy="1264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161532" y="244906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6095" y="7620"/>
                </a:lnTo>
                <a:lnTo>
                  <a:pt x="9143" y="12191"/>
                </a:lnTo>
                <a:lnTo>
                  <a:pt x="18287" y="21335"/>
                </a:lnTo>
                <a:lnTo>
                  <a:pt x="21335" y="25907"/>
                </a:lnTo>
                <a:lnTo>
                  <a:pt x="22859" y="30479"/>
                </a:lnTo>
                <a:lnTo>
                  <a:pt x="25907" y="35051"/>
                </a:lnTo>
                <a:lnTo>
                  <a:pt x="30398" y="73175"/>
                </a:lnTo>
                <a:lnTo>
                  <a:pt x="30435" y="95964"/>
                </a:lnTo>
                <a:lnTo>
                  <a:pt x="30289" y="103441"/>
                </a:lnTo>
                <a:lnTo>
                  <a:pt x="20812" y="141184"/>
                </a:lnTo>
                <a:lnTo>
                  <a:pt x="16763" y="146303"/>
                </a:lnTo>
                <a:lnTo>
                  <a:pt x="12191" y="153924"/>
                </a:lnTo>
                <a:lnTo>
                  <a:pt x="6095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1"/>
                </a:lnTo>
                <a:lnTo>
                  <a:pt x="47910" y="95964"/>
                </a:lnTo>
                <a:lnTo>
                  <a:pt x="48767" y="82296"/>
                </a:lnTo>
                <a:lnTo>
                  <a:pt x="48458" y="73175"/>
                </a:lnTo>
                <a:lnTo>
                  <a:pt x="33337" y="29527"/>
                </a:lnTo>
                <a:lnTo>
                  <a:pt x="5714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016752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3715" y="32003"/>
                </a:lnTo>
                <a:lnTo>
                  <a:pt x="857" y="69080"/>
                </a:lnTo>
                <a:lnTo>
                  <a:pt x="0" y="82296"/>
                </a:lnTo>
                <a:lnTo>
                  <a:pt x="547" y="92321"/>
                </a:lnTo>
                <a:lnTo>
                  <a:pt x="11358" y="129230"/>
                </a:lnTo>
                <a:lnTo>
                  <a:pt x="37147" y="159829"/>
                </a:lnTo>
                <a:lnTo>
                  <a:pt x="50292" y="167639"/>
                </a:lnTo>
                <a:lnTo>
                  <a:pt x="50292" y="164591"/>
                </a:lnTo>
                <a:lnTo>
                  <a:pt x="42672" y="160020"/>
                </a:lnTo>
                <a:lnTo>
                  <a:pt x="38088" y="155424"/>
                </a:lnTo>
                <a:lnTo>
                  <a:pt x="35051" y="149351"/>
                </a:lnTo>
                <a:lnTo>
                  <a:pt x="32003" y="144779"/>
                </a:lnTo>
                <a:lnTo>
                  <a:pt x="28956" y="141731"/>
                </a:lnTo>
                <a:lnTo>
                  <a:pt x="25908" y="135635"/>
                </a:lnTo>
                <a:lnTo>
                  <a:pt x="24384" y="131063"/>
                </a:lnTo>
                <a:lnTo>
                  <a:pt x="21336" y="123443"/>
                </a:lnTo>
                <a:lnTo>
                  <a:pt x="19812" y="115824"/>
                </a:lnTo>
                <a:lnTo>
                  <a:pt x="18692" y="107775"/>
                </a:lnTo>
                <a:lnTo>
                  <a:pt x="17716" y="99440"/>
                </a:lnTo>
                <a:lnTo>
                  <a:pt x="17025" y="90535"/>
                </a:lnTo>
                <a:lnTo>
                  <a:pt x="16763" y="80772"/>
                </a:lnTo>
                <a:lnTo>
                  <a:pt x="17049" y="72532"/>
                </a:lnTo>
                <a:lnTo>
                  <a:pt x="17906" y="64007"/>
                </a:lnTo>
                <a:lnTo>
                  <a:pt x="19335" y="55483"/>
                </a:lnTo>
                <a:lnTo>
                  <a:pt x="21336" y="47243"/>
                </a:lnTo>
                <a:lnTo>
                  <a:pt x="23002" y="38885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38215" y="244906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0668" y="12191"/>
                </a:lnTo>
                <a:lnTo>
                  <a:pt x="16763" y="21335"/>
                </a:lnTo>
                <a:lnTo>
                  <a:pt x="21336" y="25907"/>
                </a:lnTo>
                <a:lnTo>
                  <a:pt x="22860" y="30479"/>
                </a:lnTo>
                <a:lnTo>
                  <a:pt x="31742" y="76247"/>
                </a:lnTo>
                <a:lnTo>
                  <a:pt x="32004" y="85343"/>
                </a:lnTo>
                <a:lnTo>
                  <a:pt x="31742" y="94892"/>
                </a:lnTo>
                <a:lnTo>
                  <a:pt x="24003" y="135064"/>
                </a:lnTo>
                <a:lnTo>
                  <a:pt x="16763" y="146303"/>
                </a:lnTo>
                <a:lnTo>
                  <a:pt x="12192" y="153924"/>
                </a:lnTo>
                <a:lnTo>
                  <a:pt x="7620" y="160020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1"/>
                </a:lnTo>
                <a:lnTo>
                  <a:pt x="47910" y="95964"/>
                </a:lnTo>
                <a:lnTo>
                  <a:pt x="48768" y="82296"/>
                </a:lnTo>
                <a:lnTo>
                  <a:pt x="48434" y="73175"/>
                </a:lnTo>
                <a:lnTo>
                  <a:pt x="47244" y="64198"/>
                </a:lnTo>
                <a:lnTo>
                  <a:pt x="44910" y="55506"/>
                </a:lnTo>
                <a:lnTo>
                  <a:pt x="41148" y="47243"/>
                </a:lnTo>
                <a:lnTo>
                  <a:pt x="37409" y="37742"/>
                </a:lnTo>
                <a:lnTo>
                  <a:pt x="11811" y="7048"/>
                </a:lnTo>
                <a:lnTo>
                  <a:pt x="6334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393435" y="244906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39" y="32003"/>
                </a:lnTo>
                <a:lnTo>
                  <a:pt x="881" y="69080"/>
                </a:lnTo>
                <a:lnTo>
                  <a:pt x="0" y="82296"/>
                </a:lnTo>
                <a:lnTo>
                  <a:pt x="547" y="92321"/>
                </a:lnTo>
                <a:lnTo>
                  <a:pt x="11572" y="129230"/>
                </a:lnTo>
                <a:lnTo>
                  <a:pt x="38290" y="159829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0020"/>
                </a:lnTo>
                <a:lnTo>
                  <a:pt x="39612" y="155424"/>
                </a:lnTo>
                <a:lnTo>
                  <a:pt x="36575" y="149351"/>
                </a:lnTo>
                <a:lnTo>
                  <a:pt x="28955" y="141731"/>
                </a:lnTo>
                <a:lnTo>
                  <a:pt x="25908" y="135635"/>
                </a:lnTo>
                <a:lnTo>
                  <a:pt x="24384" y="131063"/>
                </a:lnTo>
                <a:lnTo>
                  <a:pt x="22860" y="123443"/>
                </a:lnTo>
                <a:lnTo>
                  <a:pt x="19812" y="115824"/>
                </a:lnTo>
                <a:lnTo>
                  <a:pt x="19573" y="107775"/>
                </a:lnTo>
                <a:lnTo>
                  <a:pt x="19050" y="99440"/>
                </a:lnTo>
                <a:lnTo>
                  <a:pt x="18526" y="90535"/>
                </a:lnTo>
                <a:lnTo>
                  <a:pt x="21336" y="47243"/>
                </a:lnTo>
                <a:lnTo>
                  <a:pt x="38100" y="12191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939028" y="25527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7337" y="7620"/>
                </a:moveTo>
                <a:lnTo>
                  <a:pt x="22860" y="7620"/>
                </a:lnTo>
                <a:lnTo>
                  <a:pt x="25908" y="9144"/>
                </a:lnTo>
                <a:lnTo>
                  <a:pt x="27432" y="12192"/>
                </a:lnTo>
                <a:lnTo>
                  <a:pt x="30480" y="15240"/>
                </a:lnTo>
                <a:lnTo>
                  <a:pt x="32004" y="18288"/>
                </a:lnTo>
                <a:lnTo>
                  <a:pt x="32004" y="28955"/>
                </a:lnTo>
                <a:lnTo>
                  <a:pt x="30480" y="35051"/>
                </a:lnTo>
                <a:lnTo>
                  <a:pt x="24384" y="41148"/>
                </a:lnTo>
                <a:lnTo>
                  <a:pt x="21002" y="47148"/>
                </a:lnTo>
                <a:lnTo>
                  <a:pt x="15621" y="53721"/>
                </a:lnTo>
                <a:lnTo>
                  <a:pt x="8419" y="60959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4005" y="62483"/>
                </a:lnTo>
                <a:lnTo>
                  <a:pt x="10668" y="62483"/>
                </a:lnTo>
                <a:lnTo>
                  <a:pt x="13716" y="60959"/>
                </a:lnTo>
                <a:lnTo>
                  <a:pt x="18287" y="54864"/>
                </a:lnTo>
                <a:lnTo>
                  <a:pt x="25908" y="45720"/>
                </a:lnTo>
                <a:lnTo>
                  <a:pt x="32004" y="41148"/>
                </a:lnTo>
                <a:lnTo>
                  <a:pt x="36575" y="35051"/>
                </a:lnTo>
                <a:lnTo>
                  <a:pt x="39624" y="28955"/>
                </a:lnTo>
                <a:lnTo>
                  <a:pt x="41148" y="24383"/>
                </a:lnTo>
                <a:lnTo>
                  <a:pt x="41148" y="13716"/>
                </a:lnTo>
                <a:lnTo>
                  <a:pt x="39624" y="9144"/>
                </a:lnTo>
                <a:lnTo>
                  <a:pt x="37337" y="7620"/>
                </a:lnTo>
                <a:close/>
              </a:path>
              <a:path w="45720" h="70485">
                <a:moveTo>
                  <a:pt x="45720" y="57911"/>
                </a:moveTo>
                <a:lnTo>
                  <a:pt x="44196" y="57911"/>
                </a:lnTo>
                <a:lnTo>
                  <a:pt x="39624" y="62483"/>
                </a:lnTo>
                <a:lnTo>
                  <a:pt x="44005" y="62483"/>
                </a:lnTo>
                <a:lnTo>
                  <a:pt x="45720" y="57911"/>
                </a:lnTo>
                <a:close/>
              </a:path>
              <a:path w="45720" h="70485">
                <a:moveTo>
                  <a:pt x="25908" y="0"/>
                </a:moveTo>
                <a:lnTo>
                  <a:pt x="16763" y="0"/>
                </a:lnTo>
                <a:lnTo>
                  <a:pt x="12192" y="1524"/>
                </a:lnTo>
                <a:lnTo>
                  <a:pt x="7620" y="4572"/>
                </a:lnTo>
                <a:lnTo>
                  <a:pt x="1524" y="13716"/>
                </a:lnTo>
                <a:lnTo>
                  <a:pt x="1524" y="18288"/>
                </a:lnTo>
                <a:lnTo>
                  <a:pt x="3048" y="18288"/>
                </a:lnTo>
                <a:lnTo>
                  <a:pt x="4572" y="16764"/>
                </a:lnTo>
                <a:lnTo>
                  <a:pt x="6096" y="13716"/>
                </a:lnTo>
                <a:lnTo>
                  <a:pt x="9144" y="10668"/>
                </a:lnTo>
                <a:lnTo>
                  <a:pt x="15239" y="7620"/>
                </a:lnTo>
                <a:lnTo>
                  <a:pt x="37337" y="7620"/>
                </a:lnTo>
                <a:lnTo>
                  <a:pt x="35051" y="6096"/>
                </a:lnTo>
                <a:lnTo>
                  <a:pt x="32004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334000" y="2552700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5">
                <a:moveTo>
                  <a:pt x="24384" y="67055"/>
                </a:moveTo>
                <a:lnTo>
                  <a:pt x="4572" y="67055"/>
                </a:lnTo>
                <a:lnTo>
                  <a:pt x="1524" y="68579"/>
                </a:lnTo>
                <a:lnTo>
                  <a:pt x="1524" y="70103"/>
                </a:lnTo>
                <a:lnTo>
                  <a:pt x="27432" y="70103"/>
                </a:lnTo>
                <a:lnTo>
                  <a:pt x="27432" y="68579"/>
                </a:lnTo>
                <a:lnTo>
                  <a:pt x="24384" y="67055"/>
                </a:lnTo>
                <a:close/>
              </a:path>
              <a:path w="27939" h="70485">
                <a:moveTo>
                  <a:pt x="18287" y="7620"/>
                </a:moveTo>
                <a:lnTo>
                  <a:pt x="7620" y="7620"/>
                </a:lnTo>
                <a:lnTo>
                  <a:pt x="7620" y="9144"/>
                </a:lnTo>
                <a:lnTo>
                  <a:pt x="9144" y="9144"/>
                </a:lnTo>
                <a:lnTo>
                  <a:pt x="10667" y="10668"/>
                </a:lnTo>
                <a:lnTo>
                  <a:pt x="10667" y="65531"/>
                </a:lnTo>
                <a:lnTo>
                  <a:pt x="9144" y="65531"/>
                </a:lnTo>
                <a:lnTo>
                  <a:pt x="9144" y="67055"/>
                </a:lnTo>
                <a:lnTo>
                  <a:pt x="19812" y="67055"/>
                </a:lnTo>
                <a:lnTo>
                  <a:pt x="19812" y="65531"/>
                </a:lnTo>
                <a:lnTo>
                  <a:pt x="18287" y="64007"/>
                </a:lnTo>
                <a:lnTo>
                  <a:pt x="18287" y="7620"/>
                </a:lnTo>
                <a:close/>
              </a:path>
              <a:path w="27939" h="70485">
                <a:moveTo>
                  <a:pt x="18287" y="0"/>
                </a:moveTo>
                <a:lnTo>
                  <a:pt x="16763" y="0"/>
                </a:lnTo>
                <a:lnTo>
                  <a:pt x="0" y="7620"/>
                </a:lnTo>
                <a:lnTo>
                  <a:pt x="1524" y="10668"/>
                </a:lnTo>
                <a:lnTo>
                  <a:pt x="4572" y="7620"/>
                </a:lnTo>
                <a:lnTo>
                  <a:pt x="18287" y="762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263640" y="25130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263640" y="25458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675376" y="2534411"/>
            <a:ext cx="9525" cy="41275"/>
          </a:xfrm>
          <a:custGeom>
            <a:avLst/>
            <a:gdLst/>
            <a:ahLst/>
            <a:cxnLst/>
            <a:rect l="l" t="t" r="r" b="b"/>
            <a:pathLst>
              <a:path w="9525" h="41275">
                <a:moveTo>
                  <a:pt x="9144" y="0"/>
                </a:moveTo>
                <a:lnTo>
                  <a:pt x="0" y="0"/>
                </a:lnTo>
                <a:lnTo>
                  <a:pt x="0" y="41148"/>
                </a:lnTo>
                <a:lnTo>
                  <a:pt x="9144" y="41148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632703" y="25298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675376" y="2481072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4" y="0"/>
                </a:moveTo>
                <a:lnTo>
                  <a:pt x="0" y="0"/>
                </a:lnTo>
                <a:lnTo>
                  <a:pt x="0" y="44196"/>
                </a:lnTo>
                <a:lnTo>
                  <a:pt x="9144" y="44196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116067" y="252907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088379" y="249173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3" y="83819"/>
                </a:moveTo>
                <a:lnTo>
                  <a:pt x="10668" y="83819"/>
                </a:lnTo>
                <a:lnTo>
                  <a:pt x="16764" y="86867"/>
                </a:lnTo>
                <a:lnTo>
                  <a:pt x="33528" y="86867"/>
                </a:lnTo>
                <a:lnTo>
                  <a:pt x="41148" y="85343"/>
                </a:lnTo>
                <a:lnTo>
                  <a:pt x="43053" y="83819"/>
                </a:lnTo>
                <a:close/>
              </a:path>
              <a:path w="67310" h="86994">
                <a:moveTo>
                  <a:pt x="9144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3048" y="83819"/>
                </a:lnTo>
                <a:lnTo>
                  <a:pt x="43053" y="83819"/>
                </a:lnTo>
                <a:lnTo>
                  <a:pt x="46863" y="80771"/>
                </a:lnTo>
                <a:lnTo>
                  <a:pt x="22860" y="80771"/>
                </a:lnTo>
                <a:lnTo>
                  <a:pt x="18287" y="79248"/>
                </a:lnTo>
                <a:lnTo>
                  <a:pt x="13716" y="76200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7310" h="86994">
                <a:moveTo>
                  <a:pt x="45720" y="0"/>
                </a:moveTo>
                <a:lnTo>
                  <a:pt x="33528" y="0"/>
                </a:lnTo>
                <a:lnTo>
                  <a:pt x="28956" y="3048"/>
                </a:lnTo>
                <a:lnTo>
                  <a:pt x="22860" y="7619"/>
                </a:lnTo>
                <a:lnTo>
                  <a:pt x="16764" y="10667"/>
                </a:lnTo>
                <a:lnTo>
                  <a:pt x="12192" y="16763"/>
                </a:lnTo>
                <a:lnTo>
                  <a:pt x="10668" y="24383"/>
                </a:lnTo>
                <a:lnTo>
                  <a:pt x="10668" y="33527"/>
                </a:lnTo>
                <a:lnTo>
                  <a:pt x="12192" y="36575"/>
                </a:lnTo>
                <a:lnTo>
                  <a:pt x="19812" y="44195"/>
                </a:lnTo>
                <a:lnTo>
                  <a:pt x="28956" y="48767"/>
                </a:lnTo>
                <a:lnTo>
                  <a:pt x="35052" y="53339"/>
                </a:lnTo>
                <a:lnTo>
                  <a:pt x="41148" y="56387"/>
                </a:lnTo>
                <a:lnTo>
                  <a:pt x="45720" y="60959"/>
                </a:lnTo>
                <a:lnTo>
                  <a:pt x="45720" y="70103"/>
                </a:lnTo>
                <a:lnTo>
                  <a:pt x="42672" y="76200"/>
                </a:lnTo>
                <a:lnTo>
                  <a:pt x="39624" y="79248"/>
                </a:lnTo>
                <a:lnTo>
                  <a:pt x="36575" y="80771"/>
                </a:lnTo>
                <a:lnTo>
                  <a:pt x="46863" y="80771"/>
                </a:lnTo>
                <a:lnTo>
                  <a:pt x="48768" y="79248"/>
                </a:lnTo>
                <a:lnTo>
                  <a:pt x="54864" y="76200"/>
                </a:lnTo>
                <a:lnTo>
                  <a:pt x="57912" y="70103"/>
                </a:lnTo>
                <a:lnTo>
                  <a:pt x="59436" y="62483"/>
                </a:lnTo>
                <a:lnTo>
                  <a:pt x="60102" y="55673"/>
                </a:lnTo>
                <a:lnTo>
                  <a:pt x="57912" y="49149"/>
                </a:lnTo>
                <a:lnTo>
                  <a:pt x="53435" y="43195"/>
                </a:lnTo>
                <a:lnTo>
                  <a:pt x="47244" y="38100"/>
                </a:lnTo>
                <a:lnTo>
                  <a:pt x="35052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2191"/>
                </a:lnTo>
                <a:lnTo>
                  <a:pt x="33528" y="7619"/>
                </a:lnTo>
                <a:lnTo>
                  <a:pt x="35052" y="6095"/>
                </a:lnTo>
                <a:lnTo>
                  <a:pt x="65772" y="6095"/>
                </a:lnTo>
                <a:lnTo>
                  <a:pt x="66414" y="3048"/>
                </a:lnTo>
                <a:lnTo>
                  <a:pt x="56387" y="3048"/>
                </a:lnTo>
                <a:lnTo>
                  <a:pt x="53340" y="1524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7310" h="86994">
                <a:moveTo>
                  <a:pt x="65772" y="6095"/>
                </a:moveTo>
                <a:lnTo>
                  <a:pt x="45720" y="6095"/>
                </a:lnTo>
                <a:lnTo>
                  <a:pt x="50292" y="7619"/>
                </a:lnTo>
                <a:lnTo>
                  <a:pt x="53340" y="10667"/>
                </a:lnTo>
                <a:lnTo>
                  <a:pt x="56387" y="12191"/>
                </a:lnTo>
                <a:lnTo>
                  <a:pt x="56387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779008" y="2491739"/>
            <a:ext cx="68579" cy="8686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868923" y="2455164"/>
            <a:ext cx="129539" cy="120650"/>
          </a:xfrm>
          <a:custGeom>
            <a:avLst/>
            <a:gdLst/>
            <a:ahLst/>
            <a:cxnLst/>
            <a:rect l="l" t="t" r="r" b="b"/>
            <a:pathLst>
              <a:path w="129539" h="120650">
                <a:moveTo>
                  <a:pt x="65531" y="117347"/>
                </a:moveTo>
                <a:lnTo>
                  <a:pt x="13715" y="117347"/>
                </a:lnTo>
                <a:lnTo>
                  <a:pt x="12191" y="120395"/>
                </a:lnTo>
                <a:lnTo>
                  <a:pt x="65531" y="120395"/>
                </a:lnTo>
                <a:lnTo>
                  <a:pt x="65531" y="117347"/>
                </a:lnTo>
                <a:close/>
              </a:path>
              <a:path w="129539" h="120650">
                <a:moveTo>
                  <a:pt x="47243" y="1524"/>
                </a:moveTo>
                <a:lnTo>
                  <a:pt x="1524" y="1524"/>
                </a:lnTo>
                <a:lnTo>
                  <a:pt x="3048" y="3047"/>
                </a:lnTo>
                <a:lnTo>
                  <a:pt x="4572" y="3047"/>
                </a:lnTo>
                <a:lnTo>
                  <a:pt x="7620" y="4571"/>
                </a:lnTo>
                <a:lnTo>
                  <a:pt x="13715" y="10667"/>
                </a:lnTo>
                <a:lnTo>
                  <a:pt x="15239" y="13715"/>
                </a:lnTo>
                <a:lnTo>
                  <a:pt x="18287" y="21335"/>
                </a:lnTo>
                <a:lnTo>
                  <a:pt x="41148" y="70103"/>
                </a:lnTo>
                <a:lnTo>
                  <a:pt x="35051" y="100583"/>
                </a:lnTo>
                <a:lnTo>
                  <a:pt x="33527" y="106679"/>
                </a:lnTo>
                <a:lnTo>
                  <a:pt x="30479" y="111251"/>
                </a:lnTo>
                <a:lnTo>
                  <a:pt x="28955" y="114300"/>
                </a:lnTo>
                <a:lnTo>
                  <a:pt x="25908" y="115824"/>
                </a:lnTo>
                <a:lnTo>
                  <a:pt x="24384" y="117347"/>
                </a:lnTo>
                <a:lnTo>
                  <a:pt x="56387" y="117347"/>
                </a:lnTo>
                <a:lnTo>
                  <a:pt x="50291" y="114300"/>
                </a:lnTo>
                <a:lnTo>
                  <a:pt x="48767" y="112775"/>
                </a:lnTo>
                <a:lnTo>
                  <a:pt x="50291" y="108203"/>
                </a:lnTo>
                <a:lnTo>
                  <a:pt x="57912" y="70103"/>
                </a:lnTo>
                <a:lnTo>
                  <a:pt x="64516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6575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7243" y="1524"/>
                </a:lnTo>
                <a:close/>
              </a:path>
              <a:path w="129539" h="120650">
                <a:moveTo>
                  <a:pt x="123443" y="1524"/>
                </a:moveTo>
                <a:lnTo>
                  <a:pt x="89915" y="1524"/>
                </a:lnTo>
                <a:lnTo>
                  <a:pt x="91439" y="3047"/>
                </a:lnTo>
                <a:lnTo>
                  <a:pt x="92963" y="3047"/>
                </a:lnTo>
                <a:lnTo>
                  <a:pt x="92963" y="4571"/>
                </a:lnTo>
                <a:lnTo>
                  <a:pt x="94487" y="4571"/>
                </a:lnTo>
                <a:lnTo>
                  <a:pt x="94487" y="6095"/>
                </a:lnTo>
                <a:lnTo>
                  <a:pt x="96012" y="7619"/>
                </a:lnTo>
                <a:lnTo>
                  <a:pt x="96012" y="10667"/>
                </a:lnTo>
                <a:lnTo>
                  <a:pt x="94487" y="13715"/>
                </a:lnTo>
                <a:lnTo>
                  <a:pt x="92963" y="18287"/>
                </a:lnTo>
                <a:lnTo>
                  <a:pt x="88391" y="24383"/>
                </a:lnTo>
                <a:lnTo>
                  <a:pt x="56387" y="62483"/>
                </a:lnTo>
                <a:lnTo>
                  <a:pt x="64516" y="62483"/>
                </a:lnTo>
                <a:lnTo>
                  <a:pt x="97536" y="24383"/>
                </a:lnTo>
                <a:lnTo>
                  <a:pt x="102108" y="18287"/>
                </a:lnTo>
                <a:lnTo>
                  <a:pt x="112775" y="7619"/>
                </a:lnTo>
                <a:lnTo>
                  <a:pt x="115824" y="6095"/>
                </a:lnTo>
                <a:lnTo>
                  <a:pt x="117348" y="4571"/>
                </a:lnTo>
                <a:lnTo>
                  <a:pt x="121920" y="3047"/>
                </a:lnTo>
                <a:lnTo>
                  <a:pt x="123443" y="1524"/>
                </a:lnTo>
                <a:close/>
              </a:path>
              <a:path w="129539" h="120650">
                <a:moveTo>
                  <a:pt x="51815" y="0"/>
                </a:moveTo>
                <a:lnTo>
                  <a:pt x="1524" y="0"/>
                </a:lnTo>
                <a:lnTo>
                  <a:pt x="0" y="1524"/>
                </a:lnTo>
                <a:lnTo>
                  <a:pt x="51815" y="1524"/>
                </a:lnTo>
                <a:lnTo>
                  <a:pt x="51815" y="0"/>
                </a:lnTo>
                <a:close/>
              </a:path>
              <a:path w="129539" h="120650">
                <a:moveTo>
                  <a:pt x="129539" y="0"/>
                </a:moveTo>
                <a:lnTo>
                  <a:pt x="86867" y="0"/>
                </a:lnTo>
                <a:lnTo>
                  <a:pt x="85343" y="1524"/>
                </a:lnTo>
                <a:lnTo>
                  <a:pt x="128015" y="1524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465064" y="249173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3" y="83819"/>
                </a:moveTo>
                <a:lnTo>
                  <a:pt x="12191" y="83819"/>
                </a:lnTo>
                <a:lnTo>
                  <a:pt x="16763" y="86867"/>
                </a:lnTo>
                <a:lnTo>
                  <a:pt x="35051" y="86867"/>
                </a:lnTo>
                <a:lnTo>
                  <a:pt x="41148" y="85343"/>
                </a:lnTo>
                <a:lnTo>
                  <a:pt x="43053" y="83819"/>
                </a:lnTo>
                <a:close/>
              </a:path>
              <a:path w="67310" h="86994">
                <a:moveTo>
                  <a:pt x="9144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3053" y="83819"/>
                </a:lnTo>
                <a:lnTo>
                  <a:pt x="46863" y="80771"/>
                </a:lnTo>
                <a:lnTo>
                  <a:pt x="22860" y="80771"/>
                </a:lnTo>
                <a:lnTo>
                  <a:pt x="18287" y="79248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7310" h="86994">
                <a:moveTo>
                  <a:pt x="45720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60" y="7619"/>
                </a:lnTo>
                <a:lnTo>
                  <a:pt x="16763" y="10667"/>
                </a:lnTo>
                <a:lnTo>
                  <a:pt x="15239" y="16763"/>
                </a:lnTo>
                <a:lnTo>
                  <a:pt x="13715" y="24383"/>
                </a:lnTo>
                <a:lnTo>
                  <a:pt x="12191" y="28955"/>
                </a:lnTo>
                <a:lnTo>
                  <a:pt x="12191" y="33527"/>
                </a:lnTo>
                <a:lnTo>
                  <a:pt x="15239" y="36575"/>
                </a:lnTo>
                <a:lnTo>
                  <a:pt x="16763" y="39624"/>
                </a:lnTo>
                <a:lnTo>
                  <a:pt x="19812" y="44195"/>
                </a:lnTo>
                <a:lnTo>
                  <a:pt x="28956" y="48767"/>
                </a:lnTo>
                <a:lnTo>
                  <a:pt x="36575" y="53339"/>
                </a:lnTo>
                <a:lnTo>
                  <a:pt x="41148" y="56387"/>
                </a:lnTo>
                <a:lnTo>
                  <a:pt x="44196" y="57911"/>
                </a:lnTo>
                <a:lnTo>
                  <a:pt x="45720" y="60959"/>
                </a:lnTo>
                <a:lnTo>
                  <a:pt x="47244" y="65531"/>
                </a:lnTo>
                <a:lnTo>
                  <a:pt x="45720" y="70103"/>
                </a:lnTo>
                <a:lnTo>
                  <a:pt x="45720" y="73151"/>
                </a:lnTo>
                <a:lnTo>
                  <a:pt x="38100" y="80771"/>
                </a:lnTo>
                <a:lnTo>
                  <a:pt x="46863" y="80771"/>
                </a:lnTo>
                <a:lnTo>
                  <a:pt x="48768" y="79248"/>
                </a:lnTo>
                <a:lnTo>
                  <a:pt x="54863" y="76200"/>
                </a:lnTo>
                <a:lnTo>
                  <a:pt x="59436" y="70103"/>
                </a:lnTo>
                <a:lnTo>
                  <a:pt x="60960" y="62483"/>
                </a:lnTo>
                <a:lnTo>
                  <a:pt x="61174" y="55673"/>
                </a:lnTo>
                <a:lnTo>
                  <a:pt x="59245" y="49149"/>
                </a:lnTo>
                <a:lnTo>
                  <a:pt x="54744" y="43195"/>
                </a:lnTo>
                <a:lnTo>
                  <a:pt x="47244" y="38100"/>
                </a:lnTo>
                <a:lnTo>
                  <a:pt x="36575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5908" y="12191"/>
                </a:lnTo>
                <a:lnTo>
                  <a:pt x="27432" y="10667"/>
                </a:lnTo>
                <a:lnTo>
                  <a:pt x="33527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574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1" y="1524"/>
                </a:lnTo>
                <a:lnTo>
                  <a:pt x="45720" y="0"/>
                </a:lnTo>
                <a:close/>
              </a:path>
              <a:path w="67310" h="86994">
                <a:moveTo>
                  <a:pt x="66093" y="6095"/>
                </a:moveTo>
                <a:lnTo>
                  <a:pt x="47244" y="6095"/>
                </a:lnTo>
                <a:lnTo>
                  <a:pt x="51815" y="7619"/>
                </a:lnTo>
                <a:lnTo>
                  <a:pt x="54863" y="10667"/>
                </a:lnTo>
                <a:lnTo>
                  <a:pt x="57912" y="12191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5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6574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265420" y="2455164"/>
            <a:ext cx="128270" cy="120650"/>
          </a:xfrm>
          <a:custGeom>
            <a:avLst/>
            <a:gdLst/>
            <a:ahLst/>
            <a:cxnLst/>
            <a:rect l="l" t="t" r="r" b="b"/>
            <a:pathLst>
              <a:path w="128270" h="120650">
                <a:moveTo>
                  <a:pt x="65531" y="117347"/>
                </a:moveTo>
                <a:lnTo>
                  <a:pt x="12191" y="117347"/>
                </a:lnTo>
                <a:lnTo>
                  <a:pt x="12191" y="120395"/>
                </a:lnTo>
                <a:lnTo>
                  <a:pt x="64007" y="120395"/>
                </a:lnTo>
                <a:lnTo>
                  <a:pt x="65531" y="117347"/>
                </a:lnTo>
                <a:close/>
              </a:path>
              <a:path w="128270" h="120650">
                <a:moveTo>
                  <a:pt x="45719" y="1524"/>
                </a:moveTo>
                <a:lnTo>
                  <a:pt x="1524" y="1524"/>
                </a:lnTo>
                <a:lnTo>
                  <a:pt x="3047" y="3047"/>
                </a:lnTo>
                <a:lnTo>
                  <a:pt x="4571" y="3047"/>
                </a:lnTo>
                <a:lnTo>
                  <a:pt x="9143" y="4571"/>
                </a:lnTo>
                <a:lnTo>
                  <a:pt x="10667" y="7619"/>
                </a:lnTo>
                <a:lnTo>
                  <a:pt x="12191" y="9143"/>
                </a:lnTo>
                <a:lnTo>
                  <a:pt x="12191" y="10667"/>
                </a:lnTo>
                <a:lnTo>
                  <a:pt x="15239" y="13715"/>
                </a:lnTo>
                <a:lnTo>
                  <a:pt x="18287" y="21335"/>
                </a:lnTo>
                <a:lnTo>
                  <a:pt x="39624" y="70103"/>
                </a:lnTo>
                <a:lnTo>
                  <a:pt x="33527" y="100583"/>
                </a:lnTo>
                <a:lnTo>
                  <a:pt x="33527" y="106679"/>
                </a:lnTo>
                <a:lnTo>
                  <a:pt x="32003" y="111251"/>
                </a:lnTo>
                <a:lnTo>
                  <a:pt x="30479" y="114300"/>
                </a:lnTo>
                <a:lnTo>
                  <a:pt x="27431" y="115824"/>
                </a:lnTo>
                <a:lnTo>
                  <a:pt x="22859" y="117347"/>
                </a:lnTo>
                <a:lnTo>
                  <a:pt x="56387" y="117347"/>
                </a:lnTo>
                <a:lnTo>
                  <a:pt x="53339" y="115824"/>
                </a:lnTo>
                <a:lnTo>
                  <a:pt x="50291" y="112775"/>
                </a:lnTo>
                <a:lnTo>
                  <a:pt x="50291" y="108203"/>
                </a:lnTo>
                <a:lnTo>
                  <a:pt x="57912" y="70103"/>
                </a:lnTo>
                <a:lnTo>
                  <a:pt x="64515" y="62483"/>
                </a:lnTo>
                <a:lnTo>
                  <a:pt x="56387" y="62483"/>
                </a:lnTo>
                <a:lnTo>
                  <a:pt x="38100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5051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1147" y="4571"/>
                </a:lnTo>
                <a:lnTo>
                  <a:pt x="42671" y="3047"/>
                </a:lnTo>
                <a:lnTo>
                  <a:pt x="45719" y="1524"/>
                </a:lnTo>
                <a:close/>
              </a:path>
              <a:path w="128270" h="120650">
                <a:moveTo>
                  <a:pt x="124967" y="1524"/>
                </a:moveTo>
                <a:lnTo>
                  <a:pt x="88391" y="1524"/>
                </a:lnTo>
                <a:lnTo>
                  <a:pt x="91439" y="3047"/>
                </a:lnTo>
                <a:lnTo>
                  <a:pt x="92963" y="3047"/>
                </a:lnTo>
                <a:lnTo>
                  <a:pt x="94487" y="4571"/>
                </a:lnTo>
                <a:lnTo>
                  <a:pt x="96012" y="4571"/>
                </a:lnTo>
                <a:lnTo>
                  <a:pt x="96012" y="7619"/>
                </a:lnTo>
                <a:lnTo>
                  <a:pt x="97535" y="9143"/>
                </a:lnTo>
                <a:lnTo>
                  <a:pt x="96012" y="10667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1" y="24383"/>
                </a:lnTo>
                <a:lnTo>
                  <a:pt x="56387" y="62483"/>
                </a:lnTo>
                <a:lnTo>
                  <a:pt x="64515" y="62483"/>
                </a:lnTo>
                <a:lnTo>
                  <a:pt x="97535" y="24383"/>
                </a:lnTo>
                <a:lnTo>
                  <a:pt x="102107" y="18287"/>
                </a:lnTo>
                <a:lnTo>
                  <a:pt x="105155" y="13715"/>
                </a:lnTo>
                <a:lnTo>
                  <a:pt x="108203" y="10667"/>
                </a:lnTo>
                <a:lnTo>
                  <a:pt x="112775" y="7619"/>
                </a:lnTo>
                <a:lnTo>
                  <a:pt x="124967" y="1524"/>
                </a:lnTo>
                <a:close/>
              </a:path>
              <a:path w="128270" h="120650">
                <a:moveTo>
                  <a:pt x="53339" y="0"/>
                </a:moveTo>
                <a:lnTo>
                  <a:pt x="0" y="0"/>
                </a:lnTo>
                <a:lnTo>
                  <a:pt x="0" y="1524"/>
                </a:lnTo>
                <a:lnTo>
                  <a:pt x="51815" y="1524"/>
                </a:lnTo>
                <a:lnTo>
                  <a:pt x="53339" y="0"/>
                </a:lnTo>
                <a:close/>
              </a:path>
              <a:path w="128270" h="120650">
                <a:moveTo>
                  <a:pt x="128015" y="0"/>
                </a:moveTo>
                <a:lnTo>
                  <a:pt x="85343" y="0"/>
                </a:lnTo>
                <a:lnTo>
                  <a:pt x="85343" y="1524"/>
                </a:lnTo>
                <a:lnTo>
                  <a:pt x="128015" y="1524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656582" y="2950464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96384" y="3248660"/>
            <a:ext cx="62865" cy="10160"/>
          </a:xfrm>
          <a:custGeom>
            <a:avLst/>
            <a:gdLst/>
            <a:ahLst/>
            <a:cxnLst/>
            <a:rect l="l" t="t" r="r" b="b"/>
            <a:pathLst>
              <a:path w="62864" h="10160">
                <a:moveTo>
                  <a:pt x="0" y="10160"/>
                </a:moveTo>
                <a:lnTo>
                  <a:pt x="62483" y="10160"/>
                </a:lnTo>
                <a:lnTo>
                  <a:pt x="62483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55058" y="3072129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655058" y="278130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596384" y="2773679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19">
                <a:moveTo>
                  <a:pt x="0" y="7620"/>
                </a:moveTo>
                <a:lnTo>
                  <a:pt x="62483" y="7620"/>
                </a:lnTo>
                <a:lnTo>
                  <a:pt x="62483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431029" y="2950464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427220" y="3248660"/>
            <a:ext cx="62865" cy="10160"/>
          </a:xfrm>
          <a:custGeom>
            <a:avLst/>
            <a:gdLst/>
            <a:ahLst/>
            <a:cxnLst/>
            <a:rect l="l" t="t" r="r" b="b"/>
            <a:pathLst>
              <a:path w="62864" h="10160">
                <a:moveTo>
                  <a:pt x="0" y="10160"/>
                </a:moveTo>
                <a:lnTo>
                  <a:pt x="62483" y="10160"/>
                </a:lnTo>
                <a:lnTo>
                  <a:pt x="62483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431029" y="3072129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431029" y="278130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427220" y="2773679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19">
                <a:moveTo>
                  <a:pt x="0" y="7620"/>
                </a:moveTo>
                <a:lnTo>
                  <a:pt x="62483" y="7620"/>
                </a:lnTo>
                <a:lnTo>
                  <a:pt x="62483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282440" y="29977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282440" y="303199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223765" y="2948939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163567" y="3251200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20">
                <a:moveTo>
                  <a:pt x="0" y="7620"/>
                </a:moveTo>
                <a:lnTo>
                  <a:pt x="64008" y="7620"/>
                </a:lnTo>
                <a:lnTo>
                  <a:pt x="6400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223003" y="3073400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223003" y="2780029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163567" y="2772410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19">
                <a:moveTo>
                  <a:pt x="0" y="7620"/>
                </a:moveTo>
                <a:lnTo>
                  <a:pt x="64008" y="7620"/>
                </a:lnTo>
                <a:lnTo>
                  <a:pt x="6400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719321" y="2948939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17035" y="3251200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20">
                <a:moveTo>
                  <a:pt x="0" y="7620"/>
                </a:moveTo>
                <a:lnTo>
                  <a:pt x="62484" y="7620"/>
                </a:lnTo>
                <a:lnTo>
                  <a:pt x="6248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720846" y="3073400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720846" y="2780029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17035" y="2772410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19">
                <a:moveTo>
                  <a:pt x="0" y="7620"/>
                </a:moveTo>
                <a:lnTo>
                  <a:pt x="62484" y="7620"/>
                </a:lnTo>
                <a:lnTo>
                  <a:pt x="6248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694938" y="2951988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634740" y="3248660"/>
            <a:ext cx="64135" cy="10160"/>
          </a:xfrm>
          <a:custGeom>
            <a:avLst/>
            <a:gdLst/>
            <a:ahLst/>
            <a:cxnLst/>
            <a:rect l="l" t="t" r="r" b="b"/>
            <a:pathLst>
              <a:path w="64135" h="10160">
                <a:moveTo>
                  <a:pt x="0" y="10160"/>
                </a:moveTo>
                <a:lnTo>
                  <a:pt x="64008" y="10160"/>
                </a:lnTo>
                <a:lnTo>
                  <a:pt x="64008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694938" y="3072129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694938" y="2781300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634740" y="2773679"/>
            <a:ext cx="64135" cy="7620"/>
          </a:xfrm>
          <a:custGeom>
            <a:avLst/>
            <a:gdLst/>
            <a:ahLst/>
            <a:cxnLst/>
            <a:rect l="l" t="t" r="r" b="b"/>
            <a:pathLst>
              <a:path w="64135" h="7619">
                <a:moveTo>
                  <a:pt x="0" y="7620"/>
                </a:moveTo>
                <a:lnTo>
                  <a:pt x="64008" y="7620"/>
                </a:lnTo>
                <a:lnTo>
                  <a:pt x="6400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111245" y="2951988"/>
            <a:ext cx="0" cy="186055"/>
          </a:xfrm>
          <a:custGeom>
            <a:avLst/>
            <a:gdLst/>
            <a:ahLst/>
            <a:cxnLst/>
            <a:rect l="l" t="t" r="r" b="b"/>
            <a:pathLst>
              <a:path w="0"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107435" y="3248660"/>
            <a:ext cx="62865" cy="10160"/>
          </a:xfrm>
          <a:custGeom>
            <a:avLst/>
            <a:gdLst/>
            <a:ahLst/>
            <a:cxnLst/>
            <a:rect l="l" t="t" r="r" b="b"/>
            <a:pathLst>
              <a:path w="62864" h="10160">
                <a:moveTo>
                  <a:pt x="0" y="10160"/>
                </a:moveTo>
                <a:lnTo>
                  <a:pt x="62483" y="10160"/>
                </a:lnTo>
                <a:lnTo>
                  <a:pt x="62483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112007" y="3072129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112007" y="2781300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80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107435" y="2773679"/>
            <a:ext cx="62865" cy="7620"/>
          </a:xfrm>
          <a:custGeom>
            <a:avLst/>
            <a:gdLst/>
            <a:ahLst/>
            <a:cxnLst/>
            <a:rect l="l" t="t" r="r" b="b"/>
            <a:pathLst>
              <a:path w="62864" h="7619">
                <a:moveTo>
                  <a:pt x="0" y="7620"/>
                </a:moveTo>
                <a:lnTo>
                  <a:pt x="62483" y="7620"/>
                </a:lnTo>
                <a:lnTo>
                  <a:pt x="62483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185160" y="315544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504944" y="3078479"/>
            <a:ext cx="79375" cy="127000"/>
          </a:xfrm>
          <a:custGeom>
            <a:avLst/>
            <a:gdLst/>
            <a:ahLst/>
            <a:cxnLst/>
            <a:rect l="l" t="t" r="r" b="b"/>
            <a:pathLst>
              <a:path w="79375" h="127000">
                <a:moveTo>
                  <a:pt x="39623" y="0"/>
                </a:moveTo>
                <a:lnTo>
                  <a:pt x="35051" y="0"/>
                </a:lnTo>
                <a:lnTo>
                  <a:pt x="28955" y="1524"/>
                </a:lnTo>
                <a:lnTo>
                  <a:pt x="3214" y="35742"/>
                </a:lnTo>
                <a:lnTo>
                  <a:pt x="0" y="65531"/>
                </a:lnTo>
                <a:lnTo>
                  <a:pt x="595" y="76676"/>
                </a:lnTo>
                <a:lnTo>
                  <a:pt x="16025" y="114919"/>
                </a:lnTo>
                <a:lnTo>
                  <a:pt x="38100" y="126492"/>
                </a:lnTo>
                <a:lnTo>
                  <a:pt x="44195" y="126492"/>
                </a:lnTo>
                <a:lnTo>
                  <a:pt x="51815" y="124968"/>
                </a:lnTo>
                <a:lnTo>
                  <a:pt x="57911" y="120396"/>
                </a:lnTo>
                <a:lnTo>
                  <a:pt x="33527" y="120396"/>
                </a:lnTo>
                <a:lnTo>
                  <a:pt x="27431" y="115824"/>
                </a:lnTo>
                <a:lnTo>
                  <a:pt x="17311" y="78200"/>
                </a:lnTo>
                <a:lnTo>
                  <a:pt x="16763" y="65531"/>
                </a:lnTo>
                <a:lnTo>
                  <a:pt x="17025" y="58197"/>
                </a:lnTo>
                <a:lnTo>
                  <a:pt x="17716" y="50292"/>
                </a:lnTo>
                <a:lnTo>
                  <a:pt x="18692" y="42386"/>
                </a:lnTo>
                <a:lnTo>
                  <a:pt x="19811" y="35051"/>
                </a:lnTo>
                <a:lnTo>
                  <a:pt x="21355" y="24336"/>
                </a:lnTo>
                <a:lnTo>
                  <a:pt x="24383" y="16764"/>
                </a:lnTo>
                <a:lnTo>
                  <a:pt x="28955" y="12192"/>
                </a:lnTo>
                <a:lnTo>
                  <a:pt x="32003" y="7620"/>
                </a:lnTo>
                <a:lnTo>
                  <a:pt x="36575" y="6096"/>
                </a:lnTo>
                <a:lnTo>
                  <a:pt x="56070" y="6096"/>
                </a:lnTo>
                <a:lnTo>
                  <a:pt x="52958" y="3619"/>
                </a:lnTo>
                <a:lnTo>
                  <a:pt x="46434" y="881"/>
                </a:lnTo>
                <a:lnTo>
                  <a:pt x="39623" y="0"/>
                </a:lnTo>
                <a:close/>
              </a:path>
              <a:path w="79375" h="127000">
                <a:moveTo>
                  <a:pt x="56070" y="6096"/>
                </a:moveTo>
                <a:lnTo>
                  <a:pt x="45719" y="6096"/>
                </a:lnTo>
                <a:lnTo>
                  <a:pt x="51815" y="12192"/>
                </a:lnTo>
                <a:lnTo>
                  <a:pt x="54863" y="16764"/>
                </a:lnTo>
                <a:lnTo>
                  <a:pt x="60890" y="72461"/>
                </a:lnTo>
                <a:lnTo>
                  <a:pt x="60578" y="83439"/>
                </a:lnTo>
                <a:lnTo>
                  <a:pt x="59674" y="93487"/>
                </a:lnTo>
                <a:lnTo>
                  <a:pt x="57911" y="102108"/>
                </a:lnTo>
                <a:lnTo>
                  <a:pt x="56387" y="109727"/>
                </a:lnTo>
                <a:lnTo>
                  <a:pt x="53339" y="112775"/>
                </a:lnTo>
                <a:lnTo>
                  <a:pt x="48767" y="115824"/>
                </a:lnTo>
                <a:lnTo>
                  <a:pt x="45719" y="118872"/>
                </a:lnTo>
                <a:lnTo>
                  <a:pt x="42671" y="120396"/>
                </a:lnTo>
                <a:lnTo>
                  <a:pt x="57911" y="120396"/>
                </a:lnTo>
                <a:lnTo>
                  <a:pt x="77914" y="81724"/>
                </a:lnTo>
                <a:lnTo>
                  <a:pt x="79247" y="62484"/>
                </a:lnTo>
                <a:lnTo>
                  <a:pt x="78366" y="48244"/>
                </a:lnTo>
                <a:lnTo>
                  <a:pt x="75628" y="35433"/>
                </a:lnTo>
                <a:lnTo>
                  <a:pt x="70889" y="24336"/>
                </a:lnTo>
                <a:lnTo>
                  <a:pt x="64007" y="15240"/>
                </a:lnTo>
                <a:lnTo>
                  <a:pt x="58912" y="8358"/>
                </a:lnTo>
                <a:lnTo>
                  <a:pt x="5607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518659" y="2801111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4">
                <a:moveTo>
                  <a:pt x="39624" y="120396"/>
                </a:moveTo>
                <a:lnTo>
                  <a:pt x="12191" y="120396"/>
                </a:lnTo>
                <a:lnTo>
                  <a:pt x="7619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7625" h="125094">
                <a:moveTo>
                  <a:pt x="32003" y="15240"/>
                </a:moveTo>
                <a:lnTo>
                  <a:pt x="13715" y="15240"/>
                </a:lnTo>
                <a:lnTo>
                  <a:pt x="15239" y="16764"/>
                </a:lnTo>
                <a:lnTo>
                  <a:pt x="15239" y="18288"/>
                </a:lnTo>
                <a:lnTo>
                  <a:pt x="16763" y="19812"/>
                </a:lnTo>
                <a:lnTo>
                  <a:pt x="16763" y="21336"/>
                </a:lnTo>
                <a:lnTo>
                  <a:pt x="18287" y="22860"/>
                </a:lnTo>
                <a:lnTo>
                  <a:pt x="18287" y="114300"/>
                </a:lnTo>
                <a:lnTo>
                  <a:pt x="16763" y="115824"/>
                </a:lnTo>
                <a:lnTo>
                  <a:pt x="16763" y="117348"/>
                </a:lnTo>
                <a:lnTo>
                  <a:pt x="13715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15824"/>
                </a:lnTo>
                <a:lnTo>
                  <a:pt x="32003" y="114300"/>
                </a:lnTo>
                <a:lnTo>
                  <a:pt x="32003" y="15240"/>
                </a:lnTo>
                <a:close/>
              </a:path>
              <a:path w="47625" h="125094">
                <a:moveTo>
                  <a:pt x="32003" y="0"/>
                </a:moveTo>
                <a:lnTo>
                  <a:pt x="28955" y="0"/>
                </a:lnTo>
                <a:lnTo>
                  <a:pt x="0" y="15240"/>
                </a:lnTo>
                <a:lnTo>
                  <a:pt x="1524" y="18288"/>
                </a:lnTo>
                <a:lnTo>
                  <a:pt x="7619" y="15240"/>
                </a:lnTo>
                <a:lnTo>
                  <a:pt x="32003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099559" y="3073907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5" h="166369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9143" y="12192"/>
                </a:lnTo>
                <a:lnTo>
                  <a:pt x="13715" y="16764"/>
                </a:lnTo>
                <a:lnTo>
                  <a:pt x="16763" y="21336"/>
                </a:lnTo>
                <a:lnTo>
                  <a:pt x="21336" y="25908"/>
                </a:lnTo>
                <a:lnTo>
                  <a:pt x="22860" y="30480"/>
                </a:lnTo>
                <a:lnTo>
                  <a:pt x="25907" y="36575"/>
                </a:lnTo>
                <a:lnTo>
                  <a:pt x="27431" y="42672"/>
                </a:lnTo>
                <a:lnTo>
                  <a:pt x="28955" y="50292"/>
                </a:lnTo>
                <a:lnTo>
                  <a:pt x="29837" y="59221"/>
                </a:lnTo>
                <a:lnTo>
                  <a:pt x="30289" y="68008"/>
                </a:lnTo>
                <a:lnTo>
                  <a:pt x="30414" y="97250"/>
                </a:lnTo>
                <a:lnTo>
                  <a:pt x="30289" y="103631"/>
                </a:lnTo>
                <a:lnTo>
                  <a:pt x="20812" y="140541"/>
                </a:lnTo>
                <a:lnTo>
                  <a:pt x="16763" y="146303"/>
                </a:lnTo>
                <a:lnTo>
                  <a:pt x="12191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5051" y="134112"/>
                </a:lnTo>
                <a:lnTo>
                  <a:pt x="47910" y="97250"/>
                </a:lnTo>
                <a:lnTo>
                  <a:pt x="48767" y="83820"/>
                </a:lnTo>
                <a:lnTo>
                  <a:pt x="48434" y="73818"/>
                </a:lnTo>
                <a:lnTo>
                  <a:pt x="47243" y="64389"/>
                </a:lnTo>
                <a:lnTo>
                  <a:pt x="44910" y="55530"/>
                </a:lnTo>
                <a:lnTo>
                  <a:pt x="41148" y="47244"/>
                </a:lnTo>
                <a:lnTo>
                  <a:pt x="37409" y="38385"/>
                </a:lnTo>
                <a:lnTo>
                  <a:pt x="11239" y="6477"/>
                </a:lnTo>
                <a:lnTo>
                  <a:pt x="5691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954779" y="3073907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50292" y="0"/>
                </a:moveTo>
                <a:lnTo>
                  <a:pt x="15240" y="32003"/>
                </a:lnTo>
                <a:lnTo>
                  <a:pt x="881" y="70151"/>
                </a:lnTo>
                <a:lnTo>
                  <a:pt x="0" y="83820"/>
                </a:lnTo>
                <a:lnTo>
                  <a:pt x="547" y="92963"/>
                </a:lnTo>
                <a:lnTo>
                  <a:pt x="15811" y="136779"/>
                </a:lnTo>
                <a:lnTo>
                  <a:pt x="43719" y="162877"/>
                </a:lnTo>
                <a:lnTo>
                  <a:pt x="50292" y="166116"/>
                </a:lnTo>
                <a:lnTo>
                  <a:pt x="50292" y="163068"/>
                </a:lnTo>
                <a:lnTo>
                  <a:pt x="44196" y="160020"/>
                </a:lnTo>
                <a:lnTo>
                  <a:pt x="38100" y="155448"/>
                </a:lnTo>
                <a:lnTo>
                  <a:pt x="36575" y="150875"/>
                </a:lnTo>
                <a:lnTo>
                  <a:pt x="32004" y="146303"/>
                </a:lnTo>
                <a:lnTo>
                  <a:pt x="28956" y="140208"/>
                </a:lnTo>
                <a:lnTo>
                  <a:pt x="25908" y="137160"/>
                </a:lnTo>
                <a:lnTo>
                  <a:pt x="22860" y="124968"/>
                </a:lnTo>
                <a:lnTo>
                  <a:pt x="19812" y="115824"/>
                </a:lnTo>
                <a:lnTo>
                  <a:pt x="18692" y="107561"/>
                </a:lnTo>
                <a:lnTo>
                  <a:pt x="17716" y="98869"/>
                </a:lnTo>
                <a:lnTo>
                  <a:pt x="17025" y="89892"/>
                </a:lnTo>
                <a:lnTo>
                  <a:pt x="16764" y="80772"/>
                </a:lnTo>
                <a:lnTo>
                  <a:pt x="17049" y="72532"/>
                </a:lnTo>
                <a:lnTo>
                  <a:pt x="17907" y="64008"/>
                </a:lnTo>
                <a:lnTo>
                  <a:pt x="19335" y="55483"/>
                </a:lnTo>
                <a:lnTo>
                  <a:pt x="21336" y="47244"/>
                </a:lnTo>
                <a:lnTo>
                  <a:pt x="23002" y="39552"/>
                </a:lnTo>
                <a:lnTo>
                  <a:pt x="45077" y="6762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088891" y="2798064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69">
                <a:moveTo>
                  <a:pt x="0" y="0"/>
                </a:moveTo>
                <a:lnTo>
                  <a:pt x="0" y="1524"/>
                </a:lnTo>
                <a:lnTo>
                  <a:pt x="12192" y="10667"/>
                </a:lnTo>
                <a:lnTo>
                  <a:pt x="15240" y="16763"/>
                </a:lnTo>
                <a:lnTo>
                  <a:pt x="18287" y="21335"/>
                </a:lnTo>
                <a:lnTo>
                  <a:pt x="21336" y="24383"/>
                </a:lnTo>
                <a:lnTo>
                  <a:pt x="22860" y="30479"/>
                </a:lnTo>
                <a:lnTo>
                  <a:pt x="25908" y="35051"/>
                </a:lnTo>
                <a:lnTo>
                  <a:pt x="28956" y="50291"/>
                </a:lnTo>
                <a:lnTo>
                  <a:pt x="30718" y="58340"/>
                </a:lnTo>
                <a:lnTo>
                  <a:pt x="31623" y="66675"/>
                </a:lnTo>
                <a:lnTo>
                  <a:pt x="31865" y="73151"/>
                </a:lnTo>
                <a:lnTo>
                  <a:pt x="31956" y="93583"/>
                </a:lnTo>
                <a:lnTo>
                  <a:pt x="31623" y="102107"/>
                </a:lnTo>
                <a:lnTo>
                  <a:pt x="21455" y="140517"/>
                </a:lnTo>
                <a:lnTo>
                  <a:pt x="0" y="163067"/>
                </a:lnTo>
                <a:lnTo>
                  <a:pt x="0" y="166115"/>
                </a:lnTo>
                <a:lnTo>
                  <a:pt x="36575" y="134111"/>
                </a:lnTo>
                <a:lnTo>
                  <a:pt x="49220" y="95750"/>
                </a:lnTo>
                <a:lnTo>
                  <a:pt x="50292" y="82295"/>
                </a:lnTo>
                <a:lnTo>
                  <a:pt x="49744" y="73151"/>
                </a:lnTo>
                <a:lnTo>
                  <a:pt x="34480" y="29336"/>
                </a:lnTo>
                <a:lnTo>
                  <a:pt x="6572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947230" y="2798064"/>
            <a:ext cx="47625" cy="166370"/>
          </a:xfrm>
          <a:custGeom>
            <a:avLst/>
            <a:gdLst/>
            <a:ahLst/>
            <a:cxnLst/>
            <a:rect l="l" t="t" r="r" b="b"/>
            <a:pathLst>
              <a:path w="47625" h="166369">
                <a:moveTo>
                  <a:pt x="47173" y="0"/>
                </a:moveTo>
                <a:lnTo>
                  <a:pt x="12121" y="32003"/>
                </a:lnTo>
                <a:lnTo>
                  <a:pt x="548" y="68865"/>
                </a:lnTo>
                <a:lnTo>
                  <a:pt x="0" y="80771"/>
                </a:lnTo>
                <a:lnTo>
                  <a:pt x="1" y="91654"/>
                </a:lnTo>
                <a:lnTo>
                  <a:pt x="13836" y="136016"/>
                </a:lnTo>
                <a:lnTo>
                  <a:pt x="41458" y="162663"/>
                </a:lnTo>
                <a:lnTo>
                  <a:pt x="47173" y="166115"/>
                </a:lnTo>
                <a:lnTo>
                  <a:pt x="47173" y="163067"/>
                </a:lnTo>
                <a:lnTo>
                  <a:pt x="42601" y="160019"/>
                </a:lnTo>
                <a:lnTo>
                  <a:pt x="38029" y="153924"/>
                </a:lnTo>
                <a:lnTo>
                  <a:pt x="28885" y="144779"/>
                </a:lnTo>
                <a:lnTo>
                  <a:pt x="25837" y="140207"/>
                </a:lnTo>
                <a:lnTo>
                  <a:pt x="22789" y="131063"/>
                </a:lnTo>
                <a:lnTo>
                  <a:pt x="19741" y="115824"/>
                </a:lnTo>
                <a:lnTo>
                  <a:pt x="17979" y="107561"/>
                </a:lnTo>
                <a:lnTo>
                  <a:pt x="17074" y="98869"/>
                </a:lnTo>
                <a:lnTo>
                  <a:pt x="16806" y="91654"/>
                </a:lnTo>
                <a:lnTo>
                  <a:pt x="16693" y="80771"/>
                </a:lnTo>
                <a:lnTo>
                  <a:pt x="16955" y="71675"/>
                </a:lnTo>
                <a:lnTo>
                  <a:pt x="23932" y="31241"/>
                </a:lnTo>
                <a:lnTo>
                  <a:pt x="30409" y="19811"/>
                </a:lnTo>
                <a:lnTo>
                  <a:pt x="34981" y="12191"/>
                </a:lnTo>
                <a:lnTo>
                  <a:pt x="41077" y="6095"/>
                </a:lnTo>
                <a:lnTo>
                  <a:pt x="47173" y="1524"/>
                </a:lnTo>
                <a:lnTo>
                  <a:pt x="471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320796" y="3078479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1148" y="120396"/>
                </a:moveTo>
                <a:lnTo>
                  <a:pt x="7619" y="120396"/>
                </a:ln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lnTo>
                  <a:pt x="41148" y="120396"/>
                </a:lnTo>
                <a:close/>
              </a:path>
              <a:path w="47625" h="125094">
                <a:moveTo>
                  <a:pt x="32003" y="15240"/>
                </a:moveTo>
                <a:lnTo>
                  <a:pt x="12191" y="15240"/>
                </a:lnTo>
                <a:lnTo>
                  <a:pt x="13715" y="16764"/>
                </a:lnTo>
                <a:lnTo>
                  <a:pt x="15239" y="16764"/>
                </a:lnTo>
                <a:lnTo>
                  <a:pt x="15239" y="19812"/>
                </a:lnTo>
                <a:lnTo>
                  <a:pt x="16763" y="22860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2191" y="120396"/>
                </a:lnTo>
                <a:lnTo>
                  <a:pt x="38100" y="120396"/>
                </a:lnTo>
                <a:lnTo>
                  <a:pt x="36575" y="118872"/>
                </a:lnTo>
                <a:lnTo>
                  <a:pt x="33527" y="118872"/>
                </a:lnTo>
                <a:lnTo>
                  <a:pt x="32003" y="117348"/>
                </a:lnTo>
                <a:lnTo>
                  <a:pt x="32003" y="15240"/>
                </a:lnTo>
                <a:close/>
              </a:path>
              <a:path w="47625" h="125094">
                <a:moveTo>
                  <a:pt x="32003" y="0"/>
                </a:moveTo>
                <a:lnTo>
                  <a:pt x="28955" y="0"/>
                </a:lnTo>
                <a:lnTo>
                  <a:pt x="0" y="15240"/>
                </a:lnTo>
                <a:lnTo>
                  <a:pt x="1524" y="18288"/>
                </a:lnTo>
                <a:lnTo>
                  <a:pt x="4571" y="15240"/>
                </a:lnTo>
                <a:lnTo>
                  <a:pt x="32003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561588" y="2801111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8767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7" y="124968"/>
                </a:lnTo>
                <a:lnTo>
                  <a:pt x="48767" y="121920"/>
                </a:lnTo>
                <a:close/>
              </a:path>
              <a:path w="48895" h="125094">
                <a:moveTo>
                  <a:pt x="33527" y="15240"/>
                </a:moveTo>
                <a:lnTo>
                  <a:pt x="13715" y="15240"/>
                </a:lnTo>
                <a:lnTo>
                  <a:pt x="18287" y="19812"/>
                </a:lnTo>
                <a:lnTo>
                  <a:pt x="18287" y="22860"/>
                </a:lnTo>
                <a:lnTo>
                  <a:pt x="19812" y="28956"/>
                </a:lnTo>
                <a:lnTo>
                  <a:pt x="19812" y="111252"/>
                </a:lnTo>
                <a:lnTo>
                  <a:pt x="18287" y="114300"/>
                </a:lnTo>
                <a:lnTo>
                  <a:pt x="18287" y="115824"/>
                </a:lnTo>
                <a:lnTo>
                  <a:pt x="16763" y="118872"/>
                </a:lnTo>
                <a:lnTo>
                  <a:pt x="13715" y="120396"/>
                </a:lnTo>
                <a:lnTo>
                  <a:pt x="12191" y="121920"/>
                </a:lnTo>
                <a:lnTo>
                  <a:pt x="39624" y="121920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8895" h="125094">
                <a:moveTo>
                  <a:pt x="33527" y="0"/>
                </a:moveTo>
                <a:lnTo>
                  <a:pt x="30479" y="0"/>
                </a:lnTo>
                <a:lnTo>
                  <a:pt x="0" y="15240"/>
                </a:lnTo>
                <a:lnTo>
                  <a:pt x="1524" y="18288"/>
                </a:lnTo>
                <a:lnTo>
                  <a:pt x="6096" y="16764"/>
                </a:lnTo>
                <a:lnTo>
                  <a:pt x="9144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877055" y="3176016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8100" y="9143"/>
                </a:moveTo>
                <a:lnTo>
                  <a:pt x="22860" y="9143"/>
                </a:lnTo>
                <a:lnTo>
                  <a:pt x="27432" y="13715"/>
                </a:lnTo>
                <a:lnTo>
                  <a:pt x="30480" y="15239"/>
                </a:lnTo>
                <a:lnTo>
                  <a:pt x="32004" y="18287"/>
                </a:lnTo>
                <a:lnTo>
                  <a:pt x="32004" y="28955"/>
                </a:lnTo>
                <a:lnTo>
                  <a:pt x="28956" y="36575"/>
                </a:lnTo>
                <a:lnTo>
                  <a:pt x="24384" y="42672"/>
                </a:lnTo>
                <a:lnTo>
                  <a:pt x="21002" y="48005"/>
                </a:lnTo>
                <a:lnTo>
                  <a:pt x="15621" y="54482"/>
                </a:lnTo>
                <a:lnTo>
                  <a:pt x="8524" y="61531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4005" y="62483"/>
                </a:lnTo>
                <a:lnTo>
                  <a:pt x="10668" y="62483"/>
                </a:lnTo>
                <a:lnTo>
                  <a:pt x="12192" y="60959"/>
                </a:lnTo>
                <a:lnTo>
                  <a:pt x="18288" y="56387"/>
                </a:lnTo>
                <a:lnTo>
                  <a:pt x="25908" y="47243"/>
                </a:lnTo>
                <a:lnTo>
                  <a:pt x="32004" y="39624"/>
                </a:lnTo>
                <a:lnTo>
                  <a:pt x="36576" y="35051"/>
                </a:lnTo>
                <a:lnTo>
                  <a:pt x="38100" y="28955"/>
                </a:lnTo>
                <a:lnTo>
                  <a:pt x="41148" y="25907"/>
                </a:lnTo>
                <a:lnTo>
                  <a:pt x="41148" y="13715"/>
                </a:lnTo>
                <a:lnTo>
                  <a:pt x="39624" y="10667"/>
                </a:lnTo>
                <a:lnTo>
                  <a:pt x="38100" y="9143"/>
                </a:lnTo>
                <a:close/>
              </a:path>
              <a:path w="45720" h="70485">
                <a:moveTo>
                  <a:pt x="45720" y="57911"/>
                </a:moveTo>
                <a:lnTo>
                  <a:pt x="44196" y="57911"/>
                </a:lnTo>
                <a:lnTo>
                  <a:pt x="42672" y="59435"/>
                </a:lnTo>
                <a:lnTo>
                  <a:pt x="41148" y="59435"/>
                </a:lnTo>
                <a:lnTo>
                  <a:pt x="41148" y="60959"/>
                </a:lnTo>
                <a:lnTo>
                  <a:pt x="39624" y="60959"/>
                </a:lnTo>
                <a:lnTo>
                  <a:pt x="38100" y="62483"/>
                </a:lnTo>
                <a:lnTo>
                  <a:pt x="44005" y="62483"/>
                </a:lnTo>
                <a:lnTo>
                  <a:pt x="45720" y="57911"/>
                </a:lnTo>
                <a:close/>
              </a:path>
              <a:path w="45720" h="70485">
                <a:moveTo>
                  <a:pt x="25908" y="0"/>
                </a:moveTo>
                <a:lnTo>
                  <a:pt x="16764" y="0"/>
                </a:lnTo>
                <a:lnTo>
                  <a:pt x="7620" y="6095"/>
                </a:lnTo>
                <a:lnTo>
                  <a:pt x="4572" y="9143"/>
                </a:lnTo>
                <a:lnTo>
                  <a:pt x="1524" y="13715"/>
                </a:lnTo>
                <a:lnTo>
                  <a:pt x="1524" y="19811"/>
                </a:lnTo>
                <a:lnTo>
                  <a:pt x="3048" y="19811"/>
                </a:lnTo>
                <a:lnTo>
                  <a:pt x="4572" y="15239"/>
                </a:lnTo>
                <a:lnTo>
                  <a:pt x="6096" y="13715"/>
                </a:lnTo>
                <a:lnTo>
                  <a:pt x="15240" y="9143"/>
                </a:lnTo>
                <a:lnTo>
                  <a:pt x="38100" y="9143"/>
                </a:lnTo>
                <a:lnTo>
                  <a:pt x="32004" y="3048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884676" y="2900172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5">
                <a:moveTo>
                  <a:pt x="24384" y="67055"/>
                </a:moveTo>
                <a:lnTo>
                  <a:pt x="4572" y="67055"/>
                </a:lnTo>
                <a:lnTo>
                  <a:pt x="1524" y="68579"/>
                </a:lnTo>
                <a:lnTo>
                  <a:pt x="1524" y="70103"/>
                </a:lnTo>
                <a:lnTo>
                  <a:pt x="27432" y="70103"/>
                </a:lnTo>
                <a:lnTo>
                  <a:pt x="27432" y="68579"/>
                </a:lnTo>
                <a:lnTo>
                  <a:pt x="24384" y="67055"/>
                </a:lnTo>
                <a:close/>
              </a:path>
              <a:path w="27939" h="70485">
                <a:moveTo>
                  <a:pt x="18287" y="7620"/>
                </a:moveTo>
                <a:lnTo>
                  <a:pt x="7620" y="7620"/>
                </a:lnTo>
                <a:lnTo>
                  <a:pt x="9144" y="9144"/>
                </a:lnTo>
                <a:lnTo>
                  <a:pt x="10668" y="9144"/>
                </a:lnTo>
                <a:lnTo>
                  <a:pt x="10668" y="65531"/>
                </a:lnTo>
                <a:lnTo>
                  <a:pt x="9144" y="67055"/>
                </a:lnTo>
                <a:lnTo>
                  <a:pt x="19812" y="67055"/>
                </a:lnTo>
                <a:lnTo>
                  <a:pt x="19812" y="64007"/>
                </a:lnTo>
                <a:lnTo>
                  <a:pt x="18287" y="64007"/>
                </a:lnTo>
                <a:lnTo>
                  <a:pt x="18287" y="7620"/>
                </a:lnTo>
                <a:close/>
              </a:path>
              <a:path w="27939" h="70485">
                <a:moveTo>
                  <a:pt x="18287" y="0"/>
                </a:moveTo>
                <a:lnTo>
                  <a:pt x="16763" y="0"/>
                </a:lnTo>
                <a:lnTo>
                  <a:pt x="0" y="7620"/>
                </a:lnTo>
                <a:lnTo>
                  <a:pt x="1524" y="10668"/>
                </a:lnTo>
                <a:lnTo>
                  <a:pt x="3048" y="9144"/>
                </a:lnTo>
                <a:lnTo>
                  <a:pt x="6096" y="7620"/>
                </a:lnTo>
                <a:lnTo>
                  <a:pt x="18287" y="762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4026408" y="3116579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3052" y="83820"/>
                </a:moveTo>
                <a:lnTo>
                  <a:pt x="12191" y="83820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7" y="85344"/>
                </a:lnTo>
                <a:lnTo>
                  <a:pt x="43052" y="83820"/>
                </a:lnTo>
                <a:close/>
              </a:path>
              <a:path w="67310" h="86994">
                <a:moveTo>
                  <a:pt x="9143" y="56388"/>
                </a:moveTo>
                <a:lnTo>
                  <a:pt x="6095" y="56388"/>
                </a:lnTo>
                <a:lnTo>
                  <a:pt x="0" y="85344"/>
                </a:lnTo>
                <a:lnTo>
                  <a:pt x="3047" y="85344"/>
                </a:lnTo>
                <a:lnTo>
                  <a:pt x="4571" y="83820"/>
                </a:lnTo>
                <a:lnTo>
                  <a:pt x="43052" y="83820"/>
                </a:lnTo>
                <a:lnTo>
                  <a:pt x="44957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3715" y="74675"/>
                </a:lnTo>
                <a:lnTo>
                  <a:pt x="9143" y="65531"/>
                </a:lnTo>
                <a:lnTo>
                  <a:pt x="9143" y="56388"/>
                </a:lnTo>
                <a:close/>
              </a:path>
              <a:path w="67310" h="86994">
                <a:moveTo>
                  <a:pt x="45719" y="0"/>
                </a:moveTo>
                <a:lnTo>
                  <a:pt x="35051" y="0"/>
                </a:lnTo>
                <a:lnTo>
                  <a:pt x="22859" y="6096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2191" y="33527"/>
                </a:lnTo>
                <a:lnTo>
                  <a:pt x="15239" y="39624"/>
                </a:lnTo>
                <a:lnTo>
                  <a:pt x="21336" y="44196"/>
                </a:lnTo>
                <a:lnTo>
                  <a:pt x="28955" y="48768"/>
                </a:lnTo>
                <a:lnTo>
                  <a:pt x="35051" y="51816"/>
                </a:lnTo>
                <a:lnTo>
                  <a:pt x="41147" y="56388"/>
                </a:lnTo>
                <a:lnTo>
                  <a:pt x="44195" y="59436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1" y="74675"/>
                </a:lnTo>
                <a:lnTo>
                  <a:pt x="36575" y="80772"/>
                </a:lnTo>
                <a:lnTo>
                  <a:pt x="33527" y="82296"/>
                </a:lnTo>
                <a:lnTo>
                  <a:pt x="44957" y="82296"/>
                </a:lnTo>
                <a:lnTo>
                  <a:pt x="48767" y="79248"/>
                </a:lnTo>
                <a:lnTo>
                  <a:pt x="54863" y="74675"/>
                </a:lnTo>
                <a:lnTo>
                  <a:pt x="57912" y="70103"/>
                </a:lnTo>
                <a:lnTo>
                  <a:pt x="59436" y="62484"/>
                </a:lnTo>
                <a:lnTo>
                  <a:pt x="60317" y="55245"/>
                </a:lnTo>
                <a:lnTo>
                  <a:pt x="58483" y="49149"/>
                </a:lnTo>
                <a:lnTo>
                  <a:pt x="54078" y="43624"/>
                </a:lnTo>
                <a:lnTo>
                  <a:pt x="47243" y="38100"/>
                </a:lnTo>
                <a:lnTo>
                  <a:pt x="35051" y="32003"/>
                </a:lnTo>
                <a:lnTo>
                  <a:pt x="30479" y="28955"/>
                </a:lnTo>
                <a:lnTo>
                  <a:pt x="27431" y="27431"/>
                </a:lnTo>
                <a:lnTo>
                  <a:pt x="25907" y="24384"/>
                </a:lnTo>
                <a:lnTo>
                  <a:pt x="24383" y="22860"/>
                </a:lnTo>
                <a:lnTo>
                  <a:pt x="24383" y="15240"/>
                </a:lnTo>
                <a:lnTo>
                  <a:pt x="25907" y="12192"/>
                </a:lnTo>
                <a:lnTo>
                  <a:pt x="30479" y="7620"/>
                </a:lnTo>
                <a:lnTo>
                  <a:pt x="36575" y="4572"/>
                </a:lnTo>
                <a:lnTo>
                  <a:pt x="57912" y="4572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6994">
                <a:moveTo>
                  <a:pt x="67055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8"/>
                </a:lnTo>
                <a:lnTo>
                  <a:pt x="60959" y="3048"/>
                </a:lnTo>
                <a:lnTo>
                  <a:pt x="59436" y="4572"/>
                </a:lnTo>
                <a:lnTo>
                  <a:pt x="47243" y="4572"/>
                </a:lnTo>
                <a:lnTo>
                  <a:pt x="51815" y="6096"/>
                </a:lnTo>
                <a:lnTo>
                  <a:pt x="57912" y="12192"/>
                </a:lnTo>
                <a:lnTo>
                  <a:pt x="57912" y="27431"/>
                </a:lnTo>
                <a:lnTo>
                  <a:pt x="60959" y="27431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806952" y="3078479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5532" y="118872"/>
                </a:moveTo>
                <a:lnTo>
                  <a:pt x="13715" y="118872"/>
                </a:lnTo>
                <a:lnTo>
                  <a:pt x="12192" y="123444"/>
                </a:lnTo>
                <a:lnTo>
                  <a:pt x="65532" y="123444"/>
                </a:lnTo>
                <a:lnTo>
                  <a:pt x="65532" y="118872"/>
                </a:lnTo>
                <a:close/>
              </a:path>
              <a:path w="129539" h="123825">
                <a:moveTo>
                  <a:pt x="47244" y="3048"/>
                </a:moveTo>
                <a:lnTo>
                  <a:pt x="3048" y="3048"/>
                </a:lnTo>
                <a:lnTo>
                  <a:pt x="3048" y="4572"/>
                </a:lnTo>
                <a:lnTo>
                  <a:pt x="4572" y="4572"/>
                </a:lnTo>
                <a:lnTo>
                  <a:pt x="7620" y="7620"/>
                </a:lnTo>
                <a:lnTo>
                  <a:pt x="10668" y="9144"/>
                </a:lnTo>
                <a:lnTo>
                  <a:pt x="13715" y="12192"/>
                </a:lnTo>
                <a:lnTo>
                  <a:pt x="15239" y="16764"/>
                </a:lnTo>
                <a:lnTo>
                  <a:pt x="18287" y="21336"/>
                </a:lnTo>
                <a:lnTo>
                  <a:pt x="41148" y="73151"/>
                </a:lnTo>
                <a:lnTo>
                  <a:pt x="35051" y="102108"/>
                </a:lnTo>
                <a:lnTo>
                  <a:pt x="33527" y="109727"/>
                </a:lnTo>
                <a:lnTo>
                  <a:pt x="32003" y="112775"/>
                </a:lnTo>
                <a:lnTo>
                  <a:pt x="28956" y="114300"/>
                </a:lnTo>
                <a:lnTo>
                  <a:pt x="24384" y="118872"/>
                </a:lnTo>
                <a:lnTo>
                  <a:pt x="56387" y="118872"/>
                </a:lnTo>
                <a:lnTo>
                  <a:pt x="50292" y="115824"/>
                </a:lnTo>
                <a:lnTo>
                  <a:pt x="50292" y="109727"/>
                </a:lnTo>
                <a:lnTo>
                  <a:pt x="51815" y="102108"/>
                </a:lnTo>
                <a:lnTo>
                  <a:pt x="57912" y="70103"/>
                </a:lnTo>
                <a:lnTo>
                  <a:pt x="63195" y="64008"/>
                </a:lnTo>
                <a:lnTo>
                  <a:pt x="56387" y="64008"/>
                </a:lnTo>
                <a:lnTo>
                  <a:pt x="39624" y="22860"/>
                </a:lnTo>
                <a:lnTo>
                  <a:pt x="36575" y="18288"/>
                </a:lnTo>
                <a:lnTo>
                  <a:pt x="35051" y="15240"/>
                </a:lnTo>
                <a:lnTo>
                  <a:pt x="36575" y="12192"/>
                </a:lnTo>
                <a:lnTo>
                  <a:pt x="36575" y="9144"/>
                </a:lnTo>
                <a:lnTo>
                  <a:pt x="38100" y="7620"/>
                </a:lnTo>
                <a:lnTo>
                  <a:pt x="47244" y="3048"/>
                </a:lnTo>
                <a:close/>
              </a:path>
              <a:path w="129539" h="123825">
                <a:moveTo>
                  <a:pt x="123444" y="3048"/>
                </a:moveTo>
                <a:lnTo>
                  <a:pt x="89915" y="3048"/>
                </a:lnTo>
                <a:lnTo>
                  <a:pt x="91439" y="4572"/>
                </a:lnTo>
                <a:lnTo>
                  <a:pt x="92963" y="4572"/>
                </a:lnTo>
                <a:lnTo>
                  <a:pt x="94487" y="6096"/>
                </a:lnTo>
                <a:lnTo>
                  <a:pt x="94487" y="7620"/>
                </a:lnTo>
                <a:lnTo>
                  <a:pt x="96012" y="9144"/>
                </a:lnTo>
                <a:lnTo>
                  <a:pt x="96012" y="13716"/>
                </a:lnTo>
                <a:lnTo>
                  <a:pt x="92963" y="19812"/>
                </a:lnTo>
                <a:lnTo>
                  <a:pt x="88392" y="24384"/>
                </a:lnTo>
                <a:lnTo>
                  <a:pt x="56387" y="64008"/>
                </a:lnTo>
                <a:lnTo>
                  <a:pt x="63195" y="64008"/>
                </a:lnTo>
                <a:lnTo>
                  <a:pt x="97536" y="24384"/>
                </a:lnTo>
                <a:lnTo>
                  <a:pt x="112775" y="9144"/>
                </a:lnTo>
                <a:lnTo>
                  <a:pt x="115824" y="7620"/>
                </a:lnTo>
                <a:lnTo>
                  <a:pt x="117348" y="6096"/>
                </a:lnTo>
                <a:lnTo>
                  <a:pt x="121920" y="4572"/>
                </a:lnTo>
                <a:lnTo>
                  <a:pt x="123444" y="3048"/>
                </a:lnTo>
                <a:close/>
              </a:path>
              <a:path w="129539" h="123825">
                <a:moveTo>
                  <a:pt x="51815" y="0"/>
                </a:moveTo>
                <a:lnTo>
                  <a:pt x="1524" y="0"/>
                </a:lnTo>
                <a:lnTo>
                  <a:pt x="0" y="3048"/>
                </a:lnTo>
                <a:lnTo>
                  <a:pt x="51815" y="3048"/>
                </a:lnTo>
                <a:lnTo>
                  <a:pt x="51815" y="0"/>
                </a:lnTo>
                <a:close/>
              </a:path>
              <a:path w="129539" h="123825">
                <a:moveTo>
                  <a:pt x="129539" y="0"/>
                </a:moveTo>
                <a:lnTo>
                  <a:pt x="86868" y="0"/>
                </a:lnTo>
                <a:lnTo>
                  <a:pt x="85344" y="3048"/>
                </a:lnTo>
                <a:lnTo>
                  <a:pt x="128015" y="3048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015740" y="2840735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4">
                <a:moveTo>
                  <a:pt x="44704" y="82296"/>
                </a:moveTo>
                <a:lnTo>
                  <a:pt x="10668" y="82296"/>
                </a:lnTo>
                <a:lnTo>
                  <a:pt x="12192" y="83820"/>
                </a:lnTo>
                <a:lnTo>
                  <a:pt x="18287" y="85344"/>
                </a:lnTo>
                <a:lnTo>
                  <a:pt x="22860" y="86868"/>
                </a:lnTo>
                <a:lnTo>
                  <a:pt x="36575" y="86868"/>
                </a:lnTo>
                <a:lnTo>
                  <a:pt x="42672" y="83820"/>
                </a:lnTo>
                <a:lnTo>
                  <a:pt x="44704" y="82296"/>
                </a:lnTo>
                <a:close/>
              </a:path>
              <a:path w="68579" h="86994">
                <a:moveTo>
                  <a:pt x="10668" y="54864"/>
                </a:moveTo>
                <a:lnTo>
                  <a:pt x="6096" y="54864"/>
                </a:lnTo>
                <a:lnTo>
                  <a:pt x="0" y="85344"/>
                </a:lnTo>
                <a:lnTo>
                  <a:pt x="3048" y="85344"/>
                </a:lnTo>
                <a:lnTo>
                  <a:pt x="6096" y="82296"/>
                </a:lnTo>
                <a:lnTo>
                  <a:pt x="44704" y="82296"/>
                </a:lnTo>
                <a:lnTo>
                  <a:pt x="46736" y="80772"/>
                </a:lnTo>
                <a:lnTo>
                  <a:pt x="24384" y="80772"/>
                </a:lnTo>
                <a:lnTo>
                  <a:pt x="19812" y="77724"/>
                </a:lnTo>
                <a:lnTo>
                  <a:pt x="16763" y="74675"/>
                </a:lnTo>
                <a:lnTo>
                  <a:pt x="12192" y="71628"/>
                </a:lnTo>
                <a:lnTo>
                  <a:pt x="10668" y="64008"/>
                </a:lnTo>
                <a:lnTo>
                  <a:pt x="10668" y="54864"/>
                </a:lnTo>
                <a:close/>
              </a:path>
              <a:path w="68579" h="86994">
                <a:moveTo>
                  <a:pt x="50292" y="0"/>
                </a:moveTo>
                <a:lnTo>
                  <a:pt x="36575" y="0"/>
                </a:lnTo>
                <a:lnTo>
                  <a:pt x="28956" y="1524"/>
                </a:lnTo>
                <a:lnTo>
                  <a:pt x="22860" y="4572"/>
                </a:lnTo>
                <a:lnTo>
                  <a:pt x="18287" y="10668"/>
                </a:lnTo>
                <a:lnTo>
                  <a:pt x="15239" y="16764"/>
                </a:lnTo>
                <a:lnTo>
                  <a:pt x="13715" y="22860"/>
                </a:lnTo>
                <a:lnTo>
                  <a:pt x="12192" y="27432"/>
                </a:lnTo>
                <a:lnTo>
                  <a:pt x="13715" y="32004"/>
                </a:lnTo>
                <a:lnTo>
                  <a:pt x="15239" y="35052"/>
                </a:lnTo>
                <a:lnTo>
                  <a:pt x="16763" y="39624"/>
                </a:lnTo>
                <a:lnTo>
                  <a:pt x="22860" y="42672"/>
                </a:lnTo>
                <a:lnTo>
                  <a:pt x="28956" y="48768"/>
                </a:lnTo>
                <a:lnTo>
                  <a:pt x="38100" y="51816"/>
                </a:lnTo>
                <a:lnTo>
                  <a:pt x="42672" y="54864"/>
                </a:lnTo>
                <a:lnTo>
                  <a:pt x="45720" y="57912"/>
                </a:lnTo>
                <a:lnTo>
                  <a:pt x="45720" y="60960"/>
                </a:lnTo>
                <a:lnTo>
                  <a:pt x="47244" y="64008"/>
                </a:lnTo>
                <a:lnTo>
                  <a:pt x="45720" y="68580"/>
                </a:lnTo>
                <a:lnTo>
                  <a:pt x="45720" y="74675"/>
                </a:lnTo>
                <a:lnTo>
                  <a:pt x="41148" y="76200"/>
                </a:lnTo>
                <a:lnTo>
                  <a:pt x="38100" y="79248"/>
                </a:lnTo>
                <a:lnTo>
                  <a:pt x="35051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6387" y="74675"/>
                </a:lnTo>
                <a:lnTo>
                  <a:pt x="60960" y="68580"/>
                </a:lnTo>
                <a:lnTo>
                  <a:pt x="62484" y="60960"/>
                </a:lnTo>
                <a:lnTo>
                  <a:pt x="62460" y="53744"/>
                </a:lnTo>
                <a:lnTo>
                  <a:pt x="60007" y="47815"/>
                </a:lnTo>
                <a:lnTo>
                  <a:pt x="54983" y="42743"/>
                </a:lnTo>
                <a:lnTo>
                  <a:pt x="47244" y="38100"/>
                </a:lnTo>
                <a:lnTo>
                  <a:pt x="36575" y="30480"/>
                </a:lnTo>
                <a:lnTo>
                  <a:pt x="32004" y="27432"/>
                </a:lnTo>
                <a:lnTo>
                  <a:pt x="27432" y="27432"/>
                </a:lnTo>
                <a:lnTo>
                  <a:pt x="24384" y="21336"/>
                </a:lnTo>
                <a:lnTo>
                  <a:pt x="24384" y="18288"/>
                </a:lnTo>
                <a:lnTo>
                  <a:pt x="25908" y="15240"/>
                </a:lnTo>
                <a:lnTo>
                  <a:pt x="25908" y="12192"/>
                </a:lnTo>
                <a:lnTo>
                  <a:pt x="27432" y="9144"/>
                </a:lnTo>
                <a:lnTo>
                  <a:pt x="30480" y="7620"/>
                </a:lnTo>
                <a:lnTo>
                  <a:pt x="35051" y="4572"/>
                </a:lnTo>
                <a:lnTo>
                  <a:pt x="67564" y="4572"/>
                </a:lnTo>
                <a:lnTo>
                  <a:pt x="67902" y="3048"/>
                </a:lnTo>
                <a:lnTo>
                  <a:pt x="57912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79" h="86994">
                <a:moveTo>
                  <a:pt x="67564" y="4572"/>
                </a:moveTo>
                <a:lnTo>
                  <a:pt x="51815" y="4572"/>
                </a:lnTo>
                <a:lnTo>
                  <a:pt x="54863" y="9144"/>
                </a:lnTo>
                <a:lnTo>
                  <a:pt x="57912" y="12192"/>
                </a:lnTo>
                <a:lnTo>
                  <a:pt x="59436" y="18288"/>
                </a:lnTo>
                <a:lnTo>
                  <a:pt x="59436" y="27432"/>
                </a:lnTo>
                <a:lnTo>
                  <a:pt x="62484" y="27432"/>
                </a:lnTo>
                <a:lnTo>
                  <a:pt x="67564" y="4572"/>
                </a:lnTo>
                <a:close/>
              </a:path>
              <a:path w="68579" h="86994">
                <a:moveTo>
                  <a:pt x="68580" y="0"/>
                </a:moveTo>
                <a:lnTo>
                  <a:pt x="65532" y="0"/>
                </a:lnTo>
                <a:lnTo>
                  <a:pt x="65532" y="1524"/>
                </a:lnTo>
                <a:lnTo>
                  <a:pt x="64008" y="1524"/>
                </a:lnTo>
                <a:lnTo>
                  <a:pt x="64008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816096" y="2802635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5" h="121919">
                <a:moveTo>
                  <a:pt x="65531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131445" h="121919">
                <a:moveTo>
                  <a:pt x="44195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12191" y="7620"/>
                </a:lnTo>
                <a:lnTo>
                  <a:pt x="15239" y="10668"/>
                </a:lnTo>
                <a:lnTo>
                  <a:pt x="18287" y="19812"/>
                </a:lnTo>
                <a:lnTo>
                  <a:pt x="41148" y="71628"/>
                </a:lnTo>
                <a:lnTo>
                  <a:pt x="36575" y="100584"/>
                </a:lnTo>
                <a:lnTo>
                  <a:pt x="35051" y="108204"/>
                </a:lnTo>
                <a:lnTo>
                  <a:pt x="30479" y="112775"/>
                </a:lnTo>
                <a:lnTo>
                  <a:pt x="27431" y="117348"/>
                </a:lnTo>
                <a:lnTo>
                  <a:pt x="22859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0291" y="112775"/>
                </a:lnTo>
                <a:lnTo>
                  <a:pt x="51815" y="108204"/>
                </a:lnTo>
                <a:lnTo>
                  <a:pt x="59436" y="70104"/>
                </a:lnTo>
                <a:lnTo>
                  <a:pt x="65826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6575" y="13716"/>
                </a:lnTo>
                <a:lnTo>
                  <a:pt x="38100" y="10668"/>
                </a:lnTo>
                <a:lnTo>
                  <a:pt x="38100" y="9144"/>
                </a:lnTo>
                <a:lnTo>
                  <a:pt x="39624" y="6096"/>
                </a:lnTo>
                <a:lnTo>
                  <a:pt x="41148" y="4572"/>
                </a:lnTo>
                <a:lnTo>
                  <a:pt x="44195" y="3048"/>
                </a:lnTo>
                <a:close/>
              </a:path>
              <a:path w="131445" h="121919">
                <a:moveTo>
                  <a:pt x="123443" y="3048"/>
                </a:moveTo>
                <a:lnTo>
                  <a:pt x="91439" y="3048"/>
                </a:lnTo>
                <a:lnTo>
                  <a:pt x="92963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7620"/>
                </a:lnTo>
                <a:lnTo>
                  <a:pt x="97536" y="9144"/>
                </a:lnTo>
                <a:lnTo>
                  <a:pt x="97536" y="12192"/>
                </a:lnTo>
                <a:lnTo>
                  <a:pt x="96012" y="15240"/>
                </a:lnTo>
                <a:lnTo>
                  <a:pt x="92963" y="19812"/>
                </a:lnTo>
                <a:lnTo>
                  <a:pt x="88391" y="24384"/>
                </a:lnTo>
                <a:lnTo>
                  <a:pt x="57912" y="62484"/>
                </a:lnTo>
                <a:lnTo>
                  <a:pt x="65826" y="62484"/>
                </a:lnTo>
                <a:lnTo>
                  <a:pt x="99059" y="22860"/>
                </a:lnTo>
                <a:lnTo>
                  <a:pt x="115824" y="6096"/>
                </a:lnTo>
                <a:lnTo>
                  <a:pt x="118871" y="4572"/>
                </a:lnTo>
                <a:lnTo>
                  <a:pt x="123443" y="3048"/>
                </a:lnTo>
                <a:close/>
              </a:path>
              <a:path w="131445" h="121919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131445" h="121919">
                <a:moveTo>
                  <a:pt x="131063" y="0"/>
                </a:moveTo>
                <a:lnTo>
                  <a:pt x="86867" y="0"/>
                </a:lnTo>
                <a:lnTo>
                  <a:pt x="85343" y="3048"/>
                </a:lnTo>
                <a:lnTo>
                  <a:pt x="129539" y="3048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560064" y="3118104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44704" y="83820"/>
                </a:moveTo>
                <a:lnTo>
                  <a:pt x="12191" y="83820"/>
                </a:lnTo>
                <a:lnTo>
                  <a:pt x="18287" y="86868"/>
                </a:lnTo>
                <a:lnTo>
                  <a:pt x="36575" y="86868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7310" h="86994">
                <a:moveTo>
                  <a:pt x="9144" y="56388"/>
                </a:moveTo>
                <a:lnTo>
                  <a:pt x="6096" y="56388"/>
                </a:lnTo>
                <a:lnTo>
                  <a:pt x="0" y="85344"/>
                </a:lnTo>
                <a:lnTo>
                  <a:pt x="3048" y="85344"/>
                </a:lnTo>
                <a:lnTo>
                  <a:pt x="4572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2860" y="82296"/>
                </a:lnTo>
                <a:lnTo>
                  <a:pt x="12191" y="71627"/>
                </a:lnTo>
                <a:lnTo>
                  <a:pt x="9144" y="65531"/>
                </a:lnTo>
                <a:lnTo>
                  <a:pt x="9144" y="56388"/>
                </a:lnTo>
                <a:close/>
              </a:path>
              <a:path w="67310" h="86994">
                <a:moveTo>
                  <a:pt x="45720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60" y="6096"/>
                </a:lnTo>
                <a:lnTo>
                  <a:pt x="18287" y="10668"/>
                </a:lnTo>
                <a:lnTo>
                  <a:pt x="15239" y="16764"/>
                </a:lnTo>
                <a:lnTo>
                  <a:pt x="13715" y="24384"/>
                </a:lnTo>
                <a:lnTo>
                  <a:pt x="12191" y="28955"/>
                </a:lnTo>
                <a:lnTo>
                  <a:pt x="38100" y="51816"/>
                </a:lnTo>
                <a:lnTo>
                  <a:pt x="42672" y="56388"/>
                </a:lnTo>
                <a:lnTo>
                  <a:pt x="47244" y="65531"/>
                </a:lnTo>
                <a:lnTo>
                  <a:pt x="45720" y="70103"/>
                </a:lnTo>
                <a:lnTo>
                  <a:pt x="45720" y="71627"/>
                </a:lnTo>
                <a:lnTo>
                  <a:pt x="44196" y="74675"/>
                </a:lnTo>
                <a:lnTo>
                  <a:pt x="38100" y="80772"/>
                </a:lnTo>
                <a:lnTo>
                  <a:pt x="35051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6387" y="74675"/>
                </a:lnTo>
                <a:lnTo>
                  <a:pt x="60960" y="70103"/>
                </a:lnTo>
                <a:lnTo>
                  <a:pt x="62484" y="62484"/>
                </a:lnTo>
                <a:lnTo>
                  <a:pt x="62460" y="55245"/>
                </a:lnTo>
                <a:lnTo>
                  <a:pt x="30480" y="28955"/>
                </a:lnTo>
                <a:lnTo>
                  <a:pt x="24384" y="22860"/>
                </a:lnTo>
                <a:lnTo>
                  <a:pt x="24384" y="19812"/>
                </a:lnTo>
                <a:lnTo>
                  <a:pt x="25908" y="15240"/>
                </a:lnTo>
                <a:lnTo>
                  <a:pt x="25908" y="13716"/>
                </a:lnTo>
                <a:lnTo>
                  <a:pt x="27432" y="10668"/>
                </a:lnTo>
                <a:lnTo>
                  <a:pt x="30480" y="7620"/>
                </a:lnTo>
                <a:lnTo>
                  <a:pt x="33527" y="6096"/>
                </a:lnTo>
                <a:lnTo>
                  <a:pt x="38100" y="4572"/>
                </a:lnTo>
                <a:lnTo>
                  <a:pt x="66294" y="4572"/>
                </a:lnTo>
                <a:lnTo>
                  <a:pt x="66548" y="3048"/>
                </a:lnTo>
                <a:lnTo>
                  <a:pt x="54863" y="3048"/>
                </a:lnTo>
                <a:lnTo>
                  <a:pt x="45720" y="0"/>
                </a:lnTo>
                <a:close/>
              </a:path>
              <a:path w="67310" h="86994">
                <a:moveTo>
                  <a:pt x="66294" y="4572"/>
                </a:moveTo>
                <a:lnTo>
                  <a:pt x="47244" y="4572"/>
                </a:lnTo>
                <a:lnTo>
                  <a:pt x="51815" y="6096"/>
                </a:lnTo>
                <a:lnTo>
                  <a:pt x="57912" y="12192"/>
                </a:lnTo>
                <a:lnTo>
                  <a:pt x="59436" y="19812"/>
                </a:lnTo>
                <a:lnTo>
                  <a:pt x="59436" y="27431"/>
                </a:lnTo>
                <a:lnTo>
                  <a:pt x="62484" y="27431"/>
                </a:lnTo>
                <a:lnTo>
                  <a:pt x="66294" y="4572"/>
                </a:lnTo>
                <a:close/>
              </a:path>
              <a:path w="67310" h="86994">
                <a:moveTo>
                  <a:pt x="67056" y="0"/>
                </a:moveTo>
                <a:lnTo>
                  <a:pt x="65532" y="0"/>
                </a:lnTo>
                <a:lnTo>
                  <a:pt x="65532" y="1524"/>
                </a:lnTo>
                <a:lnTo>
                  <a:pt x="64008" y="3048"/>
                </a:lnTo>
                <a:lnTo>
                  <a:pt x="6654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250692" y="284226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79" h="86994">
                <a:moveTo>
                  <a:pt x="43687" y="82296"/>
                </a:moveTo>
                <a:lnTo>
                  <a:pt x="10668" y="82296"/>
                </a:lnTo>
                <a:lnTo>
                  <a:pt x="10668" y="83820"/>
                </a:lnTo>
                <a:lnTo>
                  <a:pt x="22859" y="86868"/>
                </a:lnTo>
                <a:lnTo>
                  <a:pt x="35052" y="86868"/>
                </a:lnTo>
                <a:lnTo>
                  <a:pt x="41147" y="83820"/>
                </a:lnTo>
                <a:lnTo>
                  <a:pt x="43687" y="82296"/>
                </a:lnTo>
                <a:close/>
              </a:path>
              <a:path w="68579" h="86994">
                <a:moveTo>
                  <a:pt x="10668" y="54864"/>
                </a:moveTo>
                <a:lnTo>
                  <a:pt x="6095" y="54864"/>
                </a:lnTo>
                <a:lnTo>
                  <a:pt x="0" y="85344"/>
                </a:lnTo>
                <a:lnTo>
                  <a:pt x="3047" y="85344"/>
                </a:lnTo>
                <a:lnTo>
                  <a:pt x="6095" y="82296"/>
                </a:lnTo>
                <a:lnTo>
                  <a:pt x="43687" y="82296"/>
                </a:lnTo>
                <a:lnTo>
                  <a:pt x="46227" y="80772"/>
                </a:lnTo>
                <a:lnTo>
                  <a:pt x="24383" y="80772"/>
                </a:lnTo>
                <a:lnTo>
                  <a:pt x="18287" y="79248"/>
                </a:lnTo>
                <a:lnTo>
                  <a:pt x="10668" y="71628"/>
                </a:lnTo>
                <a:lnTo>
                  <a:pt x="9143" y="64008"/>
                </a:lnTo>
                <a:lnTo>
                  <a:pt x="10668" y="54864"/>
                </a:lnTo>
                <a:close/>
              </a:path>
              <a:path w="68579" h="86994">
                <a:moveTo>
                  <a:pt x="50292" y="0"/>
                </a:moveTo>
                <a:lnTo>
                  <a:pt x="35052" y="0"/>
                </a:lnTo>
                <a:lnTo>
                  <a:pt x="28956" y="1524"/>
                </a:lnTo>
                <a:lnTo>
                  <a:pt x="22859" y="4572"/>
                </a:lnTo>
                <a:lnTo>
                  <a:pt x="16763" y="10668"/>
                </a:lnTo>
                <a:lnTo>
                  <a:pt x="13716" y="16764"/>
                </a:lnTo>
                <a:lnTo>
                  <a:pt x="12192" y="22860"/>
                </a:lnTo>
                <a:lnTo>
                  <a:pt x="10668" y="27432"/>
                </a:lnTo>
                <a:lnTo>
                  <a:pt x="12192" y="32004"/>
                </a:lnTo>
                <a:lnTo>
                  <a:pt x="13716" y="35051"/>
                </a:lnTo>
                <a:lnTo>
                  <a:pt x="15240" y="39624"/>
                </a:lnTo>
                <a:lnTo>
                  <a:pt x="21335" y="44196"/>
                </a:lnTo>
                <a:lnTo>
                  <a:pt x="28956" y="48768"/>
                </a:lnTo>
                <a:lnTo>
                  <a:pt x="36575" y="51816"/>
                </a:lnTo>
                <a:lnTo>
                  <a:pt x="41147" y="54864"/>
                </a:lnTo>
                <a:lnTo>
                  <a:pt x="44195" y="57912"/>
                </a:lnTo>
                <a:lnTo>
                  <a:pt x="47243" y="64008"/>
                </a:lnTo>
                <a:lnTo>
                  <a:pt x="45719" y="68580"/>
                </a:lnTo>
                <a:lnTo>
                  <a:pt x="45719" y="71628"/>
                </a:lnTo>
                <a:lnTo>
                  <a:pt x="42671" y="74675"/>
                </a:lnTo>
                <a:lnTo>
                  <a:pt x="39623" y="76200"/>
                </a:lnTo>
                <a:lnTo>
                  <a:pt x="36575" y="79248"/>
                </a:lnTo>
                <a:lnTo>
                  <a:pt x="33528" y="80772"/>
                </a:lnTo>
                <a:lnTo>
                  <a:pt x="46227" y="80772"/>
                </a:lnTo>
                <a:lnTo>
                  <a:pt x="56387" y="74675"/>
                </a:lnTo>
                <a:lnTo>
                  <a:pt x="59435" y="68580"/>
                </a:lnTo>
                <a:lnTo>
                  <a:pt x="60959" y="60960"/>
                </a:lnTo>
                <a:lnTo>
                  <a:pt x="60959" y="53744"/>
                </a:lnTo>
                <a:lnTo>
                  <a:pt x="58673" y="47815"/>
                </a:lnTo>
                <a:lnTo>
                  <a:pt x="54101" y="42743"/>
                </a:lnTo>
                <a:lnTo>
                  <a:pt x="47243" y="38100"/>
                </a:lnTo>
                <a:lnTo>
                  <a:pt x="35052" y="30480"/>
                </a:lnTo>
                <a:lnTo>
                  <a:pt x="32004" y="27432"/>
                </a:lnTo>
                <a:lnTo>
                  <a:pt x="27431" y="25908"/>
                </a:lnTo>
                <a:lnTo>
                  <a:pt x="25907" y="24384"/>
                </a:lnTo>
                <a:lnTo>
                  <a:pt x="24383" y="21336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7431" y="9144"/>
                </a:lnTo>
                <a:lnTo>
                  <a:pt x="30480" y="7620"/>
                </a:lnTo>
                <a:lnTo>
                  <a:pt x="33528" y="4572"/>
                </a:lnTo>
                <a:lnTo>
                  <a:pt x="36575" y="3048"/>
                </a:lnTo>
                <a:lnTo>
                  <a:pt x="56387" y="3048"/>
                </a:lnTo>
                <a:lnTo>
                  <a:pt x="54863" y="1524"/>
                </a:lnTo>
                <a:lnTo>
                  <a:pt x="50292" y="0"/>
                </a:lnTo>
                <a:close/>
              </a:path>
              <a:path w="68579" h="86994">
                <a:moveTo>
                  <a:pt x="68580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47243" y="3048"/>
                </a:lnTo>
                <a:lnTo>
                  <a:pt x="51816" y="4572"/>
                </a:lnTo>
                <a:lnTo>
                  <a:pt x="54863" y="9144"/>
                </a:lnTo>
                <a:lnTo>
                  <a:pt x="56387" y="12192"/>
                </a:lnTo>
                <a:lnTo>
                  <a:pt x="57911" y="18288"/>
                </a:lnTo>
                <a:lnTo>
                  <a:pt x="57911" y="25908"/>
                </a:lnTo>
                <a:lnTo>
                  <a:pt x="60959" y="2590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840991" y="3409188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208275" y="3409188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789175" y="393649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261616" y="393649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773935" y="3915155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0" y="0"/>
                </a:moveTo>
                <a:lnTo>
                  <a:pt x="50444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474975" y="3915155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816351" y="3979164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0396"/>
                </a:moveTo>
                <a:lnTo>
                  <a:pt x="1524" y="120396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0396"/>
                </a:lnTo>
                <a:close/>
              </a:path>
              <a:path w="47625" h="125095">
                <a:moveTo>
                  <a:pt x="36575" y="118872"/>
                </a:moveTo>
                <a:lnTo>
                  <a:pt x="12192" y="118872"/>
                </a:lnTo>
                <a:lnTo>
                  <a:pt x="10668" y="120396"/>
                </a:lnTo>
                <a:lnTo>
                  <a:pt x="38100" y="120396"/>
                </a:lnTo>
                <a:lnTo>
                  <a:pt x="36575" y="118872"/>
                </a:lnTo>
                <a:close/>
              </a:path>
              <a:path w="47625" h="125095">
                <a:moveTo>
                  <a:pt x="32004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40" y="15239"/>
                </a:lnTo>
                <a:lnTo>
                  <a:pt x="15240" y="16763"/>
                </a:lnTo>
                <a:lnTo>
                  <a:pt x="16764" y="19812"/>
                </a:lnTo>
                <a:lnTo>
                  <a:pt x="16764" y="114300"/>
                </a:lnTo>
                <a:lnTo>
                  <a:pt x="15240" y="115824"/>
                </a:lnTo>
                <a:lnTo>
                  <a:pt x="15240" y="117348"/>
                </a:lnTo>
                <a:lnTo>
                  <a:pt x="13716" y="118872"/>
                </a:lnTo>
                <a:lnTo>
                  <a:pt x="33528" y="118872"/>
                </a:lnTo>
                <a:lnTo>
                  <a:pt x="33528" y="117348"/>
                </a:lnTo>
                <a:lnTo>
                  <a:pt x="32004" y="115824"/>
                </a:lnTo>
                <a:lnTo>
                  <a:pt x="32004" y="13715"/>
                </a:lnTo>
                <a:close/>
              </a:path>
              <a:path w="47625" h="125095">
                <a:moveTo>
                  <a:pt x="32004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3715"/>
                </a:lnTo>
                <a:lnTo>
                  <a:pt x="32004" y="13715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943100" y="4241291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6"/>
                </a:moveTo>
                <a:lnTo>
                  <a:pt x="1524" y="120396"/>
                </a:lnTo>
                <a:lnTo>
                  <a:pt x="1524" y="123444"/>
                </a:lnTo>
                <a:lnTo>
                  <a:pt x="47243" y="123444"/>
                </a:lnTo>
                <a:lnTo>
                  <a:pt x="47243" y="120396"/>
                </a:lnTo>
                <a:close/>
              </a:path>
              <a:path w="47625" h="123825">
                <a:moveTo>
                  <a:pt x="33527" y="13716"/>
                </a:moveTo>
                <a:lnTo>
                  <a:pt x="12192" y="13716"/>
                </a:lnTo>
                <a:lnTo>
                  <a:pt x="12192" y="15240"/>
                </a:lnTo>
                <a:lnTo>
                  <a:pt x="13716" y="15240"/>
                </a:lnTo>
                <a:lnTo>
                  <a:pt x="15239" y="16763"/>
                </a:lnTo>
                <a:lnTo>
                  <a:pt x="15239" y="18287"/>
                </a:lnTo>
                <a:lnTo>
                  <a:pt x="16763" y="19812"/>
                </a:lnTo>
                <a:lnTo>
                  <a:pt x="16763" y="114300"/>
                </a:lnTo>
                <a:lnTo>
                  <a:pt x="15239" y="115824"/>
                </a:lnTo>
                <a:lnTo>
                  <a:pt x="15239" y="117348"/>
                </a:lnTo>
                <a:lnTo>
                  <a:pt x="13716" y="117348"/>
                </a:lnTo>
                <a:lnTo>
                  <a:pt x="12192" y="118872"/>
                </a:lnTo>
                <a:lnTo>
                  <a:pt x="12192" y="120396"/>
                </a:lnTo>
                <a:lnTo>
                  <a:pt x="38100" y="120396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5824"/>
                </a:lnTo>
                <a:lnTo>
                  <a:pt x="33527" y="13716"/>
                </a:lnTo>
                <a:close/>
              </a:path>
              <a:path w="47625" h="123825">
                <a:moveTo>
                  <a:pt x="33527" y="0"/>
                </a:moveTo>
                <a:lnTo>
                  <a:pt x="28956" y="0"/>
                </a:lnTo>
                <a:lnTo>
                  <a:pt x="0" y="13716"/>
                </a:lnTo>
                <a:lnTo>
                  <a:pt x="1524" y="16763"/>
                </a:lnTo>
                <a:lnTo>
                  <a:pt x="4572" y="15240"/>
                </a:lnTo>
                <a:lnTo>
                  <a:pt x="9143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185416" y="3965447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6"/>
                </a:moveTo>
                <a:lnTo>
                  <a:pt x="1523" y="120396"/>
                </a:lnTo>
                <a:lnTo>
                  <a:pt x="1523" y="123443"/>
                </a:lnTo>
                <a:lnTo>
                  <a:pt x="47243" y="123443"/>
                </a:lnTo>
                <a:lnTo>
                  <a:pt x="47243" y="120396"/>
                </a:lnTo>
                <a:close/>
              </a:path>
              <a:path w="47625" h="123825">
                <a:moveTo>
                  <a:pt x="38100" y="118872"/>
                </a:moveTo>
                <a:lnTo>
                  <a:pt x="10667" y="118872"/>
                </a:lnTo>
                <a:lnTo>
                  <a:pt x="7619" y="120396"/>
                </a:lnTo>
                <a:lnTo>
                  <a:pt x="42671" y="120396"/>
                </a:lnTo>
                <a:lnTo>
                  <a:pt x="38100" y="118872"/>
                </a:lnTo>
                <a:close/>
              </a:path>
              <a:path w="47625" h="123825">
                <a:moveTo>
                  <a:pt x="32003" y="13715"/>
                </a:moveTo>
                <a:lnTo>
                  <a:pt x="13715" y="13715"/>
                </a:lnTo>
                <a:lnTo>
                  <a:pt x="13715" y="15239"/>
                </a:lnTo>
                <a:lnTo>
                  <a:pt x="16763" y="18287"/>
                </a:lnTo>
                <a:lnTo>
                  <a:pt x="16763" y="22860"/>
                </a:lnTo>
                <a:lnTo>
                  <a:pt x="18287" y="27431"/>
                </a:lnTo>
                <a:lnTo>
                  <a:pt x="18287" y="109727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39" y="117348"/>
                </a:lnTo>
                <a:lnTo>
                  <a:pt x="12191" y="118872"/>
                </a:lnTo>
                <a:lnTo>
                  <a:pt x="36575" y="118872"/>
                </a:lnTo>
                <a:lnTo>
                  <a:pt x="35051" y="117348"/>
                </a:lnTo>
                <a:lnTo>
                  <a:pt x="33527" y="117348"/>
                </a:lnTo>
                <a:lnTo>
                  <a:pt x="33527" y="115824"/>
                </a:lnTo>
                <a:lnTo>
                  <a:pt x="32003" y="114300"/>
                </a:lnTo>
                <a:lnTo>
                  <a:pt x="32003" y="13715"/>
                </a:lnTo>
                <a:close/>
              </a:path>
              <a:path w="47625" h="123825">
                <a:moveTo>
                  <a:pt x="32003" y="0"/>
                </a:moveTo>
                <a:lnTo>
                  <a:pt x="28956" y="0"/>
                </a:lnTo>
                <a:lnTo>
                  <a:pt x="0" y="13715"/>
                </a:lnTo>
                <a:lnTo>
                  <a:pt x="0" y="16763"/>
                </a:lnTo>
                <a:lnTo>
                  <a:pt x="4571" y="15239"/>
                </a:lnTo>
                <a:lnTo>
                  <a:pt x="7619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862327" y="3713988"/>
            <a:ext cx="79248" cy="1264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133600" y="3438144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18871"/>
                </a:moveTo>
                <a:lnTo>
                  <a:pt x="1524" y="118871"/>
                </a:lnTo>
                <a:lnTo>
                  <a:pt x="1524" y="123443"/>
                </a:lnTo>
                <a:lnTo>
                  <a:pt x="48768" y="123443"/>
                </a:lnTo>
                <a:lnTo>
                  <a:pt x="48768" y="118871"/>
                </a:lnTo>
                <a:close/>
              </a:path>
              <a:path w="48894" h="123825">
                <a:moveTo>
                  <a:pt x="36575" y="117348"/>
                </a:moveTo>
                <a:lnTo>
                  <a:pt x="12192" y="117348"/>
                </a:lnTo>
                <a:lnTo>
                  <a:pt x="10668" y="118871"/>
                </a:lnTo>
                <a:lnTo>
                  <a:pt x="38100" y="118871"/>
                </a:lnTo>
                <a:lnTo>
                  <a:pt x="36575" y="117348"/>
                </a:lnTo>
                <a:close/>
              </a:path>
              <a:path w="48894" h="123825">
                <a:moveTo>
                  <a:pt x="32004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9811"/>
                </a:lnTo>
                <a:lnTo>
                  <a:pt x="16763" y="115824"/>
                </a:lnTo>
                <a:lnTo>
                  <a:pt x="15239" y="117348"/>
                </a:lnTo>
                <a:lnTo>
                  <a:pt x="33527" y="117348"/>
                </a:lnTo>
                <a:lnTo>
                  <a:pt x="32004" y="115824"/>
                </a:lnTo>
                <a:lnTo>
                  <a:pt x="32004" y="13715"/>
                </a:lnTo>
                <a:close/>
              </a:path>
              <a:path w="48894" h="123825">
                <a:moveTo>
                  <a:pt x="32004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3715"/>
                </a:lnTo>
                <a:lnTo>
                  <a:pt x="32004" y="13715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876044" y="3438144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18871"/>
                </a:moveTo>
                <a:lnTo>
                  <a:pt x="1524" y="118871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18871"/>
                </a:lnTo>
                <a:close/>
              </a:path>
              <a:path w="47625" h="123825">
                <a:moveTo>
                  <a:pt x="36575" y="117348"/>
                </a:moveTo>
                <a:lnTo>
                  <a:pt x="12192" y="117348"/>
                </a:lnTo>
                <a:lnTo>
                  <a:pt x="10668" y="118871"/>
                </a:lnTo>
                <a:lnTo>
                  <a:pt x="38100" y="118871"/>
                </a:lnTo>
                <a:lnTo>
                  <a:pt x="36575" y="117348"/>
                </a:lnTo>
                <a:close/>
              </a:path>
              <a:path w="47625" h="123825">
                <a:moveTo>
                  <a:pt x="33528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9811"/>
                </a:lnTo>
                <a:lnTo>
                  <a:pt x="16763" y="115824"/>
                </a:lnTo>
                <a:lnTo>
                  <a:pt x="15239" y="117348"/>
                </a:lnTo>
                <a:lnTo>
                  <a:pt x="33528" y="117348"/>
                </a:lnTo>
                <a:lnTo>
                  <a:pt x="33528" y="13715"/>
                </a:lnTo>
                <a:close/>
              </a:path>
              <a:path w="47625" h="12382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528572" y="38313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5240" y="18287"/>
                </a:lnTo>
                <a:lnTo>
                  <a:pt x="21336" y="27431"/>
                </a:lnTo>
                <a:lnTo>
                  <a:pt x="22859" y="32003"/>
                </a:lnTo>
                <a:lnTo>
                  <a:pt x="25908" y="38100"/>
                </a:lnTo>
                <a:lnTo>
                  <a:pt x="27431" y="45719"/>
                </a:lnTo>
                <a:lnTo>
                  <a:pt x="28956" y="51815"/>
                </a:lnTo>
                <a:lnTo>
                  <a:pt x="30718" y="60745"/>
                </a:lnTo>
                <a:lnTo>
                  <a:pt x="31622" y="69532"/>
                </a:lnTo>
                <a:lnTo>
                  <a:pt x="31835" y="75318"/>
                </a:lnTo>
                <a:lnTo>
                  <a:pt x="31956" y="96631"/>
                </a:lnTo>
                <a:lnTo>
                  <a:pt x="31622" y="105155"/>
                </a:lnTo>
                <a:lnTo>
                  <a:pt x="20812" y="143351"/>
                </a:lnTo>
                <a:lnTo>
                  <a:pt x="16764" y="149351"/>
                </a:lnTo>
                <a:lnTo>
                  <a:pt x="13715" y="156972"/>
                </a:lnTo>
                <a:lnTo>
                  <a:pt x="7619" y="160019"/>
                </a:lnTo>
                <a:lnTo>
                  <a:pt x="0" y="164591"/>
                </a:lnTo>
                <a:lnTo>
                  <a:pt x="0" y="169163"/>
                </a:lnTo>
                <a:lnTo>
                  <a:pt x="36575" y="137160"/>
                </a:lnTo>
                <a:lnTo>
                  <a:pt x="49220" y="98798"/>
                </a:lnTo>
                <a:lnTo>
                  <a:pt x="50291" y="85343"/>
                </a:lnTo>
                <a:lnTo>
                  <a:pt x="49744" y="75318"/>
                </a:lnTo>
                <a:lnTo>
                  <a:pt x="34480" y="31623"/>
                </a:lnTo>
                <a:lnTo>
                  <a:pt x="6357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383791" y="38313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2" y="0"/>
                </a:moveTo>
                <a:lnTo>
                  <a:pt x="15240" y="33527"/>
                </a:lnTo>
                <a:lnTo>
                  <a:pt x="881" y="71675"/>
                </a:lnTo>
                <a:lnTo>
                  <a:pt x="0" y="85343"/>
                </a:lnTo>
                <a:lnTo>
                  <a:pt x="547" y="94702"/>
                </a:lnTo>
                <a:lnTo>
                  <a:pt x="16383" y="138302"/>
                </a:lnTo>
                <a:lnTo>
                  <a:pt x="43719" y="165044"/>
                </a:lnTo>
                <a:lnTo>
                  <a:pt x="50292" y="169163"/>
                </a:lnTo>
                <a:lnTo>
                  <a:pt x="50292" y="164591"/>
                </a:lnTo>
                <a:lnTo>
                  <a:pt x="45720" y="160019"/>
                </a:lnTo>
                <a:lnTo>
                  <a:pt x="39624" y="156972"/>
                </a:lnTo>
                <a:lnTo>
                  <a:pt x="35052" y="152400"/>
                </a:lnTo>
                <a:lnTo>
                  <a:pt x="32004" y="147827"/>
                </a:lnTo>
                <a:lnTo>
                  <a:pt x="28956" y="141731"/>
                </a:lnTo>
                <a:lnTo>
                  <a:pt x="25908" y="137160"/>
                </a:lnTo>
                <a:lnTo>
                  <a:pt x="18549" y="91630"/>
                </a:lnTo>
                <a:lnTo>
                  <a:pt x="18288" y="82296"/>
                </a:lnTo>
                <a:lnTo>
                  <a:pt x="18573" y="73413"/>
                </a:lnTo>
                <a:lnTo>
                  <a:pt x="19431" y="64960"/>
                </a:lnTo>
                <a:lnTo>
                  <a:pt x="20859" y="56792"/>
                </a:lnTo>
                <a:lnTo>
                  <a:pt x="22860" y="48767"/>
                </a:lnTo>
                <a:lnTo>
                  <a:pt x="23645" y="41052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574035" y="3950208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9624" y="9143"/>
                </a:moveTo>
                <a:lnTo>
                  <a:pt x="22859" y="9143"/>
                </a:lnTo>
                <a:lnTo>
                  <a:pt x="27431" y="13715"/>
                </a:lnTo>
                <a:lnTo>
                  <a:pt x="30480" y="15239"/>
                </a:lnTo>
                <a:lnTo>
                  <a:pt x="32003" y="18287"/>
                </a:lnTo>
                <a:lnTo>
                  <a:pt x="32003" y="28955"/>
                </a:lnTo>
                <a:lnTo>
                  <a:pt x="28956" y="35051"/>
                </a:lnTo>
                <a:lnTo>
                  <a:pt x="24383" y="41147"/>
                </a:lnTo>
                <a:lnTo>
                  <a:pt x="20359" y="47148"/>
                </a:lnTo>
                <a:lnTo>
                  <a:pt x="15049" y="53720"/>
                </a:lnTo>
                <a:lnTo>
                  <a:pt x="8310" y="60864"/>
                </a:lnTo>
                <a:lnTo>
                  <a:pt x="0" y="68579"/>
                </a:lnTo>
                <a:lnTo>
                  <a:pt x="0" y="70103"/>
                </a:lnTo>
                <a:lnTo>
                  <a:pt x="41147" y="70103"/>
                </a:lnTo>
                <a:lnTo>
                  <a:pt x="43433" y="64007"/>
                </a:lnTo>
                <a:lnTo>
                  <a:pt x="10668" y="64007"/>
                </a:lnTo>
                <a:lnTo>
                  <a:pt x="18287" y="56387"/>
                </a:lnTo>
                <a:lnTo>
                  <a:pt x="25907" y="45719"/>
                </a:lnTo>
                <a:lnTo>
                  <a:pt x="32003" y="41147"/>
                </a:lnTo>
                <a:lnTo>
                  <a:pt x="36575" y="35051"/>
                </a:lnTo>
                <a:lnTo>
                  <a:pt x="38100" y="28955"/>
                </a:lnTo>
                <a:lnTo>
                  <a:pt x="39624" y="25907"/>
                </a:lnTo>
                <a:lnTo>
                  <a:pt x="41147" y="21336"/>
                </a:lnTo>
                <a:lnTo>
                  <a:pt x="41147" y="13715"/>
                </a:lnTo>
                <a:lnTo>
                  <a:pt x="39624" y="9143"/>
                </a:lnTo>
                <a:close/>
              </a:path>
              <a:path w="45719" h="70485">
                <a:moveTo>
                  <a:pt x="45719" y="57912"/>
                </a:moveTo>
                <a:lnTo>
                  <a:pt x="44195" y="57912"/>
                </a:lnTo>
                <a:lnTo>
                  <a:pt x="39624" y="62483"/>
                </a:lnTo>
                <a:lnTo>
                  <a:pt x="38100" y="62483"/>
                </a:lnTo>
                <a:lnTo>
                  <a:pt x="36575" y="64007"/>
                </a:lnTo>
                <a:lnTo>
                  <a:pt x="43433" y="64007"/>
                </a:lnTo>
                <a:lnTo>
                  <a:pt x="45719" y="57912"/>
                </a:lnTo>
                <a:close/>
              </a:path>
              <a:path w="45719" h="70485">
                <a:moveTo>
                  <a:pt x="25907" y="0"/>
                </a:moveTo>
                <a:lnTo>
                  <a:pt x="16763" y="0"/>
                </a:lnTo>
                <a:lnTo>
                  <a:pt x="12191" y="1524"/>
                </a:lnTo>
                <a:lnTo>
                  <a:pt x="4571" y="9143"/>
                </a:lnTo>
                <a:lnTo>
                  <a:pt x="1524" y="13715"/>
                </a:lnTo>
                <a:lnTo>
                  <a:pt x="1524" y="19812"/>
                </a:lnTo>
                <a:lnTo>
                  <a:pt x="3047" y="19812"/>
                </a:lnTo>
                <a:lnTo>
                  <a:pt x="6095" y="13715"/>
                </a:lnTo>
                <a:lnTo>
                  <a:pt x="9143" y="12191"/>
                </a:lnTo>
                <a:lnTo>
                  <a:pt x="12191" y="9143"/>
                </a:lnTo>
                <a:lnTo>
                  <a:pt x="39624" y="9143"/>
                </a:lnTo>
                <a:lnTo>
                  <a:pt x="35051" y="6095"/>
                </a:lnTo>
                <a:lnTo>
                  <a:pt x="30480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324355" y="3936491"/>
            <a:ext cx="27940" cy="71755"/>
          </a:xfrm>
          <a:custGeom>
            <a:avLst/>
            <a:gdLst/>
            <a:ahLst/>
            <a:cxnLst/>
            <a:rect l="l" t="t" r="r" b="b"/>
            <a:pathLst>
              <a:path w="27940" h="71754">
                <a:moveTo>
                  <a:pt x="27431" y="68580"/>
                </a:moveTo>
                <a:lnTo>
                  <a:pt x="0" y="68580"/>
                </a:lnTo>
                <a:lnTo>
                  <a:pt x="0" y="71628"/>
                </a:lnTo>
                <a:lnTo>
                  <a:pt x="27431" y="71628"/>
                </a:lnTo>
                <a:lnTo>
                  <a:pt x="27431" y="68580"/>
                </a:lnTo>
                <a:close/>
              </a:path>
              <a:path w="27940" h="71754">
                <a:moveTo>
                  <a:pt x="16763" y="0"/>
                </a:moveTo>
                <a:lnTo>
                  <a:pt x="15240" y="0"/>
                </a:lnTo>
                <a:lnTo>
                  <a:pt x="0" y="9144"/>
                </a:lnTo>
                <a:lnTo>
                  <a:pt x="9143" y="9144"/>
                </a:lnTo>
                <a:lnTo>
                  <a:pt x="9143" y="10668"/>
                </a:lnTo>
                <a:lnTo>
                  <a:pt x="10668" y="12192"/>
                </a:lnTo>
                <a:lnTo>
                  <a:pt x="10668" y="62484"/>
                </a:lnTo>
                <a:lnTo>
                  <a:pt x="9143" y="65532"/>
                </a:lnTo>
                <a:lnTo>
                  <a:pt x="9143" y="67056"/>
                </a:lnTo>
                <a:lnTo>
                  <a:pt x="7619" y="68580"/>
                </a:lnTo>
                <a:lnTo>
                  <a:pt x="19812" y="68580"/>
                </a:lnTo>
                <a:lnTo>
                  <a:pt x="19812" y="67056"/>
                </a:lnTo>
                <a:lnTo>
                  <a:pt x="18287" y="67056"/>
                </a:lnTo>
                <a:lnTo>
                  <a:pt x="18287" y="64008"/>
                </a:lnTo>
                <a:lnTo>
                  <a:pt x="16763" y="62484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679192" y="40561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726435" y="4009644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4">
                <a:moveTo>
                  <a:pt x="0" y="94487"/>
                </a:moveTo>
                <a:lnTo>
                  <a:pt x="0" y="0"/>
                </a:lnTo>
                <a:lnTo>
                  <a:pt x="0" y="94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331720" y="389610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331720" y="393039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808988" y="431825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632204" y="389610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632204" y="393039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494788" y="4017264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10668" y="57912"/>
                </a:moveTo>
                <a:lnTo>
                  <a:pt x="7619" y="57912"/>
                </a:lnTo>
                <a:lnTo>
                  <a:pt x="0" y="88391"/>
                </a:lnTo>
                <a:lnTo>
                  <a:pt x="4572" y="88391"/>
                </a:lnTo>
                <a:lnTo>
                  <a:pt x="4572" y="86868"/>
                </a:lnTo>
                <a:lnTo>
                  <a:pt x="6095" y="85344"/>
                </a:lnTo>
                <a:lnTo>
                  <a:pt x="44704" y="85344"/>
                </a:lnTo>
                <a:lnTo>
                  <a:pt x="46736" y="83820"/>
                </a:lnTo>
                <a:lnTo>
                  <a:pt x="24384" y="83820"/>
                </a:lnTo>
                <a:lnTo>
                  <a:pt x="19812" y="80772"/>
                </a:lnTo>
                <a:lnTo>
                  <a:pt x="10668" y="71627"/>
                </a:lnTo>
                <a:lnTo>
                  <a:pt x="10668" y="57912"/>
                </a:lnTo>
                <a:close/>
              </a:path>
              <a:path w="68580" h="88900">
                <a:moveTo>
                  <a:pt x="44704" y="85344"/>
                </a:moveTo>
                <a:lnTo>
                  <a:pt x="10668" y="85344"/>
                </a:lnTo>
                <a:lnTo>
                  <a:pt x="10668" y="86868"/>
                </a:lnTo>
                <a:lnTo>
                  <a:pt x="18287" y="88391"/>
                </a:lnTo>
                <a:lnTo>
                  <a:pt x="35051" y="88391"/>
                </a:lnTo>
                <a:lnTo>
                  <a:pt x="42672" y="86868"/>
                </a:lnTo>
                <a:lnTo>
                  <a:pt x="44704" y="85344"/>
                </a:lnTo>
                <a:close/>
              </a:path>
              <a:path w="68580" h="88900">
                <a:moveTo>
                  <a:pt x="47243" y="0"/>
                </a:moveTo>
                <a:lnTo>
                  <a:pt x="35051" y="0"/>
                </a:lnTo>
                <a:lnTo>
                  <a:pt x="30480" y="3048"/>
                </a:lnTo>
                <a:lnTo>
                  <a:pt x="18287" y="12191"/>
                </a:lnTo>
                <a:lnTo>
                  <a:pt x="13716" y="18287"/>
                </a:lnTo>
                <a:lnTo>
                  <a:pt x="12192" y="24384"/>
                </a:lnTo>
                <a:lnTo>
                  <a:pt x="12192" y="35051"/>
                </a:lnTo>
                <a:lnTo>
                  <a:pt x="13716" y="38100"/>
                </a:lnTo>
                <a:lnTo>
                  <a:pt x="16763" y="42672"/>
                </a:lnTo>
                <a:lnTo>
                  <a:pt x="21336" y="44196"/>
                </a:lnTo>
                <a:lnTo>
                  <a:pt x="30480" y="48768"/>
                </a:lnTo>
                <a:lnTo>
                  <a:pt x="42672" y="57912"/>
                </a:lnTo>
                <a:lnTo>
                  <a:pt x="44195" y="60960"/>
                </a:lnTo>
                <a:lnTo>
                  <a:pt x="47243" y="64008"/>
                </a:lnTo>
                <a:lnTo>
                  <a:pt x="47243" y="70103"/>
                </a:lnTo>
                <a:lnTo>
                  <a:pt x="45719" y="74675"/>
                </a:lnTo>
                <a:lnTo>
                  <a:pt x="44195" y="77724"/>
                </a:lnTo>
                <a:lnTo>
                  <a:pt x="41148" y="79248"/>
                </a:lnTo>
                <a:lnTo>
                  <a:pt x="36575" y="82296"/>
                </a:lnTo>
                <a:lnTo>
                  <a:pt x="33528" y="83820"/>
                </a:lnTo>
                <a:lnTo>
                  <a:pt x="46736" y="83820"/>
                </a:lnTo>
                <a:lnTo>
                  <a:pt x="48768" y="82296"/>
                </a:lnTo>
                <a:lnTo>
                  <a:pt x="56387" y="77724"/>
                </a:lnTo>
                <a:lnTo>
                  <a:pt x="59436" y="70103"/>
                </a:lnTo>
                <a:lnTo>
                  <a:pt x="60960" y="64008"/>
                </a:lnTo>
                <a:lnTo>
                  <a:pt x="61626" y="56578"/>
                </a:lnTo>
                <a:lnTo>
                  <a:pt x="59436" y="50291"/>
                </a:lnTo>
                <a:lnTo>
                  <a:pt x="54959" y="45148"/>
                </a:lnTo>
                <a:lnTo>
                  <a:pt x="48768" y="41148"/>
                </a:lnTo>
                <a:lnTo>
                  <a:pt x="35051" y="33527"/>
                </a:lnTo>
                <a:lnTo>
                  <a:pt x="27431" y="25908"/>
                </a:lnTo>
                <a:lnTo>
                  <a:pt x="24384" y="19812"/>
                </a:lnTo>
                <a:lnTo>
                  <a:pt x="25907" y="18287"/>
                </a:lnTo>
                <a:lnTo>
                  <a:pt x="25907" y="15239"/>
                </a:lnTo>
                <a:lnTo>
                  <a:pt x="33528" y="7620"/>
                </a:lnTo>
                <a:lnTo>
                  <a:pt x="36575" y="6096"/>
                </a:lnTo>
                <a:lnTo>
                  <a:pt x="67296" y="6096"/>
                </a:lnTo>
                <a:lnTo>
                  <a:pt x="67617" y="4572"/>
                </a:lnTo>
                <a:lnTo>
                  <a:pt x="59436" y="4572"/>
                </a:lnTo>
                <a:lnTo>
                  <a:pt x="56387" y="3048"/>
                </a:lnTo>
                <a:lnTo>
                  <a:pt x="54863" y="3048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67296" y="6096"/>
                </a:moveTo>
                <a:lnTo>
                  <a:pt x="47243" y="6096"/>
                </a:lnTo>
                <a:lnTo>
                  <a:pt x="51816" y="7620"/>
                </a:lnTo>
                <a:lnTo>
                  <a:pt x="54863" y="10668"/>
                </a:lnTo>
                <a:lnTo>
                  <a:pt x="57912" y="19812"/>
                </a:lnTo>
                <a:lnTo>
                  <a:pt x="59436" y="28956"/>
                </a:lnTo>
                <a:lnTo>
                  <a:pt x="62484" y="28956"/>
                </a:lnTo>
                <a:lnTo>
                  <a:pt x="67296" y="6096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2484" y="3048"/>
                </a:lnTo>
                <a:lnTo>
                  <a:pt x="62484" y="4572"/>
                </a:lnTo>
                <a:lnTo>
                  <a:pt x="67617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648711" y="3761232"/>
            <a:ext cx="67056" cy="8839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185416" y="4280915"/>
            <a:ext cx="67056" cy="868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874520" y="4005071"/>
            <a:ext cx="67056" cy="8686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132076" y="3753611"/>
            <a:ext cx="68580" cy="8686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453896" y="3877055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5719" y="82296"/>
                </a:moveTo>
                <a:lnTo>
                  <a:pt x="9143" y="82296"/>
                </a:lnTo>
                <a:lnTo>
                  <a:pt x="10667" y="83820"/>
                </a:lnTo>
                <a:lnTo>
                  <a:pt x="12191" y="83820"/>
                </a:lnTo>
                <a:lnTo>
                  <a:pt x="19812" y="85344"/>
                </a:lnTo>
                <a:lnTo>
                  <a:pt x="24384" y="86868"/>
                </a:lnTo>
                <a:lnTo>
                  <a:pt x="36575" y="86868"/>
                </a:lnTo>
                <a:lnTo>
                  <a:pt x="44195" y="83820"/>
                </a:lnTo>
                <a:lnTo>
                  <a:pt x="45719" y="82296"/>
                </a:lnTo>
                <a:close/>
              </a:path>
              <a:path w="68580" h="86995">
                <a:moveTo>
                  <a:pt x="10667" y="54864"/>
                </a:moveTo>
                <a:lnTo>
                  <a:pt x="7619" y="54864"/>
                </a:lnTo>
                <a:lnTo>
                  <a:pt x="0" y="85344"/>
                </a:lnTo>
                <a:lnTo>
                  <a:pt x="3047" y="85344"/>
                </a:lnTo>
                <a:lnTo>
                  <a:pt x="6095" y="82296"/>
                </a:lnTo>
                <a:lnTo>
                  <a:pt x="45719" y="82296"/>
                </a:lnTo>
                <a:lnTo>
                  <a:pt x="47243" y="80772"/>
                </a:lnTo>
                <a:lnTo>
                  <a:pt x="24384" y="80772"/>
                </a:lnTo>
                <a:lnTo>
                  <a:pt x="19812" y="79248"/>
                </a:lnTo>
                <a:lnTo>
                  <a:pt x="16763" y="74676"/>
                </a:lnTo>
                <a:lnTo>
                  <a:pt x="12191" y="70104"/>
                </a:lnTo>
                <a:lnTo>
                  <a:pt x="10667" y="64008"/>
                </a:lnTo>
                <a:lnTo>
                  <a:pt x="10667" y="54864"/>
                </a:lnTo>
                <a:close/>
              </a:path>
              <a:path w="68580" h="86995">
                <a:moveTo>
                  <a:pt x="54863" y="0"/>
                </a:moveTo>
                <a:lnTo>
                  <a:pt x="30479" y="0"/>
                </a:lnTo>
                <a:lnTo>
                  <a:pt x="24384" y="4572"/>
                </a:lnTo>
                <a:lnTo>
                  <a:pt x="15240" y="16764"/>
                </a:lnTo>
                <a:lnTo>
                  <a:pt x="13715" y="22860"/>
                </a:lnTo>
                <a:lnTo>
                  <a:pt x="13715" y="32004"/>
                </a:lnTo>
                <a:lnTo>
                  <a:pt x="15240" y="35052"/>
                </a:lnTo>
                <a:lnTo>
                  <a:pt x="21335" y="44196"/>
                </a:lnTo>
                <a:lnTo>
                  <a:pt x="28956" y="47244"/>
                </a:lnTo>
                <a:lnTo>
                  <a:pt x="38100" y="51816"/>
                </a:lnTo>
                <a:lnTo>
                  <a:pt x="42671" y="54864"/>
                </a:lnTo>
                <a:lnTo>
                  <a:pt x="44195" y="57912"/>
                </a:lnTo>
                <a:lnTo>
                  <a:pt x="47243" y="60960"/>
                </a:lnTo>
                <a:lnTo>
                  <a:pt x="47243" y="68580"/>
                </a:lnTo>
                <a:lnTo>
                  <a:pt x="42671" y="77724"/>
                </a:lnTo>
                <a:lnTo>
                  <a:pt x="38100" y="79248"/>
                </a:lnTo>
                <a:lnTo>
                  <a:pt x="35051" y="80772"/>
                </a:lnTo>
                <a:lnTo>
                  <a:pt x="47243" y="80772"/>
                </a:lnTo>
                <a:lnTo>
                  <a:pt x="48767" y="79248"/>
                </a:lnTo>
                <a:lnTo>
                  <a:pt x="56387" y="74676"/>
                </a:lnTo>
                <a:lnTo>
                  <a:pt x="60959" y="68580"/>
                </a:lnTo>
                <a:lnTo>
                  <a:pt x="62484" y="60960"/>
                </a:lnTo>
                <a:lnTo>
                  <a:pt x="62484" y="53744"/>
                </a:lnTo>
                <a:lnTo>
                  <a:pt x="60197" y="47815"/>
                </a:lnTo>
                <a:lnTo>
                  <a:pt x="55625" y="42743"/>
                </a:lnTo>
                <a:lnTo>
                  <a:pt x="48767" y="38100"/>
                </a:lnTo>
                <a:lnTo>
                  <a:pt x="36575" y="30480"/>
                </a:lnTo>
                <a:lnTo>
                  <a:pt x="32003" y="27432"/>
                </a:lnTo>
                <a:lnTo>
                  <a:pt x="28956" y="25908"/>
                </a:lnTo>
                <a:lnTo>
                  <a:pt x="27431" y="22860"/>
                </a:lnTo>
                <a:lnTo>
                  <a:pt x="25907" y="21336"/>
                </a:lnTo>
                <a:lnTo>
                  <a:pt x="24384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8956" y="9144"/>
                </a:lnTo>
                <a:lnTo>
                  <a:pt x="32003" y="7620"/>
                </a:lnTo>
                <a:lnTo>
                  <a:pt x="35051" y="4572"/>
                </a:lnTo>
                <a:lnTo>
                  <a:pt x="38100" y="3048"/>
                </a:lnTo>
                <a:lnTo>
                  <a:pt x="68042" y="3048"/>
                </a:lnTo>
                <a:lnTo>
                  <a:pt x="68311" y="1524"/>
                </a:lnTo>
                <a:lnTo>
                  <a:pt x="57912" y="1524"/>
                </a:lnTo>
                <a:lnTo>
                  <a:pt x="54863" y="0"/>
                </a:lnTo>
                <a:close/>
              </a:path>
              <a:path w="68580" h="86995">
                <a:moveTo>
                  <a:pt x="68042" y="3048"/>
                </a:moveTo>
                <a:lnTo>
                  <a:pt x="47243" y="3048"/>
                </a:lnTo>
                <a:lnTo>
                  <a:pt x="51815" y="4572"/>
                </a:lnTo>
                <a:lnTo>
                  <a:pt x="54863" y="9144"/>
                </a:lnTo>
                <a:lnTo>
                  <a:pt x="57912" y="12192"/>
                </a:lnTo>
                <a:lnTo>
                  <a:pt x="59435" y="18288"/>
                </a:lnTo>
                <a:lnTo>
                  <a:pt x="60959" y="25908"/>
                </a:lnTo>
                <a:lnTo>
                  <a:pt x="64007" y="25908"/>
                </a:lnTo>
                <a:lnTo>
                  <a:pt x="68042" y="3048"/>
                </a:lnTo>
                <a:close/>
              </a:path>
              <a:path w="68580" h="86995">
                <a:moveTo>
                  <a:pt x="68579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8311" y="1524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255775" y="3838955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4008" y="121920"/>
                </a:lnTo>
                <a:lnTo>
                  <a:pt x="65532" y="118872"/>
                </a:lnTo>
                <a:close/>
              </a:path>
              <a:path w="128269" h="121920">
                <a:moveTo>
                  <a:pt x="42671" y="3048"/>
                </a:moveTo>
                <a:lnTo>
                  <a:pt x="3048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2192" y="7620"/>
                </a:lnTo>
                <a:lnTo>
                  <a:pt x="13715" y="9144"/>
                </a:lnTo>
                <a:lnTo>
                  <a:pt x="13715" y="10668"/>
                </a:lnTo>
                <a:lnTo>
                  <a:pt x="18287" y="19812"/>
                </a:lnTo>
                <a:lnTo>
                  <a:pt x="39624" y="71628"/>
                </a:lnTo>
                <a:lnTo>
                  <a:pt x="35052" y="100584"/>
                </a:lnTo>
                <a:lnTo>
                  <a:pt x="33528" y="106680"/>
                </a:lnTo>
                <a:lnTo>
                  <a:pt x="32004" y="111252"/>
                </a:lnTo>
                <a:lnTo>
                  <a:pt x="30480" y="112776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5" y="114300"/>
                </a:lnTo>
                <a:lnTo>
                  <a:pt x="50292" y="112776"/>
                </a:lnTo>
                <a:lnTo>
                  <a:pt x="50292" y="106680"/>
                </a:lnTo>
                <a:lnTo>
                  <a:pt x="59436" y="70104"/>
                </a:lnTo>
                <a:lnTo>
                  <a:pt x="66810" y="60960"/>
                </a:lnTo>
                <a:lnTo>
                  <a:pt x="56387" y="60960"/>
                </a:lnTo>
                <a:lnTo>
                  <a:pt x="38100" y="22860"/>
                </a:lnTo>
                <a:lnTo>
                  <a:pt x="36576" y="16764"/>
                </a:lnTo>
                <a:lnTo>
                  <a:pt x="36576" y="9144"/>
                </a:lnTo>
                <a:lnTo>
                  <a:pt x="38100" y="6096"/>
                </a:lnTo>
                <a:lnTo>
                  <a:pt x="41148" y="4572"/>
                </a:lnTo>
                <a:lnTo>
                  <a:pt x="42671" y="3048"/>
                </a:lnTo>
                <a:close/>
              </a:path>
              <a:path w="128269" h="121920">
                <a:moveTo>
                  <a:pt x="121920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9144"/>
                </a:lnTo>
                <a:lnTo>
                  <a:pt x="97536" y="10668"/>
                </a:lnTo>
                <a:lnTo>
                  <a:pt x="96012" y="12192"/>
                </a:lnTo>
                <a:lnTo>
                  <a:pt x="96012" y="13716"/>
                </a:lnTo>
                <a:lnTo>
                  <a:pt x="92964" y="18288"/>
                </a:lnTo>
                <a:lnTo>
                  <a:pt x="88392" y="24384"/>
                </a:lnTo>
                <a:lnTo>
                  <a:pt x="56387" y="60960"/>
                </a:lnTo>
                <a:lnTo>
                  <a:pt x="66810" y="60960"/>
                </a:lnTo>
                <a:lnTo>
                  <a:pt x="97536" y="22860"/>
                </a:lnTo>
                <a:lnTo>
                  <a:pt x="103632" y="16764"/>
                </a:lnTo>
                <a:lnTo>
                  <a:pt x="105156" y="13716"/>
                </a:lnTo>
                <a:lnTo>
                  <a:pt x="108204" y="12192"/>
                </a:lnTo>
                <a:lnTo>
                  <a:pt x="112776" y="9144"/>
                </a:lnTo>
                <a:lnTo>
                  <a:pt x="115824" y="6096"/>
                </a:lnTo>
                <a:lnTo>
                  <a:pt x="121920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5343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3084576" y="3869435"/>
            <a:ext cx="169163" cy="944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322064" y="38313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7620" y="9143"/>
                </a:lnTo>
                <a:lnTo>
                  <a:pt x="12191" y="13715"/>
                </a:lnTo>
                <a:lnTo>
                  <a:pt x="18287" y="22860"/>
                </a:lnTo>
                <a:lnTo>
                  <a:pt x="22860" y="27431"/>
                </a:lnTo>
                <a:lnTo>
                  <a:pt x="24384" y="32003"/>
                </a:lnTo>
                <a:lnTo>
                  <a:pt x="27432" y="38100"/>
                </a:lnTo>
                <a:lnTo>
                  <a:pt x="28956" y="45719"/>
                </a:lnTo>
                <a:lnTo>
                  <a:pt x="30480" y="51815"/>
                </a:lnTo>
                <a:lnTo>
                  <a:pt x="31599" y="60745"/>
                </a:lnTo>
                <a:lnTo>
                  <a:pt x="32575" y="69532"/>
                </a:lnTo>
                <a:lnTo>
                  <a:pt x="33266" y="78605"/>
                </a:lnTo>
                <a:lnTo>
                  <a:pt x="33527" y="88391"/>
                </a:lnTo>
                <a:lnTo>
                  <a:pt x="33266" y="96631"/>
                </a:lnTo>
                <a:lnTo>
                  <a:pt x="25527" y="136778"/>
                </a:lnTo>
                <a:lnTo>
                  <a:pt x="18287" y="149351"/>
                </a:lnTo>
                <a:lnTo>
                  <a:pt x="15239" y="156972"/>
                </a:lnTo>
                <a:lnTo>
                  <a:pt x="0" y="164591"/>
                </a:lnTo>
                <a:lnTo>
                  <a:pt x="0" y="169163"/>
                </a:lnTo>
                <a:lnTo>
                  <a:pt x="38100" y="137160"/>
                </a:lnTo>
                <a:lnTo>
                  <a:pt x="49458" y="98798"/>
                </a:lnTo>
                <a:lnTo>
                  <a:pt x="50291" y="85343"/>
                </a:lnTo>
                <a:lnTo>
                  <a:pt x="49958" y="75318"/>
                </a:lnTo>
                <a:lnTo>
                  <a:pt x="34480" y="31623"/>
                </a:lnTo>
                <a:lnTo>
                  <a:pt x="22860" y="18287"/>
                </a:lnTo>
                <a:lnTo>
                  <a:pt x="18216" y="13073"/>
                </a:lnTo>
                <a:lnTo>
                  <a:pt x="13144" y="8572"/>
                </a:lnTo>
                <a:lnTo>
                  <a:pt x="7215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956303" y="3831335"/>
            <a:ext cx="297180" cy="1691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709415" y="38313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0" y="0"/>
                </a:moveTo>
                <a:lnTo>
                  <a:pt x="0" y="4572"/>
                </a:lnTo>
                <a:lnTo>
                  <a:pt x="6096" y="9143"/>
                </a:lnTo>
                <a:lnTo>
                  <a:pt x="10668" y="13715"/>
                </a:lnTo>
                <a:lnTo>
                  <a:pt x="13716" y="18287"/>
                </a:lnTo>
                <a:lnTo>
                  <a:pt x="18287" y="22860"/>
                </a:lnTo>
                <a:lnTo>
                  <a:pt x="24384" y="32003"/>
                </a:lnTo>
                <a:lnTo>
                  <a:pt x="25908" y="38100"/>
                </a:lnTo>
                <a:lnTo>
                  <a:pt x="28956" y="45719"/>
                </a:lnTo>
                <a:lnTo>
                  <a:pt x="30480" y="51815"/>
                </a:lnTo>
                <a:lnTo>
                  <a:pt x="31361" y="60745"/>
                </a:lnTo>
                <a:lnTo>
                  <a:pt x="31813" y="69532"/>
                </a:lnTo>
                <a:lnTo>
                  <a:pt x="31919" y="75318"/>
                </a:lnTo>
                <a:lnTo>
                  <a:pt x="31956" y="96631"/>
                </a:lnTo>
                <a:lnTo>
                  <a:pt x="31623" y="105155"/>
                </a:lnTo>
                <a:lnTo>
                  <a:pt x="21669" y="143351"/>
                </a:lnTo>
                <a:lnTo>
                  <a:pt x="0" y="164591"/>
                </a:lnTo>
                <a:lnTo>
                  <a:pt x="0" y="169163"/>
                </a:lnTo>
                <a:lnTo>
                  <a:pt x="35051" y="137160"/>
                </a:lnTo>
                <a:lnTo>
                  <a:pt x="49410" y="98798"/>
                </a:lnTo>
                <a:lnTo>
                  <a:pt x="50292" y="85343"/>
                </a:lnTo>
                <a:lnTo>
                  <a:pt x="49744" y="75318"/>
                </a:lnTo>
                <a:lnTo>
                  <a:pt x="34480" y="31623"/>
                </a:lnTo>
                <a:lnTo>
                  <a:pt x="22860" y="18287"/>
                </a:lnTo>
                <a:lnTo>
                  <a:pt x="18002" y="13073"/>
                </a:lnTo>
                <a:lnTo>
                  <a:pt x="12573" y="8572"/>
                </a:lnTo>
                <a:lnTo>
                  <a:pt x="6572" y="4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3589020" y="3831335"/>
            <a:ext cx="50800" cy="169545"/>
          </a:xfrm>
          <a:custGeom>
            <a:avLst/>
            <a:gdLst/>
            <a:ahLst/>
            <a:cxnLst/>
            <a:rect l="l" t="t" r="r" b="b"/>
            <a:pathLst>
              <a:path w="50800" h="169545">
                <a:moveTo>
                  <a:pt x="50291" y="0"/>
                </a:moveTo>
                <a:lnTo>
                  <a:pt x="13715" y="35051"/>
                </a:lnTo>
                <a:lnTo>
                  <a:pt x="857" y="71699"/>
                </a:lnTo>
                <a:lnTo>
                  <a:pt x="0" y="85343"/>
                </a:lnTo>
                <a:lnTo>
                  <a:pt x="333" y="94702"/>
                </a:lnTo>
                <a:lnTo>
                  <a:pt x="1524" y="104203"/>
                </a:lnTo>
                <a:lnTo>
                  <a:pt x="3857" y="113418"/>
                </a:lnTo>
                <a:lnTo>
                  <a:pt x="7619" y="121919"/>
                </a:lnTo>
                <a:lnTo>
                  <a:pt x="11358" y="130540"/>
                </a:lnTo>
                <a:lnTo>
                  <a:pt x="37147" y="161353"/>
                </a:lnTo>
                <a:lnTo>
                  <a:pt x="50291" y="169163"/>
                </a:lnTo>
                <a:lnTo>
                  <a:pt x="50291" y="164591"/>
                </a:lnTo>
                <a:lnTo>
                  <a:pt x="42671" y="160019"/>
                </a:lnTo>
                <a:lnTo>
                  <a:pt x="38100" y="156972"/>
                </a:lnTo>
                <a:lnTo>
                  <a:pt x="32003" y="147827"/>
                </a:lnTo>
                <a:lnTo>
                  <a:pt x="28955" y="141731"/>
                </a:lnTo>
                <a:lnTo>
                  <a:pt x="22859" y="132587"/>
                </a:lnTo>
                <a:lnTo>
                  <a:pt x="17025" y="91630"/>
                </a:lnTo>
                <a:lnTo>
                  <a:pt x="16763" y="82296"/>
                </a:lnTo>
                <a:lnTo>
                  <a:pt x="17025" y="73413"/>
                </a:lnTo>
                <a:lnTo>
                  <a:pt x="25336" y="33908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529584" y="3936491"/>
            <a:ext cx="26034" cy="71755"/>
          </a:xfrm>
          <a:custGeom>
            <a:avLst/>
            <a:gdLst/>
            <a:ahLst/>
            <a:cxnLst/>
            <a:rect l="l" t="t" r="r" b="b"/>
            <a:pathLst>
              <a:path w="26035" h="71754">
                <a:moveTo>
                  <a:pt x="25907" y="68580"/>
                </a:moveTo>
                <a:lnTo>
                  <a:pt x="0" y="68580"/>
                </a:lnTo>
                <a:lnTo>
                  <a:pt x="0" y="71628"/>
                </a:lnTo>
                <a:lnTo>
                  <a:pt x="25907" y="71628"/>
                </a:lnTo>
                <a:lnTo>
                  <a:pt x="25907" y="68580"/>
                </a:lnTo>
                <a:close/>
              </a:path>
              <a:path w="26035" h="71754">
                <a:moveTo>
                  <a:pt x="16763" y="0"/>
                </a:moveTo>
                <a:lnTo>
                  <a:pt x="15239" y="0"/>
                </a:lnTo>
                <a:lnTo>
                  <a:pt x="0" y="9144"/>
                </a:lnTo>
                <a:lnTo>
                  <a:pt x="7619" y="9144"/>
                </a:lnTo>
                <a:lnTo>
                  <a:pt x="7619" y="12192"/>
                </a:lnTo>
                <a:lnTo>
                  <a:pt x="9143" y="16763"/>
                </a:lnTo>
                <a:lnTo>
                  <a:pt x="9143" y="62484"/>
                </a:lnTo>
                <a:lnTo>
                  <a:pt x="7619" y="65532"/>
                </a:lnTo>
                <a:lnTo>
                  <a:pt x="7619" y="67056"/>
                </a:lnTo>
                <a:lnTo>
                  <a:pt x="6095" y="67056"/>
                </a:lnTo>
                <a:lnTo>
                  <a:pt x="6095" y="68580"/>
                </a:lnTo>
                <a:lnTo>
                  <a:pt x="19812" y="68580"/>
                </a:lnTo>
                <a:lnTo>
                  <a:pt x="18287" y="67056"/>
                </a:lnTo>
                <a:lnTo>
                  <a:pt x="18287" y="65532"/>
                </a:lnTo>
                <a:lnTo>
                  <a:pt x="16763" y="6400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273296" y="3851147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8955" y="33527"/>
                </a:moveTo>
                <a:lnTo>
                  <a:pt x="13715" y="33527"/>
                </a:lnTo>
                <a:lnTo>
                  <a:pt x="1524" y="89915"/>
                </a:lnTo>
                <a:lnTo>
                  <a:pt x="0" y="94487"/>
                </a:lnTo>
                <a:lnTo>
                  <a:pt x="0" y="102107"/>
                </a:lnTo>
                <a:lnTo>
                  <a:pt x="1524" y="105155"/>
                </a:lnTo>
                <a:lnTo>
                  <a:pt x="4571" y="108203"/>
                </a:lnTo>
                <a:lnTo>
                  <a:pt x="10667" y="111251"/>
                </a:lnTo>
                <a:lnTo>
                  <a:pt x="18287" y="111251"/>
                </a:lnTo>
                <a:lnTo>
                  <a:pt x="21336" y="109727"/>
                </a:lnTo>
                <a:lnTo>
                  <a:pt x="30479" y="103631"/>
                </a:lnTo>
                <a:lnTo>
                  <a:pt x="33527" y="100584"/>
                </a:lnTo>
                <a:lnTo>
                  <a:pt x="19812" y="100584"/>
                </a:lnTo>
                <a:lnTo>
                  <a:pt x="18287" y="99060"/>
                </a:lnTo>
                <a:lnTo>
                  <a:pt x="18287" y="97536"/>
                </a:lnTo>
                <a:lnTo>
                  <a:pt x="16763" y="94487"/>
                </a:lnTo>
                <a:lnTo>
                  <a:pt x="16763" y="92963"/>
                </a:lnTo>
                <a:lnTo>
                  <a:pt x="18287" y="86867"/>
                </a:lnTo>
                <a:lnTo>
                  <a:pt x="28955" y="33527"/>
                </a:lnTo>
                <a:close/>
              </a:path>
              <a:path w="48895" h="111760">
                <a:moveTo>
                  <a:pt x="38100" y="94487"/>
                </a:moveTo>
                <a:lnTo>
                  <a:pt x="32003" y="94487"/>
                </a:lnTo>
                <a:lnTo>
                  <a:pt x="30479" y="97536"/>
                </a:lnTo>
                <a:lnTo>
                  <a:pt x="28955" y="97536"/>
                </a:lnTo>
                <a:lnTo>
                  <a:pt x="25907" y="99060"/>
                </a:lnTo>
                <a:lnTo>
                  <a:pt x="24383" y="100584"/>
                </a:lnTo>
                <a:lnTo>
                  <a:pt x="33527" y="100584"/>
                </a:lnTo>
                <a:lnTo>
                  <a:pt x="35051" y="99060"/>
                </a:lnTo>
                <a:lnTo>
                  <a:pt x="38100" y="94487"/>
                </a:lnTo>
                <a:close/>
              </a:path>
              <a:path w="48895" h="111760">
                <a:moveTo>
                  <a:pt x="35051" y="0"/>
                </a:moveTo>
                <a:lnTo>
                  <a:pt x="32003" y="0"/>
                </a:lnTo>
                <a:lnTo>
                  <a:pt x="28955" y="6096"/>
                </a:lnTo>
                <a:lnTo>
                  <a:pt x="25907" y="10667"/>
                </a:lnTo>
                <a:lnTo>
                  <a:pt x="19812" y="16763"/>
                </a:lnTo>
                <a:lnTo>
                  <a:pt x="16763" y="21336"/>
                </a:lnTo>
                <a:lnTo>
                  <a:pt x="12191" y="24384"/>
                </a:lnTo>
                <a:lnTo>
                  <a:pt x="9143" y="25907"/>
                </a:lnTo>
                <a:lnTo>
                  <a:pt x="4571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7" y="25907"/>
                </a:lnTo>
                <a:lnTo>
                  <a:pt x="28955" y="2590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3659123" y="3851147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8955" y="33527"/>
                </a:moveTo>
                <a:lnTo>
                  <a:pt x="13715" y="33527"/>
                </a:lnTo>
                <a:lnTo>
                  <a:pt x="1524" y="89915"/>
                </a:lnTo>
                <a:lnTo>
                  <a:pt x="0" y="94487"/>
                </a:lnTo>
                <a:lnTo>
                  <a:pt x="0" y="102107"/>
                </a:lnTo>
                <a:lnTo>
                  <a:pt x="1524" y="105155"/>
                </a:lnTo>
                <a:lnTo>
                  <a:pt x="3048" y="106679"/>
                </a:lnTo>
                <a:lnTo>
                  <a:pt x="6096" y="108203"/>
                </a:lnTo>
                <a:lnTo>
                  <a:pt x="7620" y="109727"/>
                </a:lnTo>
                <a:lnTo>
                  <a:pt x="10667" y="111251"/>
                </a:lnTo>
                <a:lnTo>
                  <a:pt x="16763" y="111251"/>
                </a:lnTo>
                <a:lnTo>
                  <a:pt x="21336" y="109727"/>
                </a:lnTo>
                <a:lnTo>
                  <a:pt x="30479" y="103631"/>
                </a:lnTo>
                <a:lnTo>
                  <a:pt x="33527" y="100584"/>
                </a:lnTo>
                <a:lnTo>
                  <a:pt x="19812" y="100584"/>
                </a:lnTo>
                <a:lnTo>
                  <a:pt x="16763" y="97536"/>
                </a:lnTo>
                <a:lnTo>
                  <a:pt x="15239" y="94487"/>
                </a:lnTo>
                <a:lnTo>
                  <a:pt x="15239" y="92963"/>
                </a:lnTo>
                <a:lnTo>
                  <a:pt x="16763" y="86867"/>
                </a:lnTo>
                <a:lnTo>
                  <a:pt x="28955" y="33527"/>
                </a:lnTo>
                <a:close/>
              </a:path>
              <a:path w="48895" h="111760">
                <a:moveTo>
                  <a:pt x="36575" y="94487"/>
                </a:moveTo>
                <a:lnTo>
                  <a:pt x="33527" y="94487"/>
                </a:lnTo>
                <a:lnTo>
                  <a:pt x="30479" y="97536"/>
                </a:lnTo>
                <a:lnTo>
                  <a:pt x="28955" y="97536"/>
                </a:lnTo>
                <a:lnTo>
                  <a:pt x="25908" y="99060"/>
                </a:lnTo>
                <a:lnTo>
                  <a:pt x="24384" y="100584"/>
                </a:lnTo>
                <a:lnTo>
                  <a:pt x="33527" y="100584"/>
                </a:lnTo>
                <a:lnTo>
                  <a:pt x="35051" y="99060"/>
                </a:lnTo>
                <a:lnTo>
                  <a:pt x="36575" y="94487"/>
                </a:lnTo>
                <a:close/>
              </a:path>
              <a:path w="48895" h="111760">
                <a:moveTo>
                  <a:pt x="35051" y="0"/>
                </a:moveTo>
                <a:lnTo>
                  <a:pt x="33527" y="0"/>
                </a:lnTo>
                <a:lnTo>
                  <a:pt x="28955" y="6096"/>
                </a:lnTo>
                <a:lnTo>
                  <a:pt x="25908" y="10667"/>
                </a:lnTo>
                <a:lnTo>
                  <a:pt x="15239" y="21336"/>
                </a:lnTo>
                <a:lnTo>
                  <a:pt x="13715" y="24384"/>
                </a:lnTo>
                <a:lnTo>
                  <a:pt x="9143" y="25907"/>
                </a:lnTo>
                <a:lnTo>
                  <a:pt x="4572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3" y="33527"/>
                </a:lnTo>
                <a:lnTo>
                  <a:pt x="48767" y="25907"/>
                </a:lnTo>
                <a:lnTo>
                  <a:pt x="30479" y="2590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3441191" y="3877055"/>
            <a:ext cx="109855" cy="123825"/>
          </a:xfrm>
          <a:custGeom>
            <a:avLst/>
            <a:gdLst/>
            <a:ahLst/>
            <a:cxnLst/>
            <a:rect l="l" t="t" r="r" b="b"/>
            <a:pathLst>
              <a:path w="109854" h="123825">
                <a:moveTo>
                  <a:pt x="15240" y="105156"/>
                </a:moveTo>
                <a:lnTo>
                  <a:pt x="7620" y="105156"/>
                </a:lnTo>
                <a:lnTo>
                  <a:pt x="4572" y="106680"/>
                </a:lnTo>
                <a:lnTo>
                  <a:pt x="0" y="111252"/>
                </a:lnTo>
                <a:lnTo>
                  <a:pt x="0" y="117348"/>
                </a:lnTo>
                <a:lnTo>
                  <a:pt x="1524" y="120396"/>
                </a:lnTo>
                <a:lnTo>
                  <a:pt x="3048" y="121920"/>
                </a:lnTo>
                <a:lnTo>
                  <a:pt x="6096" y="123444"/>
                </a:lnTo>
                <a:lnTo>
                  <a:pt x="13716" y="123444"/>
                </a:lnTo>
                <a:lnTo>
                  <a:pt x="32004" y="114300"/>
                </a:lnTo>
                <a:lnTo>
                  <a:pt x="38100" y="108204"/>
                </a:lnTo>
                <a:lnTo>
                  <a:pt x="21336" y="108204"/>
                </a:lnTo>
                <a:lnTo>
                  <a:pt x="15240" y="105156"/>
                </a:lnTo>
                <a:close/>
              </a:path>
              <a:path w="109854" h="123825">
                <a:moveTo>
                  <a:pt x="48768" y="4572"/>
                </a:moveTo>
                <a:lnTo>
                  <a:pt x="21336" y="4572"/>
                </a:lnTo>
                <a:lnTo>
                  <a:pt x="24384" y="6096"/>
                </a:lnTo>
                <a:lnTo>
                  <a:pt x="25908" y="7620"/>
                </a:lnTo>
                <a:lnTo>
                  <a:pt x="25908" y="10668"/>
                </a:lnTo>
                <a:lnTo>
                  <a:pt x="28956" y="16764"/>
                </a:lnTo>
                <a:lnTo>
                  <a:pt x="28956" y="18288"/>
                </a:lnTo>
                <a:lnTo>
                  <a:pt x="47244" y="80772"/>
                </a:lnTo>
                <a:lnTo>
                  <a:pt x="38100" y="94488"/>
                </a:lnTo>
                <a:lnTo>
                  <a:pt x="33528" y="100584"/>
                </a:lnTo>
                <a:lnTo>
                  <a:pt x="25908" y="108204"/>
                </a:lnTo>
                <a:lnTo>
                  <a:pt x="38100" y="108204"/>
                </a:lnTo>
                <a:lnTo>
                  <a:pt x="42672" y="99060"/>
                </a:lnTo>
                <a:lnTo>
                  <a:pt x="65701" y="62484"/>
                </a:lnTo>
                <a:lnTo>
                  <a:pt x="57912" y="62484"/>
                </a:lnTo>
                <a:lnTo>
                  <a:pt x="47244" y="21336"/>
                </a:lnTo>
                <a:lnTo>
                  <a:pt x="45720" y="16764"/>
                </a:lnTo>
                <a:lnTo>
                  <a:pt x="45720" y="9144"/>
                </a:lnTo>
                <a:lnTo>
                  <a:pt x="48768" y="6096"/>
                </a:lnTo>
                <a:lnTo>
                  <a:pt x="48768" y="4572"/>
                </a:lnTo>
                <a:close/>
              </a:path>
              <a:path w="109854" h="123825">
                <a:moveTo>
                  <a:pt x="103632" y="4572"/>
                </a:moveTo>
                <a:lnTo>
                  <a:pt x="88392" y="4572"/>
                </a:lnTo>
                <a:lnTo>
                  <a:pt x="88392" y="6096"/>
                </a:lnTo>
                <a:lnTo>
                  <a:pt x="89916" y="7620"/>
                </a:lnTo>
                <a:lnTo>
                  <a:pt x="88392" y="9144"/>
                </a:lnTo>
                <a:lnTo>
                  <a:pt x="88392" y="12192"/>
                </a:lnTo>
                <a:lnTo>
                  <a:pt x="86868" y="13716"/>
                </a:lnTo>
                <a:lnTo>
                  <a:pt x="85344" y="16764"/>
                </a:lnTo>
                <a:lnTo>
                  <a:pt x="57912" y="62484"/>
                </a:lnTo>
                <a:lnTo>
                  <a:pt x="65701" y="62484"/>
                </a:lnTo>
                <a:lnTo>
                  <a:pt x="94487" y="16764"/>
                </a:lnTo>
                <a:lnTo>
                  <a:pt x="94487" y="13716"/>
                </a:lnTo>
                <a:lnTo>
                  <a:pt x="96012" y="10668"/>
                </a:lnTo>
                <a:lnTo>
                  <a:pt x="97536" y="10668"/>
                </a:lnTo>
                <a:lnTo>
                  <a:pt x="99060" y="7620"/>
                </a:lnTo>
                <a:lnTo>
                  <a:pt x="100584" y="6096"/>
                </a:lnTo>
                <a:lnTo>
                  <a:pt x="102108" y="6096"/>
                </a:lnTo>
                <a:lnTo>
                  <a:pt x="103632" y="4572"/>
                </a:lnTo>
                <a:close/>
              </a:path>
              <a:path w="109854" h="123825">
                <a:moveTo>
                  <a:pt x="56387" y="0"/>
                </a:moveTo>
                <a:lnTo>
                  <a:pt x="19812" y="0"/>
                </a:lnTo>
                <a:lnTo>
                  <a:pt x="18287" y="4572"/>
                </a:lnTo>
                <a:lnTo>
                  <a:pt x="56387" y="4572"/>
                </a:lnTo>
                <a:lnTo>
                  <a:pt x="56387" y="0"/>
                </a:lnTo>
                <a:close/>
              </a:path>
              <a:path w="109854" h="123825">
                <a:moveTo>
                  <a:pt x="109728" y="0"/>
                </a:moveTo>
                <a:lnTo>
                  <a:pt x="82296" y="0"/>
                </a:lnTo>
                <a:lnTo>
                  <a:pt x="80772" y="4572"/>
                </a:lnTo>
                <a:lnTo>
                  <a:pt x="108204" y="4572"/>
                </a:lnTo>
                <a:lnTo>
                  <a:pt x="109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811523" y="389610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3811523" y="393039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808988" y="4562855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290572" y="4562855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813560" y="5090159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286000" y="5090159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795272" y="5068823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2503931" y="5068823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2845307" y="5132832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5"/>
                </a:moveTo>
                <a:lnTo>
                  <a:pt x="1524" y="120395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20395"/>
                </a:lnTo>
                <a:close/>
              </a:path>
              <a:path w="47625" h="123825">
                <a:moveTo>
                  <a:pt x="33528" y="117347"/>
                </a:moveTo>
                <a:lnTo>
                  <a:pt x="13716" y="117347"/>
                </a:lnTo>
                <a:lnTo>
                  <a:pt x="10668" y="120395"/>
                </a:lnTo>
                <a:lnTo>
                  <a:pt x="41148" y="120395"/>
                </a:lnTo>
                <a:lnTo>
                  <a:pt x="38100" y="118871"/>
                </a:lnTo>
                <a:lnTo>
                  <a:pt x="36575" y="118871"/>
                </a:lnTo>
                <a:lnTo>
                  <a:pt x="33528" y="117347"/>
                </a:lnTo>
                <a:close/>
              </a:path>
              <a:path w="47625" h="123825">
                <a:moveTo>
                  <a:pt x="30480" y="13715"/>
                </a:moveTo>
                <a:lnTo>
                  <a:pt x="10668" y="13715"/>
                </a:lnTo>
                <a:lnTo>
                  <a:pt x="12192" y="15239"/>
                </a:lnTo>
                <a:lnTo>
                  <a:pt x="13716" y="15239"/>
                </a:lnTo>
                <a:lnTo>
                  <a:pt x="15240" y="16763"/>
                </a:lnTo>
                <a:lnTo>
                  <a:pt x="15240" y="19812"/>
                </a:lnTo>
                <a:lnTo>
                  <a:pt x="16764" y="22859"/>
                </a:lnTo>
                <a:lnTo>
                  <a:pt x="16764" y="114300"/>
                </a:lnTo>
                <a:lnTo>
                  <a:pt x="15240" y="115823"/>
                </a:lnTo>
                <a:lnTo>
                  <a:pt x="15240" y="117347"/>
                </a:lnTo>
                <a:lnTo>
                  <a:pt x="32004" y="117347"/>
                </a:lnTo>
                <a:lnTo>
                  <a:pt x="32004" y="114300"/>
                </a:lnTo>
                <a:lnTo>
                  <a:pt x="30480" y="109727"/>
                </a:lnTo>
                <a:lnTo>
                  <a:pt x="30480" y="13715"/>
                </a:lnTo>
                <a:close/>
              </a:path>
              <a:path w="47625" h="123825">
                <a:moveTo>
                  <a:pt x="30480" y="0"/>
                </a:moveTo>
                <a:lnTo>
                  <a:pt x="27431" y="0"/>
                </a:lnTo>
                <a:lnTo>
                  <a:pt x="0" y="13715"/>
                </a:lnTo>
                <a:lnTo>
                  <a:pt x="0" y="16763"/>
                </a:lnTo>
                <a:lnTo>
                  <a:pt x="6096" y="13715"/>
                </a:lnTo>
                <a:lnTo>
                  <a:pt x="30480" y="1371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2679192" y="4875276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1920"/>
                </a:moveTo>
                <a:lnTo>
                  <a:pt x="1524" y="121920"/>
                </a:lnTo>
                <a:lnTo>
                  <a:pt x="1524" y="123444"/>
                </a:lnTo>
                <a:lnTo>
                  <a:pt x="48768" y="123444"/>
                </a:lnTo>
                <a:lnTo>
                  <a:pt x="48768" y="121920"/>
                </a:lnTo>
                <a:close/>
              </a:path>
              <a:path w="48894" h="123825">
                <a:moveTo>
                  <a:pt x="38100" y="120396"/>
                </a:moveTo>
                <a:lnTo>
                  <a:pt x="10668" y="120396"/>
                </a:lnTo>
                <a:lnTo>
                  <a:pt x="7619" y="121920"/>
                </a:lnTo>
                <a:lnTo>
                  <a:pt x="42671" y="121920"/>
                </a:lnTo>
                <a:lnTo>
                  <a:pt x="38100" y="120396"/>
                </a:lnTo>
                <a:close/>
              </a:path>
              <a:path w="48894" h="123825">
                <a:moveTo>
                  <a:pt x="32003" y="13715"/>
                </a:moveTo>
                <a:lnTo>
                  <a:pt x="12191" y="13715"/>
                </a:lnTo>
                <a:lnTo>
                  <a:pt x="15239" y="16763"/>
                </a:lnTo>
                <a:lnTo>
                  <a:pt x="15239" y="18287"/>
                </a:lnTo>
                <a:lnTo>
                  <a:pt x="16763" y="19812"/>
                </a:lnTo>
                <a:lnTo>
                  <a:pt x="16763" y="115824"/>
                </a:lnTo>
                <a:lnTo>
                  <a:pt x="12191" y="120396"/>
                </a:lnTo>
                <a:lnTo>
                  <a:pt x="36575" y="120396"/>
                </a:lnTo>
                <a:lnTo>
                  <a:pt x="32003" y="115824"/>
                </a:lnTo>
                <a:lnTo>
                  <a:pt x="32003" y="13715"/>
                </a:lnTo>
                <a:close/>
              </a:path>
              <a:path w="48894" h="123825">
                <a:moveTo>
                  <a:pt x="32003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967483" y="5394959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0395"/>
                </a:moveTo>
                <a:lnTo>
                  <a:pt x="1524" y="120395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0395"/>
                </a:lnTo>
                <a:close/>
              </a:path>
              <a:path w="47625" h="125095">
                <a:moveTo>
                  <a:pt x="36576" y="118872"/>
                </a:moveTo>
                <a:lnTo>
                  <a:pt x="12192" y="118872"/>
                </a:lnTo>
                <a:lnTo>
                  <a:pt x="10668" y="120395"/>
                </a:lnTo>
                <a:lnTo>
                  <a:pt x="38100" y="120395"/>
                </a:lnTo>
                <a:lnTo>
                  <a:pt x="36576" y="118872"/>
                </a:lnTo>
                <a:close/>
              </a:path>
              <a:path w="47625" h="125095">
                <a:moveTo>
                  <a:pt x="33528" y="15239"/>
                </a:moveTo>
                <a:lnTo>
                  <a:pt x="15240" y="15239"/>
                </a:lnTo>
                <a:lnTo>
                  <a:pt x="15240" y="16763"/>
                </a:lnTo>
                <a:lnTo>
                  <a:pt x="16764" y="19812"/>
                </a:lnTo>
                <a:lnTo>
                  <a:pt x="16764" y="114300"/>
                </a:lnTo>
                <a:lnTo>
                  <a:pt x="15240" y="115824"/>
                </a:lnTo>
                <a:lnTo>
                  <a:pt x="15240" y="117348"/>
                </a:lnTo>
                <a:lnTo>
                  <a:pt x="13716" y="118872"/>
                </a:lnTo>
                <a:lnTo>
                  <a:pt x="35052" y="118872"/>
                </a:lnTo>
                <a:lnTo>
                  <a:pt x="35052" y="117348"/>
                </a:lnTo>
                <a:lnTo>
                  <a:pt x="33528" y="115824"/>
                </a:lnTo>
                <a:lnTo>
                  <a:pt x="33528" y="15239"/>
                </a:lnTo>
                <a:close/>
              </a:path>
              <a:path w="47625" h="12509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4572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208276" y="5117591"/>
            <a:ext cx="48895" cy="127000"/>
          </a:xfrm>
          <a:custGeom>
            <a:avLst/>
            <a:gdLst/>
            <a:ahLst/>
            <a:cxnLst/>
            <a:rect l="l" t="t" r="r" b="b"/>
            <a:pathLst>
              <a:path w="48894" h="127000">
                <a:moveTo>
                  <a:pt x="48768" y="121920"/>
                </a:moveTo>
                <a:lnTo>
                  <a:pt x="3048" y="121920"/>
                </a:lnTo>
                <a:lnTo>
                  <a:pt x="3048" y="126492"/>
                </a:lnTo>
                <a:lnTo>
                  <a:pt x="48768" y="126492"/>
                </a:lnTo>
                <a:lnTo>
                  <a:pt x="48768" y="121920"/>
                </a:lnTo>
                <a:close/>
              </a:path>
              <a:path w="48894" h="127000">
                <a:moveTo>
                  <a:pt x="38100" y="120396"/>
                </a:moveTo>
                <a:lnTo>
                  <a:pt x="13716" y="120396"/>
                </a:lnTo>
                <a:lnTo>
                  <a:pt x="12192" y="121920"/>
                </a:lnTo>
                <a:lnTo>
                  <a:pt x="39624" y="121920"/>
                </a:lnTo>
                <a:lnTo>
                  <a:pt x="38100" y="120396"/>
                </a:lnTo>
                <a:close/>
              </a:path>
              <a:path w="48894" h="127000">
                <a:moveTo>
                  <a:pt x="33528" y="16763"/>
                </a:moveTo>
                <a:lnTo>
                  <a:pt x="15240" y="16763"/>
                </a:lnTo>
                <a:lnTo>
                  <a:pt x="16763" y="18287"/>
                </a:lnTo>
                <a:lnTo>
                  <a:pt x="18287" y="18287"/>
                </a:lnTo>
                <a:lnTo>
                  <a:pt x="18287" y="22860"/>
                </a:lnTo>
                <a:lnTo>
                  <a:pt x="19812" y="28956"/>
                </a:lnTo>
                <a:lnTo>
                  <a:pt x="19812" y="111252"/>
                </a:lnTo>
                <a:lnTo>
                  <a:pt x="18287" y="115824"/>
                </a:lnTo>
                <a:lnTo>
                  <a:pt x="18287" y="117348"/>
                </a:lnTo>
                <a:lnTo>
                  <a:pt x="16763" y="118872"/>
                </a:lnTo>
                <a:lnTo>
                  <a:pt x="16763" y="120396"/>
                </a:lnTo>
                <a:lnTo>
                  <a:pt x="36575" y="120396"/>
                </a:lnTo>
                <a:lnTo>
                  <a:pt x="35051" y="118872"/>
                </a:lnTo>
                <a:lnTo>
                  <a:pt x="35051" y="115824"/>
                </a:lnTo>
                <a:lnTo>
                  <a:pt x="33528" y="114300"/>
                </a:lnTo>
                <a:lnTo>
                  <a:pt x="33528" y="16763"/>
                </a:lnTo>
                <a:close/>
              </a:path>
              <a:path w="48894" h="127000">
                <a:moveTo>
                  <a:pt x="33528" y="0"/>
                </a:moveTo>
                <a:lnTo>
                  <a:pt x="30480" y="0"/>
                </a:lnTo>
                <a:lnTo>
                  <a:pt x="0" y="16763"/>
                </a:lnTo>
                <a:lnTo>
                  <a:pt x="1524" y="18287"/>
                </a:lnTo>
                <a:lnTo>
                  <a:pt x="6096" y="16763"/>
                </a:lnTo>
                <a:lnTo>
                  <a:pt x="33528" y="16763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196159" y="4867655"/>
            <a:ext cx="79172" cy="12649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962911" y="486765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6"/>
                </a:moveTo>
                <a:lnTo>
                  <a:pt x="1524" y="120396"/>
                </a:lnTo>
                <a:lnTo>
                  <a:pt x="1524" y="124968"/>
                </a:lnTo>
                <a:lnTo>
                  <a:pt x="48768" y="124968"/>
                </a:lnTo>
                <a:lnTo>
                  <a:pt x="48768" y="120396"/>
                </a:lnTo>
                <a:close/>
              </a:path>
              <a:path w="48894" h="125095">
                <a:moveTo>
                  <a:pt x="38100" y="118872"/>
                </a:moveTo>
                <a:lnTo>
                  <a:pt x="13715" y="118872"/>
                </a:lnTo>
                <a:lnTo>
                  <a:pt x="12192" y="120396"/>
                </a:lnTo>
                <a:lnTo>
                  <a:pt x="39624" y="120396"/>
                </a:lnTo>
                <a:lnTo>
                  <a:pt x="38100" y="118872"/>
                </a:lnTo>
                <a:close/>
              </a:path>
              <a:path w="48894" h="125095">
                <a:moveTo>
                  <a:pt x="33527" y="15240"/>
                </a:moveTo>
                <a:lnTo>
                  <a:pt x="13715" y="15240"/>
                </a:lnTo>
                <a:lnTo>
                  <a:pt x="15239" y="16764"/>
                </a:lnTo>
                <a:lnTo>
                  <a:pt x="16763" y="19812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18872"/>
                </a:lnTo>
                <a:lnTo>
                  <a:pt x="36575" y="118872"/>
                </a:lnTo>
                <a:lnTo>
                  <a:pt x="33527" y="115824"/>
                </a:lnTo>
                <a:lnTo>
                  <a:pt x="33527" y="15240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5240"/>
                </a:lnTo>
                <a:lnTo>
                  <a:pt x="1524" y="16764"/>
                </a:lnTo>
                <a:lnTo>
                  <a:pt x="6095" y="15240"/>
                </a:lnTo>
                <a:lnTo>
                  <a:pt x="33527" y="1524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208276" y="4590288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20"/>
                </a:moveTo>
                <a:lnTo>
                  <a:pt x="3048" y="121920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1920"/>
                </a:lnTo>
                <a:close/>
              </a:path>
              <a:path w="48894" h="125095">
                <a:moveTo>
                  <a:pt x="39624" y="120396"/>
                </a:moveTo>
                <a:lnTo>
                  <a:pt x="12192" y="120396"/>
                </a:lnTo>
                <a:lnTo>
                  <a:pt x="9143" y="121920"/>
                </a:lnTo>
                <a:lnTo>
                  <a:pt x="44196" y="121920"/>
                </a:lnTo>
                <a:lnTo>
                  <a:pt x="39624" y="120396"/>
                </a:lnTo>
                <a:close/>
              </a:path>
              <a:path w="48894" h="125095">
                <a:moveTo>
                  <a:pt x="33528" y="15239"/>
                </a:moveTo>
                <a:lnTo>
                  <a:pt x="15240" y="15239"/>
                </a:lnTo>
                <a:lnTo>
                  <a:pt x="15240" y="16763"/>
                </a:lnTo>
                <a:lnTo>
                  <a:pt x="16763" y="18287"/>
                </a:lnTo>
                <a:lnTo>
                  <a:pt x="18287" y="18287"/>
                </a:lnTo>
                <a:lnTo>
                  <a:pt x="18287" y="22860"/>
                </a:lnTo>
                <a:lnTo>
                  <a:pt x="19812" y="28956"/>
                </a:lnTo>
                <a:lnTo>
                  <a:pt x="19812" y="109727"/>
                </a:lnTo>
                <a:lnTo>
                  <a:pt x="18287" y="114300"/>
                </a:lnTo>
                <a:lnTo>
                  <a:pt x="18287" y="115824"/>
                </a:lnTo>
                <a:lnTo>
                  <a:pt x="16763" y="117348"/>
                </a:lnTo>
                <a:lnTo>
                  <a:pt x="16763" y="118872"/>
                </a:lnTo>
                <a:lnTo>
                  <a:pt x="13716" y="120396"/>
                </a:lnTo>
                <a:lnTo>
                  <a:pt x="38100" y="120396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8" y="114300"/>
                </a:lnTo>
                <a:lnTo>
                  <a:pt x="33528" y="15239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16763"/>
                </a:lnTo>
                <a:lnTo>
                  <a:pt x="9143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546860" y="4986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7620" y="7620"/>
                </a:lnTo>
                <a:lnTo>
                  <a:pt x="16764" y="16763"/>
                </a:lnTo>
                <a:lnTo>
                  <a:pt x="19812" y="21336"/>
                </a:lnTo>
                <a:lnTo>
                  <a:pt x="21336" y="25908"/>
                </a:lnTo>
                <a:lnTo>
                  <a:pt x="25908" y="35051"/>
                </a:lnTo>
                <a:lnTo>
                  <a:pt x="33266" y="76247"/>
                </a:lnTo>
                <a:lnTo>
                  <a:pt x="33528" y="85344"/>
                </a:lnTo>
                <a:lnTo>
                  <a:pt x="33242" y="95107"/>
                </a:lnTo>
                <a:lnTo>
                  <a:pt x="32384" y="104012"/>
                </a:lnTo>
                <a:lnTo>
                  <a:pt x="30956" y="112347"/>
                </a:lnTo>
                <a:lnTo>
                  <a:pt x="28956" y="120396"/>
                </a:lnTo>
                <a:lnTo>
                  <a:pt x="27312" y="128111"/>
                </a:lnTo>
                <a:lnTo>
                  <a:pt x="5667" y="160901"/>
                </a:lnTo>
                <a:lnTo>
                  <a:pt x="0" y="164592"/>
                </a:lnTo>
                <a:lnTo>
                  <a:pt x="0" y="167639"/>
                </a:lnTo>
                <a:lnTo>
                  <a:pt x="36576" y="134112"/>
                </a:lnTo>
                <a:lnTo>
                  <a:pt x="49434" y="96607"/>
                </a:lnTo>
                <a:lnTo>
                  <a:pt x="50292" y="82296"/>
                </a:lnTo>
                <a:lnTo>
                  <a:pt x="49744" y="73175"/>
                </a:lnTo>
                <a:lnTo>
                  <a:pt x="48196" y="64198"/>
                </a:lnTo>
                <a:lnTo>
                  <a:pt x="45791" y="55506"/>
                </a:lnTo>
                <a:lnTo>
                  <a:pt x="42671" y="47244"/>
                </a:lnTo>
                <a:lnTo>
                  <a:pt x="39576" y="38385"/>
                </a:lnTo>
                <a:lnTo>
                  <a:pt x="13716" y="7620"/>
                </a:lnTo>
                <a:lnTo>
                  <a:pt x="7429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405127" y="4986528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47243" y="0"/>
                </a:moveTo>
                <a:lnTo>
                  <a:pt x="12191" y="33527"/>
                </a:lnTo>
                <a:lnTo>
                  <a:pt x="619" y="70389"/>
                </a:lnTo>
                <a:lnTo>
                  <a:pt x="0" y="83820"/>
                </a:lnTo>
                <a:lnTo>
                  <a:pt x="285" y="92963"/>
                </a:lnTo>
                <a:lnTo>
                  <a:pt x="13906" y="137350"/>
                </a:lnTo>
                <a:lnTo>
                  <a:pt x="41528" y="163949"/>
                </a:lnTo>
                <a:lnTo>
                  <a:pt x="47243" y="167639"/>
                </a:lnTo>
                <a:lnTo>
                  <a:pt x="47243" y="164592"/>
                </a:lnTo>
                <a:lnTo>
                  <a:pt x="28956" y="146304"/>
                </a:lnTo>
                <a:lnTo>
                  <a:pt x="25908" y="141732"/>
                </a:lnTo>
                <a:lnTo>
                  <a:pt x="24384" y="135636"/>
                </a:lnTo>
                <a:lnTo>
                  <a:pt x="22859" y="131063"/>
                </a:lnTo>
                <a:lnTo>
                  <a:pt x="21335" y="124968"/>
                </a:lnTo>
                <a:lnTo>
                  <a:pt x="19812" y="115824"/>
                </a:lnTo>
                <a:lnTo>
                  <a:pt x="18049" y="107775"/>
                </a:lnTo>
                <a:lnTo>
                  <a:pt x="17144" y="99441"/>
                </a:lnTo>
                <a:lnTo>
                  <a:pt x="16902" y="92963"/>
                </a:lnTo>
                <a:lnTo>
                  <a:pt x="16778" y="83820"/>
                </a:lnTo>
                <a:lnTo>
                  <a:pt x="16895" y="70389"/>
                </a:lnTo>
                <a:lnTo>
                  <a:pt x="24003" y="31813"/>
                </a:lnTo>
                <a:lnTo>
                  <a:pt x="30480" y="19812"/>
                </a:lnTo>
                <a:lnTo>
                  <a:pt x="35052" y="12192"/>
                </a:lnTo>
                <a:lnTo>
                  <a:pt x="41147" y="7620"/>
                </a:lnTo>
                <a:lnTo>
                  <a:pt x="47243" y="457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601467" y="5105400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41148" y="7620"/>
                </a:moveTo>
                <a:lnTo>
                  <a:pt x="25907" y="7620"/>
                </a:lnTo>
                <a:lnTo>
                  <a:pt x="32004" y="13715"/>
                </a:lnTo>
                <a:lnTo>
                  <a:pt x="33527" y="16763"/>
                </a:lnTo>
                <a:lnTo>
                  <a:pt x="33527" y="27432"/>
                </a:lnTo>
                <a:lnTo>
                  <a:pt x="30480" y="33527"/>
                </a:lnTo>
                <a:lnTo>
                  <a:pt x="0" y="67055"/>
                </a:lnTo>
                <a:lnTo>
                  <a:pt x="0" y="70103"/>
                </a:lnTo>
                <a:lnTo>
                  <a:pt x="41148" y="70103"/>
                </a:lnTo>
                <a:lnTo>
                  <a:pt x="43891" y="60960"/>
                </a:lnTo>
                <a:lnTo>
                  <a:pt x="12192" y="60960"/>
                </a:lnTo>
                <a:lnTo>
                  <a:pt x="13715" y="59436"/>
                </a:lnTo>
                <a:lnTo>
                  <a:pt x="18287" y="53339"/>
                </a:lnTo>
                <a:lnTo>
                  <a:pt x="27431" y="45720"/>
                </a:lnTo>
                <a:lnTo>
                  <a:pt x="33527" y="38100"/>
                </a:lnTo>
                <a:lnTo>
                  <a:pt x="36575" y="32003"/>
                </a:lnTo>
                <a:lnTo>
                  <a:pt x="39624" y="28955"/>
                </a:lnTo>
                <a:lnTo>
                  <a:pt x="41148" y="24384"/>
                </a:lnTo>
                <a:lnTo>
                  <a:pt x="41148" y="7620"/>
                </a:lnTo>
                <a:close/>
              </a:path>
              <a:path w="45719" h="70485">
                <a:moveTo>
                  <a:pt x="45719" y="54863"/>
                </a:moveTo>
                <a:lnTo>
                  <a:pt x="44195" y="54863"/>
                </a:lnTo>
                <a:lnTo>
                  <a:pt x="41148" y="57912"/>
                </a:lnTo>
                <a:lnTo>
                  <a:pt x="41148" y="59436"/>
                </a:lnTo>
                <a:lnTo>
                  <a:pt x="39624" y="60960"/>
                </a:lnTo>
                <a:lnTo>
                  <a:pt x="43891" y="60960"/>
                </a:lnTo>
                <a:lnTo>
                  <a:pt x="45719" y="54863"/>
                </a:lnTo>
                <a:close/>
              </a:path>
              <a:path w="45719" h="70485">
                <a:moveTo>
                  <a:pt x="27431" y="0"/>
                </a:moveTo>
                <a:lnTo>
                  <a:pt x="18287" y="0"/>
                </a:lnTo>
                <a:lnTo>
                  <a:pt x="12192" y="1524"/>
                </a:lnTo>
                <a:lnTo>
                  <a:pt x="6095" y="7620"/>
                </a:lnTo>
                <a:lnTo>
                  <a:pt x="3048" y="12191"/>
                </a:lnTo>
                <a:lnTo>
                  <a:pt x="1524" y="18287"/>
                </a:lnTo>
                <a:lnTo>
                  <a:pt x="4571" y="18287"/>
                </a:lnTo>
                <a:lnTo>
                  <a:pt x="6095" y="13715"/>
                </a:lnTo>
                <a:lnTo>
                  <a:pt x="7619" y="10667"/>
                </a:lnTo>
                <a:lnTo>
                  <a:pt x="13715" y="7620"/>
                </a:lnTo>
                <a:lnTo>
                  <a:pt x="41148" y="7620"/>
                </a:lnTo>
                <a:lnTo>
                  <a:pt x="32004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325880" y="5090159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6575" y="7619"/>
                </a:moveTo>
                <a:lnTo>
                  <a:pt x="22859" y="7619"/>
                </a:lnTo>
                <a:lnTo>
                  <a:pt x="25907" y="9143"/>
                </a:lnTo>
                <a:lnTo>
                  <a:pt x="32003" y="15239"/>
                </a:lnTo>
                <a:lnTo>
                  <a:pt x="33528" y="19812"/>
                </a:lnTo>
                <a:lnTo>
                  <a:pt x="33528" y="28955"/>
                </a:lnTo>
                <a:lnTo>
                  <a:pt x="30479" y="35051"/>
                </a:lnTo>
                <a:lnTo>
                  <a:pt x="25907" y="42672"/>
                </a:lnTo>
                <a:lnTo>
                  <a:pt x="21002" y="47791"/>
                </a:lnTo>
                <a:lnTo>
                  <a:pt x="15240" y="53911"/>
                </a:lnTo>
                <a:lnTo>
                  <a:pt x="8256" y="60960"/>
                </a:lnTo>
                <a:lnTo>
                  <a:pt x="0" y="68579"/>
                </a:lnTo>
                <a:lnTo>
                  <a:pt x="0" y="70103"/>
                </a:lnTo>
                <a:lnTo>
                  <a:pt x="39623" y="70103"/>
                </a:lnTo>
                <a:lnTo>
                  <a:pt x="42672" y="64007"/>
                </a:lnTo>
                <a:lnTo>
                  <a:pt x="10667" y="64007"/>
                </a:lnTo>
                <a:lnTo>
                  <a:pt x="12191" y="60960"/>
                </a:lnTo>
                <a:lnTo>
                  <a:pt x="18287" y="54863"/>
                </a:lnTo>
                <a:lnTo>
                  <a:pt x="25907" y="45719"/>
                </a:lnTo>
                <a:lnTo>
                  <a:pt x="32003" y="41148"/>
                </a:lnTo>
                <a:lnTo>
                  <a:pt x="38100" y="28955"/>
                </a:lnTo>
                <a:lnTo>
                  <a:pt x="39623" y="24384"/>
                </a:lnTo>
                <a:lnTo>
                  <a:pt x="41147" y="22860"/>
                </a:lnTo>
                <a:lnTo>
                  <a:pt x="41147" y="13715"/>
                </a:lnTo>
                <a:lnTo>
                  <a:pt x="38100" y="9143"/>
                </a:lnTo>
                <a:lnTo>
                  <a:pt x="36575" y="7619"/>
                </a:lnTo>
                <a:close/>
              </a:path>
              <a:path w="45719" h="70485">
                <a:moveTo>
                  <a:pt x="45719" y="57912"/>
                </a:moveTo>
                <a:lnTo>
                  <a:pt x="42671" y="57912"/>
                </a:lnTo>
                <a:lnTo>
                  <a:pt x="42671" y="59436"/>
                </a:lnTo>
                <a:lnTo>
                  <a:pt x="41147" y="60960"/>
                </a:lnTo>
                <a:lnTo>
                  <a:pt x="39623" y="60960"/>
                </a:lnTo>
                <a:lnTo>
                  <a:pt x="38100" y="62484"/>
                </a:lnTo>
                <a:lnTo>
                  <a:pt x="35051" y="62484"/>
                </a:lnTo>
                <a:lnTo>
                  <a:pt x="35051" y="64007"/>
                </a:lnTo>
                <a:lnTo>
                  <a:pt x="42672" y="64007"/>
                </a:lnTo>
                <a:lnTo>
                  <a:pt x="45719" y="57912"/>
                </a:lnTo>
                <a:close/>
              </a:path>
              <a:path w="45719" h="70485">
                <a:moveTo>
                  <a:pt x="27431" y="0"/>
                </a:moveTo>
                <a:lnTo>
                  <a:pt x="15239" y="0"/>
                </a:lnTo>
                <a:lnTo>
                  <a:pt x="12191" y="1524"/>
                </a:lnTo>
                <a:lnTo>
                  <a:pt x="4571" y="9143"/>
                </a:lnTo>
                <a:lnTo>
                  <a:pt x="3047" y="13715"/>
                </a:lnTo>
                <a:lnTo>
                  <a:pt x="1523" y="21336"/>
                </a:lnTo>
                <a:lnTo>
                  <a:pt x="4571" y="21336"/>
                </a:lnTo>
                <a:lnTo>
                  <a:pt x="4571" y="16763"/>
                </a:lnTo>
                <a:lnTo>
                  <a:pt x="12191" y="9143"/>
                </a:lnTo>
                <a:lnTo>
                  <a:pt x="15239" y="7619"/>
                </a:lnTo>
                <a:lnTo>
                  <a:pt x="36575" y="7619"/>
                </a:lnTo>
                <a:lnTo>
                  <a:pt x="35051" y="6095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750820" y="5213603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708148" y="52090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750820" y="516178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359151" y="505053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359151" y="508406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833372" y="547192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1828800" y="494461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650492" y="505053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650492" y="50840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2523744" y="5172455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2672" y="83820"/>
                </a:moveTo>
                <a:lnTo>
                  <a:pt x="10668" y="83820"/>
                </a:lnTo>
                <a:lnTo>
                  <a:pt x="18287" y="85344"/>
                </a:lnTo>
                <a:lnTo>
                  <a:pt x="24383" y="86868"/>
                </a:lnTo>
                <a:lnTo>
                  <a:pt x="35051" y="86868"/>
                </a:lnTo>
                <a:lnTo>
                  <a:pt x="42672" y="83820"/>
                </a:lnTo>
                <a:close/>
              </a:path>
              <a:path w="68580" h="86995">
                <a:moveTo>
                  <a:pt x="9143" y="56388"/>
                </a:moveTo>
                <a:lnTo>
                  <a:pt x="6095" y="56388"/>
                </a:lnTo>
                <a:lnTo>
                  <a:pt x="0" y="85344"/>
                </a:lnTo>
                <a:lnTo>
                  <a:pt x="4572" y="85344"/>
                </a:lnTo>
                <a:lnTo>
                  <a:pt x="4572" y="83820"/>
                </a:lnTo>
                <a:lnTo>
                  <a:pt x="42672" y="83820"/>
                </a:lnTo>
                <a:lnTo>
                  <a:pt x="46736" y="80772"/>
                </a:lnTo>
                <a:lnTo>
                  <a:pt x="24383" y="80772"/>
                </a:lnTo>
                <a:lnTo>
                  <a:pt x="19812" y="79248"/>
                </a:lnTo>
                <a:lnTo>
                  <a:pt x="15239" y="76200"/>
                </a:lnTo>
                <a:lnTo>
                  <a:pt x="10668" y="71628"/>
                </a:lnTo>
                <a:lnTo>
                  <a:pt x="9143" y="64008"/>
                </a:lnTo>
                <a:lnTo>
                  <a:pt x="9143" y="56388"/>
                </a:lnTo>
                <a:close/>
              </a:path>
              <a:path w="68580" h="86995">
                <a:moveTo>
                  <a:pt x="50292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4383" y="7620"/>
                </a:lnTo>
                <a:lnTo>
                  <a:pt x="18287" y="10668"/>
                </a:lnTo>
                <a:lnTo>
                  <a:pt x="13716" y="16764"/>
                </a:lnTo>
                <a:lnTo>
                  <a:pt x="12192" y="24384"/>
                </a:lnTo>
                <a:lnTo>
                  <a:pt x="12192" y="32004"/>
                </a:lnTo>
                <a:lnTo>
                  <a:pt x="13716" y="36576"/>
                </a:lnTo>
                <a:lnTo>
                  <a:pt x="21336" y="44196"/>
                </a:lnTo>
                <a:lnTo>
                  <a:pt x="36575" y="53340"/>
                </a:lnTo>
                <a:lnTo>
                  <a:pt x="42672" y="54864"/>
                </a:lnTo>
                <a:lnTo>
                  <a:pt x="44195" y="57912"/>
                </a:lnTo>
                <a:lnTo>
                  <a:pt x="47243" y="60960"/>
                </a:lnTo>
                <a:lnTo>
                  <a:pt x="47243" y="70104"/>
                </a:lnTo>
                <a:lnTo>
                  <a:pt x="44195" y="76200"/>
                </a:lnTo>
                <a:lnTo>
                  <a:pt x="41148" y="77724"/>
                </a:lnTo>
                <a:lnTo>
                  <a:pt x="36575" y="79248"/>
                </a:lnTo>
                <a:lnTo>
                  <a:pt x="33528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4863" y="76200"/>
                </a:lnTo>
                <a:lnTo>
                  <a:pt x="59436" y="70104"/>
                </a:lnTo>
                <a:lnTo>
                  <a:pt x="60960" y="62484"/>
                </a:lnTo>
                <a:lnTo>
                  <a:pt x="61626" y="55673"/>
                </a:lnTo>
                <a:lnTo>
                  <a:pt x="59436" y="49149"/>
                </a:lnTo>
                <a:lnTo>
                  <a:pt x="54959" y="43195"/>
                </a:lnTo>
                <a:lnTo>
                  <a:pt x="48768" y="38100"/>
                </a:lnTo>
                <a:lnTo>
                  <a:pt x="35051" y="32004"/>
                </a:lnTo>
                <a:lnTo>
                  <a:pt x="30480" y="30480"/>
                </a:lnTo>
                <a:lnTo>
                  <a:pt x="27431" y="27432"/>
                </a:lnTo>
                <a:lnTo>
                  <a:pt x="27431" y="24384"/>
                </a:lnTo>
                <a:lnTo>
                  <a:pt x="24383" y="18288"/>
                </a:lnTo>
                <a:lnTo>
                  <a:pt x="25907" y="15240"/>
                </a:lnTo>
                <a:lnTo>
                  <a:pt x="25907" y="12192"/>
                </a:lnTo>
                <a:lnTo>
                  <a:pt x="27431" y="9144"/>
                </a:lnTo>
                <a:lnTo>
                  <a:pt x="30480" y="9144"/>
                </a:lnTo>
                <a:lnTo>
                  <a:pt x="33528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6387" y="3048"/>
                </a:lnTo>
                <a:lnTo>
                  <a:pt x="50292" y="0"/>
                </a:lnTo>
                <a:close/>
              </a:path>
              <a:path w="68580" h="86995">
                <a:moveTo>
                  <a:pt x="67296" y="6096"/>
                </a:moveTo>
                <a:lnTo>
                  <a:pt x="47243" y="6096"/>
                </a:lnTo>
                <a:lnTo>
                  <a:pt x="53339" y="9144"/>
                </a:lnTo>
                <a:lnTo>
                  <a:pt x="56387" y="12192"/>
                </a:lnTo>
                <a:lnTo>
                  <a:pt x="57912" y="18288"/>
                </a:lnTo>
                <a:lnTo>
                  <a:pt x="59436" y="28956"/>
                </a:lnTo>
                <a:lnTo>
                  <a:pt x="62483" y="28956"/>
                </a:lnTo>
                <a:lnTo>
                  <a:pt x="67296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2208276" y="5433059"/>
            <a:ext cx="68580" cy="899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898904" y="5158740"/>
            <a:ext cx="67056" cy="8686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1894332" y="4631435"/>
            <a:ext cx="68580" cy="8686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1475232" y="5029200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5720" y="0"/>
                </a:moveTo>
                <a:lnTo>
                  <a:pt x="35052" y="0"/>
                </a:lnTo>
                <a:lnTo>
                  <a:pt x="27431" y="3048"/>
                </a:lnTo>
                <a:lnTo>
                  <a:pt x="13715" y="16763"/>
                </a:lnTo>
                <a:lnTo>
                  <a:pt x="12192" y="24384"/>
                </a:lnTo>
                <a:lnTo>
                  <a:pt x="10668" y="28955"/>
                </a:lnTo>
                <a:lnTo>
                  <a:pt x="13715" y="38100"/>
                </a:lnTo>
                <a:lnTo>
                  <a:pt x="15240" y="39624"/>
                </a:lnTo>
                <a:lnTo>
                  <a:pt x="27431" y="48767"/>
                </a:lnTo>
                <a:lnTo>
                  <a:pt x="36576" y="53339"/>
                </a:lnTo>
                <a:lnTo>
                  <a:pt x="45720" y="62484"/>
                </a:lnTo>
                <a:lnTo>
                  <a:pt x="45720" y="73151"/>
                </a:lnTo>
                <a:lnTo>
                  <a:pt x="44196" y="76200"/>
                </a:lnTo>
                <a:lnTo>
                  <a:pt x="39624" y="79248"/>
                </a:lnTo>
                <a:lnTo>
                  <a:pt x="36576" y="82296"/>
                </a:lnTo>
                <a:lnTo>
                  <a:pt x="33528" y="83820"/>
                </a:lnTo>
                <a:lnTo>
                  <a:pt x="10668" y="83820"/>
                </a:lnTo>
                <a:lnTo>
                  <a:pt x="16764" y="86867"/>
                </a:lnTo>
                <a:lnTo>
                  <a:pt x="35052" y="86867"/>
                </a:lnTo>
                <a:lnTo>
                  <a:pt x="42671" y="85344"/>
                </a:lnTo>
                <a:lnTo>
                  <a:pt x="47243" y="80772"/>
                </a:lnTo>
                <a:lnTo>
                  <a:pt x="54864" y="76200"/>
                </a:lnTo>
                <a:lnTo>
                  <a:pt x="59436" y="70103"/>
                </a:lnTo>
                <a:lnTo>
                  <a:pt x="60959" y="62484"/>
                </a:lnTo>
                <a:lnTo>
                  <a:pt x="60936" y="55673"/>
                </a:lnTo>
                <a:lnTo>
                  <a:pt x="58483" y="49149"/>
                </a:lnTo>
                <a:lnTo>
                  <a:pt x="53459" y="43195"/>
                </a:lnTo>
                <a:lnTo>
                  <a:pt x="45720" y="38100"/>
                </a:lnTo>
                <a:lnTo>
                  <a:pt x="35052" y="33527"/>
                </a:lnTo>
                <a:lnTo>
                  <a:pt x="25908" y="27432"/>
                </a:lnTo>
                <a:lnTo>
                  <a:pt x="24384" y="24384"/>
                </a:lnTo>
                <a:lnTo>
                  <a:pt x="22859" y="22860"/>
                </a:lnTo>
                <a:lnTo>
                  <a:pt x="22859" y="19812"/>
                </a:lnTo>
                <a:lnTo>
                  <a:pt x="24384" y="15239"/>
                </a:lnTo>
                <a:lnTo>
                  <a:pt x="24384" y="13715"/>
                </a:lnTo>
                <a:lnTo>
                  <a:pt x="28956" y="9144"/>
                </a:lnTo>
                <a:lnTo>
                  <a:pt x="33528" y="7620"/>
                </a:lnTo>
                <a:lnTo>
                  <a:pt x="36576" y="6096"/>
                </a:lnTo>
                <a:lnTo>
                  <a:pt x="67296" y="6096"/>
                </a:lnTo>
                <a:lnTo>
                  <a:pt x="67938" y="3048"/>
                </a:lnTo>
                <a:lnTo>
                  <a:pt x="53340" y="3048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8580" h="86995">
                <a:moveTo>
                  <a:pt x="9143" y="57912"/>
                </a:moveTo>
                <a:lnTo>
                  <a:pt x="6096" y="57912"/>
                </a:lnTo>
                <a:lnTo>
                  <a:pt x="0" y="85344"/>
                </a:lnTo>
                <a:lnTo>
                  <a:pt x="1524" y="85344"/>
                </a:lnTo>
                <a:lnTo>
                  <a:pt x="3048" y="83820"/>
                </a:lnTo>
                <a:lnTo>
                  <a:pt x="22859" y="83820"/>
                </a:lnTo>
                <a:lnTo>
                  <a:pt x="18287" y="80772"/>
                </a:lnTo>
                <a:lnTo>
                  <a:pt x="15240" y="76200"/>
                </a:lnTo>
                <a:lnTo>
                  <a:pt x="10668" y="71627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8580" h="86995">
                <a:moveTo>
                  <a:pt x="67296" y="6096"/>
                </a:moveTo>
                <a:lnTo>
                  <a:pt x="45720" y="6096"/>
                </a:lnTo>
                <a:lnTo>
                  <a:pt x="50292" y="7620"/>
                </a:lnTo>
                <a:lnTo>
                  <a:pt x="56387" y="13715"/>
                </a:lnTo>
                <a:lnTo>
                  <a:pt x="57912" y="19812"/>
                </a:lnTo>
                <a:lnTo>
                  <a:pt x="57912" y="28955"/>
                </a:lnTo>
                <a:lnTo>
                  <a:pt x="62484" y="28955"/>
                </a:lnTo>
                <a:lnTo>
                  <a:pt x="67296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2484" y="3048"/>
                </a:lnTo>
                <a:lnTo>
                  <a:pt x="67938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255775" y="4992623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5532" y="121920"/>
                </a:lnTo>
                <a:lnTo>
                  <a:pt x="65532" y="118872"/>
                </a:lnTo>
                <a:close/>
              </a:path>
              <a:path w="128269" h="121920">
                <a:moveTo>
                  <a:pt x="47243" y="3048"/>
                </a:moveTo>
                <a:lnTo>
                  <a:pt x="1524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2192" y="7620"/>
                </a:lnTo>
                <a:lnTo>
                  <a:pt x="13715" y="9143"/>
                </a:lnTo>
                <a:lnTo>
                  <a:pt x="13715" y="10667"/>
                </a:lnTo>
                <a:lnTo>
                  <a:pt x="15240" y="13715"/>
                </a:lnTo>
                <a:lnTo>
                  <a:pt x="18287" y="21336"/>
                </a:lnTo>
                <a:lnTo>
                  <a:pt x="41148" y="71627"/>
                </a:lnTo>
                <a:lnTo>
                  <a:pt x="35052" y="100584"/>
                </a:lnTo>
                <a:lnTo>
                  <a:pt x="32004" y="112775"/>
                </a:lnTo>
                <a:lnTo>
                  <a:pt x="27432" y="117348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1815" y="115824"/>
                </a:lnTo>
                <a:lnTo>
                  <a:pt x="50292" y="112775"/>
                </a:lnTo>
                <a:lnTo>
                  <a:pt x="50292" y="108203"/>
                </a:lnTo>
                <a:lnTo>
                  <a:pt x="53340" y="100584"/>
                </a:lnTo>
                <a:lnTo>
                  <a:pt x="59436" y="70103"/>
                </a:lnTo>
                <a:lnTo>
                  <a:pt x="65785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6576" y="16763"/>
                </a:lnTo>
                <a:lnTo>
                  <a:pt x="36576" y="7620"/>
                </a:lnTo>
                <a:lnTo>
                  <a:pt x="38100" y="6096"/>
                </a:lnTo>
                <a:lnTo>
                  <a:pt x="41148" y="6096"/>
                </a:lnTo>
                <a:lnTo>
                  <a:pt x="47243" y="3048"/>
                </a:lnTo>
                <a:close/>
              </a:path>
              <a:path w="128269" h="121920">
                <a:moveTo>
                  <a:pt x="115824" y="6096"/>
                </a:moveTo>
                <a:lnTo>
                  <a:pt x="96012" y="6096"/>
                </a:lnTo>
                <a:lnTo>
                  <a:pt x="97536" y="7620"/>
                </a:lnTo>
                <a:lnTo>
                  <a:pt x="97536" y="10667"/>
                </a:lnTo>
                <a:lnTo>
                  <a:pt x="96012" y="13715"/>
                </a:lnTo>
                <a:lnTo>
                  <a:pt x="92964" y="18287"/>
                </a:lnTo>
                <a:lnTo>
                  <a:pt x="88392" y="24384"/>
                </a:lnTo>
                <a:lnTo>
                  <a:pt x="57912" y="62484"/>
                </a:lnTo>
                <a:lnTo>
                  <a:pt x="65785" y="62484"/>
                </a:lnTo>
                <a:lnTo>
                  <a:pt x="97536" y="24384"/>
                </a:lnTo>
                <a:lnTo>
                  <a:pt x="103632" y="18287"/>
                </a:lnTo>
                <a:lnTo>
                  <a:pt x="106680" y="13715"/>
                </a:lnTo>
                <a:lnTo>
                  <a:pt x="112776" y="7620"/>
                </a:lnTo>
                <a:lnTo>
                  <a:pt x="115824" y="6096"/>
                </a:lnTo>
                <a:close/>
              </a:path>
              <a:path w="128269" h="121920">
                <a:moveTo>
                  <a:pt x="124968" y="3048"/>
                </a:moveTo>
                <a:lnTo>
                  <a:pt x="88392" y="3048"/>
                </a:lnTo>
                <a:lnTo>
                  <a:pt x="91440" y="4572"/>
                </a:lnTo>
                <a:lnTo>
                  <a:pt x="92964" y="4572"/>
                </a:lnTo>
                <a:lnTo>
                  <a:pt x="94487" y="6096"/>
                </a:lnTo>
                <a:lnTo>
                  <a:pt x="118872" y="6096"/>
                </a:lnTo>
                <a:lnTo>
                  <a:pt x="123443" y="4572"/>
                </a:lnTo>
                <a:lnTo>
                  <a:pt x="124968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3108960" y="5021579"/>
            <a:ext cx="169163" cy="9448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334255" y="498652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4572"/>
                </a:lnTo>
                <a:lnTo>
                  <a:pt x="6096" y="9144"/>
                </a:lnTo>
                <a:lnTo>
                  <a:pt x="10668" y="12192"/>
                </a:lnTo>
                <a:lnTo>
                  <a:pt x="15240" y="16763"/>
                </a:lnTo>
                <a:lnTo>
                  <a:pt x="30075" y="59197"/>
                </a:lnTo>
                <a:lnTo>
                  <a:pt x="32004" y="85344"/>
                </a:lnTo>
                <a:lnTo>
                  <a:pt x="31718" y="95107"/>
                </a:lnTo>
                <a:lnTo>
                  <a:pt x="30861" y="104012"/>
                </a:lnTo>
                <a:lnTo>
                  <a:pt x="29432" y="112347"/>
                </a:lnTo>
                <a:lnTo>
                  <a:pt x="27432" y="120396"/>
                </a:lnTo>
                <a:lnTo>
                  <a:pt x="26003" y="128111"/>
                </a:lnTo>
                <a:lnTo>
                  <a:pt x="0" y="164592"/>
                </a:lnTo>
                <a:lnTo>
                  <a:pt x="0" y="167639"/>
                </a:lnTo>
                <a:lnTo>
                  <a:pt x="35052" y="134112"/>
                </a:lnTo>
                <a:lnTo>
                  <a:pt x="48125" y="96607"/>
                </a:lnTo>
                <a:lnTo>
                  <a:pt x="48768" y="82296"/>
                </a:lnTo>
                <a:lnTo>
                  <a:pt x="48458" y="73818"/>
                </a:lnTo>
                <a:lnTo>
                  <a:pt x="33909" y="30099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3998976" y="4986528"/>
            <a:ext cx="263651" cy="16763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3752088" y="4986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6096" y="9144"/>
                </a:lnTo>
                <a:lnTo>
                  <a:pt x="12191" y="12192"/>
                </a:lnTo>
                <a:lnTo>
                  <a:pt x="13715" y="16763"/>
                </a:lnTo>
                <a:lnTo>
                  <a:pt x="30479" y="51816"/>
                </a:lnTo>
                <a:lnTo>
                  <a:pt x="33527" y="85344"/>
                </a:lnTo>
                <a:lnTo>
                  <a:pt x="33242" y="95107"/>
                </a:lnTo>
                <a:lnTo>
                  <a:pt x="32385" y="104012"/>
                </a:lnTo>
                <a:lnTo>
                  <a:pt x="30956" y="112347"/>
                </a:lnTo>
                <a:lnTo>
                  <a:pt x="28956" y="120396"/>
                </a:lnTo>
                <a:lnTo>
                  <a:pt x="27289" y="128111"/>
                </a:lnTo>
                <a:lnTo>
                  <a:pt x="24765" y="135255"/>
                </a:lnTo>
                <a:lnTo>
                  <a:pt x="21669" y="141827"/>
                </a:lnTo>
                <a:lnTo>
                  <a:pt x="18287" y="147827"/>
                </a:lnTo>
                <a:lnTo>
                  <a:pt x="12191" y="153924"/>
                </a:lnTo>
                <a:lnTo>
                  <a:pt x="7620" y="160020"/>
                </a:lnTo>
                <a:lnTo>
                  <a:pt x="0" y="164592"/>
                </a:lnTo>
                <a:lnTo>
                  <a:pt x="0" y="167639"/>
                </a:lnTo>
                <a:lnTo>
                  <a:pt x="35051" y="134112"/>
                </a:lnTo>
                <a:lnTo>
                  <a:pt x="49410" y="96607"/>
                </a:lnTo>
                <a:lnTo>
                  <a:pt x="50291" y="82296"/>
                </a:lnTo>
                <a:lnTo>
                  <a:pt x="49744" y="73818"/>
                </a:lnTo>
                <a:lnTo>
                  <a:pt x="34480" y="30099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3631691" y="49865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3716" y="33527"/>
                </a:lnTo>
                <a:lnTo>
                  <a:pt x="857" y="70389"/>
                </a:lnTo>
                <a:lnTo>
                  <a:pt x="0" y="83820"/>
                </a:lnTo>
                <a:lnTo>
                  <a:pt x="333" y="93606"/>
                </a:lnTo>
                <a:lnTo>
                  <a:pt x="15811" y="137350"/>
                </a:lnTo>
                <a:lnTo>
                  <a:pt x="43719" y="163949"/>
                </a:lnTo>
                <a:lnTo>
                  <a:pt x="50292" y="167639"/>
                </a:lnTo>
                <a:lnTo>
                  <a:pt x="50292" y="164592"/>
                </a:lnTo>
                <a:lnTo>
                  <a:pt x="42672" y="160020"/>
                </a:lnTo>
                <a:lnTo>
                  <a:pt x="39600" y="155424"/>
                </a:lnTo>
                <a:lnTo>
                  <a:pt x="35052" y="150875"/>
                </a:lnTo>
                <a:lnTo>
                  <a:pt x="28956" y="141732"/>
                </a:lnTo>
                <a:lnTo>
                  <a:pt x="25908" y="135636"/>
                </a:lnTo>
                <a:lnTo>
                  <a:pt x="22860" y="131063"/>
                </a:lnTo>
                <a:lnTo>
                  <a:pt x="18369" y="93606"/>
                </a:lnTo>
                <a:lnTo>
                  <a:pt x="18478" y="64008"/>
                </a:lnTo>
                <a:lnTo>
                  <a:pt x="28598" y="25812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3553967" y="5090159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7337" y="7619"/>
                </a:moveTo>
                <a:lnTo>
                  <a:pt x="22860" y="7619"/>
                </a:lnTo>
                <a:lnTo>
                  <a:pt x="25908" y="9143"/>
                </a:lnTo>
                <a:lnTo>
                  <a:pt x="27432" y="12191"/>
                </a:lnTo>
                <a:lnTo>
                  <a:pt x="30480" y="15239"/>
                </a:lnTo>
                <a:lnTo>
                  <a:pt x="32004" y="19812"/>
                </a:lnTo>
                <a:lnTo>
                  <a:pt x="32004" y="28955"/>
                </a:lnTo>
                <a:lnTo>
                  <a:pt x="28956" y="35051"/>
                </a:lnTo>
                <a:lnTo>
                  <a:pt x="25908" y="42672"/>
                </a:lnTo>
                <a:lnTo>
                  <a:pt x="21002" y="47791"/>
                </a:lnTo>
                <a:lnTo>
                  <a:pt x="15239" y="53911"/>
                </a:lnTo>
                <a:lnTo>
                  <a:pt x="8256" y="60960"/>
                </a:lnTo>
                <a:lnTo>
                  <a:pt x="0" y="68579"/>
                </a:lnTo>
                <a:lnTo>
                  <a:pt x="0" y="70103"/>
                </a:lnTo>
                <a:lnTo>
                  <a:pt x="41148" y="70103"/>
                </a:lnTo>
                <a:lnTo>
                  <a:pt x="43434" y="64007"/>
                </a:lnTo>
                <a:lnTo>
                  <a:pt x="10668" y="64007"/>
                </a:lnTo>
                <a:lnTo>
                  <a:pt x="12192" y="60960"/>
                </a:lnTo>
                <a:lnTo>
                  <a:pt x="32004" y="41148"/>
                </a:lnTo>
                <a:lnTo>
                  <a:pt x="36576" y="35051"/>
                </a:lnTo>
                <a:lnTo>
                  <a:pt x="38100" y="28955"/>
                </a:lnTo>
                <a:lnTo>
                  <a:pt x="39624" y="24384"/>
                </a:lnTo>
                <a:lnTo>
                  <a:pt x="41148" y="22860"/>
                </a:lnTo>
                <a:lnTo>
                  <a:pt x="41148" y="13715"/>
                </a:lnTo>
                <a:lnTo>
                  <a:pt x="39624" y="9143"/>
                </a:lnTo>
                <a:lnTo>
                  <a:pt x="37337" y="7619"/>
                </a:lnTo>
                <a:close/>
              </a:path>
              <a:path w="45720" h="70485">
                <a:moveTo>
                  <a:pt x="45720" y="57912"/>
                </a:moveTo>
                <a:lnTo>
                  <a:pt x="44196" y="57912"/>
                </a:lnTo>
                <a:lnTo>
                  <a:pt x="39624" y="62484"/>
                </a:lnTo>
                <a:lnTo>
                  <a:pt x="36576" y="62484"/>
                </a:lnTo>
                <a:lnTo>
                  <a:pt x="35052" y="64007"/>
                </a:lnTo>
                <a:lnTo>
                  <a:pt x="43434" y="64007"/>
                </a:lnTo>
                <a:lnTo>
                  <a:pt x="45720" y="57912"/>
                </a:lnTo>
                <a:close/>
              </a:path>
              <a:path w="45720" h="70485">
                <a:moveTo>
                  <a:pt x="2743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7620" y="4572"/>
                </a:lnTo>
                <a:lnTo>
                  <a:pt x="4572" y="9143"/>
                </a:lnTo>
                <a:lnTo>
                  <a:pt x="3048" y="13715"/>
                </a:lnTo>
                <a:lnTo>
                  <a:pt x="3048" y="19812"/>
                </a:lnTo>
                <a:lnTo>
                  <a:pt x="4572" y="19812"/>
                </a:lnTo>
                <a:lnTo>
                  <a:pt x="4572" y="16763"/>
                </a:lnTo>
                <a:lnTo>
                  <a:pt x="6096" y="13715"/>
                </a:lnTo>
                <a:lnTo>
                  <a:pt x="9144" y="10667"/>
                </a:lnTo>
                <a:lnTo>
                  <a:pt x="15240" y="7619"/>
                </a:lnTo>
                <a:lnTo>
                  <a:pt x="37337" y="7619"/>
                </a:lnTo>
                <a:lnTo>
                  <a:pt x="35052" y="6095"/>
                </a:lnTo>
                <a:lnTo>
                  <a:pt x="32004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285488" y="5004815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4">
                <a:moveTo>
                  <a:pt x="27432" y="33528"/>
                </a:moveTo>
                <a:lnTo>
                  <a:pt x="12191" y="33528"/>
                </a:lnTo>
                <a:lnTo>
                  <a:pt x="1524" y="88392"/>
                </a:lnTo>
                <a:lnTo>
                  <a:pt x="0" y="94487"/>
                </a:lnTo>
                <a:lnTo>
                  <a:pt x="0" y="102108"/>
                </a:lnTo>
                <a:lnTo>
                  <a:pt x="3048" y="108204"/>
                </a:lnTo>
                <a:lnTo>
                  <a:pt x="4572" y="108204"/>
                </a:lnTo>
                <a:lnTo>
                  <a:pt x="6096" y="109728"/>
                </a:lnTo>
                <a:lnTo>
                  <a:pt x="15239" y="109728"/>
                </a:lnTo>
                <a:lnTo>
                  <a:pt x="19812" y="108204"/>
                </a:lnTo>
                <a:lnTo>
                  <a:pt x="25908" y="106680"/>
                </a:lnTo>
                <a:lnTo>
                  <a:pt x="28956" y="103632"/>
                </a:lnTo>
                <a:lnTo>
                  <a:pt x="30987" y="100584"/>
                </a:lnTo>
                <a:lnTo>
                  <a:pt x="16763" y="100584"/>
                </a:lnTo>
                <a:lnTo>
                  <a:pt x="15239" y="97536"/>
                </a:lnTo>
                <a:lnTo>
                  <a:pt x="15239" y="86868"/>
                </a:lnTo>
                <a:lnTo>
                  <a:pt x="27432" y="33528"/>
                </a:lnTo>
                <a:close/>
              </a:path>
              <a:path w="48895" h="109854">
                <a:moveTo>
                  <a:pt x="36575" y="92963"/>
                </a:moveTo>
                <a:lnTo>
                  <a:pt x="32003" y="92963"/>
                </a:lnTo>
                <a:lnTo>
                  <a:pt x="30479" y="96012"/>
                </a:lnTo>
                <a:lnTo>
                  <a:pt x="25908" y="100584"/>
                </a:lnTo>
                <a:lnTo>
                  <a:pt x="30987" y="100584"/>
                </a:lnTo>
                <a:lnTo>
                  <a:pt x="32003" y="99060"/>
                </a:lnTo>
                <a:lnTo>
                  <a:pt x="36575" y="92963"/>
                </a:lnTo>
                <a:close/>
              </a:path>
              <a:path w="48895" h="109854">
                <a:moveTo>
                  <a:pt x="33527" y="0"/>
                </a:moveTo>
                <a:lnTo>
                  <a:pt x="30479" y="0"/>
                </a:lnTo>
                <a:lnTo>
                  <a:pt x="28956" y="6096"/>
                </a:lnTo>
                <a:lnTo>
                  <a:pt x="25908" y="10668"/>
                </a:lnTo>
                <a:lnTo>
                  <a:pt x="19812" y="16763"/>
                </a:lnTo>
                <a:lnTo>
                  <a:pt x="10667" y="22860"/>
                </a:lnTo>
                <a:lnTo>
                  <a:pt x="4572" y="28956"/>
                </a:lnTo>
                <a:lnTo>
                  <a:pt x="0" y="30480"/>
                </a:lnTo>
                <a:lnTo>
                  <a:pt x="0" y="33528"/>
                </a:lnTo>
                <a:lnTo>
                  <a:pt x="47244" y="33528"/>
                </a:lnTo>
                <a:lnTo>
                  <a:pt x="48767" y="27432"/>
                </a:lnTo>
                <a:lnTo>
                  <a:pt x="28956" y="2743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3701796" y="5004815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4">
                <a:moveTo>
                  <a:pt x="28955" y="33528"/>
                </a:moveTo>
                <a:lnTo>
                  <a:pt x="13715" y="33528"/>
                </a:lnTo>
                <a:lnTo>
                  <a:pt x="1524" y="88392"/>
                </a:lnTo>
                <a:lnTo>
                  <a:pt x="0" y="94487"/>
                </a:lnTo>
                <a:lnTo>
                  <a:pt x="0" y="102108"/>
                </a:lnTo>
                <a:lnTo>
                  <a:pt x="3048" y="108204"/>
                </a:lnTo>
                <a:lnTo>
                  <a:pt x="6095" y="108204"/>
                </a:lnTo>
                <a:lnTo>
                  <a:pt x="7619" y="109728"/>
                </a:lnTo>
                <a:lnTo>
                  <a:pt x="16763" y="109728"/>
                </a:lnTo>
                <a:lnTo>
                  <a:pt x="25907" y="106680"/>
                </a:lnTo>
                <a:lnTo>
                  <a:pt x="30479" y="103632"/>
                </a:lnTo>
                <a:lnTo>
                  <a:pt x="33527" y="100584"/>
                </a:lnTo>
                <a:lnTo>
                  <a:pt x="18287" y="100584"/>
                </a:lnTo>
                <a:lnTo>
                  <a:pt x="16763" y="97536"/>
                </a:lnTo>
                <a:lnTo>
                  <a:pt x="16763" y="86868"/>
                </a:lnTo>
                <a:lnTo>
                  <a:pt x="28955" y="33528"/>
                </a:lnTo>
                <a:close/>
              </a:path>
              <a:path w="48895" h="109854">
                <a:moveTo>
                  <a:pt x="38100" y="92963"/>
                </a:moveTo>
                <a:lnTo>
                  <a:pt x="35051" y="92963"/>
                </a:lnTo>
                <a:lnTo>
                  <a:pt x="33527" y="96012"/>
                </a:lnTo>
                <a:lnTo>
                  <a:pt x="30479" y="97536"/>
                </a:lnTo>
                <a:lnTo>
                  <a:pt x="28955" y="99060"/>
                </a:lnTo>
                <a:lnTo>
                  <a:pt x="25907" y="100584"/>
                </a:lnTo>
                <a:lnTo>
                  <a:pt x="33527" y="100584"/>
                </a:lnTo>
                <a:lnTo>
                  <a:pt x="35051" y="99060"/>
                </a:lnTo>
                <a:lnTo>
                  <a:pt x="38100" y="92963"/>
                </a:lnTo>
                <a:close/>
              </a:path>
              <a:path w="48895" h="109854">
                <a:moveTo>
                  <a:pt x="36575" y="0"/>
                </a:moveTo>
                <a:lnTo>
                  <a:pt x="33527" y="0"/>
                </a:lnTo>
                <a:lnTo>
                  <a:pt x="28955" y="6096"/>
                </a:lnTo>
                <a:lnTo>
                  <a:pt x="25907" y="10668"/>
                </a:lnTo>
                <a:lnTo>
                  <a:pt x="24383" y="13716"/>
                </a:lnTo>
                <a:lnTo>
                  <a:pt x="19812" y="16763"/>
                </a:lnTo>
                <a:lnTo>
                  <a:pt x="9143" y="27432"/>
                </a:lnTo>
                <a:lnTo>
                  <a:pt x="4571" y="28956"/>
                </a:lnTo>
                <a:lnTo>
                  <a:pt x="1524" y="30480"/>
                </a:lnTo>
                <a:lnTo>
                  <a:pt x="0" y="33528"/>
                </a:lnTo>
                <a:lnTo>
                  <a:pt x="47243" y="33528"/>
                </a:lnTo>
                <a:lnTo>
                  <a:pt x="48767" y="27432"/>
                </a:lnTo>
                <a:lnTo>
                  <a:pt x="30479" y="2743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464052" y="5032247"/>
            <a:ext cx="109855" cy="121920"/>
          </a:xfrm>
          <a:custGeom>
            <a:avLst/>
            <a:gdLst/>
            <a:ahLst/>
            <a:cxnLst/>
            <a:rect l="l" t="t" r="r" b="b"/>
            <a:pathLst>
              <a:path w="109854" h="121920">
                <a:moveTo>
                  <a:pt x="15239" y="103631"/>
                </a:moveTo>
                <a:lnTo>
                  <a:pt x="6096" y="103631"/>
                </a:lnTo>
                <a:lnTo>
                  <a:pt x="3048" y="105155"/>
                </a:lnTo>
                <a:lnTo>
                  <a:pt x="3048" y="106679"/>
                </a:lnTo>
                <a:lnTo>
                  <a:pt x="1524" y="109727"/>
                </a:lnTo>
                <a:lnTo>
                  <a:pt x="1524" y="111251"/>
                </a:lnTo>
                <a:lnTo>
                  <a:pt x="0" y="114300"/>
                </a:lnTo>
                <a:lnTo>
                  <a:pt x="1524" y="117348"/>
                </a:lnTo>
                <a:lnTo>
                  <a:pt x="3048" y="118872"/>
                </a:lnTo>
                <a:lnTo>
                  <a:pt x="3048" y="121919"/>
                </a:lnTo>
                <a:lnTo>
                  <a:pt x="15239" y="121919"/>
                </a:lnTo>
                <a:lnTo>
                  <a:pt x="21336" y="120396"/>
                </a:lnTo>
                <a:lnTo>
                  <a:pt x="25908" y="115824"/>
                </a:lnTo>
                <a:lnTo>
                  <a:pt x="30479" y="112109"/>
                </a:lnTo>
                <a:lnTo>
                  <a:pt x="35051" y="107823"/>
                </a:lnTo>
                <a:lnTo>
                  <a:pt x="36127" y="106679"/>
                </a:lnTo>
                <a:lnTo>
                  <a:pt x="22860" y="106679"/>
                </a:lnTo>
                <a:lnTo>
                  <a:pt x="21336" y="105155"/>
                </a:lnTo>
                <a:lnTo>
                  <a:pt x="19812" y="105155"/>
                </a:lnTo>
                <a:lnTo>
                  <a:pt x="15239" y="103631"/>
                </a:lnTo>
                <a:close/>
              </a:path>
              <a:path w="109854" h="121920">
                <a:moveTo>
                  <a:pt x="48768" y="4572"/>
                </a:moveTo>
                <a:lnTo>
                  <a:pt x="24384" y="4572"/>
                </a:lnTo>
                <a:lnTo>
                  <a:pt x="25908" y="6096"/>
                </a:lnTo>
                <a:lnTo>
                  <a:pt x="25908" y="7619"/>
                </a:lnTo>
                <a:lnTo>
                  <a:pt x="27432" y="10667"/>
                </a:lnTo>
                <a:lnTo>
                  <a:pt x="28956" y="12191"/>
                </a:lnTo>
                <a:lnTo>
                  <a:pt x="28956" y="13715"/>
                </a:lnTo>
                <a:lnTo>
                  <a:pt x="30480" y="16763"/>
                </a:lnTo>
                <a:lnTo>
                  <a:pt x="47244" y="79248"/>
                </a:lnTo>
                <a:lnTo>
                  <a:pt x="38100" y="92963"/>
                </a:lnTo>
                <a:lnTo>
                  <a:pt x="35051" y="99060"/>
                </a:lnTo>
                <a:lnTo>
                  <a:pt x="32003" y="103631"/>
                </a:lnTo>
                <a:lnTo>
                  <a:pt x="28956" y="103631"/>
                </a:lnTo>
                <a:lnTo>
                  <a:pt x="25908" y="105155"/>
                </a:lnTo>
                <a:lnTo>
                  <a:pt x="25908" y="106679"/>
                </a:lnTo>
                <a:lnTo>
                  <a:pt x="36127" y="106679"/>
                </a:lnTo>
                <a:lnTo>
                  <a:pt x="39624" y="102965"/>
                </a:lnTo>
                <a:lnTo>
                  <a:pt x="44196" y="97536"/>
                </a:lnTo>
                <a:lnTo>
                  <a:pt x="67479" y="59436"/>
                </a:lnTo>
                <a:lnTo>
                  <a:pt x="57912" y="59436"/>
                </a:lnTo>
                <a:lnTo>
                  <a:pt x="47244" y="18287"/>
                </a:lnTo>
                <a:lnTo>
                  <a:pt x="45720" y="13715"/>
                </a:lnTo>
                <a:lnTo>
                  <a:pt x="45720" y="12191"/>
                </a:lnTo>
                <a:lnTo>
                  <a:pt x="47244" y="9143"/>
                </a:lnTo>
                <a:lnTo>
                  <a:pt x="47244" y="7619"/>
                </a:lnTo>
                <a:lnTo>
                  <a:pt x="48768" y="6096"/>
                </a:lnTo>
                <a:lnTo>
                  <a:pt x="48768" y="4572"/>
                </a:lnTo>
                <a:close/>
              </a:path>
              <a:path w="109854" h="121920">
                <a:moveTo>
                  <a:pt x="103632" y="4572"/>
                </a:moveTo>
                <a:lnTo>
                  <a:pt x="89915" y="4572"/>
                </a:lnTo>
                <a:lnTo>
                  <a:pt x="89915" y="10667"/>
                </a:lnTo>
                <a:lnTo>
                  <a:pt x="86868" y="13715"/>
                </a:lnTo>
                <a:lnTo>
                  <a:pt x="57912" y="59436"/>
                </a:lnTo>
                <a:lnTo>
                  <a:pt x="67479" y="59436"/>
                </a:lnTo>
                <a:lnTo>
                  <a:pt x="94487" y="15239"/>
                </a:lnTo>
                <a:lnTo>
                  <a:pt x="96012" y="12191"/>
                </a:lnTo>
                <a:lnTo>
                  <a:pt x="97536" y="10667"/>
                </a:lnTo>
                <a:lnTo>
                  <a:pt x="97536" y="9143"/>
                </a:lnTo>
                <a:lnTo>
                  <a:pt x="100584" y="7619"/>
                </a:lnTo>
                <a:lnTo>
                  <a:pt x="103632" y="4572"/>
                </a:lnTo>
                <a:close/>
              </a:path>
              <a:path w="109854" h="121920">
                <a:moveTo>
                  <a:pt x="57912" y="0"/>
                </a:moveTo>
                <a:lnTo>
                  <a:pt x="19812" y="0"/>
                </a:lnTo>
                <a:lnTo>
                  <a:pt x="19812" y="3048"/>
                </a:lnTo>
                <a:lnTo>
                  <a:pt x="22860" y="4572"/>
                </a:lnTo>
                <a:lnTo>
                  <a:pt x="50292" y="4572"/>
                </a:lnTo>
                <a:lnTo>
                  <a:pt x="51815" y="3048"/>
                </a:lnTo>
                <a:lnTo>
                  <a:pt x="56387" y="3048"/>
                </a:lnTo>
                <a:lnTo>
                  <a:pt x="57912" y="0"/>
                </a:lnTo>
                <a:close/>
              </a:path>
              <a:path w="109854" h="121920">
                <a:moveTo>
                  <a:pt x="106680" y="3048"/>
                </a:moveTo>
                <a:lnTo>
                  <a:pt x="86868" y="3048"/>
                </a:lnTo>
                <a:lnTo>
                  <a:pt x="88392" y="4572"/>
                </a:lnTo>
                <a:lnTo>
                  <a:pt x="105156" y="4572"/>
                </a:lnTo>
                <a:lnTo>
                  <a:pt x="106680" y="3048"/>
                </a:lnTo>
                <a:close/>
              </a:path>
              <a:path w="109854" h="121920">
                <a:moveTo>
                  <a:pt x="109727" y="0"/>
                </a:moveTo>
                <a:lnTo>
                  <a:pt x="82296" y="0"/>
                </a:lnTo>
                <a:lnTo>
                  <a:pt x="82296" y="3048"/>
                </a:lnTo>
                <a:lnTo>
                  <a:pt x="109727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3855720" y="505053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855720" y="50840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018032" y="6006084"/>
            <a:ext cx="4005072" cy="14782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3316223" y="6280403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12191" y="13716"/>
                </a:lnTo>
                <a:lnTo>
                  <a:pt x="13715" y="18287"/>
                </a:lnTo>
                <a:lnTo>
                  <a:pt x="18287" y="22860"/>
                </a:lnTo>
                <a:lnTo>
                  <a:pt x="24384" y="32004"/>
                </a:lnTo>
                <a:lnTo>
                  <a:pt x="25908" y="38100"/>
                </a:lnTo>
                <a:lnTo>
                  <a:pt x="28955" y="44196"/>
                </a:lnTo>
                <a:lnTo>
                  <a:pt x="33527" y="88392"/>
                </a:lnTo>
                <a:lnTo>
                  <a:pt x="33242" y="96607"/>
                </a:lnTo>
                <a:lnTo>
                  <a:pt x="32385" y="104965"/>
                </a:lnTo>
                <a:lnTo>
                  <a:pt x="30956" y="113037"/>
                </a:lnTo>
                <a:lnTo>
                  <a:pt x="28955" y="120396"/>
                </a:lnTo>
                <a:lnTo>
                  <a:pt x="27289" y="128754"/>
                </a:lnTo>
                <a:lnTo>
                  <a:pt x="7620" y="161544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9434" y="98774"/>
                </a:lnTo>
                <a:lnTo>
                  <a:pt x="50291" y="85344"/>
                </a:lnTo>
                <a:lnTo>
                  <a:pt x="49744" y="75318"/>
                </a:lnTo>
                <a:lnTo>
                  <a:pt x="34480" y="30861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3172967" y="6280403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39" y="33528"/>
                </a:lnTo>
                <a:lnTo>
                  <a:pt x="881" y="71675"/>
                </a:lnTo>
                <a:lnTo>
                  <a:pt x="0" y="85344"/>
                </a:lnTo>
                <a:lnTo>
                  <a:pt x="547" y="94487"/>
                </a:lnTo>
                <a:lnTo>
                  <a:pt x="16383" y="138302"/>
                </a:lnTo>
                <a:lnTo>
                  <a:pt x="50292" y="167640"/>
                </a:lnTo>
                <a:lnTo>
                  <a:pt x="50292" y="164592"/>
                </a:lnTo>
                <a:lnTo>
                  <a:pt x="42671" y="161544"/>
                </a:lnTo>
                <a:lnTo>
                  <a:pt x="39624" y="156972"/>
                </a:lnTo>
                <a:lnTo>
                  <a:pt x="35051" y="152400"/>
                </a:lnTo>
                <a:lnTo>
                  <a:pt x="32004" y="147828"/>
                </a:lnTo>
                <a:lnTo>
                  <a:pt x="28956" y="141732"/>
                </a:lnTo>
                <a:lnTo>
                  <a:pt x="25907" y="138684"/>
                </a:lnTo>
                <a:lnTo>
                  <a:pt x="24383" y="132587"/>
                </a:lnTo>
                <a:lnTo>
                  <a:pt x="21336" y="124968"/>
                </a:lnTo>
                <a:lnTo>
                  <a:pt x="19812" y="117348"/>
                </a:lnTo>
                <a:lnTo>
                  <a:pt x="19573" y="109085"/>
                </a:lnTo>
                <a:lnTo>
                  <a:pt x="18526" y="91416"/>
                </a:lnTo>
                <a:lnTo>
                  <a:pt x="18287" y="82296"/>
                </a:lnTo>
                <a:lnTo>
                  <a:pt x="18526" y="73390"/>
                </a:lnTo>
                <a:lnTo>
                  <a:pt x="19573" y="56149"/>
                </a:lnTo>
                <a:lnTo>
                  <a:pt x="19812" y="47244"/>
                </a:lnTo>
                <a:lnTo>
                  <a:pt x="22359" y="40219"/>
                </a:lnTo>
                <a:lnTo>
                  <a:pt x="25336" y="33337"/>
                </a:lnTo>
                <a:lnTo>
                  <a:pt x="28598" y="27312"/>
                </a:lnTo>
                <a:lnTo>
                  <a:pt x="32004" y="22860"/>
                </a:lnTo>
                <a:lnTo>
                  <a:pt x="35718" y="17430"/>
                </a:lnTo>
                <a:lnTo>
                  <a:pt x="40005" y="12573"/>
                </a:lnTo>
                <a:lnTo>
                  <a:pt x="44862" y="8286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2968751" y="6284976"/>
            <a:ext cx="68580" cy="12649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740151" y="6280403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12192" y="13716"/>
                </a:lnTo>
                <a:lnTo>
                  <a:pt x="21336" y="27432"/>
                </a:lnTo>
                <a:lnTo>
                  <a:pt x="22860" y="32004"/>
                </a:lnTo>
                <a:lnTo>
                  <a:pt x="25908" y="38100"/>
                </a:lnTo>
                <a:lnTo>
                  <a:pt x="27431" y="44196"/>
                </a:lnTo>
                <a:lnTo>
                  <a:pt x="28956" y="51816"/>
                </a:lnTo>
                <a:lnTo>
                  <a:pt x="30718" y="60102"/>
                </a:lnTo>
                <a:lnTo>
                  <a:pt x="31623" y="68961"/>
                </a:lnTo>
                <a:lnTo>
                  <a:pt x="31847" y="75318"/>
                </a:lnTo>
                <a:lnTo>
                  <a:pt x="31956" y="96607"/>
                </a:lnTo>
                <a:lnTo>
                  <a:pt x="31623" y="104965"/>
                </a:lnTo>
                <a:lnTo>
                  <a:pt x="21455" y="142041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5636"/>
                </a:lnTo>
                <a:lnTo>
                  <a:pt x="49220" y="98774"/>
                </a:lnTo>
                <a:lnTo>
                  <a:pt x="50292" y="85344"/>
                </a:lnTo>
                <a:lnTo>
                  <a:pt x="49744" y="75318"/>
                </a:lnTo>
                <a:lnTo>
                  <a:pt x="34480" y="30861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2596895" y="6280403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8" y="0"/>
                </a:moveTo>
                <a:lnTo>
                  <a:pt x="13716" y="33528"/>
                </a:lnTo>
                <a:lnTo>
                  <a:pt x="642" y="71675"/>
                </a:lnTo>
                <a:lnTo>
                  <a:pt x="0" y="85344"/>
                </a:lnTo>
                <a:lnTo>
                  <a:pt x="309" y="94487"/>
                </a:lnTo>
                <a:lnTo>
                  <a:pt x="14858" y="138302"/>
                </a:lnTo>
                <a:lnTo>
                  <a:pt x="48768" y="167640"/>
                </a:lnTo>
                <a:lnTo>
                  <a:pt x="48768" y="164592"/>
                </a:lnTo>
                <a:lnTo>
                  <a:pt x="44196" y="161544"/>
                </a:lnTo>
                <a:lnTo>
                  <a:pt x="38100" y="156972"/>
                </a:lnTo>
                <a:lnTo>
                  <a:pt x="35052" y="152400"/>
                </a:lnTo>
                <a:lnTo>
                  <a:pt x="30480" y="147828"/>
                </a:lnTo>
                <a:lnTo>
                  <a:pt x="27431" y="141732"/>
                </a:lnTo>
                <a:lnTo>
                  <a:pt x="17716" y="100393"/>
                </a:lnTo>
                <a:lnTo>
                  <a:pt x="16764" y="82296"/>
                </a:lnTo>
                <a:lnTo>
                  <a:pt x="17049" y="73390"/>
                </a:lnTo>
                <a:lnTo>
                  <a:pt x="17907" y="64770"/>
                </a:lnTo>
                <a:lnTo>
                  <a:pt x="19335" y="56149"/>
                </a:lnTo>
                <a:lnTo>
                  <a:pt x="21336" y="47244"/>
                </a:lnTo>
                <a:lnTo>
                  <a:pt x="22764" y="40219"/>
                </a:lnTo>
                <a:lnTo>
                  <a:pt x="44196" y="8286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2339339" y="6284976"/>
            <a:ext cx="80772" cy="12496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2092451" y="6280403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0" y="0"/>
                </a:moveTo>
                <a:lnTo>
                  <a:pt x="0" y="4572"/>
                </a:lnTo>
                <a:lnTo>
                  <a:pt x="18287" y="22860"/>
                </a:lnTo>
                <a:lnTo>
                  <a:pt x="21336" y="27432"/>
                </a:lnTo>
                <a:lnTo>
                  <a:pt x="22860" y="32004"/>
                </a:lnTo>
                <a:lnTo>
                  <a:pt x="25908" y="44196"/>
                </a:lnTo>
                <a:lnTo>
                  <a:pt x="27431" y="51816"/>
                </a:lnTo>
                <a:lnTo>
                  <a:pt x="29194" y="60102"/>
                </a:lnTo>
                <a:lnTo>
                  <a:pt x="30099" y="68961"/>
                </a:lnTo>
                <a:lnTo>
                  <a:pt x="30432" y="78390"/>
                </a:lnTo>
                <a:lnTo>
                  <a:pt x="30480" y="88392"/>
                </a:lnTo>
                <a:lnTo>
                  <a:pt x="30218" y="96607"/>
                </a:lnTo>
                <a:lnTo>
                  <a:pt x="23241" y="135826"/>
                </a:lnTo>
                <a:lnTo>
                  <a:pt x="16764" y="147828"/>
                </a:lnTo>
                <a:lnTo>
                  <a:pt x="12192" y="155448"/>
                </a:lnTo>
                <a:lnTo>
                  <a:pt x="6096" y="161544"/>
                </a:lnTo>
                <a:lnTo>
                  <a:pt x="0" y="164592"/>
                </a:lnTo>
                <a:lnTo>
                  <a:pt x="0" y="167640"/>
                </a:lnTo>
                <a:lnTo>
                  <a:pt x="35052" y="135636"/>
                </a:lnTo>
                <a:lnTo>
                  <a:pt x="46624" y="98774"/>
                </a:lnTo>
                <a:lnTo>
                  <a:pt x="47243" y="85344"/>
                </a:lnTo>
                <a:lnTo>
                  <a:pt x="47172" y="75318"/>
                </a:lnTo>
                <a:lnTo>
                  <a:pt x="33337" y="30861"/>
                </a:lnTo>
                <a:lnTo>
                  <a:pt x="5715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2002581" y="6284976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5" h="127000">
                <a:moveTo>
                  <a:pt x="39578" y="0"/>
                </a:moveTo>
                <a:lnTo>
                  <a:pt x="33482" y="0"/>
                </a:lnTo>
                <a:lnTo>
                  <a:pt x="27386" y="1524"/>
                </a:lnTo>
                <a:lnTo>
                  <a:pt x="22814" y="6096"/>
                </a:lnTo>
                <a:lnTo>
                  <a:pt x="17385" y="10072"/>
                </a:lnTo>
                <a:lnTo>
                  <a:pt x="526" y="44576"/>
                </a:lnTo>
                <a:lnTo>
                  <a:pt x="0" y="65532"/>
                </a:lnTo>
                <a:lnTo>
                  <a:pt x="311" y="76033"/>
                </a:lnTo>
                <a:lnTo>
                  <a:pt x="15123" y="114919"/>
                </a:lnTo>
                <a:lnTo>
                  <a:pt x="38054" y="126491"/>
                </a:lnTo>
                <a:lnTo>
                  <a:pt x="44150" y="126491"/>
                </a:lnTo>
                <a:lnTo>
                  <a:pt x="50246" y="124968"/>
                </a:lnTo>
                <a:lnTo>
                  <a:pt x="56342" y="120396"/>
                </a:lnTo>
                <a:lnTo>
                  <a:pt x="31958" y="120396"/>
                </a:lnTo>
                <a:lnTo>
                  <a:pt x="25862" y="115824"/>
                </a:lnTo>
                <a:lnTo>
                  <a:pt x="17242" y="78200"/>
                </a:lnTo>
                <a:lnTo>
                  <a:pt x="16718" y="65532"/>
                </a:lnTo>
                <a:lnTo>
                  <a:pt x="16980" y="58197"/>
                </a:lnTo>
                <a:lnTo>
                  <a:pt x="17671" y="50291"/>
                </a:lnTo>
                <a:lnTo>
                  <a:pt x="18647" y="42386"/>
                </a:lnTo>
                <a:lnTo>
                  <a:pt x="19790" y="34861"/>
                </a:lnTo>
                <a:lnTo>
                  <a:pt x="21290" y="22860"/>
                </a:lnTo>
                <a:lnTo>
                  <a:pt x="22814" y="16763"/>
                </a:lnTo>
                <a:lnTo>
                  <a:pt x="27386" y="12191"/>
                </a:lnTo>
                <a:lnTo>
                  <a:pt x="30434" y="7620"/>
                </a:lnTo>
                <a:lnTo>
                  <a:pt x="35006" y="6096"/>
                </a:lnTo>
                <a:lnTo>
                  <a:pt x="55458" y="6096"/>
                </a:lnTo>
                <a:lnTo>
                  <a:pt x="51961" y="3619"/>
                </a:lnTo>
                <a:lnTo>
                  <a:pt x="45555" y="881"/>
                </a:lnTo>
                <a:lnTo>
                  <a:pt x="39578" y="0"/>
                </a:lnTo>
                <a:close/>
              </a:path>
              <a:path w="78105" h="127000">
                <a:moveTo>
                  <a:pt x="55458" y="6096"/>
                </a:moveTo>
                <a:lnTo>
                  <a:pt x="45674" y="6096"/>
                </a:lnTo>
                <a:lnTo>
                  <a:pt x="47198" y="9144"/>
                </a:lnTo>
                <a:lnTo>
                  <a:pt x="50246" y="12191"/>
                </a:lnTo>
                <a:lnTo>
                  <a:pt x="53294" y="16763"/>
                </a:lnTo>
                <a:lnTo>
                  <a:pt x="60819" y="62484"/>
                </a:lnTo>
                <a:lnTo>
                  <a:pt x="60628" y="71675"/>
                </a:lnTo>
                <a:lnTo>
                  <a:pt x="59771" y="83438"/>
                </a:lnTo>
                <a:lnTo>
                  <a:pt x="58342" y="93487"/>
                </a:lnTo>
                <a:lnTo>
                  <a:pt x="56342" y="102108"/>
                </a:lnTo>
                <a:lnTo>
                  <a:pt x="54818" y="109727"/>
                </a:lnTo>
                <a:lnTo>
                  <a:pt x="45674" y="118872"/>
                </a:lnTo>
                <a:lnTo>
                  <a:pt x="42626" y="120396"/>
                </a:lnTo>
                <a:lnTo>
                  <a:pt x="56342" y="120396"/>
                </a:lnTo>
                <a:lnTo>
                  <a:pt x="61510" y="115752"/>
                </a:lnTo>
                <a:lnTo>
                  <a:pt x="65677" y="110680"/>
                </a:lnTo>
                <a:lnTo>
                  <a:pt x="68987" y="104751"/>
                </a:lnTo>
                <a:lnTo>
                  <a:pt x="71703" y="97226"/>
                </a:lnTo>
                <a:lnTo>
                  <a:pt x="74464" y="90130"/>
                </a:lnTo>
                <a:lnTo>
                  <a:pt x="76345" y="81724"/>
                </a:lnTo>
                <a:lnTo>
                  <a:pt x="77369" y="72461"/>
                </a:lnTo>
                <a:lnTo>
                  <a:pt x="77678" y="62484"/>
                </a:lnTo>
                <a:lnTo>
                  <a:pt x="76845" y="47601"/>
                </a:lnTo>
                <a:lnTo>
                  <a:pt x="74440" y="34861"/>
                </a:lnTo>
                <a:lnTo>
                  <a:pt x="70606" y="24122"/>
                </a:lnTo>
                <a:lnTo>
                  <a:pt x="65486" y="15239"/>
                </a:lnTo>
                <a:lnTo>
                  <a:pt x="58652" y="8358"/>
                </a:lnTo>
                <a:lnTo>
                  <a:pt x="55458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938527" y="6280403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5240" y="33528"/>
                </a:lnTo>
                <a:lnTo>
                  <a:pt x="881" y="71675"/>
                </a:lnTo>
                <a:lnTo>
                  <a:pt x="0" y="85344"/>
                </a:lnTo>
                <a:lnTo>
                  <a:pt x="547" y="94487"/>
                </a:lnTo>
                <a:lnTo>
                  <a:pt x="15811" y="138302"/>
                </a:lnTo>
                <a:lnTo>
                  <a:pt x="50292" y="167640"/>
                </a:lnTo>
                <a:lnTo>
                  <a:pt x="50292" y="164592"/>
                </a:lnTo>
                <a:lnTo>
                  <a:pt x="44196" y="161544"/>
                </a:lnTo>
                <a:lnTo>
                  <a:pt x="39624" y="156972"/>
                </a:lnTo>
                <a:lnTo>
                  <a:pt x="36576" y="152400"/>
                </a:lnTo>
                <a:lnTo>
                  <a:pt x="32004" y="147828"/>
                </a:lnTo>
                <a:lnTo>
                  <a:pt x="28956" y="141732"/>
                </a:lnTo>
                <a:lnTo>
                  <a:pt x="25908" y="138684"/>
                </a:lnTo>
                <a:lnTo>
                  <a:pt x="24384" y="132587"/>
                </a:lnTo>
                <a:lnTo>
                  <a:pt x="21336" y="124968"/>
                </a:lnTo>
                <a:lnTo>
                  <a:pt x="16764" y="82296"/>
                </a:lnTo>
                <a:lnTo>
                  <a:pt x="17049" y="73390"/>
                </a:lnTo>
                <a:lnTo>
                  <a:pt x="25527" y="33337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1610867" y="6280403"/>
            <a:ext cx="47625" cy="167640"/>
          </a:xfrm>
          <a:custGeom>
            <a:avLst/>
            <a:gdLst/>
            <a:ahLst/>
            <a:cxnLst/>
            <a:rect l="l" t="t" r="r" b="b"/>
            <a:pathLst>
              <a:path w="47625" h="167639">
                <a:moveTo>
                  <a:pt x="0" y="0"/>
                </a:moveTo>
                <a:lnTo>
                  <a:pt x="0" y="4572"/>
                </a:lnTo>
                <a:lnTo>
                  <a:pt x="18287" y="22860"/>
                </a:lnTo>
                <a:lnTo>
                  <a:pt x="21336" y="27432"/>
                </a:lnTo>
                <a:lnTo>
                  <a:pt x="22859" y="32004"/>
                </a:lnTo>
                <a:lnTo>
                  <a:pt x="25907" y="44196"/>
                </a:lnTo>
                <a:lnTo>
                  <a:pt x="27431" y="51816"/>
                </a:lnTo>
                <a:lnTo>
                  <a:pt x="29194" y="60102"/>
                </a:lnTo>
                <a:lnTo>
                  <a:pt x="30099" y="68961"/>
                </a:lnTo>
                <a:lnTo>
                  <a:pt x="30432" y="78390"/>
                </a:lnTo>
                <a:lnTo>
                  <a:pt x="30480" y="88392"/>
                </a:lnTo>
                <a:lnTo>
                  <a:pt x="30218" y="96607"/>
                </a:lnTo>
                <a:lnTo>
                  <a:pt x="23240" y="135826"/>
                </a:lnTo>
                <a:lnTo>
                  <a:pt x="16763" y="147828"/>
                </a:lnTo>
                <a:lnTo>
                  <a:pt x="12191" y="155448"/>
                </a:lnTo>
                <a:lnTo>
                  <a:pt x="6095" y="161544"/>
                </a:lnTo>
                <a:lnTo>
                  <a:pt x="0" y="164592"/>
                </a:lnTo>
                <a:lnTo>
                  <a:pt x="0" y="167640"/>
                </a:lnTo>
                <a:lnTo>
                  <a:pt x="35051" y="135636"/>
                </a:lnTo>
                <a:lnTo>
                  <a:pt x="46624" y="98774"/>
                </a:lnTo>
                <a:lnTo>
                  <a:pt x="47243" y="85344"/>
                </a:lnTo>
                <a:lnTo>
                  <a:pt x="47172" y="75318"/>
                </a:lnTo>
                <a:lnTo>
                  <a:pt x="33337" y="30861"/>
                </a:lnTo>
                <a:lnTo>
                  <a:pt x="5714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1466088" y="6280403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2" y="0"/>
                </a:moveTo>
                <a:lnTo>
                  <a:pt x="13715" y="33528"/>
                </a:lnTo>
                <a:lnTo>
                  <a:pt x="1071" y="71675"/>
                </a:lnTo>
                <a:lnTo>
                  <a:pt x="0" y="85344"/>
                </a:lnTo>
                <a:lnTo>
                  <a:pt x="547" y="94487"/>
                </a:lnTo>
                <a:lnTo>
                  <a:pt x="15811" y="138302"/>
                </a:lnTo>
                <a:lnTo>
                  <a:pt x="50292" y="167640"/>
                </a:lnTo>
                <a:lnTo>
                  <a:pt x="50292" y="164592"/>
                </a:lnTo>
                <a:lnTo>
                  <a:pt x="44196" y="161544"/>
                </a:lnTo>
                <a:lnTo>
                  <a:pt x="35052" y="152400"/>
                </a:lnTo>
                <a:lnTo>
                  <a:pt x="32003" y="147828"/>
                </a:lnTo>
                <a:lnTo>
                  <a:pt x="24384" y="132587"/>
                </a:lnTo>
                <a:lnTo>
                  <a:pt x="21336" y="117348"/>
                </a:lnTo>
                <a:lnTo>
                  <a:pt x="19573" y="109085"/>
                </a:lnTo>
                <a:lnTo>
                  <a:pt x="18668" y="100393"/>
                </a:lnTo>
                <a:lnTo>
                  <a:pt x="18335" y="91416"/>
                </a:lnTo>
                <a:lnTo>
                  <a:pt x="18401" y="71675"/>
                </a:lnTo>
                <a:lnTo>
                  <a:pt x="26098" y="33337"/>
                </a:lnTo>
                <a:lnTo>
                  <a:pt x="32003" y="22860"/>
                </a:lnTo>
                <a:lnTo>
                  <a:pt x="35718" y="17430"/>
                </a:lnTo>
                <a:lnTo>
                  <a:pt x="40004" y="12573"/>
                </a:lnTo>
                <a:lnTo>
                  <a:pt x="44862" y="8286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3243072" y="6324600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79" h="88900">
                <a:moveTo>
                  <a:pt x="44703" y="83820"/>
                </a:moveTo>
                <a:lnTo>
                  <a:pt x="10667" y="83820"/>
                </a:lnTo>
                <a:lnTo>
                  <a:pt x="12191" y="85344"/>
                </a:lnTo>
                <a:lnTo>
                  <a:pt x="18287" y="86867"/>
                </a:lnTo>
                <a:lnTo>
                  <a:pt x="22860" y="88391"/>
                </a:lnTo>
                <a:lnTo>
                  <a:pt x="36575" y="88391"/>
                </a:lnTo>
                <a:lnTo>
                  <a:pt x="42672" y="85344"/>
                </a:lnTo>
                <a:lnTo>
                  <a:pt x="44703" y="83820"/>
                </a:lnTo>
                <a:close/>
              </a:path>
              <a:path w="68579" h="88900">
                <a:moveTo>
                  <a:pt x="10667" y="56387"/>
                </a:moveTo>
                <a:lnTo>
                  <a:pt x="7619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6095" y="83820"/>
                </a:lnTo>
                <a:lnTo>
                  <a:pt x="44703" y="83820"/>
                </a:lnTo>
                <a:lnTo>
                  <a:pt x="46736" y="82296"/>
                </a:lnTo>
                <a:lnTo>
                  <a:pt x="24383" y="82296"/>
                </a:lnTo>
                <a:lnTo>
                  <a:pt x="18287" y="79248"/>
                </a:lnTo>
                <a:lnTo>
                  <a:pt x="16763" y="74675"/>
                </a:lnTo>
                <a:lnTo>
                  <a:pt x="12191" y="70103"/>
                </a:lnTo>
                <a:lnTo>
                  <a:pt x="10667" y="65532"/>
                </a:lnTo>
                <a:lnTo>
                  <a:pt x="10667" y="56387"/>
                </a:lnTo>
                <a:close/>
              </a:path>
              <a:path w="68579" h="88900">
                <a:moveTo>
                  <a:pt x="47243" y="0"/>
                </a:moveTo>
                <a:lnTo>
                  <a:pt x="36575" y="0"/>
                </a:lnTo>
                <a:lnTo>
                  <a:pt x="30479" y="1524"/>
                </a:lnTo>
                <a:lnTo>
                  <a:pt x="18287" y="10667"/>
                </a:lnTo>
                <a:lnTo>
                  <a:pt x="15239" y="16763"/>
                </a:lnTo>
                <a:lnTo>
                  <a:pt x="13715" y="24384"/>
                </a:lnTo>
                <a:lnTo>
                  <a:pt x="12191" y="28955"/>
                </a:lnTo>
                <a:lnTo>
                  <a:pt x="28955" y="47244"/>
                </a:lnTo>
                <a:lnTo>
                  <a:pt x="38100" y="51815"/>
                </a:lnTo>
                <a:lnTo>
                  <a:pt x="41148" y="56387"/>
                </a:lnTo>
                <a:lnTo>
                  <a:pt x="47243" y="62484"/>
                </a:lnTo>
                <a:lnTo>
                  <a:pt x="47243" y="70103"/>
                </a:lnTo>
                <a:lnTo>
                  <a:pt x="44195" y="76200"/>
                </a:lnTo>
                <a:lnTo>
                  <a:pt x="41148" y="77724"/>
                </a:lnTo>
                <a:lnTo>
                  <a:pt x="38100" y="80772"/>
                </a:lnTo>
                <a:lnTo>
                  <a:pt x="35051" y="82296"/>
                </a:lnTo>
                <a:lnTo>
                  <a:pt x="46736" y="82296"/>
                </a:lnTo>
                <a:lnTo>
                  <a:pt x="62484" y="55268"/>
                </a:lnTo>
                <a:lnTo>
                  <a:pt x="60198" y="49339"/>
                </a:lnTo>
                <a:lnTo>
                  <a:pt x="55625" y="44267"/>
                </a:lnTo>
                <a:lnTo>
                  <a:pt x="48767" y="39624"/>
                </a:lnTo>
                <a:lnTo>
                  <a:pt x="36575" y="32003"/>
                </a:lnTo>
                <a:lnTo>
                  <a:pt x="32003" y="28955"/>
                </a:lnTo>
                <a:lnTo>
                  <a:pt x="25907" y="22860"/>
                </a:lnTo>
                <a:lnTo>
                  <a:pt x="24383" y="19812"/>
                </a:lnTo>
                <a:lnTo>
                  <a:pt x="25907" y="16763"/>
                </a:lnTo>
                <a:lnTo>
                  <a:pt x="25907" y="13715"/>
                </a:lnTo>
                <a:lnTo>
                  <a:pt x="27431" y="10667"/>
                </a:lnTo>
                <a:lnTo>
                  <a:pt x="32003" y="7620"/>
                </a:lnTo>
                <a:lnTo>
                  <a:pt x="38100" y="4572"/>
                </a:lnTo>
                <a:lnTo>
                  <a:pt x="67817" y="4572"/>
                </a:lnTo>
                <a:lnTo>
                  <a:pt x="68071" y="3048"/>
                </a:lnTo>
                <a:lnTo>
                  <a:pt x="60960" y="3048"/>
                </a:lnTo>
                <a:lnTo>
                  <a:pt x="57912" y="1524"/>
                </a:lnTo>
                <a:lnTo>
                  <a:pt x="50291" y="1524"/>
                </a:lnTo>
                <a:lnTo>
                  <a:pt x="47243" y="0"/>
                </a:lnTo>
                <a:close/>
              </a:path>
              <a:path w="68579" h="88900">
                <a:moveTo>
                  <a:pt x="67817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4863" y="9144"/>
                </a:lnTo>
                <a:lnTo>
                  <a:pt x="57912" y="13715"/>
                </a:lnTo>
                <a:lnTo>
                  <a:pt x="59436" y="19812"/>
                </a:lnTo>
                <a:lnTo>
                  <a:pt x="60960" y="27432"/>
                </a:lnTo>
                <a:lnTo>
                  <a:pt x="64007" y="27432"/>
                </a:lnTo>
                <a:lnTo>
                  <a:pt x="67817" y="4572"/>
                </a:lnTo>
                <a:close/>
              </a:path>
              <a:path w="68579" h="88900">
                <a:moveTo>
                  <a:pt x="68579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8071" y="304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3064764" y="6286500"/>
            <a:ext cx="97790" cy="123825"/>
          </a:xfrm>
          <a:custGeom>
            <a:avLst/>
            <a:gdLst/>
            <a:ahLst/>
            <a:cxnLst/>
            <a:rect l="l" t="t" r="r" b="b"/>
            <a:pathLst>
              <a:path w="97789" h="123825">
                <a:moveTo>
                  <a:pt x="65531" y="118872"/>
                </a:moveTo>
                <a:lnTo>
                  <a:pt x="13716" y="118872"/>
                </a:lnTo>
                <a:lnTo>
                  <a:pt x="13716" y="123444"/>
                </a:lnTo>
                <a:lnTo>
                  <a:pt x="65531" y="123444"/>
                </a:lnTo>
                <a:lnTo>
                  <a:pt x="65531" y="118872"/>
                </a:lnTo>
                <a:close/>
              </a:path>
              <a:path w="97789" h="123825">
                <a:moveTo>
                  <a:pt x="44196" y="4572"/>
                </a:moveTo>
                <a:lnTo>
                  <a:pt x="6096" y="4572"/>
                </a:lnTo>
                <a:lnTo>
                  <a:pt x="9143" y="7620"/>
                </a:lnTo>
                <a:lnTo>
                  <a:pt x="12192" y="9144"/>
                </a:lnTo>
                <a:lnTo>
                  <a:pt x="13716" y="10667"/>
                </a:lnTo>
                <a:lnTo>
                  <a:pt x="13716" y="12191"/>
                </a:lnTo>
                <a:lnTo>
                  <a:pt x="15240" y="16763"/>
                </a:lnTo>
                <a:lnTo>
                  <a:pt x="18287" y="21336"/>
                </a:lnTo>
                <a:lnTo>
                  <a:pt x="41148" y="73151"/>
                </a:lnTo>
                <a:lnTo>
                  <a:pt x="36575" y="102108"/>
                </a:lnTo>
                <a:lnTo>
                  <a:pt x="35052" y="108203"/>
                </a:lnTo>
                <a:lnTo>
                  <a:pt x="33528" y="112775"/>
                </a:lnTo>
                <a:lnTo>
                  <a:pt x="30480" y="114300"/>
                </a:lnTo>
                <a:lnTo>
                  <a:pt x="27431" y="117348"/>
                </a:lnTo>
                <a:lnTo>
                  <a:pt x="24384" y="118872"/>
                </a:lnTo>
                <a:lnTo>
                  <a:pt x="54863" y="118872"/>
                </a:lnTo>
                <a:lnTo>
                  <a:pt x="51816" y="115824"/>
                </a:lnTo>
                <a:lnTo>
                  <a:pt x="51816" y="108203"/>
                </a:lnTo>
                <a:lnTo>
                  <a:pt x="53340" y="102108"/>
                </a:lnTo>
                <a:lnTo>
                  <a:pt x="59436" y="71627"/>
                </a:lnTo>
                <a:lnTo>
                  <a:pt x="67105" y="62484"/>
                </a:lnTo>
                <a:lnTo>
                  <a:pt x="57912" y="62484"/>
                </a:lnTo>
                <a:lnTo>
                  <a:pt x="39624" y="22860"/>
                </a:lnTo>
                <a:lnTo>
                  <a:pt x="36575" y="16763"/>
                </a:lnTo>
                <a:lnTo>
                  <a:pt x="36575" y="9144"/>
                </a:lnTo>
                <a:lnTo>
                  <a:pt x="38100" y="7620"/>
                </a:lnTo>
                <a:lnTo>
                  <a:pt x="44196" y="4572"/>
                </a:lnTo>
                <a:close/>
              </a:path>
              <a:path w="97789" h="123825">
                <a:moveTo>
                  <a:pt x="97536" y="13715"/>
                </a:moveTo>
                <a:lnTo>
                  <a:pt x="96012" y="16763"/>
                </a:lnTo>
                <a:lnTo>
                  <a:pt x="92963" y="19812"/>
                </a:lnTo>
                <a:lnTo>
                  <a:pt x="88392" y="25908"/>
                </a:lnTo>
                <a:lnTo>
                  <a:pt x="57912" y="62484"/>
                </a:lnTo>
                <a:lnTo>
                  <a:pt x="67105" y="62484"/>
                </a:lnTo>
                <a:lnTo>
                  <a:pt x="97536" y="26201"/>
                </a:lnTo>
                <a:lnTo>
                  <a:pt x="97536" y="13715"/>
                </a:lnTo>
                <a:close/>
              </a:path>
              <a:path w="97789" h="123825">
                <a:moveTo>
                  <a:pt x="97536" y="0"/>
                </a:moveTo>
                <a:lnTo>
                  <a:pt x="86868" y="0"/>
                </a:lnTo>
                <a:lnTo>
                  <a:pt x="85343" y="4572"/>
                </a:lnTo>
                <a:lnTo>
                  <a:pt x="92963" y="4572"/>
                </a:lnTo>
                <a:lnTo>
                  <a:pt x="97536" y="9144"/>
                </a:lnTo>
                <a:lnTo>
                  <a:pt x="97536" y="0"/>
                </a:lnTo>
                <a:close/>
              </a:path>
              <a:path w="97789" h="123825">
                <a:moveTo>
                  <a:pt x="53340" y="0"/>
                </a:moveTo>
                <a:lnTo>
                  <a:pt x="1524" y="0"/>
                </a:lnTo>
                <a:lnTo>
                  <a:pt x="0" y="4572"/>
                </a:lnTo>
                <a:lnTo>
                  <a:pt x="53340" y="4572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2667000" y="6324600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4704" y="83820"/>
                </a:moveTo>
                <a:lnTo>
                  <a:pt x="9143" y="83820"/>
                </a:lnTo>
                <a:lnTo>
                  <a:pt x="12192" y="85344"/>
                </a:lnTo>
                <a:lnTo>
                  <a:pt x="18287" y="86867"/>
                </a:lnTo>
                <a:lnTo>
                  <a:pt x="22860" y="88391"/>
                </a:lnTo>
                <a:lnTo>
                  <a:pt x="35051" y="88391"/>
                </a:lnTo>
                <a:lnTo>
                  <a:pt x="42672" y="85344"/>
                </a:lnTo>
                <a:lnTo>
                  <a:pt x="44704" y="83820"/>
                </a:lnTo>
                <a:close/>
              </a:path>
              <a:path w="67310" h="88900">
                <a:moveTo>
                  <a:pt x="9143" y="56387"/>
                </a:moveTo>
                <a:lnTo>
                  <a:pt x="6095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4"/>
                </a:lnTo>
                <a:lnTo>
                  <a:pt x="4572" y="83820"/>
                </a:lnTo>
                <a:lnTo>
                  <a:pt x="44704" y="83820"/>
                </a:lnTo>
                <a:lnTo>
                  <a:pt x="46736" y="82296"/>
                </a:lnTo>
                <a:lnTo>
                  <a:pt x="22860" y="82296"/>
                </a:lnTo>
                <a:lnTo>
                  <a:pt x="10668" y="70103"/>
                </a:lnTo>
                <a:lnTo>
                  <a:pt x="9143" y="65532"/>
                </a:lnTo>
                <a:lnTo>
                  <a:pt x="9143" y="56387"/>
                </a:lnTo>
                <a:close/>
              </a:path>
              <a:path w="67310" h="88900">
                <a:moveTo>
                  <a:pt x="45719" y="0"/>
                </a:moveTo>
                <a:lnTo>
                  <a:pt x="35051" y="0"/>
                </a:lnTo>
                <a:lnTo>
                  <a:pt x="28956" y="1524"/>
                </a:lnTo>
                <a:lnTo>
                  <a:pt x="22860" y="6096"/>
                </a:lnTo>
                <a:lnTo>
                  <a:pt x="18287" y="10667"/>
                </a:lnTo>
                <a:lnTo>
                  <a:pt x="13716" y="16763"/>
                </a:lnTo>
                <a:lnTo>
                  <a:pt x="12192" y="24384"/>
                </a:lnTo>
                <a:lnTo>
                  <a:pt x="12192" y="33527"/>
                </a:lnTo>
                <a:lnTo>
                  <a:pt x="13716" y="36575"/>
                </a:lnTo>
                <a:lnTo>
                  <a:pt x="16763" y="41148"/>
                </a:lnTo>
                <a:lnTo>
                  <a:pt x="21336" y="44196"/>
                </a:lnTo>
                <a:lnTo>
                  <a:pt x="28956" y="47244"/>
                </a:lnTo>
                <a:lnTo>
                  <a:pt x="36575" y="51815"/>
                </a:lnTo>
                <a:lnTo>
                  <a:pt x="42672" y="56387"/>
                </a:lnTo>
                <a:lnTo>
                  <a:pt x="45719" y="62484"/>
                </a:lnTo>
                <a:lnTo>
                  <a:pt x="45719" y="70103"/>
                </a:lnTo>
                <a:lnTo>
                  <a:pt x="44195" y="73151"/>
                </a:lnTo>
                <a:lnTo>
                  <a:pt x="44195" y="76200"/>
                </a:lnTo>
                <a:lnTo>
                  <a:pt x="41148" y="77724"/>
                </a:lnTo>
                <a:lnTo>
                  <a:pt x="38100" y="80772"/>
                </a:lnTo>
                <a:lnTo>
                  <a:pt x="33527" y="82296"/>
                </a:lnTo>
                <a:lnTo>
                  <a:pt x="46736" y="82296"/>
                </a:lnTo>
                <a:lnTo>
                  <a:pt x="48768" y="80772"/>
                </a:lnTo>
                <a:lnTo>
                  <a:pt x="59436" y="70103"/>
                </a:lnTo>
                <a:lnTo>
                  <a:pt x="60960" y="62484"/>
                </a:lnTo>
                <a:lnTo>
                  <a:pt x="61817" y="55268"/>
                </a:lnTo>
                <a:lnTo>
                  <a:pt x="59817" y="49339"/>
                </a:lnTo>
                <a:lnTo>
                  <a:pt x="54959" y="44267"/>
                </a:lnTo>
                <a:lnTo>
                  <a:pt x="47243" y="39624"/>
                </a:lnTo>
                <a:lnTo>
                  <a:pt x="36575" y="32003"/>
                </a:lnTo>
                <a:lnTo>
                  <a:pt x="30480" y="28955"/>
                </a:lnTo>
                <a:lnTo>
                  <a:pt x="24383" y="22860"/>
                </a:lnTo>
                <a:lnTo>
                  <a:pt x="24383" y="13715"/>
                </a:lnTo>
                <a:lnTo>
                  <a:pt x="30480" y="7620"/>
                </a:lnTo>
                <a:lnTo>
                  <a:pt x="33527" y="6096"/>
                </a:lnTo>
                <a:lnTo>
                  <a:pt x="38100" y="4572"/>
                </a:lnTo>
                <a:lnTo>
                  <a:pt x="66293" y="4572"/>
                </a:lnTo>
                <a:lnTo>
                  <a:pt x="66548" y="3048"/>
                </a:lnTo>
                <a:lnTo>
                  <a:pt x="59436" y="3048"/>
                </a:lnTo>
                <a:lnTo>
                  <a:pt x="56387" y="1524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7310" h="88900">
                <a:moveTo>
                  <a:pt x="66293" y="4572"/>
                </a:moveTo>
                <a:lnTo>
                  <a:pt x="45719" y="4572"/>
                </a:lnTo>
                <a:lnTo>
                  <a:pt x="50292" y="6096"/>
                </a:lnTo>
                <a:lnTo>
                  <a:pt x="53339" y="9144"/>
                </a:lnTo>
                <a:lnTo>
                  <a:pt x="56387" y="13715"/>
                </a:lnTo>
                <a:lnTo>
                  <a:pt x="59436" y="19812"/>
                </a:lnTo>
                <a:lnTo>
                  <a:pt x="59436" y="27432"/>
                </a:lnTo>
                <a:lnTo>
                  <a:pt x="62483" y="27432"/>
                </a:lnTo>
                <a:lnTo>
                  <a:pt x="66293" y="4572"/>
                </a:lnTo>
                <a:close/>
              </a:path>
              <a:path w="67310" h="88900">
                <a:moveTo>
                  <a:pt x="67056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2483" y="1524"/>
                </a:lnTo>
                <a:lnTo>
                  <a:pt x="62483" y="3048"/>
                </a:lnTo>
                <a:lnTo>
                  <a:pt x="6654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2446020" y="6286500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44196" y="118872"/>
                </a:moveTo>
                <a:lnTo>
                  <a:pt x="1524" y="118872"/>
                </a:lnTo>
                <a:lnTo>
                  <a:pt x="0" y="123444"/>
                </a:lnTo>
                <a:lnTo>
                  <a:pt x="42672" y="123444"/>
                </a:lnTo>
                <a:lnTo>
                  <a:pt x="44196" y="118872"/>
                </a:lnTo>
                <a:close/>
              </a:path>
              <a:path w="152400" h="123825">
                <a:moveTo>
                  <a:pt x="129540" y="118872"/>
                </a:moveTo>
                <a:lnTo>
                  <a:pt x="79248" y="118872"/>
                </a:lnTo>
                <a:lnTo>
                  <a:pt x="77724" y="123444"/>
                </a:lnTo>
                <a:lnTo>
                  <a:pt x="129540" y="123444"/>
                </a:lnTo>
                <a:lnTo>
                  <a:pt x="129540" y="118872"/>
                </a:lnTo>
                <a:close/>
              </a:path>
              <a:path w="152400" h="123825">
                <a:moveTo>
                  <a:pt x="76200" y="4572"/>
                </a:moveTo>
                <a:lnTo>
                  <a:pt x="33528" y="4572"/>
                </a:lnTo>
                <a:lnTo>
                  <a:pt x="38100" y="6096"/>
                </a:lnTo>
                <a:lnTo>
                  <a:pt x="42672" y="9144"/>
                </a:lnTo>
                <a:lnTo>
                  <a:pt x="50292" y="16763"/>
                </a:lnTo>
                <a:lnTo>
                  <a:pt x="54863" y="27432"/>
                </a:lnTo>
                <a:lnTo>
                  <a:pt x="71628" y="62484"/>
                </a:lnTo>
                <a:lnTo>
                  <a:pt x="36575" y="99060"/>
                </a:lnTo>
                <a:lnTo>
                  <a:pt x="30480" y="105155"/>
                </a:lnTo>
                <a:lnTo>
                  <a:pt x="24384" y="108203"/>
                </a:lnTo>
                <a:lnTo>
                  <a:pt x="21336" y="111251"/>
                </a:lnTo>
                <a:lnTo>
                  <a:pt x="16763" y="114300"/>
                </a:lnTo>
                <a:lnTo>
                  <a:pt x="13716" y="115824"/>
                </a:lnTo>
                <a:lnTo>
                  <a:pt x="9143" y="117348"/>
                </a:lnTo>
                <a:lnTo>
                  <a:pt x="7619" y="118872"/>
                </a:lnTo>
                <a:lnTo>
                  <a:pt x="36575" y="118872"/>
                </a:lnTo>
                <a:lnTo>
                  <a:pt x="36575" y="117348"/>
                </a:lnTo>
                <a:lnTo>
                  <a:pt x="33528" y="114300"/>
                </a:lnTo>
                <a:lnTo>
                  <a:pt x="35052" y="112775"/>
                </a:lnTo>
                <a:lnTo>
                  <a:pt x="35052" y="109727"/>
                </a:lnTo>
                <a:lnTo>
                  <a:pt x="38100" y="106679"/>
                </a:lnTo>
                <a:lnTo>
                  <a:pt x="41148" y="102108"/>
                </a:lnTo>
                <a:lnTo>
                  <a:pt x="74675" y="68579"/>
                </a:lnTo>
                <a:lnTo>
                  <a:pt x="94194" y="68579"/>
                </a:lnTo>
                <a:lnTo>
                  <a:pt x="88392" y="54863"/>
                </a:lnTo>
                <a:lnTo>
                  <a:pt x="94488" y="48767"/>
                </a:lnTo>
                <a:lnTo>
                  <a:pt x="85343" y="48767"/>
                </a:lnTo>
                <a:lnTo>
                  <a:pt x="73152" y="19812"/>
                </a:lnTo>
                <a:lnTo>
                  <a:pt x="70104" y="16763"/>
                </a:lnTo>
                <a:lnTo>
                  <a:pt x="70104" y="9144"/>
                </a:lnTo>
                <a:lnTo>
                  <a:pt x="73152" y="6096"/>
                </a:lnTo>
                <a:lnTo>
                  <a:pt x="76200" y="4572"/>
                </a:lnTo>
                <a:close/>
              </a:path>
              <a:path w="152400" h="123825">
                <a:moveTo>
                  <a:pt x="94194" y="68579"/>
                </a:moveTo>
                <a:lnTo>
                  <a:pt x="74675" y="68579"/>
                </a:lnTo>
                <a:lnTo>
                  <a:pt x="88392" y="100584"/>
                </a:lnTo>
                <a:lnTo>
                  <a:pt x="89916" y="105155"/>
                </a:lnTo>
                <a:lnTo>
                  <a:pt x="91440" y="108203"/>
                </a:lnTo>
                <a:lnTo>
                  <a:pt x="91440" y="112775"/>
                </a:lnTo>
                <a:lnTo>
                  <a:pt x="89916" y="114300"/>
                </a:lnTo>
                <a:lnTo>
                  <a:pt x="89916" y="115824"/>
                </a:lnTo>
                <a:lnTo>
                  <a:pt x="88392" y="117348"/>
                </a:lnTo>
                <a:lnTo>
                  <a:pt x="86868" y="117348"/>
                </a:lnTo>
                <a:lnTo>
                  <a:pt x="85343" y="118872"/>
                </a:lnTo>
                <a:lnTo>
                  <a:pt x="126492" y="118872"/>
                </a:lnTo>
                <a:lnTo>
                  <a:pt x="121919" y="117348"/>
                </a:lnTo>
                <a:lnTo>
                  <a:pt x="115824" y="111251"/>
                </a:lnTo>
                <a:lnTo>
                  <a:pt x="111252" y="105155"/>
                </a:lnTo>
                <a:lnTo>
                  <a:pt x="105156" y="94487"/>
                </a:lnTo>
                <a:lnTo>
                  <a:pt x="94194" y="68579"/>
                </a:lnTo>
                <a:close/>
              </a:path>
              <a:path w="152400" h="123825">
                <a:moveTo>
                  <a:pt x="146304" y="4572"/>
                </a:moveTo>
                <a:lnTo>
                  <a:pt x="117348" y="4572"/>
                </a:lnTo>
                <a:lnTo>
                  <a:pt x="120396" y="7620"/>
                </a:lnTo>
                <a:lnTo>
                  <a:pt x="120396" y="13715"/>
                </a:lnTo>
                <a:lnTo>
                  <a:pt x="117348" y="16763"/>
                </a:lnTo>
                <a:lnTo>
                  <a:pt x="115824" y="16763"/>
                </a:lnTo>
                <a:lnTo>
                  <a:pt x="112775" y="21336"/>
                </a:lnTo>
                <a:lnTo>
                  <a:pt x="85343" y="48767"/>
                </a:lnTo>
                <a:lnTo>
                  <a:pt x="94488" y="48767"/>
                </a:lnTo>
                <a:lnTo>
                  <a:pt x="129540" y="13715"/>
                </a:lnTo>
                <a:lnTo>
                  <a:pt x="132587" y="12191"/>
                </a:lnTo>
                <a:lnTo>
                  <a:pt x="135636" y="9144"/>
                </a:lnTo>
                <a:lnTo>
                  <a:pt x="140207" y="7620"/>
                </a:lnTo>
                <a:lnTo>
                  <a:pt x="146304" y="4572"/>
                </a:lnTo>
                <a:close/>
              </a:path>
              <a:path w="152400" h="123825">
                <a:moveTo>
                  <a:pt x="83819" y="0"/>
                </a:moveTo>
                <a:lnTo>
                  <a:pt x="28956" y="0"/>
                </a:lnTo>
                <a:lnTo>
                  <a:pt x="27431" y="4572"/>
                </a:lnTo>
                <a:lnTo>
                  <a:pt x="83819" y="4572"/>
                </a:lnTo>
                <a:lnTo>
                  <a:pt x="83819" y="0"/>
                </a:lnTo>
                <a:close/>
              </a:path>
              <a:path w="152400" h="123825">
                <a:moveTo>
                  <a:pt x="152400" y="0"/>
                </a:moveTo>
                <a:lnTo>
                  <a:pt x="108204" y="0"/>
                </a:lnTo>
                <a:lnTo>
                  <a:pt x="108204" y="4572"/>
                </a:lnTo>
                <a:lnTo>
                  <a:pt x="150875" y="457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848611" y="6326123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27431" y="79248"/>
                </a:moveTo>
                <a:lnTo>
                  <a:pt x="0" y="79248"/>
                </a:lnTo>
                <a:lnTo>
                  <a:pt x="0" y="83820"/>
                </a:lnTo>
                <a:lnTo>
                  <a:pt x="25907" y="83820"/>
                </a:lnTo>
                <a:lnTo>
                  <a:pt x="27431" y="79248"/>
                </a:lnTo>
                <a:close/>
              </a:path>
              <a:path w="79375" h="83820">
                <a:moveTo>
                  <a:pt x="62712" y="45720"/>
                </a:moveTo>
                <a:lnTo>
                  <a:pt x="45719" y="45720"/>
                </a:lnTo>
                <a:lnTo>
                  <a:pt x="53339" y="65531"/>
                </a:lnTo>
                <a:lnTo>
                  <a:pt x="56387" y="68579"/>
                </a:lnTo>
                <a:lnTo>
                  <a:pt x="57912" y="73151"/>
                </a:lnTo>
                <a:lnTo>
                  <a:pt x="57912" y="76200"/>
                </a:lnTo>
                <a:lnTo>
                  <a:pt x="56387" y="77724"/>
                </a:lnTo>
                <a:lnTo>
                  <a:pt x="54863" y="77724"/>
                </a:lnTo>
                <a:lnTo>
                  <a:pt x="53339" y="79248"/>
                </a:lnTo>
                <a:lnTo>
                  <a:pt x="48768" y="79248"/>
                </a:lnTo>
                <a:lnTo>
                  <a:pt x="47243" y="83820"/>
                </a:lnTo>
                <a:lnTo>
                  <a:pt x="79248" y="83820"/>
                </a:lnTo>
                <a:lnTo>
                  <a:pt x="79248" y="77724"/>
                </a:lnTo>
                <a:lnTo>
                  <a:pt x="77724" y="76200"/>
                </a:lnTo>
                <a:lnTo>
                  <a:pt x="74675" y="71627"/>
                </a:lnTo>
                <a:lnTo>
                  <a:pt x="71627" y="65531"/>
                </a:lnTo>
                <a:lnTo>
                  <a:pt x="62712" y="45720"/>
                </a:lnTo>
                <a:close/>
              </a:path>
              <a:path w="79375" h="83820">
                <a:moveTo>
                  <a:pt x="51815" y="3048"/>
                </a:moveTo>
                <a:lnTo>
                  <a:pt x="18287" y="3048"/>
                </a:lnTo>
                <a:lnTo>
                  <a:pt x="24383" y="6096"/>
                </a:lnTo>
                <a:lnTo>
                  <a:pt x="25907" y="7620"/>
                </a:lnTo>
                <a:lnTo>
                  <a:pt x="28956" y="12191"/>
                </a:lnTo>
                <a:lnTo>
                  <a:pt x="32004" y="19812"/>
                </a:lnTo>
                <a:lnTo>
                  <a:pt x="42671" y="42672"/>
                </a:lnTo>
                <a:lnTo>
                  <a:pt x="9143" y="76200"/>
                </a:lnTo>
                <a:lnTo>
                  <a:pt x="6095" y="77724"/>
                </a:lnTo>
                <a:lnTo>
                  <a:pt x="4571" y="79248"/>
                </a:lnTo>
                <a:lnTo>
                  <a:pt x="22860" y="79248"/>
                </a:lnTo>
                <a:lnTo>
                  <a:pt x="19812" y="76200"/>
                </a:lnTo>
                <a:lnTo>
                  <a:pt x="19812" y="73151"/>
                </a:lnTo>
                <a:lnTo>
                  <a:pt x="22860" y="68579"/>
                </a:lnTo>
                <a:lnTo>
                  <a:pt x="28956" y="65531"/>
                </a:lnTo>
                <a:lnTo>
                  <a:pt x="45719" y="45720"/>
                </a:lnTo>
                <a:lnTo>
                  <a:pt x="62712" y="45720"/>
                </a:lnTo>
                <a:lnTo>
                  <a:pt x="57912" y="35051"/>
                </a:lnTo>
                <a:lnTo>
                  <a:pt x="63398" y="28955"/>
                </a:lnTo>
                <a:lnTo>
                  <a:pt x="54863" y="28955"/>
                </a:lnTo>
                <a:lnTo>
                  <a:pt x="50292" y="19812"/>
                </a:lnTo>
                <a:lnTo>
                  <a:pt x="50292" y="18287"/>
                </a:lnTo>
                <a:lnTo>
                  <a:pt x="48768" y="16763"/>
                </a:lnTo>
                <a:lnTo>
                  <a:pt x="48768" y="15239"/>
                </a:lnTo>
                <a:lnTo>
                  <a:pt x="47243" y="12191"/>
                </a:lnTo>
                <a:lnTo>
                  <a:pt x="45719" y="10667"/>
                </a:lnTo>
                <a:lnTo>
                  <a:pt x="47243" y="9143"/>
                </a:lnTo>
                <a:lnTo>
                  <a:pt x="47243" y="6096"/>
                </a:lnTo>
                <a:lnTo>
                  <a:pt x="48768" y="4572"/>
                </a:lnTo>
                <a:lnTo>
                  <a:pt x="50292" y="4572"/>
                </a:lnTo>
                <a:lnTo>
                  <a:pt x="51815" y="3048"/>
                </a:lnTo>
                <a:close/>
              </a:path>
              <a:path w="79375" h="83820">
                <a:moveTo>
                  <a:pt x="79248" y="0"/>
                </a:moveTo>
                <a:lnTo>
                  <a:pt x="67056" y="0"/>
                </a:lnTo>
                <a:lnTo>
                  <a:pt x="65531" y="3048"/>
                </a:lnTo>
                <a:lnTo>
                  <a:pt x="68580" y="3048"/>
                </a:lnTo>
                <a:lnTo>
                  <a:pt x="70104" y="4572"/>
                </a:lnTo>
                <a:lnTo>
                  <a:pt x="71627" y="4572"/>
                </a:lnTo>
                <a:lnTo>
                  <a:pt x="71627" y="10667"/>
                </a:lnTo>
                <a:lnTo>
                  <a:pt x="62483" y="19812"/>
                </a:lnTo>
                <a:lnTo>
                  <a:pt x="54863" y="28955"/>
                </a:lnTo>
                <a:lnTo>
                  <a:pt x="63398" y="28955"/>
                </a:lnTo>
                <a:lnTo>
                  <a:pt x="71627" y="19812"/>
                </a:lnTo>
                <a:lnTo>
                  <a:pt x="79248" y="12191"/>
                </a:lnTo>
                <a:lnTo>
                  <a:pt x="79248" y="0"/>
                </a:lnTo>
                <a:close/>
              </a:path>
              <a:path w="79375" h="83820">
                <a:moveTo>
                  <a:pt x="54863" y="0"/>
                </a:moveTo>
                <a:lnTo>
                  <a:pt x="15239" y="0"/>
                </a:lnTo>
                <a:lnTo>
                  <a:pt x="15239" y="3048"/>
                </a:lnTo>
                <a:lnTo>
                  <a:pt x="54863" y="3048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537716" y="6324600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3687" y="83820"/>
                </a:moveTo>
                <a:lnTo>
                  <a:pt x="9143" y="83820"/>
                </a:lnTo>
                <a:lnTo>
                  <a:pt x="10668" y="85344"/>
                </a:lnTo>
                <a:lnTo>
                  <a:pt x="22859" y="88391"/>
                </a:lnTo>
                <a:lnTo>
                  <a:pt x="35052" y="88391"/>
                </a:lnTo>
                <a:lnTo>
                  <a:pt x="41147" y="85344"/>
                </a:lnTo>
                <a:lnTo>
                  <a:pt x="43687" y="83820"/>
                </a:lnTo>
                <a:close/>
              </a:path>
              <a:path w="67309" h="88900">
                <a:moveTo>
                  <a:pt x="7620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7" y="86867"/>
                </a:lnTo>
                <a:lnTo>
                  <a:pt x="6096" y="83820"/>
                </a:lnTo>
                <a:lnTo>
                  <a:pt x="43687" y="83820"/>
                </a:lnTo>
                <a:lnTo>
                  <a:pt x="46228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3715" y="74675"/>
                </a:lnTo>
                <a:lnTo>
                  <a:pt x="7620" y="65532"/>
                </a:lnTo>
                <a:lnTo>
                  <a:pt x="7620" y="56387"/>
                </a:lnTo>
                <a:close/>
              </a:path>
              <a:path w="67309" h="88900">
                <a:moveTo>
                  <a:pt x="45720" y="0"/>
                </a:moveTo>
                <a:lnTo>
                  <a:pt x="35052" y="0"/>
                </a:lnTo>
                <a:lnTo>
                  <a:pt x="28956" y="1524"/>
                </a:lnTo>
                <a:lnTo>
                  <a:pt x="16764" y="10667"/>
                </a:lnTo>
                <a:lnTo>
                  <a:pt x="13715" y="16763"/>
                </a:lnTo>
                <a:lnTo>
                  <a:pt x="12192" y="24384"/>
                </a:lnTo>
                <a:lnTo>
                  <a:pt x="10668" y="28955"/>
                </a:lnTo>
                <a:lnTo>
                  <a:pt x="10668" y="33527"/>
                </a:lnTo>
                <a:lnTo>
                  <a:pt x="13715" y="36575"/>
                </a:lnTo>
                <a:lnTo>
                  <a:pt x="15240" y="41148"/>
                </a:lnTo>
                <a:lnTo>
                  <a:pt x="21336" y="44196"/>
                </a:lnTo>
                <a:lnTo>
                  <a:pt x="28956" y="47244"/>
                </a:lnTo>
                <a:lnTo>
                  <a:pt x="36575" y="51815"/>
                </a:lnTo>
                <a:lnTo>
                  <a:pt x="44196" y="59436"/>
                </a:lnTo>
                <a:lnTo>
                  <a:pt x="47243" y="65532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1" y="76200"/>
                </a:lnTo>
                <a:lnTo>
                  <a:pt x="39624" y="77724"/>
                </a:lnTo>
                <a:lnTo>
                  <a:pt x="36575" y="80772"/>
                </a:lnTo>
                <a:lnTo>
                  <a:pt x="32003" y="82296"/>
                </a:lnTo>
                <a:lnTo>
                  <a:pt x="46228" y="82296"/>
                </a:lnTo>
                <a:lnTo>
                  <a:pt x="48768" y="80772"/>
                </a:lnTo>
                <a:lnTo>
                  <a:pt x="59436" y="70103"/>
                </a:lnTo>
                <a:lnTo>
                  <a:pt x="60959" y="62484"/>
                </a:lnTo>
                <a:lnTo>
                  <a:pt x="60959" y="55268"/>
                </a:lnTo>
                <a:lnTo>
                  <a:pt x="28956" y="28955"/>
                </a:lnTo>
                <a:lnTo>
                  <a:pt x="27431" y="25908"/>
                </a:lnTo>
                <a:lnTo>
                  <a:pt x="24384" y="22860"/>
                </a:lnTo>
                <a:lnTo>
                  <a:pt x="24384" y="16763"/>
                </a:lnTo>
                <a:lnTo>
                  <a:pt x="28956" y="7620"/>
                </a:lnTo>
                <a:lnTo>
                  <a:pt x="32003" y="6096"/>
                </a:lnTo>
                <a:lnTo>
                  <a:pt x="36575" y="4572"/>
                </a:lnTo>
                <a:lnTo>
                  <a:pt x="66040" y="4572"/>
                </a:lnTo>
                <a:lnTo>
                  <a:pt x="66378" y="3048"/>
                </a:lnTo>
                <a:lnTo>
                  <a:pt x="57912" y="3048"/>
                </a:lnTo>
                <a:lnTo>
                  <a:pt x="56387" y="1524"/>
                </a:lnTo>
                <a:lnTo>
                  <a:pt x="50292" y="1524"/>
                </a:lnTo>
                <a:lnTo>
                  <a:pt x="45720" y="0"/>
                </a:lnTo>
                <a:close/>
              </a:path>
              <a:path w="67309" h="88900">
                <a:moveTo>
                  <a:pt x="66040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3340" y="9144"/>
                </a:lnTo>
                <a:lnTo>
                  <a:pt x="56387" y="13715"/>
                </a:lnTo>
                <a:lnTo>
                  <a:pt x="57912" y="19812"/>
                </a:lnTo>
                <a:lnTo>
                  <a:pt x="57912" y="27432"/>
                </a:lnTo>
                <a:lnTo>
                  <a:pt x="60959" y="27432"/>
                </a:lnTo>
                <a:lnTo>
                  <a:pt x="66040" y="4572"/>
                </a:lnTo>
                <a:close/>
              </a:path>
              <a:path w="67309" h="88900">
                <a:moveTo>
                  <a:pt x="67056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0959" y="3048"/>
                </a:lnTo>
                <a:lnTo>
                  <a:pt x="66378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251203" y="6324600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3688" y="83820"/>
                </a:moveTo>
                <a:lnTo>
                  <a:pt x="10668" y="83820"/>
                </a:lnTo>
                <a:lnTo>
                  <a:pt x="12192" y="85344"/>
                </a:lnTo>
                <a:lnTo>
                  <a:pt x="18287" y="86867"/>
                </a:lnTo>
                <a:lnTo>
                  <a:pt x="22859" y="88391"/>
                </a:lnTo>
                <a:lnTo>
                  <a:pt x="36576" y="88391"/>
                </a:lnTo>
                <a:lnTo>
                  <a:pt x="41148" y="85344"/>
                </a:lnTo>
                <a:lnTo>
                  <a:pt x="43688" y="83820"/>
                </a:lnTo>
                <a:close/>
              </a:path>
              <a:path w="68580" h="88900">
                <a:moveTo>
                  <a:pt x="9143" y="56387"/>
                </a:moveTo>
                <a:lnTo>
                  <a:pt x="6096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6096" y="83820"/>
                </a:lnTo>
                <a:lnTo>
                  <a:pt x="43688" y="83820"/>
                </a:lnTo>
                <a:lnTo>
                  <a:pt x="46228" y="82296"/>
                </a:lnTo>
                <a:lnTo>
                  <a:pt x="24384" y="82296"/>
                </a:lnTo>
                <a:lnTo>
                  <a:pt x="18287" y="79248"/>
                </a:lnTo>
                <a:lnTo>
                  <a:pt x="9143" y="65532"/>
                </a:lnTo>
                <a:lnTo>
                  <a:pt x="9143" y="56387"/>
                </a:lnTo>
                <a:close/>
              </a:path>
              <a:path w="68580" h="88900">
                <a:moveTo>
                  <a:pt x="45720" y="0"/>
                </a:moveTo>
                <a:lnTo>
                  <a:pt x="36576" y="0"/>
                </a:lnTo>
                <a:lnTo>
                  <a:pt x="28956" y="1524"/>
                </a:lnTo>
                <a:lnTo>
                  <a:pt x="22859" y="6096"/>
                </a:lnTo>
                <a:lnTo>
                  <a:pt x="18287" y="10667"/>
                </a:lnTo>
                <a:lnTo>
                  <a:pt x="15240" y="16763"/>
                </a:lnTo>
                <a:lnTo>
                  <a:pt x="13715" y="24384"/>
                </a:lnTo>
                <a:lnTo>
                  <a:pt x="12192" y="28955"/>
                </a:lnTo>
                <a:lnTo>
                  <a:pt x="13715" y="33527"/>
                </a:lnTo>
                <a:lnTo>
                  <a:pt x="15240" y="36575"/>
                </a:lnTo>
                <a:lnTo>
                  <a:pt x="16764" y="41148"/>
                </a:lnTo>
                <a:lnTo>
                  <a:pt x="21336" y="44196"/>
                </a:lnTo>
                <a:lnTo>
                  <a:pt x="28956" y="47244"/>
                </a:lnTo>
                <a:lnTo>
                  <a:pt x="38100" y="51815"/>
                </a:lnTo>
                <a:lnTo>
                  <a:pt x="41148" y="56387"/>
                </a:lnTo>
                <a:lnTo>
                  <a:pt x="44196" y="59436"/>
                </a:lnTo>
                <a:lnTo>
                  <a:pt x="47243" y="65532"/>
                </a:lnTo>
                <a:lnTo>
                  <a:pt x="45720" y="70103"/>
                </a:lnTo>
                <a:lnTo>
                  <a:pt x="45720" y="73151"/>
                </a:lnTo>
                <a:lnTo>
                  <a:pt x="38100" y="80772"/>
                </a:lnTo>
                <a:lnTo>
                  <a:pt x="35052" y="82296"/>
                </a:lnTo>
                <a:lnTo>
                  <a:pt x="46228" y="82296"/>
                </a:lnTo>
                <a:lnTo>
                  <a:pt x="48768" y="80772"/>
                </a:lnTo>
                <a:lnTo>
                  <a:pt x="56387" y="74675"/>
                </a:lnTo>
                <a:lnTo>
                  <a:pt x="60959" y="70103"/>
                </a:lnTo>
                <a:lnTo>
                  <a:pt x="62484" y="62484"/>
                </a:lnTo>
                <a:lnTo>
                  <a:pt x="62460" y="55268"/>
                </a:lnTo>
                <a:lnTo>
                  <a:pt x="60007" y="49339"/>
                </a:lnTo>
                <a:lnTo>
                  <a:pt x="54983" y="44267"/>
                </a:lnTo>
                <a:lnTo>
                  <a:pt x="47243" y="39624"/>
                </a:lnTo>
                <a:lnTo>
                  <a:pt x="36576" y="32003"/>
                </a:lnTo>
                <a:lnTo>
                  <a:pt x="30480" y="28955"/>
                </a:lnTo>
                <a:lnTo>
                  <a:pt x="24384" y="22860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7620"/>
                </a:lnTo>
                <a:lnTo>
                  <a:pt x="33528" y="6096"/>
                </a:lnTo>
                <a:lnTo>
                  <a:pt x="38100" y="4572"/>
                </a:lnTo>
                <a:lnTo>
                  <a:pt x="67564" y="4572"/>
                </a:lnTo>
                <a:lnTo>
                  <a:pt x="67902" y="3048"/>
                </a:lnTo>
                <a:lnTo>
                  <a:pt x="59436" y="3048"/>
                </a:lnTo>
                <a:lnTo>
                  <a:pt x="57912" y="1524"/>
                </a:lnTo>
                <a:lnTo>
                  <a:pt x="50292" y="1524"/>
                </a:lnTo>
                <a:lnTo>
                  <a:pt x="45720" y="0"/>
                </a:lnTo>
                <a:close/>
              </a:path>
              <a:path w="68580" h="88900">
                <a:moveTo>
                  <a:pt x="67564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4864" y="9144"/>
                </a:lnTo>
                <a:lnTo>
                  <a:pt x="57912" y="13715"/>
                </a:lnTo>
                <a:lnTo>
                  <a:pt x="59436" y="19812"/>
                </a:lnTo>
                <a:lnTo>
                  <a:pt x="59436" y="27432"/>
                </a:lnTo>
                <a:lnTo>
                  <a:pt x="62484" y="27432"/>
                </a:lnTo>
                <a:lnTo>
                  <a:pt x="67564" y="4572"/>
                </a:lnTo>
                <a:close/>
              </a:path>
              <a:path w="68580" h="88900">
                <a:moveTo>
                  <a:pt x="68580" y="0"/>
                </a:moveTo>
                <a:lnTo>
                  <a:pt x="64008" y="0"/>
                </a:lnTo>
                <a:lnTo>
                  <a:pt x="64008" y="1524"/>
                </a:lnTo>
                <a:lnTo>
                  <a:pt x="62484" y="3048"/>
                </a:lnTo>
                <a:lnTo>
                  <a:pt x="6790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315211" y="6286500"/>
            <a:ext cx="154305" cy="123825"/>
          </a:xfrm>
          <a:custGeom>
            <a:avLst/>
            <a:gdLst/>
            <a:ahLst/>
            <a:cxnLst/>
            <a:rect l="l" t="t" r="r" b="b"/>
            <a:pathLst>
              <a:path w="154305" h="123825">
                <a:moveTo>
                  <a:pt x="45719" y="118872"/>
                </a:moveTo>
                <a:lnTo>
                  <a:pt x="0" y="118872"/>
                </a:lnTo>
                <a:lnTo>
                  <a:pt x="0" y="123444"/>
                </a:lnTo>
                <a:lnTo>
                  <a:pt x="44196" y="123444"/>
                </a:lnTo>
                <a:lnTo>
                  <a:pt x="45719" y="118872"/>
                </a:lnTo>
                <a:close/>
              </a:path>
              <a:path w="154305" h="123825">
                <a:moveTo>
                  <a:pt x="131063" y="118872"/>
                </a:moveTo>
                <a:lnTo>
                  <a:pt x="77724" y="118872"/>
                </a:lnTo>
                <a:lnTo>
                  <a:pt x="77724" y="123444"/>
                </a:lnTo>
                <a:lnTo>
                  <a:pt x="131063" y="123444"/>
                </a:lnTo>
                <a:lnTo>
                  <a:pt x="131063" y="118872"/>
                </a:lnTo>
                <a:close/>
              </a:path>
              <a:path w="154305" h="123825">
                <a:moveTo>
                  <a:pt x="76200" y="4572"/>
                </a:moveTo>
                <a:lnTo>
                  <a:pt x="33528" y="4572"/>
                </a:lnTo>
                <a:lnTo>
                  <a:pt x="39624" y="6096"/>
                </a:lnTo>
                <a:lnTo>
                  <a:pt x="50291" y="16763"/>
                </a:lnTo>
                <a:lnTo>
                  <a:pt x="54863" y="27432"/>
                </a:lnTo>
                <a:lnTo>
                  <a:pt x="71628" y="62484"/>
                </a:lnTo>
                <a:lnTo>
                  <a:pt x="35051" y="99060"/>
                </a:lnTo>
                <a:lnTo>
                  <a:pt x="30479" y="105155"/>
                </a:lnTo>
                <a:lnTo>
                  <a:pt x="24384" y="108203"/>
                </a:lnTo>
                <a:lnTo>
                  <a:pt x="22859" y="111251"/>
                </a:lnTo>
                <a:lnTo>
                  <a:pt x="18287" y="114300"/>
                </a:lnTo>
                <a:lnTo>
                  <a:pt x="9143" y="117348"/>
                </a:lnTo>
                <a:lnTo>
                  <a:pt x="6096" y="118872"/>
                </a:lnTo>
                <a:lnTo>
                  <a:pt x="36575" y="118872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8" y="114300"/>
                </a:lnTo>
                <a:lnTo>
                  <a:pt x="33528" y="112775"/>
                </a:lnTo>
                <a:lnTo>
                  <a:pt x="35051" y="111251"/>
                </a:lnTo>
                <a:lnTo>
                  <a:pt x="35051" y="109727"/>
                </a:lnTo>
                <a:lnTo>
                  <a:pt x="36575" y="108203"/>
                </a:lnTo>
                <a:lnTo>
                  <a:pt x="39624" y="106679"/>
                </a:lnTo>
                <a:lnTo>
                  <a:pt x="42671" y="102108"/>
                </a:lnTo>
                <a:lnTo>
                  <a:pt x="74675" y="68579"/>
                </a:lnTo>
                <a:lnTo>
                  <a:pt x="95718" y="68579"/>
                </a:lnTo>
                <a:lnTo>
                  <a:pt x="89915" y="54863"/>
                </a:lnTo>
                <a:lnTo>
                  <a:pt x="95707" y="48767"/>
                </a:lnTo>
                <a:lnTo>
                  <a:pt x="85343" y="48767"/>
                </a:lnTo>
                <a:lnTo>
                  <a:pt x="71628" y="19812"/>
                </a:lnTo>
                <a:lnTo>
                  <a:pt x="68579" y="13715"/>
                </a:lnTo>
                <a:lnTo>
                  <a:pt x="70103" y="10667"/>
                </a:lnTo>
                <a:lnTo>
                  <a:pt x="70103" y="9144"/>
                </a:lnTo>
                <a:lnTo>
                  <a:pt x="73151" y="6096"/>
                </a:lnTo>
                <a:lnTo>
                  <a:pt x="76200" y="4572"/>
                </a:lnTo>
                <a:close/>
              </a:path>
              <a:path w="154305" h="123825">
                <a:moveTo>
                  <a:pt x="95718" y="68579"/>
                </a:moveTo>
                <a:lnTo>
                  <a:pt x="74675" y="68579"/>
                </a:lnTo>
                <a:lnTo>
                  <a:pt x="89915" y="100584"/>
                </a:lnTo>
                <a:lnTo>
                  <a:pt x="91440" y="105155"/>
                </a:lnTo>
                <a:lnTo>
                  <a:pt x="91440" y="115824"/>
                </a:lnTo>
                <a:lnTo>
                  <a:pt x="89915" y="117348"/>
                </a:lnTo>
                <a:lnTo>
                  <a:pt x="88391" y="117348"/>
                </a:lnTo>
                <a:lnTo>
                  <a:pt x="86868" y="118872"/>
                </a:lnTo>
                <a:lnTo>
                  <a:pt x="124968" y="118872"/>
                </a:lnTo>
                <a:lnTo>
                  <a:pt x="120396" y="117348"/>
                </a:lnTo>
                <a:lnTo>
                  <a:pt x="114300" y="111251"/>
                </a:lnTo>
                <a:lnTo>
                  <a:pt x="112775" y="105155"/>
                </a:lnTo>
                <a:lnTo>
                  <a:pt x="106679" y="94487"/>
                </a:lnTo>
                <a:lnTo>
                  <a:pt x="95718" y="68579"/>
                </a:lnTo>
                <a:close/>
              </a:path>
              <a:path w="154305" h="123825">
                <a:moveTo>
                  <a:pt x="146303" y="4572"/>
                </a:moveTo>
                <a:lnTo>
                  <a:pt x="117347" y="4572"/>
                </a:lnTo>
                <a:lnTo>
                  <a:pt x="120396" y="7620"/>
                </a:lnTo>
                <a:lnTo>
                  <a:pt x="120396" y="12191"/>
                </a:lnTo>
                <a:lnTo>
                  <a:pt x="118872" y="13715"/>
                </a:lnTo>
                <a:lnTo>
                  <a:pt x="118872" y="15239"/>
                </a:lnTo>
                <a:lnTo>
                  <a:pt x="117347" y="16763"/>
                </a:lnTo>
                <a:lnTo>
                  <a:pt x="115824" y="16763"/>
                </a:lnTo>
                <a:lnTo>
                  <a:pt x="114300" y="21336"/>
                </a:lnTo>
                <a:lnTo>
                  <a:pt x="85343" y="48767"/>
                </a:lnTo>
                <a:lnTo>
                  <a:pt x="95707" y="48767"/>
                </a:lnTo>
                <a:lnTo>
                  <a:pt x="118872" y="24384"/>
                </a:lnTo>
                <a:lnTo>
                  <a:pt x="124968" y="16763"/>
                </a:lnTo>
                <a:lnTo>
                  <a:pt x="134112" y="12191"/>
                </a:lnTo>
                <a:lnTo>
                  <a:pt x="137159" y="9144"/>
                </a:lnTo>
                <a:lnTo>
                  <a:pt x="146303" y="4572"/>
                </a:lnTo>
                <a:close/>
              </a:path>
              <a:path w="154305" h="123825">
                <a:moveTo>
                  <a:pt x="85343" y="0"/>
                </a:moveTo>
                <a:lnTo>
                  <a:pt x="27431" y="0"/>
                </a:lnTo>
                <a:lnTo>
                  <a:pt x="27431" y="4572"/>
                </a:lnTo>
                <a:lnTo>
                  <a:pt x="85343" y="4572"/>
                </a:lnTo>
                <a:lnTo>
                  <a:pt x="85343" y="0"/>
                </a:lnTo>
                <a:close/>
              </a:path>
              <a:path w="154305" h="123825">
                <a:moveTo>
                  <a:pt x="153924" y="0"/>
                </a:moveTo>
                <a:lnTo>
                  <a:pt x="109728" y="0"/>
                </a:lnTo>
                <a:lnTo>
                  <a:pt x="109728" y="4572"/>
                </a:lnTo>
                <a:lnTo>
                  <a:pt x="152400" y="457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2833116" y="636193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2194560" y="634517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2194560" y="637870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702307" y="636193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083051" y="660501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3048"/>
                </a:lnTo>
                <a:lnTo>
                  <a:pt x="12203" y="12215"/>
                </a:lnTo>
                <a:lnTo>
                  <a:pt x="15240" y="18288"/>
                </a:lnTo>
                <a:lnTo>
                  <a:pt x="28956" y="51816"/>
                </a:lnTo>
                <a:lnTo>
                  <a:pt x="30956" y="59864"/>
                </a:lnTo>
                <a:lnTo>
                  <a:pt x="32385" y="68199"/>
                </a:lnTo>
                <a:lnTo>
                  <a:pt x="33242" y="77104"/>
                </a:lnTo>
                <a:lnTo>
                  <a:pt x="33528" y="86868"/>
                </a:lnTo>
                <a:lnTo>
                  <a:pt x="33242" y="95107"/>
                </a:lnTo>
                <a:lnTo>
                  <a:pt x="24193" y="135826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4112"/>
                </a:lnTo>
                <a:lnTo>
                  <a:pt x="49434" y="97250"/>
                </a:lnTo>
                <a:lnTo>
                  <a:pt x="50292" y="83820"/>
                </a:lnTo>
                <a:lnTo>
                  <a:pt x="49744" y="74009"/>
                </a:lnTo>
                <a:lnTo>
                  <a:pt x="35051" y="30099"/>
                </a:lnTo>
                <a:lnTo>
                  <a:pt x="22860" y="16764"/>
                </a:lnTo>
                <a:lnTo>
                  <a:pt x="18615" y="12192"/>
                </a:lnTo>
                <a:lnTo>
                  <a:pt x="13144" y="7810"/>
                </a:lnTo>
                <a:lnTo>
                  <a:pt x="6786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2939795" y="6605016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48768" y="0"/>
                </a:moveTo>
                <a:lnTo>
                  <a:pt x="13716" y="33528"/>
                </a:lnTo>
                <a:lnTo>
                  <a:pt x="642" y="70175"/>
                </a:lnTo>
                <a:lnTo>
                  <a:pt x="0" y="83820"/>
                </a:lnTo>
                <a:lnTo>
                  <a:pt x="309" y="93178"/>
                </a:lnTo>
                <a:lnTo>
                  <a:pt x="14858" y="137541"/>
                </a:lnTo>
                <a:lnTo>
                  <a:pt x="42838" y="163972"/>
                </a:lnTo>
                <a:lnTo>
                  <a:pt x="48768" y="167640"/>
                </a:lnTo>
                <a:lnTo>
                  <a:pt x="48768" y="164592"/>
                </a:lnTo>
                <a:lnTo>
                  <a:pt x="44196" y="160020"/>
                </a:lnTo>
                <a:lnTo>
                  <a:pt x="38100" y="156972"/>
                </a:lnTo>
                <a:lnTo>
                  <a:pt x="35052" y="150876"/>
                </a:lnTo>
                <a:lnTo>
                  <a:pt x="30480" y="146304"/>
                </a:lnTo>
                <a:lnTo>
                  <a:pt x="27431" y="141732"/>
                </a:lnTo>
                <a:lnTo>
                  <a:pt x="22860" y="132588"/>
                </a:lnTo>
                <a:lnTo>
                  <a:pt x="22860" y="124968"/>
                </a:lnTo>
                <a:lnTo>
                  <a:pt x="19812" y="115824"/>
                </a:lnTo>
                <a:lnTo>
                  <a:pt x="18692" y="108442"/>
                </a:lnTo>
                <a:lnTo>
                  <a:pt x="17716" y="100203"/>
                </a:lnTo>
                <a:lnTo>
                  <a:pt x="17025" y="91392"/>
                </a:lnTo>
                <a:lnTo>
                  <a:pt x="16764" y="82296"/>
                </a:lnTo>
                <a:lnTo>
                  <a:pt x="17049" y="72747"/>
                </a:lnTo>
                <a:lnTo>
                  <a:pt x="17907" y="64198"/>
                </a:lnTo>
                <a:lnTo>
                  <a:pt x="19335" y="55935"/>
                </a:lnTo>
                <a:lnTo>
                  <a:pt x="21336" y="47244"/>
                </a:lnTo>
                <a:lnTo>
                  <a:pt x="22764" y="39528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2734055" y="6608064"/>
            <a:ext cx="68580" cy="12801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2505455" y="660501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3048"/>
                </a:lnTo>
                <a:lnTo>
                  <a:pt x="12209" y="12215"/>
                </a:lnTo>
                <a:lnTo>
                  <a:pt x="16763" y="18288"/>
                </a:lnTo>
                <a:lnTo>
                  <a:pt x="19812" y="21336"/>
                </a:lnTo>
                <a:lnTo>
                  <a:pt x="22860" y="25908"/>
                </a:lnTo>
                <a:lnTo>
                  <a:pt x="24383" y="32004"/>
                </a:lnTo>
                <a:lnTo>
                  <a:pt x="25907" y="36576"/>
                </a:lnTo>
                <a:lnTo>
                  <a:pt x="33266" y="77104"/>
                </a:lnTo>
                <a:lnTo>
                  <a:pt x="33527" y="86868"/>
                </a:lnTo>
                <a:lnTo>
                  <a:pt x="33242" y="95107"/>
                </a:lnTo>
                <a:lnTo>
                  <a:pt x="32384" y="103632"/>
                </a:lnTo>
                <a:lnTo>
                  <a:pt x="30956" y="112156"/>
                </a:lnTo>
                <a:lnTo>
                  <a:pt x="28956" y="120396"/>
                </a:lnTo>
                <a:lnTo>
                  <a:pt x="27312" y="128754"/>
                </a:lnTo>
                <a:lnTo>
                  <a:pt x="5667" y="161115"/>
                </a:lnTo>
                <a:lnTo>
                  <a:pt x="0" y="164592"/>
                </a:lnTo>
                <a:lnTo>
                  <a:pt x="0" y="167640"/>
                </a:lnTo>
                <a:lnTo>
                  <a:pt x="36575" y="134112"/>
                </a:lnTo>
                <a:lnTo>
                  <a:pt x="49434" y="97250"/>
                </a:lnTo>
                <a:lnTo>
                  <a:pt x="50292" y="83820"/>
                </a:lnTo>
                <a:lnTo>
                  <a:pt x="49768" y="74009"/>
                </a:lnTo>
                <a:lnTo>
                  <a:pt x="35242" y="30099"/>
                </a:lnTo>
                <a:lnTo>
                  <a:pt x="22860" y="16764"/>
                </a:lnTo>
                <a:lnTo>
                  <a:pt x="18831" y="12192"/>
                </a:lnTo>
                <a:lnTo>
                  <a:pt x="13716" y="7810"/>
                </a:lnTo>
                <a:lnTo>
                  <a:pt x="7429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363723" y="660501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3715" y="33528"/>
                </a:lnTo>
                <a:lnTo>
                  <a:pt x="857" y="70175"/>
                </a:lnTo>
                <a:lnTo>
                  <a:pt x="0" y="83820"/>
                </a:lnTo>
                <a:lnTo>
                  <a:pt x="523" y="93178"/>
                </a:lnTo>
                <a:lnTo>
                  <a:pt x="15049" y="137541"/>
                </a:lnTo>
                <a:lnTo>
                  <a:pt x="42862" y="163972"/>
                </a:lnTo>
                <a:lnTo>
                  <a:pt x="50292" y="167640"/>
                </a:lnTo>
                <a:lnTo>
                  <a:pt x="50292" y="164592"/>
                </a:lnTo>
                <a:lnTo>
                  <a:pt x="44195" y="160020"/>
                </a:lnTo>
                <a:lnTo>
                  <a:pt x="38100" y="156972"/>
                </a:lnTo>
                <a:lnTo>
                  <a:pt x="33527" y="150876"/>
                </a:lnTo>
                <a:lnTo>
                  <a:pt x="27431" y="141732"/>
                </a:lnTo>
                <a:lnTo>
                  <a:pt x="25907" y="135636"/>
                </a:lnTo>
                <a:lnTo>
                  <a:pt x="24383" y="132588"/>
                </a:lnTo>
                <a:lnTo>
                  <a:pt x="17025" y="91392"/>
                </a:lnTo>
                <a:lnTo>
                  <a:pt x="16763" y="82296"/>
                </a:lnTo>
                <a:lnTo>
                  <a:pt x="17049" y="72747"/>
                </a:lnTo>
                <a:lnTo>
                  <a:pt x="17906" y="64198"/>
                </a:lnTo>
                <a:lnTo>
                  <a:pt x="19335" y="55935"/>
                </a:lnTo>
                <a:lnTo>
                  <a:pt x="21336" y="47244"/>
                </a:lnTo>
                <a:lnTo>
                  <a:pt x="22979" y="39528"/>
                </a:lnTo>
                <a:lnTo>
                  <a:pt x="44624" y="6738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2106167" y="6608064"/>
            <a:ext cx="79248" cy="12496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1839467" y="6608064"/>
            <a:ext cx="70104" cy="12801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1610867" y="6605016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0" y="0"/>
                </a:moveTo>
                <a:lnTo>
                  <a:pt x="0" y="3048"/>
                </a:lnTo>
                <a:lnTo>
                  <a:pt x="4571" y="7620"/>
                </a:lnTo>
                <a:lnTo>
                  <a:pt x="10679" y="12215"/>
                </a:lnTo>
                <a:lnTo>
                  <a:pt x="13715" y="18288"/>
                </a:lnTo>
                <a:lnTo>
                  <a:pt x="18287" y="21336"/>
                </a:lnTo>
                <a:lnTo>
                  <a:pt x="21336" y="25908"/>
                </a:lnTo>
                <a:lnTo>
                  <a:pt x="22859" y="32004"/>
                </a:lnTo>
                <a:lnTo>
                  <a:pt x="24383" y="36576"/>
                </a:lnTo>
                <a:lnTo>
                  <a:pt x="25907" y="42672"/>
                </a:lnTo>
                <a:lnTo>
                  <a:pt x="27431" y="51816"/>
                </a:lnTo>
                <a:lnTo>
                  <a:pt x="29194" y="59864"/>
                </a:lnTo>
                <a:lnTo>
                  <a:pt x="30099" y="68199"/>
                </a:lnTo>
                <a:lnTo>
                  <a:pt x="30316" y="74009"/>
                </a:lnTo>
                <a:lnTo>
                  <a:pt x="30432" y="95107"/>
                </a:lnTo>
                <a:lnTo>
                  <a:pt x="30099" y="103632"/>
                </a:lnTo>
                <a:lnTo>
                  <a:pt x="21216" y="142041"/>
                </a:lnTo>
                <a:lnTo>
                  <a:pt x="0" y="164592"/>
                </a:lnTo>
                <a:lnTo>
                  <a:pt x="0" y="167640"/>
                </a:lnTo>
                <a:lnTo>
                  <a:pt x="35051" y="134112"/>
                </a:lnTo>
                <a:lnTo>
                  <a:pt x="47910" y="97250"/>
                </a:lnTo>
                <a:lnTo>
                  <a:pt x="48768" y="83820"/>
                </a:lnTo>
                <a:lnTo>
                  <a:pt x="48458" y="74009"/>
                </a:lnTo>
                <a:lnTo>
                  <a:pt x="33337" y="30099"/>
                </a:lnTo>
                <a:lnTo>
                  <a:pt x="5714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467611" y="6605016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48768" y="0"/>
                </a:moveTo>
                <a:lnTo>
                  <a:pt x="12191" y="33528"/>
                </a:lnTo>
                <a:lnTo>
                  <a:pt x="833" y="70175"/>
                </a:lnTo>
                <a:lnTo>
                  <a:pt x="0" y="83820"/>
                </a:lnTo>
                <a:lnTo>
                  <a:pt x="333" y="93178"/>
                </a:lnTo>
                <a:lnTo>
                  <a:pt x="1523" y="102679"/>
                </a:lnTo>
                <a:lnTo>
                  <a:pt x="3857" y="111894"/>
                </a:lnTo>
                <a:lnTo>
                  <a:pt x="7619" y="120396"/>
                </a:lnTo>
                <a:lnTo>
                  <a:pt x="10501" y="129254"/>
                </a:lnTo>
                <a:lnTo>
                  <a:pt x="36385" y="160020"/>
                </a:lnTo>
                <a:lnTo>
                  <a:pt x="48768" y="167640"/>
                </a:lnTo>
                <a:lnTo>
                  <a:pt x="48768" y="164592"/>
                </a:lnTo>
                <a:lnTo>
                  <a:pt x="42671" y="160020"/>
                </a:lnTo>
                <a:lnTo>
                  <a:pt x="38100" y="156972"/>
                </a:lnTo>
                <a:lnTo>
                  <a:pt x="33528" y="150876"/>
                </a:lnTo>
                <a:lnTo>
                  <a:pt x="27431" y="141732"/>
                </a:lnTo>
                <a:lnTo>
                  <a:pt x="25907" y="135636"/>
                </a:lnTo>
                <a:lnTo>
                  <a:pt x="22859" y="132588"/>
                </a:lnTo>
                <a:lnTo>
                  <a:pt x="21335" y="124968"/>
                </a:lnTo>
                <a:lnTo>
                  <a:pt x="19812" y="115824"/>
                </a:lnTo>
                <a:lnTo>
                  <a:pt x="18049" y="108442"/>
                </a:lnTo>
                <a:lnTo>
                  <a:pt x="17144" y="100203"/>
                </a:lnTo>
                <a:lnTo>
                  <a:pt x="16879" y="93178"/>
                </a:lnTo>
                <a:lnTo>
                  <a:pt x="16763" y="82296"/>
                </a:lnTo>
                <a:lnTo>
                  <a:pt x="17025" y="72747"/>
                </a:lnTo>
                <a:lnTo>
                  <a:pt x="24574" y="32385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009900" y="664768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2672" y="85343"/>
                </a:moveTo>
                <a:lnTo>
                  <a:pt x="12192" y="85343"/>
                </a:lnTo>
                <a:lnTo>
                  <a:pt x="18287" y="86867"/>
                </a:lnTo>
                <a:lnTo>
                  <a:pt x="22860" y="88391"/>
                </a:lnTo>
                <a:lnTo>
                  <a:pt x="35051" y="88391"/>
                </a:lnTo>
                <a:lnTo>
                  <a:pt x="42672" y="85343"/>
                </a:lnTo>
                <a:close/>
              </a:path>
              <a:path w="68580" h="88900">
                <a:moveTo>
                  <a:pt x="9143" y="57911"/>
                </a:moveTo>
                <a:lnTo>
                  <a:pt x="6095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5343"/>
                </a:lnTo>
                <a:lnTo>
                  <a:pt x="42672" y="85343"/>
                </a:lnTo>
                <a:lnTo>
                  <a:pt x="46736" y="82295"/>
                </a:lnTo>
                <a:lnTo>
                  <a:pt x="22860" y="82295"/>
                </a:lnTo>
                <a:lnTo>
                  <a:pt x="19812" y="80771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7911"/>
                </a:lnTo>
                <a:close/>
              </a:path>
              <a:path w="68580" h="88900">
                <a:moveTo>
                  <a:pt x="50292" y="0"/>
                </a:moveTo>
                <a:lnTo>
                  <a:pt x="35051" y="0"/>
                </a:lnTo>
                <a:lnTo>
                  <a:pt x="28956" y="1523"/>
                </a:lnTo>
                <a:lnTo>
                  <a:pt x="18287" y="12191"/>
                </a:lnTo>
                <a:lnTo>
                  <a:pt x="15239" y="18287"/>
                </a:lnTo>
                <a:lnTo>
                  <a:pt x="13716" y="24383"/>
                </a:lnTo>
                <a:lnTo>
                  <a:pt x="12192" y="28955"/>
                </a:lnTo>
                <a:lnTo>
                  <a:pt x="12192" y="33527"/>
                </a:lnTo>
                <a:lnTo>
                  <a:pt x="15239" y="38099"/>
                </a:lnTo>
                <a:lnTo>
                  <a:pt x="16763" y="41147"/>
                </a:lnTo>
                <a:lnTo>
                  <a:pt x="21336" y="45719"/>
                </a:lnTo>
                <a:lnTo>
                  <a:pt x="28956" y="48767"/>
                </a:lnTo>
                <a:lnTo>
                  <a:pt x="36575" y="53339"/>
                </a:lnTo>
                <a:lnTo>
                  <a:pt x="42672" y="56387"/>
                </a:lnTo>
                <a:lnTo>
                  <a:pt x="45719" y="62483"/>
                </a:lnTo>
                <a:lnTo>
                  <a:pt x="47243" y="67055"/>
                </a:lnTo>
                <a:lnTo>
                  <a:pt x="44195" y="73151"/>
                </a:lnTo>
                <a:lnTo>
                  <a:pt x="44195" y="76199"/>
                </a:lnTo>
                <a:lnTo>
                  <a:pt x="38100" y="82295"/>
                </a:lnTo>
                <a:lnTo>
                  <a:pt x="46736" y="82295"/>
                </a:lnTo>
                <a:lnTo>
                  <a:pt x="54863" y="76199"/>
                </a:lnTo>
                <a:lnTo>
                  <a:pt x="59436" y="70103"/>
                </a:lnTo>
                <a:lnTo>
                  <a:pt x="60960" y="64007"/>
                </a:lnTo>
                <a:lnTo>
                  <a:pt x="61817" y="56554"/>
                </a:lnTo>
                <a:lnTo>
                  <a:pt x="59817" y="50101"/>
                </a:lnTo>
                <a:lnTo>
                  <a:pt x="54959" y="44505"/>
                </a:lnTo>
                <a:lnTo>
                  <a:pt x="47243" y="39623"/>
                </a:lnTo>
                <a:lnTo>
                  <a:pt x="36575" y="33527"/>
                </a:lnTo>
                <a:lnTo>
                  <a:pt x="30480" y="30479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6763"/>
                </a:lnTo>
                <a:lnTo>
                  <a:pt x="27431" y="10667"/>
                </a:lnTo>
                <a:lnTo>
                  <a:pt x="30480" y="9143"/>
                </a:lnTo>
                <a:lnTo>
                  <a:pt x="33527" y="6095"/>
                </a:lnTo>
                <a:lnTo>
                  <a:pt x="67296" y="6095"/>
                </a:lnTo>
                <a:lnTo>
                  <a:pt x="67938" y="3047"/>
                </a:lnTo>
                <a:lnTo>
                  <a:pt x="57912" y="3047"/>
                </a:lnTo>
                <a:lnTo>
                  <a:pt x="54863" y="1523"/>
                </a:lnTo>
                <a:lnTo>
                  <a:pt x="50292" y="0"/>
                </a:lnTo>
                <a:close/>
              </a:path>
              <a:path w="68580" h="88900">
                <a:moveTo>
                  <a:pt x="67296" y="6095"/>
                </a:moveTo>
                <a:lnTo>
                  <a:pt x="45719" y="6095"/>
                </a:lnTo>
                <a:lnTo>
                  <a:pt x="50292" y="7619"/>
                </a:lnTo>
                <a:lnTo>
                  <a:pt x="56387" y="13715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3" y="28955"/>
                </a:lnTo>
                <a:lnTo>
                  <a:pt x="67296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5531" y="0"/>
                </a:lnTo>
                <a:lnTo>
                  <a:pt x="64007" y="1523"/>
                </a:lnTo>
                <a:lnTo>
                  <a:pt x="64007" y="3047"/>
                </a:lnTo>
                <a:lnTo>
                  <a:pt x="67938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831592" y="6611111"/>
            <a:ext cx="97790" cy="121920"/>
          </a:xfrm>
          <a:custGeom>
            <a:avLst/>
            <a:gdLst/>
            <a:ahLst/>
            <a:cxnLst/>
            <a:rect l="l" t="t" r="r" b="b"/>
            <a:pathLst>
              <a:path w="97789" h="121920">
                <a:moveTo>
                  <a:pt x="65531" y="118872"/>
                </a:moveTo>
                <a:lnTo>
                  <a:pt x="15239" y="118872"/>
                </a:lnTo>
                <a:lnTo>
                  <a:pt x="13715" y="121920"/>
                </a:lnTo>
                <a:lnTo>
                  <a:pt x="65531" y="121920"/>
                </a:lnTo>
                <a:lnTo>
                  <a:pt x="65531" y="118872"/>
                </a:lnTo>
                <a:close/>
              </a:path>
              <a:path w="97789" h="121920">
                <a:moveTo>
                  <a:pt x="47243" y="3048"/>
                </a:moveTo>
                <a:lnTo>
                  <a:pt x="4571" y="3048"/>
                </a:lnTo>
                <a:lnTo>
                  <a:pt x="6095" y="4572"/>
                </a:lnTo>
                <a:lnTo>
                  <a:pt x="9143" y="6096"/>
                </a:lnTo>
                <a:lnTo>
                  <a:pt x="16763" y="13716"/>
                </a:lnTo>
                <a:lnTo>
                  <a:pt x="18287" y="19812"/>
                </a:lnTo>
                <a:lnTo>
                  <a:pt x="41147" y="71628"/>
                </a:lnTo>
                <a:lnTo>
                  <a:pt x="36575" y="102108"/>
                </a:lnTo>
                <a:lnTo>
                  <a:pt x="35051" y="106680"/>
                </a:lnTo>
                <a:lnTo>
                  <a:pt x="32003" y="111252"/>
                </a:lnTo>
                <a:lnTo>
                  <a:pt x="30480" y="114300"/>
                </a:lnTo>
                <a:lnTo>
                  <a:pt x="27431" y="117348"/>
                </a:lnTo>
                <a:lnTo>
                  <a:pt x="22859" y="118872"/>
                </a:lnTo>
                <a:lnTo>
                  <a:pt x="57912" y="118872"/>
                </a:lnTo>
                <a:lnTo>
                  <a:pt x="54863" y="117348"/>
                </a:lnTo>
                <a:lnTo>
                  <a:pt x="50291" y="112776"/>
                </a:lnTo>
                <a:lnTo>
                  <a:pt x="51815" y="108204"/>
                </a:lnTo>
                <a:lnTo>
                  <a:pt x="53339" y="102108"/>
                </a:lnTo>
                <a:lnTo>
                  <a:pt x="59435" y="70104"/>
                </a:lnTo>
                <a:lnTo>
                  <a:pt x="67360" y="60960"/>
                </a:lnTo>
                <a:lnTo>
                  <a:pt x="57912" y="60960"/>
                </a:lnTo>
                <a:lnTo>
                  <a:pt x="39624" y="22860"/>
                </a:lnTo>
                <a:lnTo>
                  <a:pt x="38100" y="16764"/>
                </a:lnTo>
                <a:lnTo>
                  <a:pt x="36575" y="13716"/>
                </a:lnTo>
                <a:lnTo>
                  <a:pt x="38100" y="12192"/>
                </a:lnTo>
                <a:lnTo>
                  <a:pt x="38100" y="9144"/>
                </a:lnTo>
                <a:lnTo>
                  <a:pt x="39624" y="6096"/>
                </a:lnTo>
                <a:lnTo>
                  <a:pt x="41147" y="6096"/>
                </a:lnTo>
                <a:lnTo>
                  <a:pt x="47243" y="3048"/>
                </a:lnTo>
                <a:close/>
              </a:path>
              <a:path w="97789" h="121920">
                <a:moveTo>
                  <a:pt x="97535" y="12192"/>
                </a:moveTo>
                <a:lnTo>
                  <a:pt x="96012" y="13716"/>
                </a:lnTo>
                <a:lnTo>
                  <a:pt x="92963" y="18288"/>
                </a:lnTo>
                <a:lnTo>
                  <a:pt x="88391" y="24384"/>
                </a:lnTo>
                <a:lnTo>
                  <a:pt x="57912" y="60960"/>
                </a:lnTo>
                <a:lnTo>
                  <a:pt x="67360" y="60960"/>
                </a:lnTo>
                <a:lnTo>
                  <a:pt x="97535" y="26142"/>
                </a:lnTo>
                <a:lnTo>
                  <a:pt x="97535" y="12192"/>
                </a:lnTo>
                <a:close/>
              </a:path>
              <a:path w="97789" h="121920">
                <a:moveTo>
                  <a:pt x="97535" y="0"/>
                </a:moveTo>
                <a:lnTo>
                  <a:pt x="86868" y="0"/>
                </a:lnTo>
                <a:lnTo>
                  <a:pt x="85343" y="3048"/>
                </a:lnTo>
                <a:lnTo>
                  <a:pt x="91439" y="3048"/>
                </a:lnTo>
                <a:lnTo>
                  <a:pt x="94487" y="6096"/>
                </a:lnTo>
                <a:lnTo>
                  <a:pt x="96012" y="6096"/>
                </a:lnTo>
                <a:lnTo>
                  <a:pt x="96012" y="7620"/>
                </a:lnTo>
                <a:lnTo>
                  <a:pt x="97535" y="9144"/>
                </a:lnTo>
                <a:lnTo>
                  <a:pt x="97535" y="0"/>
                </a:lnTo>
                <a:close/>
              </a:path>
              <a:path w="97789" h="121920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433827" y="664768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2672" y="85343"/>
                </a:moveTo>
                <a:lnTo>
                  <a:pt x="10668" y="85343"/>
                </a:lnTo>
                <a:lnTo>
                  <a:pt x="18288" y="86867"/>
                </a:lnTo>
                <a:lnTo>
                  <a:pt x="24384" y="88391"/>
                </a:lnTo>
                <a:lnTo>
                  <a:pt x="35052" y="88391"/>
                </a:lnTo>
                <a:lnTo>
                  <a:pt x="42672" y="85343"/>
                </a:lnTo>
                <a:close/>
              </a:path>
              <a:path w="68580" h="88900">
                <a:moveTo>
                  <a:pt x="9144" y="57911"/>
                </a:moveTo>
                <a:lnTo>
                  <a:pt x="6096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3"/>
                </a:lnTo>
                <a:lnTo>
                  <a:pt x="42672" y="85343"/>
                </a:lnTo>
                <a:lnTo>
                  <a:pt x="46736" y="82295"/>
                </a:lnTo>
                <a:lnTo>
                  <a:pt x="24384" y="82295"/>
                </a:lnTo>
                <a:lnTo>
                  <a:pt x="18288" y="80771"/>
                </a:lnTo>
                <a:lnTo>
                  <a:pt x="15240" y="76199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7911"/>
                </a:lnTo>
                <a:close/>
              </a:path>
              <a:path w="68580" h="88900">
                <a:moveTo>
                  <a:pt x="48768" y="0"/>
                </a:moveTo>
                <a:lnTo>
                  <a:pt x="35052" y="0"/>
                </a:lnTo>
                <a:lnTo>
                  <a:pt x="28956" y="1523"/>
                </a:lnTo>
                <a:lnTo>
                  <a:pt x="24384" y="7619"/>
                </a:lnTo>
                <a:lnTo>
                  <a:pt x="18288" y="12191"/>
                </a:lnTo>
                <a:lnTo>
                  <a:pt x="13716" y="18287"/>
                </a:lnTo>
                <a:lnTo>
                  <a:pt x="12192" y="24383"/>
                </a:lnTo>
                <a:lnTo>
                  <a:pt x="12192" y="33527"/>
                </a:lnTo>
                <a:lnTo>
                  <a:pt x="13716" y="38099"/>
                </a:lnTo>
                <a:lnTo>
                  <a:pt x="21336" y="45719"/>
                </a:lnTo>
                <a:lnTo>
                  <a:pt x="42672" y="56387"/>
                </a:lnTo>
                <a:lnTo>
                  <a:pt x="44196" y="59435"/>
                </a:lnTo>
                <a:lnTo>
                  <a:pt x="47244" y="62483"/>
                </a:lnTo>
                <a:lnTo>
                  <a:pt x="47244" y="70103"/>
                </a:lnTo>
                <a:lnTo>
                  <a:pt x="44196" y="76199"/>
                </a:lnTo>
                <a:lnTo>
                  <a:pt x="41148" y="79247"/>
                </a:lnTo>
                <a:lnTo>
                  <a:pt x="36576" y="82295"/>
                </a:lnTo>
                <a:lnTo>
                  <a:pt x="46736" y="82295"/>
                </a:lnTo>
                <a:lnTo>
                  <a:pt x="61570" y="56387"/>
                </a:lnTo>
                <a:lnTo>
                  <a:pt x="59436" y="50101"/>
                </a:lnTo>
                <a:lnTo>
                  <a:pt x="54959" y="44505"/>
                </a:lnTo>
                <a:lnTo>
                  <a:pt x="48768" y="39623"/>
                </a:lnTo>
                <a:lnTo>
                  <a:pt x="35052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9143"/>
                </a:lnTo>
                <a:lnTo>
                  <a:pt x="33528" y="6095"/>
                </a:lnTo>
                <a:lnTo>
                  <a:pt x="67296" y="6095"/>
                </a:lnTo>
                <a:lnTo>
                  <a:pt x="67938" y="3047"/>
                </a:lnTo>
                <a:lnTo>
                  <a:pt x="56388" y="3047"/>
                </a:lnTo>
                <a:lnTo>
                  <a:pt x="53340" y="1523"/>
                </a:lnTo>
                <a:lnTo>
                  <a:pt x="48768" y="0"/>
                </a:lnTo>
                <a:close/>
              </a:path>
              <a:path w="68580" h="88900">
                <a:moveTo>
                  <a:pt x="67296" y="6095"/>
                </a:moveTo>
                <a:lnTo>
                  <a:pt x="47244" y="6095"/>
                </a:lnTo>
                <a:lnTo>
                  <a:pt x="50292" y="7619"/>
                </a:lnTo>
                <a:lnTo>
                  <a:pt x="56388" y="13715"/>
                </a:lnTo>
                <a:lnTo>
                  <a:pt x="57912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5532" y="0"/>
                </a:lnTo>
                <a:lnTo>
                  <a:pt x="64008" y="1523"/>
                </a:lnTo>
                <a:lnTo>
                  <a:pt x="64008" y="3047"/>
                </a:lnTo>
                <a:lnTo>
                  <a:pt x="67938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211323" y="6611111"/>
            <a:ext cx="154305" cy="121920"/>
          </a:xfrm>
          <a:custGeom>
            <a:avLst/>
            <a:gdLst/>
            <a:ahLst/>
            <a:cxnLst/>
            <a:rect l="l" t="t" r="r" b="b"/>
            <a:pathLst>
              <a:path w="154305" h="121920">
                <a:moveTo>
                  <a:pt x="44195" y="118872"/>
                </a:moveTo>
                <a:lnTo>
                  <a:pt x="1524" y="118872"/>
                </a:lnTo>
                <a:lnTo>
                  <a:pt x="0" y="121920"/>
                </a:lnTo>
                <a:lnTo>
                  <a:pt x="44195" y="121920"/>
                </a:lnTo>
                <a:lnTo>
                  <a:pt x="44195" y="118872"/>
                </a:lnTo>
                <a:close/>
              </a:path>
              <a:path w="154305" h="121920">
                <a:moveTo>
                  <a:pt x="132587" y="118872"/>
                </a:moveTo>
                <a:lnTo>
                  <a:pt x="79248" y="118872"/>
                </a:lnTo>
                <a:lnTo>
                  <a:pt x="77724" y="121920"/>
                </a:lnTo>
                <a:lnTo>
                  <a:pt x="131063" y="121920"/>
                </a:lnTo>
                <a:lnTo>
                  <a:pt x="132587" y="118872"/>
                </a:lnTo>
                <a:close/>
              </a:path>
              <a:path w="154305" h="121920">
                <a:moveTo>
                  <a:pt x="80771" y="3048"/>
                </a:moveTo>
                <a:lnTo>
                  <a:pt x="35051" y="3048"/>
                </a:lnTo>
                <a:lnTo>
                  <a:pt x="39624" y="4572"/>
                </a:lnTo>
                <a:lnTo>
                  <a:pt x="42671" y="9144"/>
                </a:lnTo>
                <a:lnTo>
                  <a:pt x="47243" y="12192"/>
                </a:lnTo>
                <a:lnTo>
                  <a:pt x="51815" y="16764"/>
                </a:lnTo>
                <a:lnTo>
                  <a:pt x="56387" y="27432"/>
                </a:lnTo>
                <a:lnTo>
                  <a:pt x="71627" y="60960"/>
                </a:lnTo>
                <a:lnTo>
                  <a:pt x="36575" y="99060"/>
                </a:lnTo>
                <a:lnTo>
                  <a:pt x="30480" y="105156"/>
                </a:lnTo>
                <a:lnTo>
                  <a:pt x="25907" y="106680"/>
                </a:lnTo>
                <a:lnTo>
                  <a:pt x="21336" y="109728"/>
                </a:lnTo>
                <a:lnTo>
                  <a:pt x="15239" y="115824"/>
                </a:lnTo>
                <a:lnTo>
                  <a:pt x="10668" y="117348"/>
                </a:lnTo>
                <a:lnTo>
                  <a:pt x="7619" y="117348"/>
                </a:lnTo>
                <a:lnTo>
                  <a:pt x="4571" y="118872"/>
                </a:lnTo>
                <a:lnTo>
                  <a:pt x="41148" y="118872"/>
                </a:lnTo>
                <a:lnTo>
                  <a:pt x="38100" y="117348"/>
                </a:lnTo>
                <a:lnTo>
                  <a:pt x="36575" y="115824"/>
                </a:lnTo>
                <a:lnTo>
                  <a:pt x="35051" y="115824"/>
                </a:lnTo>
                <a:lnTo>
                  <a:pt x="35051" y="109728"/>
                </a:lnTo>
                <a:lnTo>
                  <a:pt x="42671" y="102108"/>
                </a:lnTo>
                <a:lnTo>
                  <a:pt x="74675" y="68580"/>
                </a:lnTo>
                <a:lnTo>
                  <a:pt x="95524" y="68580"/>
                </a:lnTo>
                <a:lnTo>
                  <a:pt x="88392" y="54864"/>
                </a:lnTo>
                <a:lnTo>
                  <a:pt x="96012" y="47244"/>
                </a:lnTo>
                <a:lnTo>
                  <a:pt x="86868" y="47244"/>
                </a:lnTo>
                <a:lnTo>
                  <a:pt x="73151" y="19812"/>
                </a:lnTo>
                <a:lnTo>
                  <a:pt x="71627" y="15240"/>
                </a:lnTo>
                <a:lnTo>
                  <a:pt x="70103" y="13716"/>
                </a:lnTo>
                <a:lnTo>
                  <a:pt x="70103" y="10668"/>
                </a:lnTo>
                <a:lnTo>
                  <a:pt x="71627" y="9144"/>
                </a:lnTo>
                <a:lnTo>
                  <a:pt x="71627" y="7620"/>
                </a:lnTo>
                <a:lnTo>
                  <a:pt x="74675" y="6096"/>
                </a:lnTo>
                <a:lnTo>
                  <a:pt x="76200" y="4572"/>
                </a:lnTo>
                <a:lnTo>
                  <a:pt x="80771" y="3048"/>
                </a:lnTo>
                <a:close/>
              </a:path>
              <a:path w="154305" h="121920">
                <a:moveTo>
                  <a:pt x="95524" y="68580"/>
                </a:moveTo>
                <a:lnTo>
                  <a:pt x="74675" y="68580"/>
                </a:lnTo>
                <a:lnTo>
                  <a:pt x="88392" y="100584"/>
                </a:lnTo>
                <a:lnTo>
                  <a:pt x="91439" y="105156"/>
                </a:lnTo>
                <a:lnTo>
                  <a:pt x="91439" y="106680"/>
                </a:lnTo>
                <a:lnTo>
                  <a:pt x="92963" y="108204"/>
                </a:lnTo>
                <a:lnTo>
                  <a:pt x="92963" y="109728"/>
                </a:lnTo>
                <a:lnTo>
                  <a:pt x="91439" y="111252"/>
                </a:lnTo>
                <a:lnTo>
                  <a:pt x="91439" y="114300"/>
                </a:lnTo>
                <a:lnTo>
                  <a:pt x="89915" y="114300"/>
                </a:lnTo>
                <a:lnTo>
                  <a:pt x="88392" y="115824"/>
                </a:lnTo>
                <a:lnTo>
                  <a:pt x="88392" y="117348"/>
                </a:lnTo>
                <a:lnTo>
                  <a:pt x="85343" y="118872"/>
                </a:lnTo>
                <a:lnTo>
                  <a:pt x="126492" y="118872"/>
                </a:lnTo>
                <a:lnTo>
                  <a:pt x="121919" y="117348"/>
                </a:lnTo>
                <a:lnTo>
                  <a:pt x="115824" y="111252"/>
                </a:lnTo>
                <a:lnTo>
                  <a:pt x="111251" y="105156"/>
                </a:lnTo>
                <a:lnTo>
                  <a:pt x="108203" y="92964"/>
                </a:lnTo>
                <a:lnTo>
                  <a:pt x="95524" y="68580"/>
                </a:lnTo>
                <a:close/>
              </a:path>
              <a:path w="154305" h="121920">
                <a:moveTo>
                  <a:pt x="144780" y="4572"/>
                </a:moveTo>
                <a:lnTo>
                  <a:pt x="118871" y="4572"/>
                </a:lnTo>
                <a:lnTo>
                  <a:pt x="120395" y="6096"/>
                </a:lnTo>
                <a:lnTo>
                  <a:pt x="120395" y="7620"/>
                </a:lnTo>
                <a:lnTo>
                  <a:pt x="121919" y="7620"/>
                </a:lnTo>
                <a:lnTo>
                  <a:pt x="121919" y="9144"/>
                </a:lnTo>
                <a:lnTo>
                  <a:pt x="120395" y="10668"/>
                </a:lnTo>
                <a:lnTo>
                  <a:pt x="120395" y="13716"/>
                </a:lnTo>
                <a:lnTo>
                  <a:pt x="118871" y="13716"/>
                </a:lnTo>
                <a:lnTo>
                  <a:pt x="112775" y="19812"/>
                </a:lnTo>
                <a:lnTo>
                  <a:pt x="86868" y="47244"/>
                </a:lnTo>
                <a:lnTo>
                  <a:pt x="96012" y="47244"/>
                </a:lnTo>
                <a:lnTo>
                  <a:pt x="126492" y="16764"/>
                </a:lnTo>
                <a:lnTo>
                  <a:pt x="131063" y="13716"/>
                </a:lnTo>
                <a:lnTo>
                  <a:pt x="134112" y="10668"/>
                </a:lnTo>
                <a:lnTo>
                  <a:pt x="137159" y="9144"/>
                </a:lnTo>
                <a:lnTo>
                  <a:pt x="140207" y="6096"/>
                </a:lnTo>
                <a:lnTo>
                  <a:pt x="144780" y="4572"/>
                </a:lnTo>
                <a:close/>
              </a:path>
              <a:path w="154305" h="121920">
                <a:moveTo>
                  <a:pt x="149351" y="3048"/>
                </a:moveTo>
                <a:lnTo>
                  <a:pt x="115824" y="3048"/>
                </a:lnTo>
                <a:lnTo>
                  <a:pt x="117348" y="4572"/>
                </a:lnTo>
                <a:lnTo>
                  <a:pt x="146303" y="4572"/>
                </a:lnTo>
                <a:lnTo>
                  <a:pt x="149351" y="3048"/>
                </a:lnTo>
                <a:close/>
              </a:path>
              <a:path w="154305" h="121920">
                <a:moveTo>
                  <a:pt x="86868" y="0"/>
                </a:moveTo>
                <a:lnTo>
                  <a:pt x="28956" y="0"/>
                </a:lnTo>
                <a:lnTo>
                  <a:pt x="28956" y="3048"/>
                </a:lnTo>
                <a:lnTo>
                  <a:pt x="85343" y="3048"/>
                </a:lnTo>
                <a:lnTo>
                  <a:pt x="86868" y="0"/>
                </a:lnTo>
                <a:close/>
              </a:path>
              <a:path w="154305" h="121920">
                <a:moveTo>
                  <a:pt x="153924" y="0"/>
                </a:moveTo>
                <a:lnTo>
                  <a:pt x="111251" y="0"/>
                </a:lnTo>
                <a:lnTo>
                  <a:pt x="109727" y="3048"/>
                </a:lnTo>
                <a:lnTo>
                  <a:pt x="153924" y="304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1537716" y="664768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1147" y="85343"/>
                </a:moveTo>
                <a:lnTo>
                  <a:pt x="10668" y="85343"/>
                </a:lnTo>
                <a:lnTo>
                  <a:pt x="22859" y="88391"/>
                </a:lnTo>
                <a:lnTo>
                  <a:pt x="35052" y="88391"/>
                </a:lnTo>
                <a:lnTo>
                  <a:pt x="41147" y="85343"/>
                </a:lnTo>
                <a:close/>
              </a:path>
              <a:path w="67309" h="88900">
                <a:moveTo>
                  <a:pt x="7620" y="57911"/>
                </a:moveTo>
                <a:lnTo>
                  <a:pt x="6096" y="57911"/>
                </a:lnTo>
                <a:lnTo>
                  <a:pt x="0" y="86867"/>
                </a:lnTo>
                <a:lnTo>
                  <a:pt x="3047" y="86867"/>
                </a:lnTo>
                <a:lnTo>
                  <a:pt x="4571" y="85343"/>
                </a:lnTo>
                <a:lnTo>
                  <a:pt x="41147" y="85343"/>
                </a:lnTo>
                <a:lnTo>
                  <a:pt x="46228" y="82295"/>
                </a:lnTo>
                <a:lnTo>
                  <a:pt x="22859" y="82295"/>
                </a:lnTo>
                <a:lnTo>
                  <a:pt x="18287" y="80771"/>
                </a:lnTo>
                <a:lnTo>
                  <a:pt x="13715" y="76199"/>
                </a:lnTo>
                <a:lnTo>
                  <a:pt x="10668" y="71627"/>
                </a:lnTo>
                <a:lnTo>
                  <a:pt x="7620" y="65531"/>
                </a:lnTo>
                <a:lnTo>
                  <a:pt x="7620" y="57911"/>
                </a:lnTo>
                <a:close/>
              </a:path>
              <a:path w="67309" h="88900">
                <a:moveTo>
                  <a:pt x="50292" y="0"/>
                </a:moveTo>
                <a:lnTo>
                  <a:pt x="35052" y="0"/>
                </a:lnTo>
                <a:lnTo>
                  <a:pt x="28956" y="1523"/>
                </a:lnTo>
                <a:lnTo>
                  <a:pt x="22859" y="7619"/>
                </a:lnTo>
                <a:lnTo>
                  <a:pt x="16764" y="12191"/>
                </a:lnTo>
                <a:lnTo>
                  <a:pt x="13715" y="18287"/>
                </a:lnTo>
                <a:lnTo>
                  <a:pt x="12192" y="24383"/>
                </a:lnTo>
                <a:lnTo>
                  <a:pt x="10668" y="28955"/>
                </a:lnTo>
                <a:lnTo>
                  <a:pt x="10668" y="33527"/>
                </a:lnTo>
                <a:lnTo>
                  <a:pt x="13715" y="38099"/>
                </a:lnTo>
                <a:lnTo>
                  <a:pt x="15240" y="41147"/>
                </a:lnTo>
                <a:lnTo>
                  <a:pt x="21336" y="45719"/>
                </a:lnTo>
                <a:lnTo>
                  <a:pt x="28956" y="48767"/>
                </a:lnTo>
                <a:lnTo>
                  <a:pt x="36575" y="53339"/>
                </a:lnTo>
                <a:lnTo>
                  <a:pt x="41147" y="56387"/>
                </a:lnTo>
                <a:lnTo>
                  <a:pt x="44196" y="59435"/>
                </a:lnTo>
                <a:lnTo>
                  <a:pt x="45720" y="62483"/>
                </a:lnTo>
                <a:lnTo>
                  <a:pt x="47243" y="67055"/>
                </a:lnTo>
                <a:lnTo>
                  <a:pt x="45720" y="70103"/>
                </a:lnTo>
                <a:lnTo>
                  <a:pt x="45720" y="73151"/>
                </a:lnTo>
                <a:lnTo>
                  <a:pt x="36575" y="82295"/>
                </a:lnTo>
                <a:lnTo>
                  <a:pt x="46228" y="82295"/>
                </a:lnTo>
                <a:lnTo>
                  <a:pt x="48768" y="80771"/>
                </a:lnTo>
                <a:lnTo>
                  <a:pt x="54864" y="76199"/>
                </a:lnTo>
                <a:lnTo>
                  <a:pt x="59436" y="70103"/>
                </a:lnTo>
                <a:lnTo>
                  <a:pt x="60959" y="64007"/>
                </a:lnTo>
                <a:lnTo>
                  <a:pt x="60900" y="56387"/>
                </a:lnTo>
                <a:lnTo>
                  <a:pt x="58674" y="50101"/>
                </a:lnTo>
                <a:lnTo>
                  <a:pt x="54102" y="44505"/>
                </a:lnTo>
                <a:lnTo>
                  <a:pt x="47243" y="39623"/>
                </a:lnTo>
                <a:lnTo>
                  <a:pt x="28956" y="30479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6763"/>
                </a:lnTo>
                <a:lnTo>
                  <a:pt x="27431" y="10667"/>
                </a:lnTo>
                <a:lnTo>
                  <a:pt x="32003" y="6095"/>
                </a:lnTo>
                <a:lnTo>
                  <a:pt x="65772" y="6095"/>
                </a:lnTo>
                <a:lnTo>
                  <a:pt x="66414" y="3047"/>
                </a:lnTo>
                <a:lnTo>
                  <a:pt x="56387" y="3047"/>
                </a:lnTo>
                <a:lnTo>
                  <a:pt x="50292" y="0"/>
                </a:lnTo>
                <a:close/>
              </a:path>
              <a:path w="67309" h="88900">
                <a:moveTo>
                  <a:pt x="65772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3340" y="10667"/>
                </a:lnTo>
                <a:lnTo>
                  <a:pt x="56387" y="13715"/>
                </a:lnTo>
                <a:lnTo>
                  <a:pt x="57912" y="19811"/>
                </a:lnTo>
                <a:lnTo>
                  <a:pt x="57912" y="28955"/>
                </a:lnTo>
                <a:lnTo>
                  <a:pt x="60959" y="28955"/>
                </a:lnTo>
                <a:lnTo>
                  <a:pt x="65772" y="6095"/>
                </a:lnTo>
                <a:close/>
              </a:path>
              <a:path w="67309" h="88900">
                <a:moveTo>
                  <a:pt x="67056" y="0"/>
                </a:moveTo>
                <a:lnTo>
                  <a:pt x="64008" y="0"/>
                </a:lnTo>
                <a:lnTo>
                  <a:pt x="64008" y="1523"/>
                </a:lnTo>
                <a:lnTo>
                  <a:pt x="62484" y="3047"/>
                </a:lnTo>
                <a:lnTo>
                  <a:pt x="66414" y="3047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1251203" y="6647688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41148" y="85343"/>
                </a:moveTo>
                <a:lnTo>
                  <a:pt x="12192" y="85343"/>
                </a:lnTo>
                <a:lnTo>
                  <a:pt x="18287" y="86867"/>
                </a:lnTo>
                <a:lnTo>
                  <a:pt x="22859" y="88391"/>
                </a:lnTo>
                <a:lnTo>
                  <a:pt x="36576" y="88391"/>
                </a:lnTo>
                <a:lnTo>
                  <a:pt x="41148" y="85343"/>
                </a:lnTo>
                <a:close/>
              </a:path>
              <a:path w="68580" h="88900">
                <a:moveTo>
                  <a:pt x="9143" y="57911"/>
                </a:moveTo>
                <a:lnTo>
                  <a:pt x="6096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5343"/>
                </a:lnTo>
                <a:lnTo>
                  <a:pt x="41148" y="85343"/>
                </a:lnTo>
                <a:lnTo>
                  <a:pt x="46228" y="82295"/>
                </a:lnTo>
                <a:lnTo>
                  <a:pt x="24384" y="82295"/>
                </a:lnTo>
                <a:lnTo>
                  <a:pt x="18287" y="80771"/>
                </a:lnTo>
                <a:lnTo>
                  <a:pt x="12192" y="71627"/>
                </a:lnTo>
                <a:lnTo>
                  <a:pt x="9143" y="65531"/>
                </a:lnTo>
                <a:lnTo>
                  <a:pt x="9143" y="57911"/>
                </a:lnTo>
                <a:close/>
              </a:path>
              <a:path w="68580" h="88900">
                <a:moveTo>
                  <a:pt x="50292" y="0"/>
                </a:moveTo>
                <a:lnTo>
                  <a:pt x="36576" y="0"/>
                </a:lnTo>
                <a:lnTo>
                  <a:pt x="28956" y="1523"/>
                </a:lnTo>
                <a:lnTo>
                  <a:pt x="18287" y="12191"/>
                </a:lnTo>
                <a:lnTo>
                  <a:pt x="15240" y="18287"/>
                </a:lnTo>
                <a:lnTo>
                  <a:pt x="13715" y="24383"/>
                </a:lnTo>
                <a:lnTo>
                  <a:pt x="12192" y="28955"/>
                </a:lnTo>
                <a:lnTo>
                  <a:pt x="15240" y="38099"/>
                </a:lnTo>
                <a:lnTo>
                  <a:pt x="16764" y="41147"/>
                </a:lnTo>
                <a:lnTo>
                  <a:pt x="21336" y="45719"/>
                </a:lnTo>
                <a:lnTo>
                  <a:pt x="28956" y="48767"/>
                </a:lnTo>
                <a:lnTo>
                  <a:pt x="38100" y="53339"/>
                </a:lnTo>
                <a:lnTo>
                  <a:pt x="44196" y="59435"/>
                </a:lnTo>
                <a:lnTo>
                  <a:pt x="45720" y="62483"/>
                </a:lnTo>
                <a:lnTo>
                  <a:pt x="47243" y="67055"/>
                </a:lnTo>
                <a:lnTo>
                  <a:pt x="45720" y="70103"/>
                </a:lnTo>
                <a:lnTo>
                  <a:pt x="45720" y="73151"/>
                </a:lnTo>
                <a:lnTo>
                  <a:pt x="42671" y="76199"/>
                </a:lnTo>
                <a:lnTo>
                  <a:pt x="41148" y="79247"/>
                </a:lnTo>
                <a:lnTo>
                  <a:pt x="38100" y="82295"/>
                </a:lnTo>
                <a:lnTo>
                  <a:pt x="46228" y="82295"/>
                </a:lnTo>
                <a:lnTo>
                  <a:pt x="56387" y="76199"/>
                </a:lnTo>
                <a:lnTo>
                  <a:pt x="60959" y="70103"/>
                </a:lnTo>
                <a:lnTo>
                  <a:pt x="62484" y="64007"/>
                </a:lnTo>
                <a:lnTo>
                  <a:pt x="62460" y="56554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9811"/>
                </a:lnTo>
                <a:lnTo>
                  <a:pt x="25908" y="16763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9143"/>
                </a:lnTo>
                <a:lnTo>
                  <a:pt x="33528" y="6095"/>
                </a:lnTo>
                <a:lnTo>
                  <a:pt x="67296" y="6095"/>
                </a:lnTo>
                <a:lnTo>
                  <a:pt x="67938" y="3047"/>
                </a:lnTo>
                <a:lnTo>
                  <a:pt x="57912" y="3047"/>
                </a:lnTo>
                <a:lnTo>
                  <a:pt x="54864" y="1523"/>
                </a:lnTo>
                <a:lnTo>
                  <a:pt x="50292" y="0"/>
                </a:lnTo>
                <a:close/>
              </a:path>
              <a:path w="68580" h="88900">
                <a:moveTo>
                  <a:pt x="67296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7912" y="13715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4008" y="0"/>
                </a:lnTo>
                <a:lnTo>
                  <a:pt x="64008" y="3047"/>
                </a:lnTo>
                <a:lnTo>
                  <a:pt x="67938" y="3047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315211" y="6611111"/>
            <a:ext cx="154305" cy="121920"/>
          </a:xfrm>
          <a:custGeom>
            <a:avLst/>
            <a:gdLst/>
            <a:ahLst/>
            <a:cxnLst/>
            <a:rect l="l" t="t" r="r" b="b"/>
            <a:pathLst>
              <a:path w="154305" h="121920">
                <a:moveTo>
                  <a:pt x="45719" y="118872"/>
                </a:moveTo>
                <a:lnTo>
                  <a:pt x="0" y="118872"/>
                </a:lnTo>
                <a:lnTo>
                  <a:pt x="0" y="121920"/>
                </a:lnTo>
                <a:lnTo>
                  <a:pt x="44196" y="121920"/>
                </a:lnTo>
                <a:lnTo>
                  <a:pt x="45719" y="118872"/>
                </a:lnTo>
                <a:close/>
              </a:path>
              <a:path w="154305" h="121920">
                <a:moveTo>
                  <a:pt x="131063" y="118872"/>
                </a:moveTo>
                <a:lnTo>
                  <a:pt x="77724" y="118872"/>
                </a:lnTo>
                <a:lnTo>
                  <a:pt x="77724" y="121920"/>
                </a:lnTo>
                <a:lnTo>
                  <a:pt x="131063" y="121920"/>
                </a:lnTo>
                <a:lnTo>
                  <a:pt x="131063" y="118872"/>
                </a:lnTo>
                <a:close/>
              </a:path>
              <a:path w="154305" h="121920">
                <a:moveTo>
                  <a:pt x="79247" y="3048"/>
                </a:moveTo>
                <a:lnTo>
                  <a:pt x="33528" y="3048"/>
                </a:lnTo>
                <a:lnTo>
                  <a:pt x="39624" y="4572"/>
                </a:lnTo>
                <a:lnTo>
                  <a:pt x="42671" y="9144"/>
                </a:lnTo>
                <a:lnTo>
                  <a:pt x="50291" y="16764"/>
                </a:lnTo>
                <a:lnTo>
                  <a:pt x="54863" y="27432"/>
                </a:lnTo>
                <a:lnTo>
                  <a:pt x="71628" y="60960"/>
                </a:lnTo>
                <a:lnTo>
                  <a:pt x="35051" y="99060"/>
                </a:lnTo>
                <a:lnTo>
                  <a:pt x="30479" y="105156"/>
                </a:lnTo>
                <a:lnTo>
                  <a:pt x="24384" y="106680"/>
                </a:lnTo>
                <a:lnTo>
                  <a:pt x="22859" y="109728"/>
                </a:lnTo>
                <a:lnTo>
                  <a:pt x="13715" y="115824"/>
                </a:lnTo>
                <a:lnTo>
                  <a:pt x="9143" y="117348"/>
                </a:lnTo>
                <a:lnTo>
                  <a:pt x="6096" y="117348"/>
                </a:lnTo>
                <a:lnTo>
                  <a:pt x="4571" y="118872"/>
                </a:lnTo>
                <a:lnTo>
                  <a:pt x="39624" y="118872"/>
                </a:lnTo>
                <a:lnTo>
                  <a:pt x="36575" y="117348"/>
                </a:lnTo>
                <a:lnTo>
                  <a:pt x="35051" y="115824"/>
                </a:lnTo>
                <a:lnTo>
                  <a:pt x="33528" y="112776"/>
                </a:lnTo>
                <a:lnTo>
                  <a:pt x="33528" y="111252"/>
                </a:lnTo>
                <a:lnTo>
                  <a:pt x="35051" y="109728"/>
                </a:lnTo>
                <a:lnTo>
                  <a:pt x="35051" y="108204"/>
                </a:lnTo>
                <a:lnTo>
                  <a:pt x="36575" y="108204"/>
                </a:lnTo>
                <a:lnTo>
                  <a:pt x="36575" y="106680"/>
                </a:lnTo>
                <a:lnTo>
                  <a:pt x="39624" y="105156"/>
                </a:lnTo>
                <a:lnTo>
                  <a:pt x="42671" y="102108"/>
                </a:lnTo>
                <a:lnTo>
                  <a:pt x="74675" y="68580"/>
                </a:lnTo>
                <a:lnTo>
                  <a:pt x="95951" y="68580"/>
                </a:lnTo>
                <a:lnTo>
                  <a:pt x="89915" y="54864"/>
                </a:lnTo>
                <a:lnTo>
                  <a:pt x="96810" y="47244"/>
                </a:lnTo>
                <a:lnTo>
                  <a:pt x="85343" y="47244"/>
                </a:lnTo>
                <a:lnTo>
                  <a:pt x="71628" y="19812"/>
                </a:lnTo>
                <a:lnTo>
                  <a:pt x="70103" y="15240"/>
                </a:lnTo>
                <a:lnTo>
                  <a:pt x="68579" y="13716"/>
                </a:lnTo>
                <a:lnTo>
                  <a:pt x="70103" y="10668"/>
                </a:lnTo>
                <a:lnTo>
                  <a:pt x="70103" y="9144"/>
                </a:lnTo>
                <a:lnTo>
                  <a:pt x="73151" y="6096"/>
                </a:lnTo>
                <a:lnTo>
                  <a:pt x="79247" y="3048"/>
                </a:lnTo>
                <a:close/>
              </a:path>
              <a:path w="154305" h="121920">
                <a:moveTo>
                  <a:pt x="95951" y="68580"/>
                </a:moveTo>
                <a:lnTo>
                  <a:pt x="74675" y="68580"/>
                </a:lnTo>
                <a:lnTo>
                  <a:pt x="89915" y="100584"/>
                </a:lnTo>
                <a:lnTo>
                  <a:pt x="91440" y="105156"/>
                </a:lnTo>
                <a:lnTo>
                  <a:pt x="91440" y="114300"/>
                </a:lnTo>
                <a:lnTo>
                  <a:pt x="88391" y="117348"/>
                </a:lnTo>
                <a:lnTo>
                  <a:pt x="86868" y="117348"/>
                </a:lnTo>
                <a:lnTo>
                  <a:pt x="85343" y="118872"/>
                </a:lnTo>
                <a:lnTo>
                  <a:pt x="124968" y="118872"/>
                </a:lnTo>
                <a:lnTo>
                  <a:pt x="120396" y="117348"/>
                </a:lnTo>
                <a:lnTo>
                  <a:pt x="114300" y="111252"/>
                </a:lnTo>
                <a:lnTo>
                  <a:pt x="112775" y="105156"/>
                </a:lnTo>
                <a:lnTo>
                  <a:pt x="106679" y="92964"/>
                </a:lnTo>
                <a:lnTo>
                  <a:pt x="95951" y="68580"/>
                </a:lnTo>
                <a:close/>
              </a:path>
              <a:path w="154305" h="121920">
                <a:moveTo>
                  <a:pt x="143256" y="4572"/>
                </a:moveTo>
                <a:lnTo>
                  <a:pt x="118872" y="4572"/>
                </a:lnTo>
                <a:lnTo>
                  <a:pt x="118872" y="6096"/>
                </a:lnTo>
                <a:lnTo>
                  <a:pt x="120396" y="7620"/>
                </a:lnTo>
                <a:lnTo>
                  <a:pt x="120396" y="12192"/>
                </a:lnTo>
                <a:lnTo>
                  <a:pt x="118872" y="13716"/>
                </a:lnTo>
                <a:lnTo>
                  <a:pt x="117347" y="13716"/>
                </a:lnTo>
                <a:lnTo>
                  <a:pt x="114300" y="19812"/>
                </a:lnTo>
                <a:lnTo>
                  <a:pt x="85343" y="47244"/>
                </a:lnTo>
                <a:lnTo>
                  <a:pt x="96810" y="47244"/>
                </a:lnTo>
                <a:lnTo>
                  <a:pt x="118872" y="22860"/>
                </a:lnTo>
                <a:lnTo>
                  <a:pt x="124968" y="16764"/>
                </a:lnTo>
                <a:lnTo>
                  <a:pt x="131063" y="13716"/>
                </a:lnTo>
                <a:lnTo>
                  <a:pt x="134112" y="10668"/>
                </a:lnTo>
                <a:lnTo>
                  <a:pt x="137159" y="9144"/>
                </a:lnTo>
                <a:lnTo>
                  <a:pt x="140207" y="6096"/>
                </a:lnTo>
                <a:lnTo>
                  <a:pt x="143256" y="4572"/>
                </a:lnTo>
                <a:close/>
              </a:path>
              <a:path w="154305" h="121920">
                <a:moveTo>
                  <a:pt x="149351" y="3048"/>
                </a:moveTo>
                <a:lnTo>
                  <a:pt x="115824" y="3048"/>
                </a:lnTo>
                <a:lnTo>
                  <a:pt x="117347" y="4572"/>
                </a:lnTo>
                <a:lnTo>
                  <a:pt x="146303" y="4572"/>
                </a:lnTo>
                <a:lnTo>
                  <a:pt x="149351" y="3048"/>
                </a:lnTo>
                <a:close/>
              </a:path>
              <a:path w="154305" h="121920">
                <a:moveTo>
                  <a:pt x="85343" y="0"/>
                </a:moveTo>
                <a:lnTo>
                  <a:pt x="27431" y="0"/>
                </a:lnTo>
                <a:lnTo>
                  <a:pt x="27431" y="3048"/>
                </a:lnTo>
                <a:lnTo>
                  <a:pt x="85343" y="3048"/>
                </a:lnTo>
                <a:lnTo>
                  <a:pt x="85343" y="0"/>
                </a:lnTo>
                <a:close/>
              </a:path>
              <a:path w="154305" h="121920">
                <a:moveTo>
                  <a:pt x="153924" y="0"/>
                </a:moveTo>
                <a:lnTo>
                  <a:pt x="109728" y="0"/>
                </a:lnTo>
                <a:lnTo>
                  <a:pt x="109728" y="3048"/>
                </a:lnTo>
                <a:lnTo>
                  <a:pt x="152400" y="304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599944" y="66865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1961388" y="66690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961388" y="670255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1702307" y="66865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245108" y="6903719"/>
            <a:ext cx="47625" cy="215265"/>
          </a:xfrm>
          <a:custGeom>
            <a:avLst/>
            <a:gdLst/>
            <a:ahLst/>
            <a:cxnLst/>
            <a:rect l="l" t="t" r="r" b="b"/>
            <a:pathLst>
              <a:path w="47625" h="215265">
                <a:moveTo>
                  <a:pt x="47243" y="0"/>
                </a:moveTo>
                <a:lnTo>
                  <a:pt x="19597" y="28932"/>
                </a:lnTo>
                <a:lnTo>
                  <a:pt x="2666" y="74294"/>
                </a:lnTo>
                <a:lnTo>
                  <a:pt x="0" y="108203"/>
                </a:lnTo>
                <a:lnTo>
                  <a:pt x="619" y="125039"/>
                </a:lnTo>
                <a:lnTo>
                  <a:pt x="12191" y="170687"/>
                </a:lnTo>
                <a:lnTo>
                  <a:pt x="36623" y="206263"/>
                </a:lnTo>
                <a:lnTo>
                  <a:pt x="47243" y="214883"/>
                </a:lnTo>
                <a:lnTo>
                  <a:pt x="47243" y="210311"/>
                </a:lnTo>
                <a:lnTo>
                  <a:pt x="41814" y="204573"/>
                </a:lnTo>
                <a:lnTo>
                  <a:pt x="36956" y="198691"/>
                </a:lnTo>
                <a:lnTo>
                  <a:pt x="21240" y="161496"/>
                </a:lnTo>
                <a:lnTo>
                  <a:pt x="16811" y="117467"/>
                </a:lnTo>
                <a:lnTo>
                  <a:pt x="16891" y="91106"/>
                </a:lnTo>
                <a:lnTo>
                  <a:pt x="21883" y="51863"/>
                </a:lnTo>
                <a:lnTo>
                  <a:pt x="38100" y="15049"/>
                </a:lnTo>
                <a:lnTo>
                  <a:pt x="47243" y="6095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644395" y="6903719"/>
            <a:ext cx="50800" cy="215265"/>
          </a:xfrm>
          <a:custGeom>
            <a:avLst/>
            <a:gdLst/>
            <a:ahLst/>
            <a:cxnLst/>
            <a:rect l="l" t="t" r="r" b="b"/>
            <a:pathLst>
              <a:path w="50800" h="215265">
                <a:moveTo>
                  <a:pt x="0" y="0"/>
                </a:moveTo>
                <a:lnTo>
                  <a:pt x="0" y="6095"/>
                </a:lnTo>
                <a:lnTo>
                  <a:pt x="6310" y="11620"/>
                </a:lnTo>
                <a:lnTo>
                  <a:pt x="11620" y="17144"/>
                </a:lnTo>
                <a:lnTo>
                  <a:pt x="27527" y="54268"/>
                </a:lnTo>
                <a:lnTo>
                  <a:pt x="28956" y="64007"/>
                </a:lnTo>
                <a:lnTo>
                  <a:pt x="30956" y="75223"/>
                </a:lnTo>
                <a:lnTo>
                  <a:pt x="32385" y="86296"/>
                </a:lnTo>
                <a:lnTo>
                  <a:pt x="33242" y="97655"/>
                </a:lnTo>
                <a:lnTo>
                  <a:pt x="33528" y="109727"/>
                </a:lnTo>
                <a:lnTo>
                  <a:pt x="33242" y="121800"/>
                </a:lnTo>
                <a:lnTo>
                  <a:pt x="27289" y="164330"/>
                </a:lnTo>
                <a:lnTo>
                  <a:pt x="10287" y="200786"/>
                </a:lnTo>
                <a:lnTo>
                  <a:pt x="0" y="210311"/>
                </a:lnTo>
                <a:lnTo>
                  <a:pt x="0" y="214883"/>
                </a:lnTo>
                <a:lnTo>
                  <a:pt x="29146" y="186594"/>
                </a:lnTo>
                <a:lnTo>
                  <a:pt x="46291" y="142684"/>
                </a:lnTo>
                <a:lnTo>
                  <a:pt x="50292" y="108203"/>
                </a:lnTo>
                <a:lnTo>
                  <a:pt x="49434" y="91344"/>
                </a:lnTo>
                <a:lnTo>
                  <a:pt x="36576" y="44195"/>
                </a:lnTo>
                <a:lnTo>
                  <a:pt x="11072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2828544" y="6943343"/>
            <a:ext cx="70104" cy="12649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2581655" y="6940295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4571"/>
                </a:lnTo>
                <a:lnTo>
                  <a:pt x="7619" y="7619"/>
                </a:lnTo>
                <a:lnTo>
                  <a:pt x="12192" y="12191"/>
                </a:lnTo>
                <a:lnTo>
                  <a:pt x="18287" y="21335"/>
                </a:lnTo>
                <a:lnTo>
                  <a:pt x="21336" y="27431"/>
                </a:lnTo>
                <a:lnTo>
                  <a:pt x="24383" y="30479"/>
                </a:lnTo>
                <a:lnTo>
                  <a:pt x="33266" y="76223"/>
                </a:lnTo>
                <a:lnTo>
                  <a:pt x="33527" y="85343"/>
                </a:lnTo>
                <a:lnTo>
                  <a:pt x="33266" y="94440"/>
                </a:lnTo>
                <a:lnTo>
                  <a:pt x="25526" y="134873"/>
                </a:lnTo>
                <a:lnTo>
                  <a:pt x="18287" y="146303"/>
                </a:lnTo>
                <a:lnTo>
                  <a:pt x="15430" y="151733"/>
                </a:lnTo>
                <a:lnTo>
                  <a:pt x="11430" y="156590"/>
                </a:lnTo>
                <a:lnTo>
                  <a:pt x="6286" y="160877"/>
                </a:lnTo>
                <a:lnTo>
                  <a:pt x="0" y="164591"/>
                </a:lnTo>
                <a:lnTo>
                  <a:pt x="0" y="166115"/>
                </a:lnTo>
                <a:lnTo>
                  <a:pt x="38100" y="134111"/>
                </a:lnTo>
                <a:lnTo>
                  <a:pt x="49458" y="97250"/>
                </a:lnTo>
                <a:lnTo>
                  <a:pt x="50292" y="83819"/>
                </a:lnTo>
                <a:lnTo>
                  <a:pt x="49958" y="74461"/>
                </a:lnTo>
                <a:lnTo>
                  <a:pt x="48768" y="64960"/>
                </a:lnTo>
                <a:lnTo>
                  <a:pt x="46434" y="55745"/>
                </a:lnTo>
                <a:lnTo>
                  <a:pt x="42671" y="47243"/>
                </a:lnTo>
                <a:lnTo>
                  <a:pt x="38933" y="37742"/>
                </a:lnTo>
                <a:lnTo>
                  <a:pt x="13144" y="7048"/>
                </a:lnTo>
                <a:lnTo>
                  <a:pt x="7215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2438400" y="6940295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5239" y="32003"/>
                </a:lnTo>
                <a:lnTo>
                  <a:pt x="881" y="70365"/>
                </a:lnTo>
                <a:lnTo>
                  <a:pt x="0" y="83819"/>
                </a:lnTo>
                <a:lnTo>
                  <a:pt x="547" y="92940"/>
                </a:lnTo>
                <a:lnTo>
                  <a:pt x="16383" y="136588"/>
                </a:lnTo>
                <a:lnTo>
                  <a:pt x="44362" y="163306"/>
                </a:lnTo>
                <a:lnTo>
                  <a:pt x="50292" y="166115"/>
                </a:lnTo>
                <a:lnTo>
                  <a:pt x="50292" y="164591"/>
                </a:lnTo>
                <a:lnTo>
                  <a:pt x="44195" y="160019"/>
                </a:lnTo>
                <a:lnTo>
                  <a:pt x="39592" y="155400"/>
                </a:lnTo>
                <a:lnTo>
                  <a:pt x="36575" y="150875"/>
                </a:lnTo>
                <a:lnTo>
                  <a:pt x="32004" y="144779"/>
                </a:lnTo>
                <a:lnTo>
                  <a:pt x="28956" y="141731"/>
                </a:lnTo>
                <a:lnTo>
                  <a:pt x="25907" y="137159"/>
                </a:lnTo>
                <a:lnTo>
                  <a:pt x="24383" y="131063"/>
                </a:lnTo>
                <a:lnTo>
                  <a:pt x="22860" y="123443"/>
                </a:lnTo>
                <a:lnTo>
                  <a:pt x="21336" y="117347"/>
                </a:lnTo>
                <a:lnTo>
                  <a:pt x="20216" y="108418"/>
                </a:lnTo>
                <a:lnTo>
                  <a:pt x="19240" y="99631"/>
                </a:lnTo>
                <a:lnTo>
                  <a:pt x="18549" y="90558"/>
                </a:lnTo>
                <a:lnTo>
                  <a:pt x="18287" y="80771"/>
                </a:lnTo>
                <a:lnTo>
                  <a:pt x="18549" y="72532"/>
                </a:lnTo>
                <a:lnTo>
                  <a:pt x="25526" y="32384"/>
                </a:lnTo>
                <a:lnTo>
                  <a:pt x="50292" y="4571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2234183" y="6943343"/>
            <a:ext cx="68580" cy="12649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2002535" y="6940295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4571"/>
                </a:lnTo>
                <a:lnTo>
                  <a:pt x="7619" y="7619"/>
                </a:lnTo>
                <a:lnTo>
                  <a:pt x="16763" y="16763"/>
                </a:lnTo>
                <a:lnTo>
                  <a:pt x="19812" y="21335"/>
                </a:lnTo>
                <a:lnTo>
                  <a:pt x="24383" y="30479"/>
                </a:lnTo>
                <a:lnTo>
                  <a:pt x="25907" y="35051"/>
                </a:lnTo>
                <a:lnTo>
                  <a:pt x="28956" y="42671"/>
                </a:lnTo>
                <a:lnTo>
                  <a:pt x="33527" y="85343"/>
                </a:lnTo>
                <a:lnTo>
                  <a:pt x="33242" y="94440"/>
                </a:lnTo>
                <a:lnTo>
                  <a:pt x="32384" y="103250"/>
                </a:lnTo>
                <a:lnTo>
                  <a:pt x="30956" y="111490"/>
                </a:lnTo>
                <a:lnTo>
                  <a:pt x="28956" y="118871"/>
                </a:lnTo>
                <a:lnTo>
                  <a:pt x="27312" y="127444"/>
                </a:lnTo>
                <a:lnTo>
                  <a:pt x="5667" y="160877"/>
                </a:lnTo>
                <a:lnTo>
                  <a:pt x="0" y="164591"/>
                </a:lnTo>
                <a:lnTo>
                  <a:pt x="0" y="166115"/>
                </a:lnTo>
                <a:lnTo>
                  <a:pt x="36575" y="134111"/>
                </a:lnTo>
                <a:lnTo>
                  <a:pt x="49434" y="97250"/>
                </a:lnTo>
                <a:lnTo>
                  <a:pt x="50291" y="83819"/>
                </a:lnTo>
                <a:lnTo>
                  <a:pt x="49768" y="74461"/>
                </a:lnTo>
                <a:lnTo>
                  <a:pt x="35242" y="29527"/>
                </a:lnTo>
                <a:lnTo>
                  <a:pt x="22859" y="15239"/>
                </a:lnTo>
                <a:lnTo>
                  <a:pt x="18859" y="10929"/>
                </a:lnTo>
                <a:lnTo>
                  <a:pt x="13716" y="7048"/>
                </a:lnTo>
                <a:lnTo>
                  <a:pt x="7429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1860804" y="6940295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8" y="0"/>
                </a:moveTo>
                <a:lnTo>
                  <a:pt x="12191" y="32003"/>
                </a:lnTo>
                <a:lnTo>
                  <a:pt x="619" y="70365"/>
                </a:lnTo>
                <a:lnTo>
                  <a:pt x="0" y="83819"/>
                </a:lnTo>
                <a:lnTo>
                  <a:pt x="285" y="92940"/>
                </a:lnTo>
                <a:lnTo>
                  <a:pt x="14096" y="136588"/>
                </a:lnTo>
                <a:lnTo>
                  <a:pt x="42195" y="163306"/>
                </a:lnTo>
                <a:lnTo>
                  <a:pt x="48768" y="166115"/>
                </a:lnTo>
                <a:lnTo>
                  <a:pt x="48768" y="164591"/>
                </a:lnTo>
                <a:lnTo>
                  <a:pt x="42671" y="160019"/>
                </a:lnTo>
                <a:lnTo>
                  <a:pt x="33527" y="150875"/>
                </a:lnTo>
                <a:lnTo>
                  <a:pt x="28956" y="144779"/>
                </a:lnTo>
                <a:lnTo>
                  <a:pt x="25907" y="141731"/>
                </a:lnTo>
                <a:lnTo>
                  <a:pt x="25907" y="137159"/>
                </a:lnTo>
                <a:lnTo>
                  <a:pt x="22859" y="131063"/>
                </a:lnTo>
                <a:lnTo>
                  <a:pt x="21335" y="123443"/>
                </a:lnTo>
                <a:lnTo>
                  <a:pt x="19812" y="117347"/>
                </a:lnTo>
                <a:lnTo>
                  <a:pt x="16763" y="80771"/>
                </a:lnTo>
                <a:lnTo>
                  <a:pt x="17025" y="72532"/>
                </a:lnTo>
                <a:lnTo>
                  <a:pt x="24574" y="32384"/>
                </a:lnTo>
                <a:lnTo>
                  <a:pt x="48768" y="457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1546860" y="6943343"/>
            <a:ext cx="81280" cy="125095"/>
          </a:xfrm>
          <a:custGeom>
            <a:avLst/>
            <a:gdLst/>
            <a:ahLst/>
            <a:cxnLst/>
            <a:rect l="l" t="t" r="r" b="b"/>
            <a:pathLst>
              <a:path w="81280" h="125095">
                <a:moveTo>
                  <a:pt x="67665" y="13715"/>
                </a:moveTo>
                <a:lnTo>
                  <a:pt x="41148" y="13715"/>
                </a:lnTo>
                <a:lnTo>
                  <a:pt x="45720" y="16763"/>
                </a:lnTo>
                <a:lnTo>
                  <a:pt x="50292" y="21335"/>
                </a:lnTo>
                <a:lnTo>
                  <a:pt x="56387" y="25907"/>
                </a:lnTo>
                <a:lnTo>
                  <a:pt x="57912" y="32003"/>
                </a:lnTo>
                <a:lnTo>
                  <a:pt x="57912" y="41147"/>
                </a:lnTo>
                <a:lnTo>
                  <a:pt x="57054" y="48506"/>
                </a:lnTo>
                <a:lnTo>
                  <a:pt x="54483" y="56578"/>
                </a:lnTo>
                <a:lnTo>
                  <a:pt x="50196" y="64936"/>
                </a:lnTo>
                <a:lnTo>
                  <a:pt x="44196" y="73151"/>
                </a:lnTo>
                <a:lnTo>
                  <a:pt x="37076" y="83748"/>
                </a:lnTo>
                <a:lnTo>
                  <a:pt x="27241" y="95059"/>
                </a:lnTo>
                <a:lnTo>
                  <a:pt x="14835" y="107227"/>
                </a:lnTo>
                <a:lnTo>
                  <a:pt x="0" y="120395"/>
                </a:lnTo>
                <a:lnTo>
                  <a:pt x="0" y="124967"/>
                </a:lnTo>
                <a:lnTo>
                  <a:pt x="71628" y="124967"/>
                </a:lnTo>
                <a:lnTo>
                  <a:pt x="76771" y="111251"/>
                </a:lnTo>
                <a:lnTo>
                  <a:pt x="19812" y="111251"/>
                </a:lnTo>
                <a:lnTo>
                  <a:pt x="23455" y="107561"/>
                </a:lnTo>
                <a:lnTo>
                  <a:pt x="29527" y="101155"/>
                </a:lnTo>
                <a:lnTo>
                  <a:pt x="37599" y="92178"/>
                </a:lnTo>
                <a:lnTo>
                  <a:pt x="47243" y="80771"/>
                </a:lnTo>
                <a:lnTo>
                  <a:pt x="54649" y="73009"/>
                </a:lnTo>
                <a:lnTo>
                  <a:pt x="60769" y="65531"/>
                </a:lnTo>
                <a:lnTo>
                  <a:pt x="65460" y="58054"/>
                </a:lnTo>
                <a:lnTo>
                  <a:pt x="68580" y="50291"/>
                </a:lnTo>
                <a:lnTo>
                  <a:pt x="71628" y="44195"/>
                </a:lnTo>
                <a:lnTo>
                  <a:pt x="73152" y="38099"/>
                </a:lnTo>
                <a:lnTo>
                  <a:pt x="73152" y="24383"/>
                </a:lnTo>
                <a:lnTo>
                  <a:pt x="70103" y="16763"/>
                </a:lnTo>
                <a:lnTo>
                  <a:pt x="67665" y="13715"/>
                </a:lnTo>
                <a:close/>
              </a:path>
              <a:path w="81280" h="125095">
                <a:moveTo>
                  <a:pt x="80772" y="100583"/>
                </a:moveTo>
                <a:lnTo>
                  <a:pt x="77724" y="100583"/>
                </a:lnTo>
                <a:lnTo>
                  <a:pt x="74676" y="106679"/>
                </a:lnTo>
                <a:lnTo>
                  <a:pt x="71628" y="108203"/>
                </a:lnTo>
                <a:lnTo>
                  <a:pt x="70103" y="109727"/>
                </a:lnTo>
                <a:lnTo>
                  <a:pt x="67056" y="109727"/>
                </a:lnTo>
                <a:lnTo>
                  <a:pt x="65531" y="111251"/>
                </a:lnTo>
                <a:lnTo>
                  <a:pt x="76771" y="111251"/>
                </a:lnTo>
                <a:lnTo>
                  <a:pt x="80772" y="100583"/>
                </a:lnTo>
                <a:close/>
              </a:path>
              <a:path w="81280" h="125095">
                <a:moveTo>
                  <a:pt x="39624" y="0"/>
                </a:moveTo>
                <a:lnTo>
                  <a:pt x="28956" y="0"/>
                </a:lnTo>
                <a:lnTo>
                  <a:pt x="21336" y="1523"/>
                </a:lnTo>
                <a:lnTo>
                  <a:pt x="16764" y="9143"/>
                </a:lnTo>
                <a:lnTo>
                  <a:pt x="11858" y="14263"/>
                </a:lnTo>
                <a:lnTo>
                  <a:pt x="8382" y="20383"/>
                </a:lnTo>
                <a:lnTo>
                  <a:pt x="6034" y="27431"/>
                </a:lnTo>
                <a:lnTo>
                  <a:pt x="4571" y="35051"/>
                </a:lnTo>
                <a:lnTo>
                  <a:pt x="7620" y="35051"/>
                </a:lnTo>
                <a:lnTo>
                  <a:pt x="9143" y="27431"/>
                </a:lnTo>
                <a:lnTo>
                  <a:pt x="13715" y="22859"/>
                </a:lnTo>
                <a:lnTo>
                  <a:pt x="18287" y="19811"/>
                </a:lnTo>
                <a:lnTo>
                  <a:pt x="22859" y="15239"/>
                </a:lnTo>
                <a:lnTo>
                  <a:pt x="27431" y="13715"/>
                </a:lnTo>
                <a:lnTo>
                  <a:pt x="67665" y="13715"/>
                </a:lnTo>
                <a:lnTo>
                  <a:pt x="64008" y="9143"/>
                </a:lnTo>
                <a:lnTo>
                  <a:pt x="58912" y="5143"/>
                </a:lnTo>
                <a:lnTo>
                  <a:pt x="52959" y="2285"/>
                </a:lnTo>
                <a:lnTo>
                  <a:pt x="46434" y="571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2686811" y="7004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2686811" y="7037831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2097023" y="702106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2144267" y="6972300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96012"/>
                </a:move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1409700" y="7020306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2510027" y="6982968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687" y="83819"/>
                </a:moveTo>
                <a:lnTo>
                  <a:pt x="12192" y="83819"/>
                </a:lnTo>
                <a:lnTo>
                  <a:pt x="18288" y="86867"/>
                </a:lnTo>
                <a:lnTo>
                  <a:pt x="35052" y="86867"/>
                </a:lnTo>
                <a:lnTo>
                  <a:pt x="41148" y="85343"/>
                </a:lnTo>
                <a:lnTo>
                  <a:pt x="43687" y="83819"/>
                </a:lnTo>
                <a:close/>
              </a:path>
              <a:path w="67310" h="86995">
                <a:moveTo>
                  <a:pt x="9144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3687" y="83819"/>
                </a:lnTo>
                <a:lnTo>
                  <a:pt x="46228" y="82295"/>
                </a:lnTo>
                <a:lnTo>
                  <a:pt x="22860" y="82295"/>
                </a:lnTo>
                <a:lnTo>
                  <a:pt x="18288" y="79247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7310" h="86995">
                <a:moveTo>
                  <a:pt x="45720" y="0"/>
                </a:moveTo>
                <a:lnTo>
                  <a:pt x="35052" y="0"/>
                </a:lnTo>
                <a:lnTo>
                  <a:pt x="28956" y="3047"/>
                </a:lnTo>
                <a:lnTo>
                  <a:pt x="22860" y="7619"/>
                </a:lnTo>
                <a:lnTo>
                  <a:pt x="18288" y="10667"/>
                </a:lnTo>
                <a:lnTo>
                  <a:pt x="15240" y="16763"/>
                </a:lnTo>
                <a:lnTo>
                  <a:pt x="13716" y="24383"/>
                </a:lnTo>
                <a:lnTo>
                  <a:pt x="12192" y="30479"/>
                </a:lnTo>
                <a:lnTo>
                  <a:pt x="12192" y="33527"/>
                </a:lnTo>
                <a:lnTo>
                  <a:pt x="13716" y="36575"/>
                </a:lnTo>
                <a:lnTo>
                  <a:pt x="16764" y="39623"/>
                </a:lnTo>
                <a:lnTo>
                  <a:pt x="19812" y="44195"/>
                </a:lnTo>
                <a:lnTo>
                  <a:pt x="28956" y="48767"/>
                </a:lnTo>
                <a:lnTo>
                  <a:pt x="36576" y="53339"/>
                </a:lnTo>
                <a:lnTo>
                  <a:pt x="41148" y="56387"/>
                </a:lnTo>
                <a:lnTo>
                  <a:pt x="42672" y="59435"/>
                </a:lnTo>
                <a:lnTo>
                  <a:pt x="45720" y="62483"/>
                </a:lnTo>
                <a:lnTo>
                  <a:pt x="45720" y="70103"/>
                </a:lnTo>
                <a:lnTo>
                  <a:pt x="42672" y="76199"/>
                </a:lnTo>
                <a:lnTo>
                  <a:pt x="38100" y="80771"/>
                </a:lnTo>
                <a:lnTo>
                  <a:pt x="33528" y="82295"/>
                </a:lnTo>
                <a:lnTo>
                  <a:pt x="46228" y="82295"/>
                </a:lnTo>
                <a:lnTo>
                  <a:pt x="61817" y="55887"/>
                </a:lnTo>
                <a:lnTo>
                  <a:pt x="59817" y="49720"/>
                </a:lnTo>
                <a:lnTo>
                  <a:pt x="54959" y="43838"/>
                </a:lnTo>
                <a:lnTo>
                  <a:pt x="47244" y="38099"/>
                </a:lnTo>
                <a:lnTo>
                  <a:pt x="36576" y="32003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7619"/>
                </a:lnTo>
                <a:lnTo>
                  <a:pt x="33528" y="7619"/>
                </a:lnTo>
                <a:lnTo>
                  <a:pt x="38100" y="6095"/>
                </a:lnTo>
                <a:lnTo>
                  <a:pt x="66093" y="6095"/>
                </a:lnTo>
                <a:lnTo>
                  <a:pt x="66334" y="4571"/>
                </a:lnTo>
                <a:lnTo>
                  <a:pt x="59436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45720" y="0"/>
                </a:lnTo>
                <a:close/>
              </a:path>
              <a:path w="67310" h="86995">
                <a:moveTo>
                  <a:pt x="66093" y="6095"/>
                </a:moveTo>
                <a:lnTo>
                  <a:pt x="45720" y="6095"/>
                </a:lnTo>
                <a:lnTo>
                  <a:pt x="50292" y="7619"/>
                </a:lnTo>
                <a:lnTo>
                  <a:pt x="53340" y="9143"/>
                </a:lnTo>
                <a:lnTo>
                  <a:pt x="56388" y="12191"/>
                </a:lnTo>
                <a:lnTo>
                  <a:pt x="59436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6093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3047"/>
                </a:lnTo>
                <a:lnTo>
                  <a:pt x="62484" y="3047"/>
                </a:lnTo>
                <a:lnTo>
                  <a:pt x="60960" y="4571"/>
                </a:lnTo>
                <a:lnTo>
                  <a:pt x="66334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2330195" y="6944868"/>
            <a:ext cx="129539" cy="123825"/>
          </a:xfrm>
          <a:custGeom>
            <a:avLst/>
            <a:gdLst/>
            <a:ahLst/>
            <a:cxnLst/>
            <a:rect l="l" t="t" r="r" b="b"/>
            <a:pathLst>
              <a:path w="129539" h="123825">
                <a:moveTo>
                  <a:pt x="67056" y="118871"/>
                </a:moveTo>
                <a:lnTo>
                  <a:pt x="15240" y="118871"/>
                </a:lnTo>
                <a:lnTo>
                  <a:pt x="15240" y="123443"/>
                </a:lnTo>
                <a:lnTo>
                  <a:pt x="65531" y="123443"/>
                </a:lnTo>
                <a:lnTo>
                  <a:pt x="67056" y="118871"/>
                </a:lnTo>
                <a:close/>
              </a:path>
              <a:path w="129539" h="123825">
                <a:moveTo>
                  <a:pt x="47243" y="3047"/>
                </a:moveTo>
                <a:lnTo>
                  <a:pt x="3048" y="3047"/>
                </a:lnTo>
                <a:lnTo>
                  <a:pt x="4572" y="4571"/>
                </a:lnTo>
                <a:lnTo>
                  <a:pt x="6096" y="4571"/>
                </a:lnTo>
                <a:lnTo>
                  <a:pt x="10668" y="7619"/>
                </a:lnTo>
                <a:lnTo>
                  <a:pt x="13716" y="9143"/>
                </a:lnTo>
                <a:lnTo>
                  <a:pt x="13716" y="10667"/>
                </a:lnTo>
                <a:lnTo>
                  <a:pt x="15240" y="12191"/>
                </a:lnTo>
                <a:lnTo>
                  <a:pt x="15240" y="16763"/>
                </a:lnTo>
                <a:lnTo>
                  <a:pt x="18287" y="22859"/>
                </a:lnTo>
                <a:lnTo>
                  <a:pt x="41148" y="73151"/>
                </a:lnTo>
                <a:lnTo>
                  <a:pt x="36576" y="102107"/>
                </a:lnTo>
                <a:lnTo>
                  <a:pt x="35052" y="109727"/>
                </a:lnTo>
                <a:lnTo>
                  <a:pt x="33528" y="114299"/>
                </a:lnTo>
                <a:lnTo>
                  <a:pt x="32004" y="114299"/>
                </a:lnTo>
                <a:lnTo>
                  <a:pt x="28956" y="117347"/>
                </a:lnTo>
                <a:lnTo>
                  <a:pt x="24384" y="118871"/>
                </a:lnTo>
                <a:lnTo>
                  <a:pt x="57912" y="118871"/>
                </a:lnTo>
                <a:lnTo>
                  <a:pt x="54864" y="117347"/>
                </a:lnTo>
                <a:lnTo>
                  <a:pt x="51816" y="114299"/>
                </a:lnTo>
                <a:lnTo>
                  <a:pt x="51816" y="109727"/>
                </a:lnTo>
                <a:lnTo>
                  <a:pt x="53340" y="102107"/>
                </a:lnTo>
                <a:lnTo>
                  <a:pt x="60960" y="70103"/>
                </a:lnTo>
                <a:lnTo>
                  <a:pt x="66040" y="64007"/>
                </a:lnTo>
                <a:lnTo>
                  <a:pt x="57912" y="64007"/>
                </a:lnTo>
                <a:lnTo>
                  <a:pt x="39624" y="22859"/>
                </a:lnTo>
                <a:lnTo>
                  <a:pt x="38100" y="18287"/>
                </a:lnTo>
                <a:lnTo>
                  <a:pt x="38100" y="9143"/>
                </a:lnTo>
                <a:lnTo>
                  <a:pt x="41148" y="6095"/>
                </a:lnTo>
                <a:lnTo>
                  <a:pt x="47243" y="3047"/>
                </a:lnTo>
                <a:close/>
              </a:path>
              <a:path w="129539" h="123825">
                <a:moveTo>
                  <a:pt x="126492" y="3047"/>
                </a:moveTo>
                <a:lnTo>
                  <a:pt x="89916" y="3047"/>
                </a:lnTo>
                <a:lnTo>
                  <a:pt x="92964" y="4571"/>
                </a:lnTo>
                <a:lnTo>
                  <a:pt x="94487" y="4571"/>
                </a:lnTo>
                <a:lnTo>
                  <a:pt x="96012" y="6095"/>
                </a:lnTo>
                <a:lnTo>
                  <a:pt x="96012" y="7619"/>
                </a:lnTo>
                <a:lnTo>
                  <a:pt x="97536" y="7619"/>
                </a:lnTo>
                <a:lnTo>
                  <a:pt x="97536" y="16763"/>
                </a:lnTo>
                <a:lnTo>
                  <a:pt x="89916" y="24383"/>
                </a:lnTo>
                <a:lnTo>
                  <a:pt x="57912" y="64007"/>
                </a:lnTo>
                <a:lnTo>
                  <a:pt x="66040" y="64007"/>
                </a:lnTo>
                <a:lnTo>
                  <a:pt x="99060" y="24383"/>
                </a:lnTo>
                <a:lnTo>
                  <a:pt x="103631" y="19811"/>
                </a:lnTo>
                <a:lnTo>
                  <a:pt x="106680" y="15239"/>
                </a:lnTo>
                <a:lnTo>
                  <a:pt x="112776" y="9143"/>
                </a:lnTo>
                <a:lnTo>
                  <a:pt x="117348" y="7619"/>
                </a:lnTo>
                <a:lnTo>
                  <a:pt x="126492" y="3047"/>
                </a:lnTo>
                <a:close/>
              </a:path>
              <a:path w="129539" h="123825">
                <a:moveTo>
                  <a:pt x="54864" y="0"/>
                </a:moveTo>
                <a:lnTo>
                  <a:pt x="1524" y="0"/>
                </a:lnTo>
                <a:lnTo>
                  <a:pt x="0" y="3047"/>
                </a:lnTo>
                <a:lnTo>
                  <a:pt x="53340" y="3047"/>
                </a:lnTo>
                <a:lnTo>
                  <a:pt x="54864" y="0"/>
                </a:lnTo>
                <a:close/>
              </a:path>
              <a:path w="129539" h="123825">
                <a:moveTo>
                  <a:pt x="129540" y="0"/>
                </a:moveTo>
                <a:lnTo>
                  <a:pt x="86868" y="0"/>
                </a:lnTo>
                <a:lnTo>
                  <a:pt x="86868" y="3047"/>
                </a:lnTo>
                <a:lnTo>
                  <a:pt x="129540" y="3047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1930907" y="6982968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180" y="83819"/>
                </a:moveTo>
                <a:lnTo>
                  <a:pt x="10668" y="83819"/>
                </a:lnTo>
                <a:lnTo>
                  <a:pt x="16764" y="86867"/>
                </a:lnTo>
                <a:lnTo>
                  <a:pt x="35052" y="86867"/>
                </a:lnTo>
                <a:lnTo>
                  <a:pt x="41148" y="85343"/>
                </a:lnTo>
                <a:lnTo>
                  <a:pt x="43180" y="83819"/>
                </a:lnTo>
                <a:close/>
              </a:path>
              <a:path w="67310" h="86995">
                <a:moveTo>
                  <a:pt x="7619" y="56387"/>
                </a:moveTo>
                <a:lnTo>
                  <a:pt x="4572" y="56387"/>
                </a:lnTo>
                <a:lnTo>
                  <a:pt x="0" y="85343"/>
                </a:lnTo>
                <a:lnTo>
                  <a:pt x="1524" y="85343"/>
                </a:lnTo>
                <a:lnTo>
                  <a:pt x="3048" y="83819"/>
                </a:lnTo>
                <a:lnTo>
                  <a:pt x="43180" y="83819"/>
                </a:lnTo>
                <a:lnTo>
                  <a:pt x="45212" y="82295"/>
                </a:lnTo>
                <a:lnTo>
                  <a:pt x="22860" y="82295"/>
                </a:lnTo>
                <a:lnTo>
                  <a:pt x="13716" y="76199"/>
                </a:lnTo>
                <a:lnTo>
                  <a:pt x="10668" y="71627"/>
                </a:lnTo>
                <a:lnTo>
                  <a:pt x="7619" y="65531"/>
                </a:lnTo>
                <a:lnTo>
                  <a:pt x="7619" y="56387"/>
                </a:lnTo>
                <a:close/>
              </a:path>
              <a:path w="67310" h="86995">
                <a:moveTo>
                  <a:pt x="45719" y="0"/>
                </a:moveTo>
                <a:lnTo>
                  <a:pt x="35052" y="0"/>
                </a:lnTo>
                <a:lnTo>
                  <a:pt x="27431" y="3047"/>
                </a:lnTo>
                <a:lnTo>
                  <a:pt x="22860" y="7619"/>
                </a:lnTo>
                <a:lnTo>
                  <a:pt x="16764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0668" y="33527"/>
                </a:lnTo>
                <a:lnTo>
                  <a:pt x="13716" y="36575"/>
                </a:lnTo>
                <a:lnTo>
                  <a:pt x="15240" y="39623"/>
                </a:lnTo>
                <a:lnTo>
                  <a:pt x="27431" y="48767"/>
                </a:lnTo>
                <a:lnTo>
                  <a:pt x="36575" y="53339"/>
                </a:lnTo>
                <a:lnTo>
                  <a:pt x="41148" y="56387"/>
                </a:lnTo>
                <a:lnTo>
                  <a:pt x="44196" y="59435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2672" y="76199"/>
                </a:lnTo>
                <a:lnTo>
                  <a:pt x="39624" y="77723"/>
                </a:lnTo>
                <a:lnTo>
                  <a:pt x="36575" y="80771"/>
                </a:lnTo>
                <a:lnTo>
                  <a:pt x="32004" y="82295"/>
                </a:lnTo>
                <a:lnTo>
                  <a:pt x="45212" y="82295"/>
                </a:lnTo>
                <a:lnTo>
                  <a:pt x="47243" y="80771"/>
                </a:lnTo>
                <a:lnTo>
                  <a:pt x="54864" y="76199"/>
                </a:lnTo>
                <a:lnTo>
                  <a:pt x="59436" y="70103"/>
                </a:lnTo>
                <a:lnTo>
                  <a:pt x="60960" y="62483"/>
                </a:lnTo>
                <a:lnTo>
                  <a:pt x="60960" y="55887"/>
                </a:lnTo>
                <a:lnTo>
                  <a:pt x="28956" y="30479"/>
                </a:lnTo>
                <a:lnTo>
                  <a:pt x="25908" y="27431"/>
                </a:lnTo>
                <a:lnTo>
                  <a:pt x="24384" y="24383"/>
                </a:lnTo>
                <a:lnTo>
                  <a:pt x="24384" y="13715"/>
                </a:lnTo>
                <a:lnTo>
                  <a:pt x="25908" y="10667"/>
                </a:lnTo>
                <a:lnTo>
                  <a:pt x="28956" y="7619"/>
                </a:lnTo>
                <a:lnTo>
                  <a:pt x="32004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7912" y="4571"/>
                </a:lnTo>
                <a:lnTo>
                  <a:pt x="56387" y="3047"/>
                </a:lnTo>
                <a:lnTo>
                  <a:pt x="53340" y="3047"/>
                </a:lnTo>
                <a:lnTo>
                  <a:pt x="48768" y="1523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3340" y="9143"/>
                </a:lnTo>
                <a:lnTo>
                  <a:pt x="56387" y="12191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8" y="0"/>
                </a:lnTo>
                <a:lnTo>
                  <a:pt x="64008" y="1523"/>
                </a:lnTo>
                <a:lnTo>
                  <a:pt x="62484" y="3047"/>
                </a:lnTo>
                <a:lnTo>
                  <a:pt x="60960" y="3047"/>
                </a:lnTo>
                <a:lnTo>
                  <a:pt x="60960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1709927" y="6944868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42672" y="118871"/>
                </a:moveTo>
                <a:lnTo>
                  <a:pt x="0" y="118871"/>
                </a:lnTo>
                <a:lnTo>
                  <a:pt x="0" y="123443"/>
                </a:lnTo>
                <a:lnTo>
                  <a:pt x="42672" y="123443"/>
                </a:lnTo>
                <a:lnTo>
                  <a:pt x="42672" y="118871"/>
                </a:lnTo>
                <a:close/>
              </a:path>
              <a:path w="152400" h="123825">
                <a:moveTo>
                  <a:pt x="131064" y="118871"/>
                </a:moveTo>
                <a:lnTo>
                  <a:pt x="77724" y="118871"/>
                </a:lnTo>
                <a:lnTo>
                  <a:pt x="77724" y="123443"/>
                </a:lnTo>
                <a:lnTo>
                  <a:pt x="129540" y="123443"/>
                </a:lnTo>
                <a:lnTo>
                  <a:pt x="131064" y="118871"/>
                </a:lnTo>
                <a:close/>
              </a:path>
              <a:path w="152400" h="123825">
                <a:moveTo>
                  <a:pt x="85344" y="0"/>
                </a:moveTo>
                <a:lnTo>
                  <a:pt x="27432" y="0"/>
                </a:lnTo>
                <a:lnTo>
                  <a:pt x="27432" y="3047"/>
                </a:lnTo>
                <a:lnTo>
                  <a:pt x="33528" y="4571"/>
                </a:lnTo>
                <a:lnTo>
                  <a:pt x="38100" y="6095"/>
                </a:lnTo>
                <a:lnTo>
                  <a:pt x="41148" y="9143"/>
                </a:lnTo>
                <a:lnTo>
                  <a:pt x="45720" y="12191"/>
                </a:lnTo>
                <a:lnTo>
                  <a:pt x="50292" y="18287"/>
                </a:lnTo>
                <a:lnTo>
                  <a:pt x="54864" y="27431"/>
                </a:lnTo>
                <a:lnTo>
                  <a:pt x="71628" y="64007"/>
                </a:lnTo>
                <a:lnTo>
                  <a:pt x="35052" y="99059"/>
                </a:lnTo>
                <a:lnTo>
                  <a:pt x="24384" y="109727"/>
                </a:lnTo>
                <a:lnTo>
                  <a:pt x="19812" y="112775"/>
                </a:lnTo>
                <a:lnTo>
                  <a:pt x="13716" y="115823"/>
                </a:lnTo>
                <a:lnTo>
                  <a:pt x="9144" y="117347"/>
                </a:lnTo>
                <a:lnTo>
                  <a:pt x="6096" y="118871"/>
                </a:lnTo>
                <a:lnTo>
                  <a:pt x="36576" y="118871"/>
                </a:lnTo>
                <a:lnTo>
                  <a:pt x="33528" y="115823"/>
                </a:lnTo>
                <a:lnTo>
                  <a:pt x="33528" y="112775"/>
                </a:lnTo>
                <a:lnTo>
                  <a:pt x="35052" y="111251"/>
                </a:lnTo>
                <a:lnTo>
                  <a:pt x="35052" y="109727"/>
                </a:lnTo>
                <a:lnTo>
                  <a:pt x="36576" y="108203"/>
                </a:lnTo>
                <a:lnTo>
                  <a:pt x="38100" y="105155"/>
                </a:lnTo>
                <a:lnTo>
                  <a:pt x="41148" y="102107"/>
                </a:lnTo>
                <a:lnTo>
                  <a:pt x="73152" y="68579"/>
                </a:lnTo>
                <a:lnTo>
                  <a:pt x="93725" y="68579"/>
                </a:lnTo>
                <a:lnTo>
                  <a:pt x="86868" y="54863"/>
                </a:lnTo>
                <a:lnTo>
                  <a:pt x="93268" y="48767"/>
                </a:lnTo>
                <a:lnTo>
                  <a:pt x="85344" y="48767"/>
                </a:lnTo>
                <a:lnTo>
                  <a:pt x="71628" y="21335"/>
                </a:lnTo>
                <a:lnTo>
                  <a:pt x="70104" y="16763"/>
                </a:lnTo>
                <a:lnTo>
                  <a:pt x="68580" y="13715"/>
                </a:lnTo>
                <a:lnTo>
                  <a:pt x="68580" y="10667"/>
                </a:lnTo>
                <a:lnTo>
                  <a:pt x="70104" y="9143"/>
                </a:lnTo>
                <a:lnTo>
                  <a:pt x="70104" y="7619"/>
                </a:lnTo>
                <a:lnTo>
                  <a:pt x="73152" y="6095"/>
                </a:lnTo>
                <a:lnTo>
                  <a:pt x="74676" y="4571"/>
                </a:lnTo>
                <a:lnTo>
                  <a:pt x="79248" y="4571"/>
                </a:lnTo>
                <a:lnTo>
                  <a:pt x="83820" y="3047"/>
                </a:lnTo>
                <a:lnTo>
                  <a:pt x="85344" y="0"/>
                </a:lnTo>
                <a:close/>
              </a:path>
              <a:path w="152400" h="123825">
                <a:moveTo>
                  <a:pt x="93725" y="68579"/>
                </a:moveTo>
                <a:lnTo>
                  <a:pt x="73152" y="68579"/>
                </a:lnTo>
                <a:lnTo>
                  <a:pt x="86868" y="100583"/>
                </a:lnTo>
                <a:lnTo>
                  <a:pt x="89916" y="105155"/>
                </a:lnTo>
                <a:lnTo>
                  <a:pt x="89916" y="108203"/>
                </a:lnTo>
                <a:lnTo>
                  <a:pt x="91440" y="109727"/>
                </a:lnTo>
                <a:lnTo>
                  <a:pt x="91440" y="112775"/>
                </a:lnTo>
                <a:lnTo>
                  <a:pt x="85344" y="118871"/>
                </a:lnTo>
                <a:lnTo>
                  <a:pt x="124968" y="118871"/>
                </a:lnTo>
                <a:lnTo>
                  <a:pt x="120396" y="117347"/>
                </a:lnTo>
                <a:lnTo>
                  <a:pt x="117348" y="114299"/>
                </a:lnTo>
                <a:lnTo>
                  <a:pt x="114300" y="112775"/>
                </a:lnTo>
                <a:lnTo>
                  <a:pt x="109728" y="105155"/>
                </a:lnTo>
                <a:lnTo>
                  <a:pt x="106680" y="94487"/>
                </a:lnTo>
                <a:lnTo>
                  <a:pt x="93725" y="68579"/>
                </a:lnTo>
                <a:close/>
              </a:path>
              <a:path w="152400" h="123825">
                <a:moveTo>
                  <a:pt x="144780" y="4571"/>
                </a:moveTo>
                <a:lnTo>
                  <a:pt x="117348" y="4571"/>
                </a:lnTo>
                <a:lnTo>
                  <a:pt x="118872" y="6095"/>
                </a:lnTo>
                <a:lnTo>
                  <a:pt x="118872" y="7619"/>
                </a:lnTo>
                <a:lnTo>
                  <a:pt x="120396" y="9143"/>
                </a:lnTo>
                <a:lnTo>
                  <a:pt x="120396" y="10667"/>
                </a:lnTo>
                <a:lnTo>
                  <a:pt x="118872" y="12191"/>
                </a:lnTo>
                <a:lnTo>
                  <a:pt x="118872" y="13715"/>
                </a:lnTo>
                <a:lnTo>
                  <a:pt x="117348" y="15239"/>
                </a:lnTo>
                <a:lnTo>
                  <a:pt x="117348" y="16763"/>
                </a:lnTo>
                <a:lnTo>
                  <a:pt x="114300" y="18287"/>
                </a:lnTo>
                <a:lnTo>
                  <a:pt x="111252" y="22859"/>
                </a:lnTo>
                <a:lnTo>
                  <a:pt x="85344" y="48767"/>
                </a:lnTo>
                <a:lnTo>
                  <a:pt x="93268" y="48767"/>
                </a:lnTo>
                <a:lnTo>
                  <a:pt x="118872" y="24383"/>
                </a:lnTo>
                <a:lnTo>
                  <a:pt x="129540" y="13715"/>
                </a:lnTo>
                <a:lnTo>
                  <a:pt x="132588" y="12191"/>
                </a:lnTo>
                <a:lnTo>
                  <a:pt x="135636" y="9143"/>
                </a:lnTo>
                <a:lnTo>
                  <a:pt x="138684" y="7619"/>
                </a:lnTo>
                <a:lnTo>
                  <a:pt x="143256" y="6095"/>
                </a:lnTo>
                <a:lnTo>
                  <a:pt x="144780" y="4571"/>
                </a:lnTo>
                <a:close/>
              </a:path>
              <a:path w="152400" h="123825">
                <a:moveTo>
                  <a:pt x="152400" y="0"/>
                </a:moveTo>
                <a:lnTo>
                  <a:pt x="108204" y="0"/>
                </a:lnTo>
                <a:lnTo>
                  <a:pt x="108204" y="3047"/>
                </a:lnTo>
                <a:lnTo>
                  <a:pt x="111252" y="4571"/>
                </a:lnTo>
                <a:lnTo>
                  <a:pt x="147828" y="4571"/>
                </a:lnTo>
                <a:lnTo>
                  <a:pt x="152400" y="3047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1307591" y="6982968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4" y="83819"/>
                </a:moveTo>
                <a:lnTo>
                  <a:pt x="10668" y="83819"/>
                </a:lnTo>
                <a:lnTo>
                  <a:pt x="18288" y="86867"/>
                </a:lnTo>
                <a:lnTo>
                  <a:pt x="35052" y="86867"/>
                </a:lnTo>
                <a:lnTo>
                  <a:pt x="42671" y="85343"/>
                </a:lnTo>
                <a:lnTo>
                  <a:pt x="44704" y="83819"/>
                </a:lnTo>
                <a:close/>
              </a:path>
              <a:path w="68580" h="86995">
                <a:moveTo>
                  <a:pt x="9144" y="56387"/>
                </a:moveTo>
                <a:lnTo>
                  <a:pt x="7620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1" y="83819"/>
                </a:lnTo>
                <a:lnTo>
                  <a:pt x="44704" y="83819"/>
                </a:lnTo>
                <a:lnTo>
                  <a:pt x="46736" y="82295"/>
                </a:lnTo>
                <a:lnTo>
                  <a:pt x="24384" y="82295"/>
                </a:lnTo>
                <a:lnTo>
                  <a:pt x="18288" y="79247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6387"/>
                </a:lnTo>
                <a:close/>
              </a:path>
              <a:path w="68580" h="86995">
                <a:moveTo>
                  <a:pt x="45720" y="0"/>
                </a:moveTo>
                <a:lnTo>
                  <a:pt x="35052" y="0"/>
                </a:lnTo>
                <a:lnTo>
                  <a:pt x="28956" y="3047"/>
                </a:lnTo>
                <a:lnTo>
                  <a:pt x="24384" y="7619"/>
                </a:lnTo>
                <a:lnTo>
                  <a:pt x="18288" y="10667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5240" y="39623"/>
                </a:lnTo>
                <a:lnTo>
                  <a:pt x="21336" y="44195"/>
                </a:lnTo>
                <a:lnTo>
                  <a:pt x="36576" y="53339"/>
                </a:lnTo>
                <a:lnTo>
                  <a:pt x="41148" y="56387"/>
                </a:lnTo>
                <a:lnTo>
                  <a:pt x="47244" y="62483"/>
                </a:lnTo>
                <a:lnTo>
                  <a:pt x="47244" y="70103"/>
                </a:lnTo>
                <a:lnTo>
                  <a:pt x="44196" y="76199"/>
                </a:lnTo>
                <a:lnTo>
                  <a:pt x="39624" y="77723"/>
                </a:lnTo>
                <a:lnTo>
                  <a:pt x="36576" y="80771"/>
                </a:lnTo>
                <a:lnTo>
                  <a:pt x="33528" y="82295"/>
                </a:lnTo>
                <a:lnTo>
                  <a:pt x="46736" y="82295"/>
                </a:lnTo>
                <a:lnTo>
                  <a:pt x="54864" y="76199"/>
                </a:lnTo>
                <a:lnTo>
                  <a:pt x="59436" y="70103"/>
                </a:lnTo>
                <a:lnTo>
                  <a:pt x="60960" y="62483"/>
                </a:lnTo>
                <a:lnTo>
                  <a:pt x="60983" y="55887"/>
                </a:lnTo>
                <a:lnTo>
                  <a:pt x="58864" y="49720"/>
                </a:lnTo>
                <a:lnTo>
                  <a:pt x="54744" y="43838"/>
                </a:lnTo>
                <a:lnTo>
                  <a:pt x="48768" y="38099"/>
                </a:lnTo>
                <a:lnTo>
                  <a:pt x="35052" y="32003"/>
                </a:lnTo>
                <a:lnTo>
                  <a:pt x="30480" y="30479"/>
                </a:lnTo>
                <a:lnTo>
                  <a:pt x="27432" y="27431"/>
                </a:lnTo>
                <a:lnTo>
                  <a:pt x="27432" y="24383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3715"/>
                </a:lnTo>
                <a:lnTo>
                  <a:pt x="27432" y="10667"/>
                </a:lnTo>
                <a:lnTo>
                  <a:pt x="30480" y="7619"/>
                </a:lnTo>
                <a:lnTo>
                  <a:pt x="33528" y="7619"/>
                </a:lnTo>
                <a:lnTo>
                  <a:pt x="36576" y="6095"/>
                </a:lnTo>
                <a:lnTo>
                  <a:pt x="67296" y="6095"/>
                </a:lnTo>
                <a:lnTo>
                  <a:pt x="67617" y="4571"/>
                </a:lnTo>
                <a:lnTo>
                  <a:pt x="59436" y="4571"/>
                </a:lnTo>
                <a:lnTo>
                  <a:pt x="56388" y="3047"/>
                </a:lnTo>
                <a:lnTo>
                  <a:pt x="53340" y="3047"/>
                </a:lnTo>
                <a:lnTo>
                  <a:pt x="50292" y="1523"/>
                </a:lnTo>
                <a:lnTo>
                  <a:pt x="45720" y="0"/>
                </a:lnTo>
                <a:close/>
              </a:path>
              <a:path w="68580" h="86995">
                <a:moveTo>
                  <a:pt x="67296" y="6095"/>
                </a:moveTo>
                <a:lnTo>
                  <a:pt x="47244" y="6095"/>
                </a:lnTo>
                <a:lnTo>
                  <a:pt x="51816" y="7619"/>
                </a:lnTo>
                <a:lnTo>
                  <a:pt x="56388" y="12191"/>
                </a:lnTo>
                <a:lnTo>
                  <a:pt x="57912" y="19811"/>
                </a:lnTo>
                <a:lnTo>
                  <a:pt x="59436" y="28955"/>
                </a:lnTo>
                <a:lnTo>
                  <a:pt x="62484" y="28955"/>
                </a:lnTo>
                <a:lnTo>
                  <a:pt x="67296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2" y="0"/>
                </a:lnTo>
                <a:lnTo>
                  <a:pt x="62484" y="3047"/>
                </a:lnTo>
                <a:lnTo>
                  <a:pt x="60960" y="3047"/>
                </a:lnTo>
                <a:lnTo>
                  <a:pt x="60960" y="4571"/>
                </a:lnTo>
                <a:lnTo>
                  <a:pt x="67617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3950208" y="6940295"/>
            <a:ext cx="170687" cy="16611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3749040" y="705002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3715" y="0"/>
                </a:moveTo>
                <a:lnTo>
                  <a:pt x="7620" y="0"/>
                </a:lnTo>
                <a:lnTo>
                  <a:pt x="4572" y="1524"/>
                </a:lnTo>
                <a:lnTo>
                  <a:pt x="0" y="6095"/>
                </a:lnTo>
                <a:lnTo>
                  <a:pt x="0" y="15239"/>
                </a:lnTo>
                <a:lnTo>
                  <a:pt x="3048" y="16763"/>
                </a:lnTo>
                <a:lnTo>
                  <a:pt x="4572" y="19812"/>
                </a:lnTo>
                <a:lnTo>
                  <a:pt x="15239" y="19812"/>
                </a:lnTo>
                <a:lnTo>
                  <a:pt x="16763" y="16763"/>
                </a:lnTo>
                <a:lnTo>
                  <a:pt x="18287" y="15239"/>
                </a:lnTo>
                <a:lnTo>
                  <a:pt x="19812" y="12192"/>
                </a:lnTo>
                <a:lnTo>
                  <a:pt x="19812" y="7619"/>
                </a:lnTo>
                <a:lnTo>
                  <a:pt x="18287" y="6095"/>
                </a:lnTo>
                <a:lnTo>
                  <a:pt x="16763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3550920" y="705002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1" y="0"/>
                </a:moveTo>
                <a:lnTo>
                  <a:pt x="7619" y="0"/>
                </a:lnTo>
                <a:lnTo>
                  <a:pt x="4571" y="1524"/>
                </a:lnTo>
                <a:lnTo>
                  <a:pt x="0" y="6095"/>
                </a:lnTo>
                <a:lnTo>
                  <a:pt x="0" y="15239"/>
                </a:lnTo>
                <a:lnTo>
                  <a:pt x="3047" y="16763"/>
                </a:lnTo>
                <a:lnTo>
                  <a:pt x="4571" y="19812"/>
                </a:lnTo>
                <a:lnTo>
                  <a:pt x="13715" y="19812"/>
                </a:lnTo>
                <a:lnTo>
                  <a:pt x="18287" y="15239"/>
                </a:lnTo>
                <a:lnTo>
                  <a:pt x="19812" y="12192"/>
                </a:lnTo>
                <a:lnTo>
                  <a:pt x="19812" y="7619"/>
                </a:lnTo>
                <a:lnTo>
                  <a:pt x="18287" y="6095"/>
                </a:lnTo>
                <a:lnTo>
                  <a:pt x="16763" y="3048"/>
                </a:lnTo>
                <a:lnTo>
                  <a:pt x="13715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3352800" y="705002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1" y="0"/>
                </a:moveTo>
                <a:lnTo>
                  <a:pt x="6096" y="0"/>
                </a:lnTo>
                <a:lnTo>
                  <a:pt x="3048" y="1524"/>
                </a:lnTo>
                <a:lnTo>
                  <a:pt x="1524" y="3048"/>
                </a:lnTo>
                <a:lnTo>
                  <a:pt x="0" y="6095"/>
                </a:lnTo>
                <a:lnTo>
                  <a:pt x="0" y="15239"/>
                </a:lnTo>
                <a:lnTo>
                  <a:pt x="1524" y="16763"/>
                </a:lnTo>
                <a:lnTo>
                  <a:pt x="3048" y="19812"/>
                </a:lnTo>
                <a:lnTo>
                  <a:pt x="13715" y="19812"/>
                </a:lnTo>
                <a:lnTo>
                  <a:pt x="18287" y="15239"/>
                </a:lnTo>
                <a:lnTo>
                  <a:pt x="19812" y="12192"/>
                </a:lnTo>
                <a:lnTo>
                  <a:pt x="19812" y="7619"/>
                </a:lnTo>
                <a:lnTo>
                  <a:pt x="18287" y="6095"/>
                </a:lnTo>
                <a:lnTo>
                  <a:pt x="16763" y="3048"/>
                </a:lnTo>
                <a:lnTo>
                  <a:pt x="13715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3227832" y="7263383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5" h="166370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0668" y="12192"/>
                </a:lnTo>
                <a:lnTo>
                  <a:pt x="13716" y="16764"/>
                </a:lnTo>
                <a:lnTo>
                  <a:pt x="18287" y="21336"/>
                </a:lnTo>
                <a:lnTo>
                  <a:pt x="21336" y="25908"/>
                </a:lnTo>
                <a:lnTo>
                  <a:pt x="22860" y="30480"/>
                </a:lnTo>
                <a:lnTo>
                  <a:pt x="25907" y="36576"/>
                </a:lnTo>
                <a:lnTo>
                  <a:pt x="27431" y="42672"/>
                </a:lnTo>
                <a:lnTo>
                  <a:pt x="28956" y="50292"/>
                </a:lnTo>
                <a:lnTo>
                  <a:pt x="30718" y="58578"/>
                </a:lnTo>
                <a:lnTo>
                  <a:pt x="31622" y="67437"/>
                </a:lnTo>
                <a:lnTo>
                  <a:pt x="31956" y="76866"/>
                </a:lnTo>
                <a:lnTo>
                  <a:pt x="32004" y="86868"/>
                </a:lnTo>
                <a:lnTo>
                  <a:pt x="31742" y="95083"/>
                </a:lnTo>
                <a:lnTo>
                  <a:pt x="24002" y="134874"/>
                </a:lnTo>
                <a:lnTo>
                  <a:pt x="16763" y="146304"/>
                </a:lnTo>
                <a:lnTo>
                  <a:pt x="12192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5052" y="134112"/>
                </a:lnTo>
                <a:lnTo>
                  <a:pt x="47910" y="97250"/>
                </a:lnTo>
                <a:lnTo>
                  <a:pt x="48768" y="83820"/>
                </a:lnTo>
                <a:lnTo>
                  <a:pt x="48458" y="74461"/>
                </a:lnTo>
                <a:lnTo>
                  <a:pt x="33908" y="30099"/>
                </a:lnTo>
                <a:lnTo>
                  <a:pt x="6357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3083051" y="7263383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5240" y="32004"/>
                </a:lnTo>
                <a:lnTo>
                  <a:pt x="1095" y="70365"/>
                </a:lnTo>
                <a:lnTo>
                  <a:pt x="0" y="83820"/>
                </a:lnTo>
                <a:lnTo>
                  <a:pt x="547" y="92964"/>
                </a:lnTo>
                <a:lnTo>
                  <a:pt x="16383" y="136779"/>
                </a:lnTo>
                <a:lnTo>
                  <a:pt x="43934" y="163306"/>
                </a:lnTo>
                <a:lnTo>
                  <a:pt x="50292" y="166116"/>
                </a:lnTo>
                <a:lnTo>
                  <a:pt x="50292" y="163068"/>
                </a:lnTo>
                <a:lnTo>
                  <a:pt x="44196" y="160020"/>
                </a:lnTo>
                <a:lnTo>
                  <a:pt x="41148" y="155448"/>
                </a:lnTo>
                <a:lnTo>
                  <a:pt x="22860" y="123444"/>
                </a:lnTo>
                <a:lnTo>
                  <a:pt x="21336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423" y="92964"/>
                </a:lnTo>
                <a:lnTo>
                  <a:pt x="18302" y="83820"/>
                </a:lnTo>
                <a:lnTo>
                  <a:pt x="18420" y="70365"/>
                </a:lnTo>
                <a:lnTo>
                  <a:pt x="26098" y="31813"/>
                </a:lnTo>
                <a:lnTo>
                  <a:pt x="38100" y="13716"/>
                </a:lnTo>
                <a:lnTo>
                  <a:pt x="42672" y="7620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2825495" y="7266431"/>
            <a:ext cx="82296" cy="12496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2596895" y="7263383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3048"/>
                </a:lnTo>
                <a:lnTo>
                  <a:pt x="4572" y="7620"/>
                </a:lnTo>
                <a:lnTo>
                  <a:pt x="10668" y="12192"/>
                </a:lnTo>
                <a:lnTo>
                  <a:pt x="13716" y="16764"/>
                </a:lnTo>
                <a:lnTo>
                  <a:pt x="18287" y="21336"/>
                </a:lnTo>
                <a:lnTo>
                  <a:pt x="21336" y="25908"/>
                </a:lnTo>
                <a:lnTo>
                  <a:pt x="22860" y="30480"/>
                </a:lnTo>
                <a:lnTo>
                  <a:pt x="24384" y="36576"/>
                </a:lnTo>
                <a:lnTo>
                  <a:pt x="27431" y="42672"/>
                </a:lnTo>
                <a:lnTo>
                  <a:pt x="32004" y="86868"/>
                </a:lnTo>
                <a:lnTo>
                  <a:pt x="31718" y="95083"/>
                </a:lnTo>
                <a:lnTo>
                  <a:pt x="30861" y="103441"/>
                </a:lnTo>
                <a:lnTo>
                  <a:pt x="29432" y="111513"/>
                </a:lnTo>
                <a:lnTo>
                  <a:pt x="27431" y="118872"/>
                </a:lnTo>
                <a:lnTo>
                  <a:pt x="26003" y="127444"/>
                </a:lnTo>
                <a:lnTo>
                  <a:pt x="24003" y="134874"/>
                </a:lnTo>
                <a:lnTo>
                  <a:pt x="21431" y="141160"/>
                </a:lnTo>
                <a:lnTo>
                  <a:pt x="18287" y="146304"/>
                </a:lnTo>
                <a:lnTo>
                  <a:pt x="13716" y="153924"/>
                </a:lnTo>
                <a:lnTo>
                  <a:pt x="6096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5052" y="134112"/>
                </a:lnTo>
                <a:lnTo>
                  <a:pt x="48125" y="97250"/>
                </a:lnTo>
                <a:lnTo>
                  <a:pt x="48768" y="83820"/>
                </a:lnTo>
                <a:lnTo>
                  <a:pt x="48244" y="74461"/>
                </a:lnTo>
                <a:lnTo>
                  <a:pt x="33908" y="30099"/>
                </a:lnTo>
                <a:lnTo>
                  <a:pt x="5929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2452116" y="7263383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3715" y="32004"/>
                </a:lnTo>
                <a:lnTo>
                  <a:pt x="1071" y="70365"/>
                </a:lnTo>
                <a:lnTo>
                  <a:pt x="0" y="83820"/>
                </a:lnTo>
                <a:lnTo>
                  <a:pt x="547" y="92964"/>
                </a:lnTo>
                <a:lnTo>
                  <a:pt x="15811" y="136779"/>
                </a:lnTo>
                <a:lnTo>
                  <a:pt x="43719" y="163306"/>
                </a:lnTo>
                <a:lnTo>
                  <a:pt x="50291" y="166116"/>
                </a:lnTo>
                <a:lnTo>
                  <a:pt x="50291" y="163068"/>
                </a:lnTo>
                <a:lnTo>
                  <a:pt x="44195" y="160020"/>
                </a:lnTo>
                <a:lnTo>
                  <a:pt x="38100" y="155448"/>
                </a:lnTo>
                <a:lnTo>
                  <a:pt x="35051" y="150876"/>
                </a:lnTo>
                <a:lnTo>
                  <a:pt x="30479" y="144780"/>
                </a:lnTo>
                <a:lnTo>
                  <a:pt x="28956" y="140208"/>
                </a:lnTo>
                <a:lnTo>
                  <a:pt x="24383" y="131064"/>
                </a:lnTo>
                <a:lnTo>
                  <a:pt x="22859" y="123444"/>
                </a:lnTo>
                <a:lnTo>
                  <a:pt x="21335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423" y="92964"/>
                </a:lnTo>
                <a:lnTo>
                  <a:pt x="18302" y="83820"/>
                </a:lnTo>
                <a:lnTo>
                  <a:pt x="18420" y="70365"/>
                </a:lnTo>
                <a:lnTo>
                  <a:pt x="25907" y="31813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2086355" y="7263383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0668" y="12192"/>
                </a:lnTo>
                <a:lnTo>
                  <a:pt x="13716" y="16764"/>
                </a:lnTo>
                <a:lnTo>
                  <a:pt x="18287" y="21336"/>
                </a:lnTo>
                <a:lnTo>
                  <a:pt x="21336" y="25908"/>
                </a:lnTo>
                <a:lnTo>
                  <a:pt x="22860" y="30480"/>
                </a:lnTo>
                <a:lnTo>
                  <a:pt x="25907" y="36576"/>
                </a:lnTo>
                <a:lnTo>
                  <a:pt x="27431" y="42672"/>
                </a:lnTo>
                <a:lnTo>
                  <a:pt x="28956" y="50292"/>
                </a:lnTo>
                <a:lnTo>
                  <a:pt x="29837" y="58578"/>
                </a:lnTo>
                <a:lnTo>
                  <a:pt x="30289" y="67437"/>
                </a:lnTo>
                <a:lnTo>
                  <a:pt x="30412" y="97250"/>
                </a:lnTo>
                <a:lnTo>
                  <a:pt x="30289" y="103441"/>
                </a:lnTo>
                <a:lnTo>
                  <a:pt x="21455" y="141160"/>
                </a:lnTo>
                <a:lnTo>
                  <a:pt x="12192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5051" y="134112"/>
                </a:lnTo>
                <a:lnTo>
                  <a:pt x="49196" y="97250"/>
                </a:lnTo>
                <a:lnTo>
                  <a:pt x="50292" y="83820"/>
                </a:lnTo>
                <a:lnTo>
                  <a:pt x="49744" y="74461"/>
                </a:lnTo>
                <a:lnTo>
                  <a:pt x="33337" y="30099"/>
                </a:lnTo>
                <a:lnTo>
                  <a:pt x="5929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1996518" y="7266431"/>
            <a:ext cx="78105" cy="127000"/>
          </a:xfrm>
          <a:custGeom>
            <a:avLst/>
            <a:gdLst/>
            <a:ahLst/>
            <a:cxnLst/>
            <a:rect l="l" t="t" r="r" b="b"/>
            <a:pathLst>
              <a:path w="78105" h="127000">
                <a:moveTo>
                  <a:pt x="39545" y="0"/>
                </a:moveTo>
                <a:lnTo>
                  <a:pt x="33449" y="0"/>
                </a:lnTo>
                <a:lnTo>
                  <a:pt x="28877" y="1524"/>
                </a:lnTo>
                <a:lnTo>
                  <a:pt x="3779" y="35742"/>
                </a:lnTo>
                <a:lnTo>
                  <a:pt x="0" y="67056"/>
                </a:lnTo>
                <a:lnTo>
                  <a:pt x="493" y="76676"/>
                </a:lnTo>
                <a:lnTo>
                  <a:pt x="15304" y="114919"/>
                </a:lnTo>
                <a:lnTo>
                  <a:pt x="38021" y="126492"/>
                </a:lnTo>
                <a:lnTo>
                  <a:pt x="45641" y="126492"/>
                </a:lnTo>
                <a:lnTo>
                  <a:pt x="51737" y="124968"/>
                </a:lnTo>
                <a:lnTo>
                  <a:pt x="56309" y="120396"/>
                </a:lnTo>
                <a:lnTo>
                  <a:pt x="31925" y="120396"/>
                </a:lnTo>
                <a:lnTo>
                  <a:pt x="27353" y="115824"/>
                </a:lnTo>
                <a:lnTo>
                  <a:pt x="18331" y="71675"/>
                </a:lnTo>
                <a:lnTo>
                  <a:pt x="18400" y="51054"/>
                </a:lnTo>
                <a:lnTo>
                  <a:pt x="28877" y="12192"/>
                </a:lnTo>
                <a:lnTo>
                  <a:pt x="31925" y="7620"/>
                </a:lnTo>
                <a:lnTo>
                  <a:pt x="34973" y="6096"/>
                </a:lnTo>
                <a:lnTo>
                  <a:pt x="56194" y="6096"/>
                </a:lnTo>
                <a:lnTo>
                  <a:pt x="53071" y="3619"/>
                </a:lnTo>
                <a:lnTo>
                  <a:pt x="46808" y="881"/>
                </a:lnTo>
                <a:lnTo>
                  <a:pt x="39545" y="0"/>
                </a:lnTo>
                <a:close/>
              </a:path>
              <a:path w="78105" h="127000">
                <a:moveTo>
                  <a:pt x="56194" y="6096"/>
                </a:moveTo>
                <a:lnTo>
                  <a:pt x="47165" y="6096"/>
                </a:lnTo>
                <a:lnTo>
                  <a:pt x="48689" y="9144"/>
                </a:lnTo>
                <a:lnTo>
                  <a:pt x="51737" y="12192"/>
                </a:lnTo>
                <a:lnTo>
                  <a:pt x="54785" y="16764"/>
                </a:lnTo>
                <a:lnTo>
                  <a:pt x="60786" y="62484"/>
                </a:lnTo>
                <a:lnTo>
                  <a:pt x="60596" y="71675"/>
                </a:lnTo>
                <a:lnTo>
                  <a:pt x="59738" y="83439"/>
                </a:lnTo>
                <a:lnTo>
                  <a:pt x="58310" y="93487"/>
                </a:lnTo>
                <a:lnTo>
                  <a:pt x="56309" y="102108"/>
                </a:lnTo>
                <a:lnTo>
                  <a:pt x="54785" y="109728"/>
                </a:lnTo>
                <a:lnTo>
                  <a:pt x="51737" y="114300"/>
                </a:lnTo>
                <a:lnTo>
                  <a:pt x="50213" y="115824"/>
                </a:lnTo>
                <a:lnTo>
                  <a:pt x="45641" y="118872"/>
                </a:lnTo>
                <a:lnTo>
                  <a:pt x="42593" y="120396"/>
                </a:lnTo>
                <a:lnTo>
                  <a:pt x="56309" y="120396"/>
                </a:lnTo>
                <a:lnTo>
                  <a:pt x="76502" y="82296"/>
                </a:lnTo>
                <a:lnTo>
                  <a:pt x="77645" y="62484"/>
                </a:lnTo>
                <a:lnTo>
                  <a:pt x="77026" y="48244"/>
                </a:lnTo>
                <a:lnTo>
                  <a:pt x="74978" y="35433"/>
                </a:lnTo>
                <a:lnTo>
                  <a:pt x="71216" y="24336"/>
                </a:lnTo>
                <a:lnTo>
                  <a:pt x="65453" y="15240"/>
                </a:lnTo>
                <a:lnTo>
                  <a:pt x="59048" y="8358"/>
                </a:lnTo>
                <a:lnTo>
                  <a:pt x="5619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1932432" y="7263383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2" y="0"/>
                </a:moveTo>
                <a:lnTo>
                  <a:pt x="15240" y="32004"/>
                </a:lnTo>
                <a:lnTo>
                  <a:pt x="1095" y="70365"/>
                </a:lnTo>
                <a:lnTo>
                  <a:pt x="0" y="83820"/>
                </a:lnTo>
                <a:lnTo>
                  <a:pt x="547" y="92964"/>
                </a:lnTo>
                <a:lnTo>
                  <a:pt x="16383" y="136779"/>
                </a:lnTo>
                <a:lnTo>
                  <a:pt x="44362" y="163306"/>
                </a:lnTo>
                <a:lnTo>
                  <a:pt x="50292" y="166116"/>
                </a:lnTo>
                <a:lnTo>
                  <a:pt x="50292" y="163068"/>
                </a:lnTo>
                <a:lnTo>
                  <a:pt x="45719" y="160020"/>
                </a:lnTo>
                <a:lnTo>
                  <a:pt x="39624" y="155448"/>
                </a:lnTo>
                <a:lnTo>
                  <a:pt x="36575" y="150876"/>
                </a:lnTo>
                <a:lnTo>
                  <a:pt x="32004" y="144780"/>
                </a:lnTo>
                <a:lnTo>
                  <a:pt x="28956" y="140208"/>
                </a:lnTo>
                <a:lnTo>
                  <a:pt x="24384" y="131064"/>
                </a:lnTo>
                <a:lnTo>
                  <a:pt x="22860" y="123444"/>
                </a:lnTo>
                <a:lnTo>
                  <a:pt x="22860" y="117348"/>
                </a:lnTo>
                <a:lnTo>
                  <a:pt x="20859" y="108418"/>
                </a:lnTo>
                <a:lnTo>
                  <a:pt x="19431" y="99631"/>
                </a:lnTo>
                <a:lnTo>
                  <a:pt x="18573" y="90558"/>
                </a:lnTo>
                <a:lnTo>
                  <a:pt x="18287" y="80772"/>
                </a:lnTo>
                <a:lnTo>
                  <a:pt x="18573" y="72532"/>
                </a:lnTo>
                <a:lnTo>
                  <a:pt x="19431" y="64008"/>
                </a:lnTo>
                <a:lnTo>
                  <a:pt x="20859" y="55483"/>
                </a:lnTo>
                <a:lnTo>
                  <a:pt x="22860" y="47244"/>
                </a:lnTo>
                <a:lnTo>
                  <a:pt x="24288" y="39314"/>
                </a:lnTo>
                <a:lnTo>
                  <a:pt x="50292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1592580" y="7263383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9811" y="21336"/>
                </a:lnTo>
                <a:lnTo>
                  <a:pt x="22859" y="30480"/>
                </a:lnTo>
                <a:lnTo>
                  <a:pt x="25907" y="36576"/>
                </a:lnTo>
                <a:lnTo>
                  <a:pt x="27431" y="42672"/>
                </a:lnTo>
                <a:lnTo>
                  <a:pt x="28956" y="50292"/>
                </a:lnTo>
                <a:lnTo>
                  <a:pt x="30718" y="58578"/>
                </a:lnTo>
                <a:lnTo>
                  <a:pt x="31622" y="67437"/>
                </a:lnTo>
                <a:lnTo>
                  <a:pt x="31871" y="74461"/>
                </a:lnTo>
                <a:lnTo>
                  <a:pt x="31956" y="95083"/>
                </a:lnTo>
                <a:lnTo>
                  <a:pt x="31622" y="103441"/>
                </a:lnTo>
                <a:lnTo>
                  <a:pt x="21455" y="141160"/>
                </a:lnTo>
                <a:lnTo>
                  <a:pt x="18287" y="146304"/>
                </a:lnTo>
                <a:lnTo>
                  <a:pt x="13715" y="153924"/>
                </a:lnTo>
                <a:lnTo>
                  <a:pt x="7619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6575" y="134112"/>
                </a:lnTo>
                <a:lnTo>
                  <a:pt x="47934" y="97250"/>
                </a:lnTo>
                <a:lnTo>
                  <a:pt x="48768" y="83820"/>
                </a:lnTo>
                <a:lnTo>
                  <a:pt x="48458" y="74461"/>
                </a:lnTo>
                <a:lnTo>
                  <a:pt x="34480" y="30099"/>
                </a:lnTo>
                <a:lnTo>
                  <a:pt x="6572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449324" y="7263383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7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523" y="92964"/>
                </a:lnTo>
                <a:lnTo>
                  <a:pt x="15430" y="136779"/>
                </a:lnTo>
                <a:lnTo>
                  <a:pt x="43052" y="163306"/>
                </a:lnTo>
                <a:lnTo>
                  <a:pt x="48767" y="166116"/>
                </a:lnTo>
                <a:lnTo>
                  <a:pt x="48767" y="163068"/>
                </a:lnTo>
                <a:lnTo>
                  <a:pt x="44195" y="160020"/>
                </a:lnTo>
                <a:lnTo>
                  <a:pt x="35051" y="150876"/>
                </a:lnTo>
                <a:lnTo>
                  <a:pt x="22859" y="123444"/>
                </a:lnTo>
                <a:lnTo>
                  <a:pt x="21335" y="117348"/>
                </a:lnTo>
                <a:lnTo>
                  <a:pt x="19573" y="108418"/>
                </a:lnTo>
                <a:lnTo>
                  <a:pt x="18668" y="99631"/>
                </a:lnTo>
                <a:lnTo>
                  <a:pt x="18424" y="92964"/>
                </a:lnTo>
                <a:lnTo>
                  <a:pt x="18302" y="83820"/>
                </a:lnTo>
                <a:lnTo>
                  <a:pt x="18420" y="70365"/>
                </a:lnTo>
                <a:lnTo>
                  <a:pt x="25527" y="31813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3154679" y="730605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9143" y="56388"/>
                </a:moveTo>
                <a:lnTo>
                  <a:pt x="6095" y="56388"/>
                </a:lnTo>
                <a:lnTo>
                  <a:pt x="0" y="86868"/>
                </a:lnTo>
                <a:lnTo>
                  <a:pt x="3047" y="86868"/>
                </a:lnTo>
                <a:lnTo>
                  <a:pt x="4571" y="83820"/>
                </a:lnTo>
                <a:lnTo>
                  <a:pt x="43687" y="83820"/>
                </a:lnTo>
                <a:lnTo>
                  <a:pt x="46227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5239" y="74676"/>
                </a:lnTo>
                <a:lnTo>
                  <a:pt x="12192" y="71628"/>
                </a:lnTo>
                <a:lnTo>
                  <a:pt x="9143" y="65532"/>
                </a:lnTo>
                <a:lnTo>
                  <a:pt x="9143" y="56388"/>
                </a:lnTo>
                <a:close/>
              </a:path>
              <a:path w="67310" h="86995">
                <a:moveTo>
                  <a:pt x="43687" y="83820"/>
                </a:moveTo>
                <a:lnTo>
                  <a:pt x="10668" y="83820"/>
                </a:lnTo>
                <a:lnTo>
                  <a:pt x="12192" y="85344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7" y="85344"/>
                </a:lnTo>
                <a:lnTo>
                  <a:pt x="43687" y="83820"/>
                </a:lnTo>
                <a:close/>
              </a:path>
              <a:path w="67310" h="86995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6096"/>
                </a:lnTo>
                <a:lnTo>
                  <a:pt x="16763" y="10668"/>
                </a:lnTo>
                <a:lnTo>
                  <a:pt x="15239" y="16764"/>
                </a:lnTo>
                <a:lnTo>
                  <a:pt x="13715" y="24384"/>
                </a:lnTo>
                <a:lnTo>
                  <a:pt x="12192" y="28956"/>
                </a:lnTo>
                <a:lnTo>
                  <a:pt x="12192" y="33528"/>
                </a:lnTo>
                <a:lnTo>
                  <a:pt x="15239" y="36576"/>
                </a:lnTo>
                <a:lnTo>
                  <a:pt x="15239" y="39624"/>
                </a:lnTo>
                <a:lnTo>
                  <a:pt x="21336" y="44196"/>
                </a:lnTo>
                <a:lnTo>
                  <a:pt x="28956" y="48768"/>
                </a:lnTo>
                <a:lnTo>
                  <a:pt x="36575" y="51816"/>
                </a:lnTo>
                <a:lnTo>
                  <a:pt x="44195" y="59436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42671" y="74676"/>
                </a:lnTo>
                <a:lnTo>
                  <a:pt x="39624" y="77724"/>
                </a:lnTo>
                <a:lnTo>
                  <a:pt x="38100" y="80772"/>
                </a:lnTo>
                <a:lnTo>
                  <a:pt x="33527" y="82296"/>
                </a:lnTo>
                <a:lnTo>
                  <a:pt x="46227" y="82296"/>
                </a:lnTo>
                <a:lnTo>
                  <a:pt x="48768" y="80772"/>
                </a:lnTo>
                <a:lnTo>
                  <a:pt x="56387" y="74676"/>
                </a:lnTo>
                <a:lnTo>
                  <a:pt x="59436" y="70104"/>
                </a:lnTo>
                <a:lnTo>
                  <a:pt x="60959" y="62484"/>
                </a:lnTo>
                <a:lnTo>
                  <a:pt x="61174" y="55245"/>
                </a:lnTo>
                <a:lnTo>
                  <a:pt x="59245" y="49149"/>
                </a:lnTo>
                <a:lnTo>
                  <a:pt x="54744" y="43624"/>
                </a:lnTo>
                <a:lnTo>
                  <a:pt x="47243" y="38100"/>
                </a:lnTo>
                <a:lnTo>
                  <a:pt x="36575" y="32004"/>
                </a:lnTo>
                <a:lnTo>
                  <a:pt x="27431" y="27432"/>
                </a:lnTo>
                <a:lnTo>
                  <a:pt x="25907" y="25908"/>
                </a:lnTo>
                <a:lnTo>
                  <a:pt x="24383" y="22860"/>
                </a:lnTo>
                <a:lnTo>
                  <a:pt x="24383" y="15240"/>
                </a:lnTo>
                <a:lnTo>
                  <a:pt x="25907" y="13716"/>
                </a:lnTo>
                <a:lnTo>
                  <a:pt x="27431" y="10668"/>
                </a:lnTo>
                <a:lnTo>
                  <a:pt x="30480" y="7620"/>
                </a:lnTo>
                <a:lnTo>
                  <a:pt x="33527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9436" y="4572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51815" y="6096"/>
                </a:lnTo>
                <a:lnTo>
                  <a:pt x="54863" y="9144"/>
                </a:lnTo>
                <a:lnTo>
                  <a:pt x="57912" y="13716"/>
                </a:lnTo>
                <a:lnTo>
                  <a:pt x="59436" y="19812"/>
                </a:lnTo>
                <a:lnTo>
                  <a:pt x="59436" y="28956"/>
                </a:lnTo>
                <a:lnTo>
                  <a:pt x="60959" y="28956"/>
                </a:lnTo>
                <a:lnTo>
                  <a:pt x="65772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0959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2933700" y="7267956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44195" y="118872"/>
                </a:moveTo>
                <a:lnTo>
                  <a:pt x="0" y="118872"/>
                </a:lnTo>
                <a:lnTo>
                  <a:pt x="0" y="123444"/>
                </a:lnTo>
                <a:lnTo>
                  <a:pt x="42672" y="123444"/>
                </a:lnTo>
                <a:lnTo>
                  <a:pt x="44195" y="118872"/>
                </a:lnTo>
                <a:close/>
              </a:path>
              <a:path w="152400" h="123825">
                <a:moveTo>
                  <a:pt x="129539" y="118872"/>
                </a:moveTo>
                <a:lnTo>
                  <a:pt x="76200" y="118872"/>
                </a:lnTo>
                <a:lnTo>
                  <a:pt x="76200" y="123444"/>
                </a:lnTo>
                <a:lnTo>
                  <a:pt x="129539" y="123444"/>
                </a:lnTo>
                <a:lnTo>
                  <a:pt x="129539" y="118872"/>
                </a:lnTo>
                <a:close/>
              </a:path>
              <a:path w="152400" h="123825">
                <a:moveTo>
                  <a:pt x="32004" y="112776"/>
                </a:moveTo>
                <a:lnTo>
                  <a:pt x="16763" y="112776"/>
                </a:lnTo>
                <a:lnTo>
                  <a:pt x="12192" y="115824"/>
                </a:lnTo>
                <a:lnTo>
                  <a:pt x="7619" y="117348"/>
                </a:lnTo>
                <a:lnTo>
                  <a:pt x="6095" y="118872"/>
                </a:lnTo>
                <a:lnTo>
                  <a:pt x="35051" y="118872"/>
                </a:lnTo>
                <a:lnTo>
                  <a:pt x="33527" y="117348"/>
                </a:lnTo>
                <a:lnTo>
                  <a:pt x="33527" y="115824"/>
                </a:lnTo>
                <a:lnTo>
                  <a:pt x="32004" y="114300"/>
                </a:lnTo>
                <a:lnTo>
                  <a:pt x="32004" y="112776"/>
                </a:lnTo>
                <a:close/>
              </a:path>
              <a:path w="152400" h="123825">
                <a:moveTo>
                  <a:pt x="94194" y="68580"/>
                </a:moveTo>
                <a:lnTo>
                  <a:pt x="74675" y="68580"/>
                </a:lnTo>
                <a:lnTo>
                  <a:pt x="88392" y="100584"/>
                </a:lnTo>
                <a:lnTo>
                  <a:pt x="89916" y="105156"/>
                </a:lnTo>
                <a:lnTo>
                  <a:pt x="91439" y="108204"/>
                </a:lnTo>
                <a:lnTo>
                  <a:pt x="91439" y="112776"/>
                </a:lnTo>
                <a:lnTo>
                  <a:pt x="89916" y="114300"/>
                </a:lnTo>
                <a:lnTo>
                  <a:pt x="89916" y="115824"/>
                </a:lnTo>
                <a:lnTo>
                  <a:pt x="88392" y="117348"/>
                </a:lnTo>
                <a:lnTo>
                  <a:pt x="86868" y="117348"/>
                </a:lnTo>
                <a:lnTo>
                  <a:pt x="85343" y="118872"/>
                </a:lnTo>
                <a:lnTo>
                  <a:pt x="123443" y="118872"/>
                </a:lnTo>
                <a:lnTo>
                  <a:pt x="120395" y="117348"/>
                </a:lnTo>
                <a:lnTo>
                  <a:pt x="117348" y="114300"/>
                </a:lnTo>
                <a:lnTo>
                  <a:pt x="114300" y="112776"/>
                </a:lnTo>
                <a:lnTo>
                  <a:pt x="111251" y="105156"/>
                </a:lnTo>
                <a:lnTo>
                  <a:pt x="105156" y="94488"/>
                </a:lnTo>
                <a:lnTo>
                  <a:pt x="94194" y="68580"/>
                </a:lnTo>
                <a:close/>
              </a:path>
              <a:path w="152400" h="123825">
                <a:moveTo>
                  <a:pt x="74675" y="4572"/>
                </a:moveTo>
                <a:lnTo>
                  <a:pt x="32004" y="4572"/>
                </a:lnTo>
                <a:lnTo>
                  <a:pt x="38100" y="6096"/>
                </a:lnTo>
                <a:lnTo>
                  <a:pt x="41148" y="9144"/>
                </a:lnTo>
                <a:lnTo>
                  <a:pt x="45719" y="12192"/>
                </a:lnTo>
                <a:lnTo>
                  <a:pt x="50292" y="18288"/>
                </a:lnTo>
                <a:lnTo>
                  <a:pt x="53339" y="27432"/>
                </a:lnTo>
                <a:lnTo>
                  <a:pt x="71627" y="64008"/>
                </a:lnTo>
                <a:lnTo>
                  <a:pt x="33527" y="99060"/>
                </a:lnTo>
                <a:lnTo>
                  <a:pt x="28956" y="105156"/>
                </a:lnTo>
                <a:lnTo>
                  <a:pt x="21336" y="112776"/>
                </a:lnTo>
                <a:lnTo>
                  <a:pt x="33527" y="112776"/>
                </a:lnTo>
                <a:lnTo>
                  <a:pt x="33527" y="111252"/>
                </a:lnTo>
                <a:lnTo>
                  <a:pt x="35051" y="109728"/>
                </a:lnTo>
                <a:lnTo>
                  <a:pt x="35051" y="108204"/>
                </a:lnTo>
                <a:lnTo>
                  <a:pt x="74675" y="68580"/>
                </a:lnTo>
                <a:lnTo>
                  <a:pt x="94194" y="68580"/>
                </a:lnTo>
                <a:lnTo>
                  <a:pt x="88392" y="54864"/>
                </a:lnTo>
                <a:lnTo>
                  <a:pt x="94487" y="48768"/>
                </a:lnTo>
                <a:lnTo>
                  <a:pt x="83819" y="48768"/>
                </a:lnTo>
                <a:lnTo>
                  <a:pt x="71627" y="21336"/>
                </a:lnTo>
                <a:lnTo>
                  <a:pt x="70104" y="16764"/>
                </a:lnTo>
                <a:lnTo>
                  <a:pt x="68580" y="13716"/>
                </a:lnTo>
                <a:lnTo>
                  <a:pt x="70104" y="10668"/>
                </a:lnTo>
                <a:lnTo>
                  <a:pt x="70104" y="9144"/>
                </a:lnTo>
                <a:lnTo>
                  <a:pt x="74675" y="4572"/>
                </a:lnTo>
                <a:close/>
              </a:path>
              <a:path w="152400" h="123825">
                <a:moveTo>
                  <a:pt x="144780" y="4572"/>
                </a:moveTo>
                <a:lnTo>
                  <a:pt x="117348" y="4572"/>
                </a:lnTo>
                <a:lnTo>
                  <a:pt x="120395" y="7620"/>
                </a:lnTo>
                <a:lnTo>
                  <a:pt x="120395" y="12192"/>
                </a:lnTo>
                <a:lnTo>
                  <a:pt x="118872" y="13716"/>
                </a:lnTo>
                <a:lnTo>
                  <a:pt x="118872" y="15240"/>
                </a:lnTo>
                <a:lnTo>
                  <a:pt x="112775" y="21336"/>
                </a:lnTo>
                <a:lnTo>
                  <a:pt x="83819" y="48768"/>
                </a:lnTo>
                <a:lnTo>
                  <a:pt x="94487" y="48768"/>
                </a:lnTo>
                <a:lnTo>
                  <a:pt x="118872" y="24384"/>
                </a:lnTo>
                <a:lnTo>
                  <a:pt x="123443" y="18288"/>
                </a:lnTo>
                <a:lnTo>
                  <a:pt x="129539" y="13716"/>
                </a:lnTo>
                <a:lnTo>
                  <a:pt x="132587" y="12192"/>
                </a:lnTo>
                <a:lnTo>
                  <a:pt x="135636" y="9144"/>
                </a:lnTo>
                <a:lnTo>
                  <a:pt x="140207" y="7620"/>
                </a:lnTo>
                <a:lnTo>
                  <a:pt x="143256" y="6096"/>
                </a:lnTo>
                <a:lnTo>
                  <a:pt x="144780" y="4572"/>
                </a:lnTo>
                <a:close/>
              </a:path>
              <a:path w="152400" h="123825">
                <a:moveTo>
                  <a:pt x="83819" y="0"/>
                </a:moveTo>
                <a:lnTo>
                  <a:pt x="27431" y="0"/>
                </a:lnTo>
                <a:lnTo>
                  <a:pt x="27431" y="4572"/>
                </a:lnTo>
                <a:lnTo>
                  <a:pt x="83819" y="4572"/>
                </a:lnTo>
                <a:lnTo>
                  <a:pt x="83819" y="0"/>
                </a:lnTo>
                <a:close/>
              </a:path>
              <a:path w="152400" h="123825">
                <a:moveTo>
                  <a:pt x="152400" y="0"/>
                </a:moveTo>
                <a:lnTo>
                  <a:pt x="108204" y="0"/>
                </a:lnTo>
                <a:lnTo>
                  <a:pt x="108204" y="4572"/>
                </a:lnTo>
                <a:lnTo>
                  <a:pt x="150875" y="457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2523744" y="730605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7619" y="56388"/>
                </a:moveTo>
                <a:lnTo>
                  <a:pt x="4572" y="56388"/>
                </a:lnTo>
                <a:lnTo>
                  <a:pt x="0" y="86868"/>
                </a:lnTo>
                <a:lnTo>
                  <a:pt x="3048" y="86868"/>
                </a:lnTo>
                <a:lnTo>
                  <a:pt x="4572" y="83820"/>
                </a:lnTo>
                <a:lnTo>
                  <a:pt x="43687" y="83820"/>
                </a:lnTo>
                <a:lnTo>
                  <a:pt x="46228" y="82296"/>
                </a:lnTo>
                <a:lnTo>
                  <a:pt x="22860" y="82296"/>
                </a:lnTo>
                <a:lnTo>
                  <a:pt x="18287" y="79248"/>
                </a:lnTo>
                <a:lnTo>
                  <a:pt x="10668" y="71628"/>
                </a:lnTo>
                <a:lnTo>
                  <a:pt x="7619" y="65532"/>
                </a:lnTo>
                <a:lnTo>
                  <a:pt x="7619" y="56388"/>
                </a:lnTo>
                <a:close/>
              </a:path>
              <a:path w="67310" h="86995">
                <a:moveTo>
                  <a:pt x="43687" y="83820"/>
                </a:moveTo>
                <a:lnTo>
                  <a:pt x="9143" y="83820"/>
                </a:lnTo>
                <a:lnTo>
                  <a:pt x="10668" y="85344"/>
                </a:lnTo>
                <a:lnTo>
                  <a:pt x="16763" y="86868"/>
                </a:lnTo>
                <a:lnTo>
                  <a:pt x="33528" y="86868"/>
                </a:lnTo>
                <a:lnTo>
                  <a:pt x="41148" y="85344"/>
                </a:lnTo>
                <a:lnTo>
                  <a:pt x="43687" y="83820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60" y="6096"/>
                </a:lnTo>
                <a:lnTo>
                  <a:pt x="16763" y="10668"/>
                </a:lnTo>
                <a:lnTo>
                  <a:pt x="13716" y="16764"/>
                </a:lnTo>
                <a:lnTo>
                  <a:pt x="12192" y="24384"/>
                </a:lnTo>
                <a:lnTo>
                  <a:pt x="10668" y="28956"/>
                </a:lnTo>
                <a:lnTo>
                  <a:pt x="10668" y="33528"/>
                </a:lnTo>
                <a:lnTo>
                  <a:pt x="13716" y="36576"/>
                </a:lnTo>
                <a:lnTo>
                  <a:pt x="15239" y="39624"/>
                </a:lnTo>
                <a:lnTo>
                  <a:pt x="27431" y="48768"/>
                </a:lnTo>
                <a:lnTo>
                  <a:pt x="35051" y="51816"/>
                </a:lnTo>
                <a:lnTo>
                  <a:pt x="41148" y="56388"/>
                </a:lnTo>
                <a:lnTo>
                  <a:pt x="44195" y="59436"/>
                </a:lnTo>
                <a:lnTo>
                  <a:pt x="47243" y="65532"/>
                </a:lnTo>
                <a:lnTo>
                  <a:pt x="45719" y="70104"/>
                </a:lnTo>
                <a:lnTo>
                  <a:pt x="45719" y="73152"/>
                </a:lnTo>
                <a:lnTo>
                  <a:pt x="42672" y="74676"/>
                </a:lnTo>
                <a:lnTo>
                  <a:pt x="36575" y="80772"/>
                </a:lnTo>
                <a:lnTo>
                  <a:pt x="32004" y="82296"/>
                </a:lnTo>
                <a:lnTo>
                  <a:pt x="46228" y="82296"/>
                </a:lnTo>
                <a:lnTo>
                  <a:pt x="48768" y="80772"/>
                </a:lnTo>
                <a:lnTo>
                  <a:pt x="54863" y="74676"/>
                </a:lnTo>
                <a:lnTo>
                  <a:pt x="57912" y="70104"/>
                </a:lnTo>
                <a:lnTo>
                  <a:pt x="60960" y="62484"/>
                </a:lnTo>
                <a:lnTo>
                  <a:pt x="60959" y="55245"/>
                </a:lnTo>
                <a:lnTo>
                  <a:pt x="58673" y="49149"/>
                </a:lnTo>
                <a:lnTo>
                  <a:pt x="54101" y="43624"/>
                </a:lnTo>
                <a:lnTo>
                  <a:pt x="47243" y="38100"/>
                </a:lnTo>
                <a:lnTo>
                  <a:pt x="28956" y="28956"/>
                </a:lnTo>
                <a:lnTo>
                  <a:pt x="25907" y="25908"/>
                </a:lnTo>
                <a:lnTo>
                  <a:pt x="24383" y="22860"/>
                </a:lnTo>
                <a:lnTo>
                  <a:pt x="24383" y="15240"/>
                </a:lnTo>
                <a:lnTo>
                  <a:pt x="25907" y="13716"/>
                </a:lnTo>
                <a:lnTo>
                  <a:pt x="28956" y="7620"/>
                </a:lnTo>
                <a:lnTo>
                  <a:pt x="32004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7912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50292" y="1524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6"/>
                </a:moveTo>
                <a:lnTo>
                  <a:pt x="50292" y="6096"/>
                </a:lnTo>
                <a:lnTo>
                  <a:pt x="53339" y="9144"/>
                </a:lnTo>
                <a:lnTo>
                  <a:pt x="56387" y="13716"/>
                </a:lnTo>
                <a:lnTo>
                  <a:pt x="57912" y="19812"/>
                </a:lnTo>
                <a:lnTo>
                  <a:pt x="57912" y="28956"/>
                </a:lnTo>
                <a:lnTo>
                  <a:pt x="60960" y="28956"/>
                </a:lnTo>
                <a:lnTo>
                  <a:pt x="65772" y="6096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0960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2345435" y="7267956"/>
            <a:ext cx="97790" cy="123825"/>
          </a:xfrm>
          <a:custGeom>
            <a:avLst/>
            <a:gdLst/>
            <a:ahLst/>
            <a:cxnLst/>
            <a:rect l="l" t="t" r="r" b="b"/>
            <a:pathLst>
              <a:path w="97789" h="123825">
                <a:moveTo>
                  <a:pt x="65531" y="118872"/>
                </a:moveTo>
                <a:lnTo>
                  <a:pt x="13715" y="118872"/>
                </a:lnTo>
                <a:lnTo>
                  <a:pt x="12191" y="123444"/>
                </a:lnTo>
                <a:lnTo>
                  <a:pt x="65531" y="123444"/>
                </a:lnTo>
                <a:lnTo>
                  <a:pt x="65531" y="118872"/>
                </a:lnTo>
                <a:close/>
              </a:path>
              <a:path w="97789" h="123825">
                <a:moveTo>
                  <a:pt x="44195" y="4572"/>
                </a:moveTo>
                <a:lnTo>
                  <a:pt x="4571" y="4572"/>
                </a:lnTo>
                <a:lnTo>
                  <a:pt x="7619" y="7620"/>
                </a:lnTo>
                <a:lnTo>
                  <a:pt x="10668" y="9144"/>
                </a:lnTo>
                <a:lnTo>
                  <a:pt x="13715" y="12192"/>
                </a:lnTo>
                <a:lnTo>
                  <a:pt x="15239" y="16764"/>
                </a:lnTo>
                <a:lnTo>
                  <a:pt x="18287" y="21336"/>
                </a:lnTo>
                <a:lnTo>
                  <a:pt x="41147" y="73152"/>
                </a:lnTo>
                <a:lnTo>
                  <a:pt x="35051" y="102108"/>
                </a:lnTo>
                <a:lnTo>
                  <a:pt x="33527" y="109728"/>
                </a:lnTo>
                <a:lnTo>
                  <a:pt x="32003" y="112776"/>
                </a:lnTo>
                <a:lnTo>
                  <a:pt x="28956" y="114300"/>
                </a:lnTo>
                <a:lnTo>
                  <a:pt x="25907" y="117348"/>
                </a:lnTo>
                <a:lnTo>
                  <a:pt x="22859" y="118872"/>
                </a:lnTo>
                <a:lnTo>
                  <a:pt x="56387" y="118872"/>
                </a:lnTo>
                <a:lnTo>
                  <a:pt x="50291" y="115824"/>
                </a:lnTo>
                <a:lnTo>
                  <a:pt x="50291" y="109728"/>
                </a:lnTo>
                <a:lnTo>
                  <a:pt x="51815" y="102108"/>
                </a:lnTo>
                <a:lnTo>
                  <a:pt x="57912" y="70104"/>
                </a:lnTo>
                <a:lnTo>
                  <a:pt x="63195" y="64008"/>
                </a:lnTo>
                <a:lnTo>
                  <a:pt x="56387" y="64008"/>
                </a:lnTo>
                <a:lnTo>
                  <a:pt x="39624" y="22860"/>
                </a:lnTo>
                <a:lnTo>
                  <a:pt x="36575" y="18288"/>
                </a:lnTo>
                <a:lnTo>
                  <a:pt x="35051" y="15240"/>
                </a:lnTo>
                <a:lnTo>
                  <a:pt x="36575" y="12192"/>
                </a:lnTo>
                <a:lnTo>
                  <a:pt x="36575" y="9144"/>
                </a:lnTo>
                <a:lnTo>
                  <a:pt x="38100" y="7620"/>
                </a:lnTo>
                <a:lnTo>
                  <a:pt x="44195" y="4572"/>
                </a:lnTo>
                <a:close/>
              </a:path>
              <a:path w="97789" h="123825">
                <a:moveTo>
                  <a:pt x="97536" y="0"/>
                </a:moveTo>
                <a:lnTo>
                  <a:pt x="86868" y="0"/>
                </a:lnTo>
                <a:lnTo>
                  <a:pt x="85343" y="4572"/>
                </a:lnTo>
                <a:lnTo>
                  <a:pt x="91439" y="4572"/>
                </a:lnTo>
                <a:lnTo>
                  <a:pt x="96012" y="9144"/>
                </a:lnTo>
                <a:lnTo>
                  <a:pt x="96012" y="13716"/>
                </a:lnTo>
                <a:lnTo>
                  <a:pt x="94487" y="16764"/>
                </a:lnTo>
                <a:lnTo>
                  <a:pt x="92963" y="21336"/>
                </a:lnTo>
                <a:lnTo>
                  <a:pt x="88391" y="25908"/>
                </a:lnTo>
                <a:lnTo>
                  <a:pt x="56387" y="64008"/>
                </a:lnTo>
                <a:lnTo>
                  <a:pt x="63195" y="64008"/>
                </a:lnTo>
                <a:lnTo>
                  <a:pt x="97536" y="24384"/>
                </a:lnTo>
                <a:lnTo>
                  <a:pt x="97536" y="0"/>
                </a:lnTo>
                <a:close/>
              </a:path>
              <a:path w="97789" h="123825">
                <a:moveTo>
                  <a:pt x="51815" y="0"/>
                </a:moveTo>
                <a:lnTo>
                  <a:pt x="0" y="0"/>
                </a:lnTo>
                <a:lnTo>
                  <a:pt x="0" y="4572"/>
                </a:lnTo>
                <a:lnTo>
                  <a:pt x="51815" y="4572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1836420" y="7309104"/>
            <a:ext cx="108585" cy="121920"/>
          </a:xfrm>
          <a:custGeom>
            <a:avLst/>
            <a:gdLst/>
            <a:ahLst/>
            <a:cxnLst/>
            <a:rect l="l" t="t" r="r" b="b"/>
            <a:pathLst>
              <a:path w="108585" h="121920">
                <a:moveTo>
                  <a:pt x="15240" y="103632"/>
                </a:moveTo>
                <a:lnTo>
                  <a:pt x="4572" y="103632"/>
                </a:lnTo>
                <a:lnTo>
                  <a:pt x="4572" y="105156"/>
                </a:lnTo>
                <a:lnTo>
                  <a:pt x="1524" y="106680"/>
                </a:lnTo>
                <a:lnTo>
                  <a:pt x="0" y="109728"/>
                </a:lnTo>
                <a:lnTo>
                  <a:pt x="0" y="117348"/>
                </a:lnTo>
                <a:lnTo>
                  <a:pt x="1524" y="117348"/>
                </a:lnTo>
                <a:lnTo>
                  <a:pt x="4572" y="120396"/>
                </a:lnTo>
                <a:lnTo>
                  <a:pt x="4572" y="121920"/>
                </a:lnTo>
                <a:lnTo>
                  <a:pt x="13716" y="121920"/>
                </a:lnTo>
                <a:lnTo>
                  <a:pt x="25907" y="115824"/>
                </a:lnTo>
                <a:lnTo>
                  <a:pt x="32004" y="111252"/>
                </a:lnTo>
                <a:lnTo>
                  <a:pt x="36576" y="106680"/>
                </a:lnTo>
                <a:lnTo>
                  <a:pt x="21336" y="106680"/>
                </a:lnTo>
                <a:lnTo>
                  <a:pt x="15240" y="103632"/>
                </a:lnTo>
                <a:close/>
              </a:path>
              <a:path w="108585" h="121920">
                <a:moveTo>
                  <a:pt x="50292" y="3048"/>
                </a:moveTo>
                <a:lnTo>
                  <a:pt x="22860" y="3048"/>
                </a:lnTo>
                <a:lnTo>
                  <a:pt x="25907" y="6096"/>
                </a:lnTo>
                <a:lnTo>
                  <a:pt x="25907" y="7620"/>
                </a:lnTo>
                <a:lnTo>
                  <a:pt x="27431" y="9144"/>
                </a:lnTo>
                <a:lnTo>
                  <a:pt x="27431" y="12192"/>
                </a:lnTo>
                <a:lnTo>
                  <a:pt x="28956" y="15240"/>
                </a:lnTo>
                <a:lnTo>
                  <a:pt x="28956" y="16764"/>
                </a:lnTo>
                <a:lnTo>
                  <a:pt x="47243" y="77724"/>
                </a:lnTo>
                <a:lnTo>
                  <a:pt x="38100" y="92964"/>
                </a:lnTo>
                <a:lnTo>
                  <a:pt x="33528" y="97536"/>
                </a:lnTo>
                <a:lnTo>
                  <a:pt x="30480" y="102108"/>
                </a:lnTo>
                <a:lnTo>
                  <a:pt x="27431" y="105156"/>
                </a:lnTo>
                <a:lnTo>
                  <a:pt x="24384" y="106680"/>
                </a:lnTo>
                <a:lnTo>
                  <a:pt x="36576" y="106680"/>
                </a:lnTo>
                <a:lnTo>
                  <a:pt x="38100" y="105156"/>
                </a:lnTo>
                <a:lnTo>
                  <a:pt x="42672" y="97536"/>
                </a:lnTo>
                <a:lnTo>
                  <a:pt x="66660" y="59436"/>
                </a:lnTo>
                <a:lnTo>
                  <a:pt x="57912" y="59436"/>
                </a:lnTo>
                <a:lnTo>
                  <a:pt x="47243" y="18288"/>
                </a:lnTo>
                <a:lnTo>
                  <a:pt x="45719" y="13716"/>
                </a:lnTo>
                <a:lnTo>
                  <a:pt x="45719" y="6096"/>
                </a:lnTo>
                <a:lnTo>
                  <a:pt x="47243" y="4572"/>
                </a:lnTo>
                <a:lnTo>
                  <a:pt x="48768" y="4572"/>
                </a:lnTo>
                <a:lnTo>
                  <a:pt x="50292" y="3048"/>
                </a:lnTo>
                <a:close/>
              </a:path>
              <a:path w="108585" h="121920">
                <a:moveTo>
                  <a:pt x="102107" y="3048"/>
                </a:moveTo>
                <a:lnTo>
                  <a:pt x="88392" y="3048"/>
                </a:lnTo>
                <a:lnTo>
                  <a:pt x="88392" y="9144"/>
                </a:lnTo>
                <a:lnTo>
                  <a:pt x="85343" y="15240"/>
                </a:lnTo>
                <a:lnTo>
                  <a:pt x="57912" y="59436"/>
                </a:lnTo>
                <a:lnTo>
                  <a:pt x="66660" y="59436"/>
                </a:lnTo>
                <a:lnTo>
                  <a:pt x="94487" y="15240"/>
                </a:lnTo>
                <a:lnTo>
                  <a:pt x="96012" y="10668"/>
                </a:lnTo>
                <a:lnTo>
                  <a:pt x="96012" y="9144"/>
                </a:lnTo>
                <a:lnTo>
                  <a:pt x="102107" y="3048"/>
                </a:lnTo>
                <a:close/>
              </a:path>
              <a:path w="108585" h="121920">
                <a:moveTo>
                  <a:pt x="56387" y="0"/>
                </a:moveTo>
                <a:lnTo>
                  <a:pt x="18287" y="0"/>
                </a:lnTo>
                <a:lnTo>
                  <a:pt x="18287" y="3048"/>
                </a:lnTo>
                <a:lnTo>
                  <a:pt x="56387" y="3048"/>
                </a:lnTo>
                <a:lnTo>
                  <a:pt x="56387" y="0"/>
                </a:lnTo>
                <a:close/>
              </a:path>
              <a:path w="108585" h="121920">
                <a:moveTo>
                  <a:pt x="108204" y="0"/>
                </a:moveTo>
                <a:lnTo>
                  <a:pt x="82296" y="0"/>
                </a:lnTo>
                <a:lnTo>
                  <a:pt x="80772" y="3048"/>
                </a:lnTo>
                <a:lnTo>
                  <a:pt x="108204" y="3048"/>
                </a:lnTo>
                <a:lnTo>
                  <a:pt x="108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1520952" y="7306056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5">
                <a:moveTo>
                  <a:pt x="7619" y="56388"/>
                </a:moveTo>
                <a:lnTo>
                  <a:pt x="4571" y="56388"/>
                </a:lnTo>
                <a:lnTo>
                  <a:pt x="0" y="86868"/>
                </a:lnTo>
                <a:lnTo>
                  <a:pt x="1523" y="86868"/>
                </a:lnTo>
                <a:lnTo>
                  <a:pt x="3047" y="83820"/>
                </a:lnTo>
                <a:lnTo>
                  <a:pt x="43179" y="83820"/>
                </a:lnTo>
                <a:lnTo>
                  <a:pt x="45212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0667" y="71628"/>
                </a:lnTo>
                <a:lnTo>
                  <a:pt x="7619" y="65532"/>
                </a:lnTo>
                <a:lnTo>
                  <a:pt x="7619" y="56388"/>
                </a:lnTo>
                <a:close/>
              </a:path>
              <a:path w="67309" h="86995">
                <a:moveTo>
                  <a:pt x="43179" y="83820"/>
                </a:moveTo>
                <a:lnTo>
                  <a:pt x="9143" y="83820"/>
                </a:lnTo>
                <a:lnTo>
                  <a:pt x="10667" y="85344"/>
                </a:lnTo>
                <a:lnTo>
                  <a:pt x="16763" y="86868"/>
                </a:lnTo>
                <a:lnTo>
                  <a:pt x="33528" y="86868"/>
                </a:lnTo>
                <a:lnTo>
                  <a:pt x="41147" y="85344"/>
                </a:lnTo>
                <a:lnTo>
                  <a:pt x="43179" y="83820"/>
                </a:lnTo>
                <a:close/>
              </a:path>
              <a:path w="67309" h="86995">
                <a:moveTo>
                  <a:pt x="45719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59" y="6096"/>
                </a:lnTo>
                <a:lnTo>
                  <a:pt x="16763" y="10668"/>
                </a:lnTo>
                <a:lnTo>
                  <a:pt x="13715" y="16764"/>
                </a:lnTo>
                <a:lnTo>
                  <a:pt x="12191" y="24384"/>
                </a:lnTo>
                <a:lnTo>
                  <a:pt x="10667" y="28956"/>
                </a:lnTo>
                <a:lnTo>
                  <a:pt x="10667" y="33528"/>
                </a:lnTo>
                <a:lnTo>
                  <a:pt x="13715" y="36576"/>
                </a:lnTo>
                <a:lnTo>
                  <a:pt x="15239" y="39624"/>
                </a:lnTo>
                <a:lnTo>
                  <a:pt x="27431" y="48768"/>
                </a:lnTo>
                <a:lnTo>
                  <a:pt x="35051" y="51816"/>
                </a:lnTo>
                <a:lnTo>
                  <a:pt x="41147" y="56388"/>
                </a:lnTo>
                <a:lnTo>
                  <a:pt x="44195" y="59436"/>
                </a:lnTo>
                <a:lnTo>
                  <a:pt x="45719" y="62484"/>
                </a:lnTo>
                <a:lnTo>
                  <a:pt x="45719" y="73152"/>
                </a:lnTo>
                <a:lnTo>
                  <a:pt x="42671" y="74676"/>
                </a:lnTo>
                <a:lnTo>
                  <a:pt x="36575" y="80772"/>
                </a:lnTo>
                <a:lnTo>
                  <a:pt x="32003" y="82296"/>
                </a:lnTo>
                <a:lnTo>
                  <a:pt x="45212" y="82296"/>
                </a:lnTo>
                <a:lnTo>
                  <a:pt x="47243" y="80772"/>
                </a:lnTo>
                <a:lnTo>
                  <a:pt x="54863" y="74676"/>
                </a:lnTo>
                <a:lnTo>
                  <a:pt x="57911" y="70104"/>
                </a:lnTo>
                <a:lnTo>
                  <a:pt x="60959" y="62484"/>
                </a:lnTo>
                <a:lnTo>
                  <a:pt x="60936" y="55245"/>
                </a:lnTo>
                <a:lnTo>
                  <a:pt x="25907" y="27432"/>
                </a:lnTo>
                <a:lnTo>
                  <a:pt x="24384" y="25908"/>
                </a:lnTo>
                <a:lnTo>
                  <a:pt x="22859" y="22860"/>
                </a:lnTo>
                <a:lnTo>
                  <a:pt x="22859" y="15240"/>
                </a:lnTo>
                <a:lnTo>
                  <a:pt x="24384" y="13716"/>
                </a:lnTo>
                <a:lnTo>
                  <a:pt x="25907" y="10668"/>
                </a:lnTo>
                <a:lnTo>
                  <a:pt x="28956" y="7620"/>
                </a:lnTo>
                <a:lnTo>
                  <a:pt x="32003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7911" y="4572"/>
                </a:lnTo>
                <a:lnTo>
                  <a:pt x="56387" y="3048"/>
                </a:lnTo>
                <a:lnTo>
                  <a:pt x="53339" y="3048"/>
                </a:lnTo>
                <a:lnTo>
                  <a:pt x="48767" y="1524"/>
                </a:lnTo>
                <a:lnTo>
                  <a:pt x="45719" y="0"/>
                </a:lnTo>
                <a:close/>
              </a:path>
              <a:path w="67309" h="86995">
                <a:moveTo>
                  <a:pt x="65772" y="6096"/>
                </a:moveTo>
                <a:lnTo>
                  <a:pt x="50291" y="6096"/>
                </a:lnTo>
                <a:lnTo>
                  <a:pt x="53339" y="9144"/>
                </a:lnTo>
                <a:lnTo>
                  <a:pt x="56387" y="13716"/>
                </a:lnTo>
                <a:lnTo>
                  <a:pt x="57911" y="19812"/>
                </a:lnTo>
                <a:lnTo>
                  <a:pt x="57911" y="28956"/>
                </a:lnTo>
                <a:lnTo>
                  <a:pt x="60959" y="28956"/>
                </a:lnTo>
                <a:lnTo>
                  <a:pt x="65772" y="6096"/>
                </a:lnTo>
                <a:close/>
              </a:path>
              <a:path w="67309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0959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251203" y="7306056"/>
            <a:ext cx="68580" cy="86868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1341119" y="7267956"/>
            <a:ext cx="97790" cy="123825"/>
          </a:xfrm>
          <a:custGeom>
            <a:avLst/>
            <a:gdLst/>
            <a:ahLst/>
            <a:cxnLst/>
            <a:rect l="l" t="t" r="r" b="b"/>
            <a:pathLst>
              <a:path w="97790" h="123825">
                <a:moveTo>
                  <a:pt x="65532" y="118872"/>
                </a:moveTo>
                <a:lnTo>
                  <a:pt x="13716" y="118872"/>
                </a:lnTo>
                <a:lnTo>
                  <a:pt x="13716" y="123444"/>
                </a:lnTo>
                <a:lnTo>
                  <a:pt x="65532" y="123444"/>
                </a:lnTo>
                <a:lnTo>
                  <a:pt x="65532" y="118872"/>
                </a:lnTo>
                <a:close/>
              </a:path>
              <a:path w="97790" h="123825">
                <a:moveTo>
                  <a:pt x="42671" y="4572"/>
                </a:moveTo>
                <a:lnTo>
                  <a:pt x="4571" y="4572"/>
                </a:lnTo>
                <a:lnTo>
                  <a:pt x="9143" y="7620"/>
                </a:lnTo>
                <a:lnTo>
                  <a:pt x="12192" y="9144"/>
                </a:lnTo>
                <a:lnTo>
                  <a:pt x="12192" y="10668"/>
                </a:lnTo>
                <a:lnTo>
                  <a:pt x="13716" y="12192"/>
                </a:lnTo>
                <a:lnTo>
                  <a:pt x="16764" y="16764"/>
                </a:lnTo>
                <a:lnTo>
                  <a:pt x="18288" y="21336"/>
                </a:lnTo>
                <a:lnTo>
                  <a:pt x="41148" y="73152"/>
                </a:lnTo>
                <a:lnTo>
                  <a:pt x="35052" y="102108"/>
                </a:lnTo>
                <a:lnTo>
                  <a:pt x="33528" y="109728"/>
                </a:lnTo>
                <a:lnTo>
                  <a:pt x="32004" y="112776"/>
                </a:lnTo>
                <a:lnTo>
                  <a:pt x="27432" y="117348"/>
                </a:lnTo>
                <a:lnTo>
                  <a:pt x="22860" y="118872"/>
                </a:lnTo>
                <a:lnTo>
                  <a:pt x="56388" y="118872"/>
                </a:lnTo>
                <a:lnTo>
                  <a:pt x="53340" y="117348"/>
                </a:lnTo>
                <a:lnTo>
                  <a:pt x="51816" y="115824"/>
                </a:lnTo>
                <a:lnTo>
                  <a:pt x="50292" y="112776"/>
                </a:lnTo>
                <a:lnTo>
                  <a:pt x="50292" y="109728"/>
                </a:lnTo>
                <a:lnTo>
                  <a:pt x="51816" y="102108"/>
                </a:lnTo>
                <a:lnTo>
                  <a:pt x="59436" y="70104"/>
                </a:lnTo>
                <a:lnTo>
                  <a:pt x="64516" y="64008"/>
                </a:lnTo>
                <a:lnTo>
                  <a:pt x="56388" y="64008"/>
                </a:lnTo>
                <a:lnTo>
                  <a:pt x="39624" y="22860"/>
                </a:lnTo>
                <a:lnTo>
                  <a:pt x="36576" y="18288"/>
                </a:lnTo>
                <a:lnTo>
                  <a:pt x="36576" y="9144"/>
                </a:lnTo>
                <a:lnTo>
                  <a:pt x="39624" y="7620"/>
                </a:lnTo>
                <a:lnTo>
                  <a:pt x="42671" y="4572"/>
                </a:lnTo>
                <a:close/>
              </a:path>
              <a:path w="97790" h="123825">
                <a:moveTo>
                  <a:pt x="97536" y="0"/>
                </a:moveTo>
                <a:lnTo>
                  <a:pt x="86868" y="0"/>
                </a:lnTo>
                <a:lnTo>
                  <a:pt x="86868" y="4572"/>
                </a:lnTo>
                <a:lnTo>
                  <a:pt x="92964" y="4572"/>
                </a:lnTo>
                <a:lnTo>
                  <a:pt x="96012" y="7620"/>
                </a:lnTo>
                <a:lnTo>
                  <a:pt x="96012" y="16764"/>
                </a:lnTo>
                <a:lnTo>
                  <a:pt x="92964" y="21336"/>
                </a:lnTo>
                <a:lnTo>
                  <a:pt x="88392" y="25908"/>
                </a:lnTo>
                <a:lnTo>
                  <a:pt x="56388" y="64008"/>
                </a:lnTo>
                <a:lnTo>
                  <a:pt x="64516" y="64008"/>
                </a:lnTo>
                <a:lnTo>
                  <a:pt x="97536" y="24384"/>
                </a:lnTo>
                <a:lnTo>
                  <a:pt x="97536" y="0"/>
                </a:lnTo>
                <a:close/>
              </a:path>
              <a:path w="97790" h="123825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1816" y="4572"/>
                </a:lnTo>
                <a:lnTo>
                  <a:pt x="53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2688335" y="73433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2188464" y="73273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2188464" y="736091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1687067" y="73433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2982467" y="75864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3047"/>
                </a:lnTo>
                <a:lnTo>
                  <a:pt x="6095" y="7619"/>
                </a:lnTo>
                <a:lnTo>
                  <a:pt x="15239" y="16763"/>
                </a:lnTo>
                <a:lnTo>
                  <a:pt x="18287" y="22859"/>
                </a:lnTo>
                <a:lnTo>
                  <a:pt x="21336" y="25907"/>
                </a:lnTo>
                <a:lnTo>
                  <a:pt x="24383" y="30479"/>
                </a:lnTo>
                <a:lnTo>
                  <a:pt x="31051" y="68008"/>
                </a:lnTo>
                <a:lnTo>
                  <a:pt x="32004" y="86867"/>
                </a:lnTo>
                <a:lnTo>
                  <a:pt x="31718" y="95083"/>
                </a:lnTo>
                <a:lnTo>
                  <a:pt x="30861" y="103441"/>
                </a:lnTo>
                <a:lnTo>
                  <a:pt x="29432" y="111513"/>
                </a:lnTo>
                <a:lnTo>
                  <a:pt x="27431" y="118871"/>
                </a:lnTo>
                <a:lnTo>
                  <a:pt x="26003" y="127230"/>
                </a:lnTo>
                <a:lnTo>
                  <a:pt x="6095" y="160019"/>
                </a:lnTo>
                <a:lnTo>
                  <a:pt x="0" y="163067"/>
                </a:lnTo>
                <a:lnTo>
                  <a:pt x="0" y="166115"/>
                </a:lnTo>
                <a:lnTo>
                  <a:pt x="35051" y="134111"/>
                </a:lnTo>
                <a:lnTo>
                  <a:pt x="48125" y="97250"/>
                </a:lnTo>
                <a:lnTo>
                  <a:pt x="48768" y="83819"/>
                </a:lnTo>
                <a:lnTo>
                  <a:pt x="48458" y="73794"/>
                </a:lnTo>
                <a:lnTo>
                  <a:pt x="33909" y="30099"/>
                </a:lnTo>
                <a:lnTo>
                  <a:pt x="6572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2839211" y="75864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8" y="0"/>
                </a:moveTo>
                <a:lnTo>
                  <a:pt x="12192" y="32003"/>
                </a:lnTo>
                <a:lnTo>
                  <a:pt x="833" y="70151"/>
                </a:lnTo>
                <a:lnTo>
                  <a:pt x="0" y="83819"/>
                </a:lnTo>
                <a:lnTo>
                  <a:pt x="309" y="92963"/>
                </a:lnTo>
                <a:lnTo>
                  <a:pt x="14287" y="136779"/>
                </a:lnTo>
                <a:lnTo>
                  <a:pt x="48768" y="166115"/>
                </a:lnTo>
                <a:lnTo>
                  <a:pt x="48768" y="163067"/>
                </a:lnTo>
                <a:lnTo>
                  <a:pt x="42671" y="160019"/>
                </a:lnTo>
                <a:lnTo>
                  <a:pt x="33527" y="150875"/>
                </a:lnTo>
                <a:lnTo>
                  <a:pt x="30480" y="144779"/>
                </a:lnTo>
                <a:lnTo>
                  <a:pt x="27431" y="140207"/>
                </a:lnTo>
                <a:lnTo>
                  <a:pt x="22860" y="131063"/>
                </a:lnTo>
                <a:lnTo>
                  <a:pt x="19812" y="115823"/>
                </a:lnTo>
                <a:lnTo>
                  <a:pt x="18049" y="107561"/>
                </a:lnTo>
                <a:lnTo>
                  <a:pt x="17144" y="98869"/>
                </a:lnTo>
                <a:lnTo>
                  <a:pt x="16811" y="89892"/>
                </a:lnTo>
                <a:lnTo>
                  <a:pt x="16880" y="70151"/>
                </a:lnTo>
                <a:lnTo>
                  <a:pt x="17144" y="63436"/>
                </a:lnTo>
                <a:lnTo>
                  <a:pt x="27312" y="26455"/>
                </a:lnTo>
                <a:lnTo>
                  <a:pt x="48768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2581655" y="7589519"/>
            <a:ext cx="80771" cy="12496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2350007" y="7586471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3047"/>
                </a:lnTo>
                <a:lnTo>
                  <a:pt x="12192" y="12191"/>
                </a:lnTo>
                <a:lnTo>
                  <a:pt x="15240" y="16763"/>
                </a:lnTo>
                <a:lnTo>
                  <a:pt x="18287" y="22859"/>
                </a:lnTo>
                <a:lnTo>
                  <a:pt x="21336" y="25907"/>
                </a:lnTo>
                <a:lnTo>
                  <a:pt x="24384" y="30479"/>
                </a:lnTo>
                <a:lnTo>
                  <a:pt x="25908" y="36575"/>
                </a:lnTo>
                <a:lnTo>
                  <a:pt x="28956" y="42671"/>
                </a:lnTo>
                <a:lnTo>
                  <a:pt x="30480" y="50291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8" y="86867"/>
                </a:lnTo>
                <a:lnTo>
                  <a:pt x="33242" y="95083"/>
                </a:lnTo>
                <a:lnTo>
                  <a:pt x="32385" y="103441"/>
                </a:lnTo>
                <a:lnTo>
                  <a:pt x="30956" y="111513"/>
                </a:lnTo>
                <a:lnTo>
                  <a:pt x="28956" y="118871"/>
                </a:lnTo>
                <a:lnTo>
                  <a:pt x="27289" y="127230"/>
                </a:lnTo>
                <a:lnTo>
                  <a:pt x="24765" y="134302"/>
                </a:lnTo>
                <a:lnTo>
                  <a:pt x="21669" y="140517"/>
                </a:lnTo>
                <a:lnTo>
                  <a:pt x="18287" y="146303"/>
                </a:lnTo>
                <a:lnTo>
                  <a:pt x="15240" y="153923"/>
                </a:lnTo>
                <a:lnTo>
                  <a:pt x="7619" y="160019"/>
                </a:lnTo>
                <a:lnTo>
                  <a:pt x="0" y="163067"/>
                </a:lnTo>
                <a:lnTo>
                  <a:pt x="0" y="166115"/>
                </a:lnTo>
                <a:lnTo>
                  <a:pt x="36575" y="134111"/>
                </a:lnTo>
                <a:lnTo>
                  <a:pt x="49434" y="97250"/>
                </a:lnTo>
                <a:lnTo>
                  <a:pt x="50292" y="83819"/>
                </a:lnTo>
                <a:lnTo>
                  <a:pt x="49744" y="73794"/>
                </a:lnTo>
                <a:lnTo>
                  <a:pt x="35051" y="30099"/>
                </a:lnTo>
                <a:lnTo>
                  <a:pt x="22860" y="16763"/>
                </a:lnTo>
                <a:lnTo>
                  <a:pt x="18859" y="11572"/>
                </a:lnTo>
                <a:lnTo>
                  <a:pt x="13716" y="7238"/>
                </a:lnTo>
                <a:lnTo>
                  <a:pt x="7429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208276" y="75864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8" y="0"/>
                </a:moveTo>
                <a:lnTo>
                  <a:pt x="13716" y="32003"/>
                </a:lnTo>
                <a:lnTo>
                  <a:pt x="642" y="70151"/>
                </a:lnTo>
                <a:lnTo>
                  <a:pt x="0" y="83819"/>
                </a:lnTo>
                <a:lnTo>
                  <a:pt x="309" y="92963"/>
                </a:lnTo>
                <a:lnTo>
                  <a:pt x="14859" y="136779"/>
                </a:lnTo>
                <a:lnTo>
                  <a:pt x="48768" y="166115"/>
                </a:lnTo>
                <a:lnTo>
                  <a:pt x="48768" y="163067"/>
                </a:lnTo>
                <a:lnTo>
                  <a:pt x="42672" y="160019"/>
                </a:lnTo>
                <a:lnTo>
                  <a:pt x="33528" y="150875"/>
                </a:lnTo>
                <a:lnTo>
                  <a:pt x="30480" y="144779"/>
                </a:lnTo>
                <a:lnTo>
                  <a:pt x="27431" y="140207"/>
                </a:lnTo>
                <a:lnTo>
                  <a:pt x="24384" y="137159"/>
                </a:lnTo>
                <a:lnTo>
                  <a:pt x="22860" y="131063"/>
                </a:lnTo>
                <a:lnTo>
                  <a:pt x="17025" y="89892"/>
                </a:lnTo>
                <a:lnTo>
                  <a:pt x="16763" y="80771"/>
                </a:lnTo>
                <a:lnTo>
                  <a:pt x="17049" y="71889"/>
                </a:lnTo>
                <a:lnTo>
                  <a:pt x="17906" y="63436"/>
                </a:lnTo>
                <a:lnTo>
                  <a:pt x="19335" y="55268"/>
                </a:lnTo>
                <a:lnTo>
                  <a:pt x="21336" y="47243"/>
                </a:lnTo>
                <a:lnTo>
                  <a:pt x="22764" y="39552"/>
                </a:lnTo>
                <a:lnTo>
                  <a:pt x="43338" y="6762"/>
                </a:lnTo>
                <a:lnTo>
                  <a:pt x="48768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1819655" y="7589519"/>
            <a:ext cx="70104" cy="12649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1592580" y="75864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0" y="0"/>
                </a:moveTo>
                <a:lnTo>
                  <a:pt x="0" y="3047"/>
                </a:lnTo>
                <a:lnTo>
                  <a:pt x="6095" y="7619"/>
                </a:lnTo>
                <a:lnTo>
                  <a:pt x="15239" y="16763"/>
                </a:lnTo>
                <a:lnTo>
                  <a:pt x="18287" y="22859"/>
                </a:lnTo>
                <a:lnTo>
                  <a:pt x="21335" y="25907"/>
                </a:lnTo>
                <a:lnTo>
                  <a:pt x="22859" y="30479"/>
                </a:lnTo>
                <a:lnTo>
                  <a:pt x="31051" y="68008"/>
                </a:lnTo>
                <a:lnTo>
                  <a:pt x="32003" y="86867"/>
                </a:lnTo>
                <a:lnTo>
                  <a:pt x="31742" y="95083"/>
                </a:lnTo>
                <a:lnTo>
                  <a:pt x="24193" y="134302"/>
                </a:lnTo>
                <a:lnTo>
                  <a:pt x="0" y="163067"/>
                </a:lnTo>
                <a:lnTo>
                  <a:pt x="0" y="166115"/>
                </a:lnTo>
                <a:lnTo>
                  <a:pt x="36575" y="134111"/>
                </a:lnTo>
                <a:lnTo>
                  <a:pt x="47934" y="97250"/>
                </a:lnTo>
                <a:lnTo>
                  <a:pt x="48768" y="83819"/>
                </a:lnTo>
                <a:lnTo>
                  <a:pt x="48458" y="73794"/>
                </a:lnTo>
                <a:lnTo>
                  <a:pt x="33718" y="30099"/>
                </a:lnTo>
                <a:lnTo>
                  <a:pt x="21335" y="16763"/>
                </a:lnTo>
                <a:lnTo>
                  <a:pt x="17359" y="11572"/>
                </a:lnTo>
                <a:lnTo>
                  <a:pt x="12382" y="7238"/>
                </a:lnTo>
                <a:lnTo>
                  <a:pt x="6548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1449324" y="7586471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7" y="0"/>
                </a:moveTo>
                <a:lnTo>
                  <a:pt x="13715" y="32003"/>
                </a:lnTo>
                <a:lnTo>
                  <a:pt x="857" y="70151"/>
                </a:lnTo>
                <a:lnTo>
                  <a:pt x="0" y="83819"/>
                </a:lnTo>
                <a:lnTo>
                  <a:pt x="523" y="92963"/>
                </a:lnTo>
                <a:lnTo>
                  <a:pt x="14859" y="136779"/>
                </a:lnTo>
                <a:lnTo>
                  <a:pt x="48767" y="166115"/>
                </a:lnTo>
                <a:lnTo>
                  <a:pt x="48767" y="163067"/>
                </a:lnTo>
                <a:lnTo>
                  <a:pt x="44195" y="160019"/>
                </a:lnTo>
                <a:lnTo>
                  <a:pt x="38100" y="155447"/>
                </a:lnTo>
                <a:lnTo>
                  <a:pt x="35051" y="150875"/>
                </a:lnTo>
                <a:lnTo>
                  <a:pt x="30479" y="144779"/>
                </a:lnTo>
                <a:lnTo>
                  <a:pt x="27431" y="140207"/>
                </a:lnTo>
                <a:lnTo>
                  <a:pt x="25907" y="137159"/>
                </a:lnTo>
                <a:lnTo>
                  <a:pt x="24384" y="131063"/>
                </a:lnTo>
                <a:lnTo>
                  <a:pt x="22859" y="123443"/>
                </a:lnTo>
                <a:lnTo>
                  <a:pt x="19812" y="115823"/>
                </a:lnTo>
                <a:lnTo>
                  <a:pt x="18692" y="107561"/>
                </a:lnTo>
                <a:lnTo>
                  <a:pt x="17716" y="98869"/>
                </a:lnTo>
                <a:lnTo>
                  <a:pt x="17025" y="89892"/>
                </a:lnTo>
                <a:lnTo>
                  <a:pt x="16763" y="80771"/>
                </a:lnTo>
                <a:lnTo>
                  <a:pt x="17049" y="71889"/>
                </a:lnTo>
                <a:lnTo>
                  <a:pt x="25336" y="32575"/>
                </a:lnTo>
                <a:lnTo>
                  <a:pt x="48767" y="3047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2909316" y="7630668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3" y="82295"/>
                </a:moveTo>
                <a:lnTo>
                  <a:pt x="9143" y="82295"/>
                </a:lnTo>
                <a:lnTo>
                  <a:pt x="10667" y="83819"/>
                </a:lnTo>
                <a:lnTo>
                  <a:pt x="18287" y="85343"/>
                </a:lnTo>
                <a:lnTo>
                  <a:pt x="24383" y="86867"/>
                </a:lnTo>
                <a:lnTo>
                  <a:pt x="35051" y="86867"/>
                </a:lnTo>
                <a:lnTo>
                  <a:pt x="42671" y="83819"/>
                </a:lnTo>
                <a:lnTo>
                  <a:pt x="44703" y="82295"/>
                </a:lnTo>
                <a:close/>
              </a:path>
              <a:path w="68580" h="86995">
                <a:moveTo>
                  <a:pt x="9143" y="54863"/>
                </a:moveTo>
                <a:lnTo>
                  <a:pt x="7619" y="54863"/>
                </a:lnTo>
                <a:lnTo>
                  <a:pt x="0" y="85343"/>
                </a:lnTo>
                <a:lnTo>
                  <a:pt x="4571" y="85343"/>
                </a:lnTo>
                <a:lnTo>
                  <a:pt x="4571" y="83819"/>
                </a:lnTo>
                <a:lnTo>
                  <a:pt x="6095" y="82295"/>
                </a:lnTo>
                <a:lnTo>
                  <a:pt x="44703" y="82295"/>
                </a:lnTo>
                <a:lnTo>
                  <a:pt x="46736" y="80771"/>
                </a:lnTo>
                <a:lnTo>
                  <a:pt x="24383" y="80771"/>
                </a:lnTo>
                <a:lnTo>
                  <a:pt x="18287" y="77723"/>
                </a:lnTo>
                <a:lnTo>
                  <a:pt x="15239" y="73151"/>
                </a:lnTo>
                <a:lnTo>
                  <a:pt x="10667" y="70103"/>
                </a:lnTo>
                <a:lnTo>
                  <a:pt x="9143" y="64007"/>
                </a:lnTo>
                <a:lnTo>
                  <a:pt x="9143" y="54863"/>
                </a:lnTo>
                <a:close/>
              </a:path>
              <a:path w="68580" h="86995">
                <a:moveTo>
                  <a:pt x="50291" y="0"/>
                </a:moveTo>
                <a:lnTo>
                  <a:pt x="35051" y="0"/>
                </a:lnTo>
                <a:lnTo>
                  <a:pt x="30479" y="1523"/>
                </a:lnTo>
                <a:lnTo>
                  <a:pt x="24383" y="4571"/>
                </a:lnTo>
                <a:lnTo>
                  <a:pt x="13715" y="15239"/>
                </a:lnTo>
                <a:lnTo>
                  <a:pt x="12191" y="22859"/>
                </a:lnTo>
                <a:lnTo>
                  <a:pt x="12191" y="32003"/>
                </a:lnTo>
                <a:lnTo>
                  <a:pt x="36575" y="50291"/>
                </a:lnTo>
                <a:lnTo>
                  <a:pt x="47243" y="60959"/>
                </a:lnTo>
                <a:lnTo>
                  <a:pt x="47243" y="68579"/>
                </a:lnTo>
                <a:lnTo>
                  <a:pt x="44195" y="74675"/>
                </a:lnTo>
                <a:lnTo>
                  <a:pt x="41147" y="76199"/>
                </a:lnTo>
                <a:lnTo>
                  <a:pt x="36575" y="79247"/>
                </a:lnTo>
                <a:lnTo>
                  <a:pt x="33527" y="80771"/>
                </a:lnTo>
                <a:lnTo>
                  <a:pt x="46736" y="80771"/>
                </a:lnTo>
                <a:lnTo>
                  <a:pt x="54863" y="74675"/>
                </a:lnTo>
                <a:lnTo>
                  <a:pt x="59435" y="68579"/>
                </a:lnTo>
                <a:lnTo>
                  <a:pt x="60959" y="60959"/>
                </a:lnTo>
                <a:lnTo>
                  <a:pt x="60983" y="53744"/>
                </a:lnTo>
                <a:lnTo>
                  <a:pt x="58864" y="47815"/>
                </a:lnTo>
                <a:lnTo>
                  <a:pt x="54744" y="42743"/>
                </a:lnTo>
                <a:lnTo>
                  <a:pt x="48767" y="38099"/>
                </a:lnTo>
                <a:lnTo>
                  <a:pt x="35051" y="30479"/>
                </a:lnTo>
                <a:lnTo>
                  <a:pt x="30479" y="27431"/>
                </a:lnTo>
                <a:lnTo>
                  <a:pt x="28956" y="24383"/>
                </a:lnTo>
                <a:lnTo>
                  <a:pt x="27431" y="24383"/>
                </a:lnTo>
                <a:lnTo>
                  <a:pt x="24383" y="18287"/>
                </a:lnTo>
                <a:lnTo>
                  <a:pt x="25907" y="15239"/>
                </a:lnTo>
                <a:lnTo>
                  <a:pt x="25907" y="12191"/>
                </a:lnTo>
                <a:lnTo>
                  <a:pt x="33527" y="4571"/>
                </a:lnTo>
                <a:lnTo>
                  <a:pt x="36575" y="3047"/>
                </a:lnTo>
                <a:lnTo>
                  <a:pt x="67862" y="3047"/>
                </a:lnTo>
                <a:lnTo>
                  <a:pt x="68221" y="1523"/>
                </a:lnTo>
                <a:lnTo>
                  <a:pt x="53339" y="1523"/>
                </a:lnTo>
                <a:lnTo>
                  <a:pt x="50291" y="0"/>
                </a:lnTo>
                <a:close/>
              </a:path>
              <a:path w="68580" h="86995">
                <a:moveTo>
                  <a:pt x="67862" y="3047"/>
                </a:moveTo>
                <a:lnTo>
                  <a:pt x="47243" y="3047"/>
                </a:lnTo>
                <a:lnTo>
                  <a:pt x="51815" y="4571"/>
                </a:lnTo>
                <a:lnTo>
                  <a:pt x="53339" y="9143"/>
                </a:lnTo>
                <a:lnTo>
                  <a:pt x="56387" y="12191"/>
                </a:lnTo>
                <a:lnTo>
                  <a:pt x="57911" y="18287"/>
                </a:lnTo>
                <a:lnTo>
                  <a:pt x="59435" y="25907"/>
                </a:lnTo>
                <a:lnTo>
                  <a:pt x="62483" y="25907"/>
                </a:lnTo>
                <a:lnTo>
                  <a:pt x="67862" y="3047"/>
                </a:lnTo>
                <a:close/>
              </a:path>
              <a:path w="68580" h="86995">
                <a:moveTo>
                  <a:pt x="68579" y="0"/>
                </a:moveTo>
                <a:lnTo>
                  <a:pt x="65531" y="0"/>
                </a:lnTo>
                <a:lnTo>
                  <a:pt x="64007" y="1523"/>
                </a:lnTo>
                <a:lnTo>
                  <a:pt x="68221" y="1523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2688335" y="7592568"/>
            <a:ext cx="152400" cy="121920"/>
          </a:xfrm>
          <a:custGeom>
            <a:avLst/>
            <a:gdLst/>
            <a:ahLst/>
            <a:cxnLst/>
            <a:rect l="l" t="t" r="r" b="b"/>
            <a:pathLst>
              <a:path w="152400" h="121920">
                <a:moveTo>
                  <a:pt x="44195" y="117347"/>
                </a:moveTo>
                <a:lnTo>
                  <a:pt x="0" y="117347"/>
                </a:lnTo>
                <a:lnTo>
                  <a:pt x="0" y="121919"/>
                </a:lnTo>
                <a:lnTo>
                  <a:pt x="44195" y="121919"/>
                </a:lnTo>
                <a:lnTo>
                  <a:pt x="44195" y="117347"/>
                </a:lnTo>
                <a:close/>
              </a:path>
              <a:path w="152400" h="121920">
                <a:moveTo>
                  <a:pt x="129539" y="117347"/>
                </a:moveTo>
                <a:lnTo>
                  <a:pt x="77724" y="117347"/>
                </a:lnTo>
                <a:lnTo>
                  <a:pt x="76200" y="121919"/>
                </a:lnTo>
                <a:lnTo>
                  <a:pt x="129539" y="121919"/>
                </a:lnTo>
                <a:lnTo>
                  <a:pt x="129539" y="117347"/>
                </a:lnTo>
                <a:close/>
              </a:path>
              <a:path w="152400" h="121920">
                <a:moveTo>
                  <a:pt x="79247" y="3047"/>
                </a:moveTo>
                <a:lnTo>
                  <a:pt x="33527" y="3047"/>
                </a:lnTo>
                <a:lnTo>
                  <a:pt x="38100" y="4571"/>
                </a:lnTo>
                <a:lnTo>
                  <a:pt x="42671" y="7619"/>
                </a:lnTo>
                <a:lnTo>
                  <a:pt x="45719" y="10667"/>
                </a:lnTo>
                <a:lnTo>
                  <a:pt x="50291" y="16763"/>
                </a:lnTo>
                <a:lnTo>
                  <a:pt x="54863" y="25907"/>
                </a:lnTo>
                <a:lnTo>
                  <a:pt x="70103" y="62483"/>
                </a:lnTo>
                <a:lnTo>
                  <a:pt x="24383" y="108203"/>
                </a:lnTo>
                <a:lnTo>
                  <a:pt x="21336" y="109727"/>
                </a:lnTo>
                <a:lnTo>
                  <a:pt x="16763" y="112775"/>
                </a:lnTo>
                <a:lnTo>
                  <a:pt x="13715" y="114299"/>
                </a:lnTo>
                <a:lnTo>
                  <a:pt x="9143" y="115823"/>
                </a:lnTo>
                <a:lnTo>
                  <a:pt x="6095" y="117347"/>
                </a:lnTo>
                <a:lnTo>
                  <a:pt x="36575" y="117347"/>
                </a:lnTo>
                <a:lnTo>
                  <a:pt x="33527" y="114299"/>
                </a:lnTo>
                <a:lnTo>
                  <a:pt x="33527" y="109727"/>
                </a:lnTo>
                <a:lnTo>
                  <a:pt x="42671" y="100583"/>
                </a:lnTo>
                <a:lnTo>
                  <a:pt x="73151" y="67055"/>
                </a:lnTo>
                <a:lnTo>
                  <a:pt x="93756" y="67055"/>
                </a:lnTo>
                <a:lnTo>
                  <a:pt x="88391" y="54863"/>
                </a:lnTo>
                <a:lnTo>
                  <a:pt x="95286" y="47243"/>
                </a:lnTo>
                <a:lnTo>
                  <a:pt x="85343" y="47243"/>
                </a:lnTo>
                <a:lnTo>
                  <a:pt x="71627" y="19811"/>
                </a:lnTo>
                <a:lnTo>
                  <a:pt x="68580" y="16763"/>
                </a:lnTo>
                <a:lnTo>
                  <a:pt x="68580" y="9143"/>
                </a:lnTo>
                <a:lnTo>
                  <a:pt x="70103" y="7619"/>
                </a:lnTo>
                <a:lnTo>
                  <a:pt x="73151" y="6095"/>
                </a:lnTo>
                <a:lnTo>
                  <a:pt x="74675" y="4571"/>
                </a:lnTo>
                <a:lnTo>
                  <a:pt x="79247" y="3047"/>
                </a:lnTo>
                <a:close/>
              </a:path>
              <a:path w="152400" h="121920">
                <a:moveTo>
                  <a:pt x="93756" y="67055"/>
                </a:moveTo>
                <a:lnTo>
                  <a:pt x="73151" y="67055"/>
                </a:lnTo>
                <a:lnTo>
                  <a:pt x="88391" y="99059"/>
                </a:lnTo>
                <a:lnTo>
                  <a:pt x="89915" y="103631"/>
                </a:lnTo>
                <a:lnTo>
                  <a:pt x="91439" y="106679"/>
                </a:lnTo>
                <a:lnTo>
                  <a:pt x="91439" y="112775"/>
                </a:lnTo>
                <a:lnTo>
                  <a:pt x="88391" y="115823"/>
                </a:lnTo>
                <a:lnTo>
                  <a:pt x="86868" y="115823"/>
                </a:lnTo>
                <a:lnTo>
                  <a:pt x="85343" y="117347"/>
                </a:lnTo>
                <a:lnTo>
                  <a:pt x="124968" y="117347"/>
                </a:lnTo>
                <a:lnTo>
                  <a:pt x="120395" y="115823"/>
                </a:lnTo>
                <a:lnTo>
                  <a:pt x="114300" y="109727"/>
                </a:lnTo>
                <a:lnTo>
                  <a:pt x="111251" y="103631"/>
                </a:lnTo>
                <a:lnTo>
                  <a:pt x="105156" y="92963"/>
                </a:lnTo>
                <a:lnTo>
                  <a:pt x="93756" y="67055"/>
                </a:lnTo>
                <a:close/>
              </a:path>
              <a:path w="152400" h="121920">
                <a:moveTo>
                  <a:pt x="144780" y="3047"/>
                </a:moveTo>
                <a:lnTo>
                  <a:pt x="114300" y="3047"/>
                </a:lnTo>
                <a:lnTo>
                  <a:pt x="115824" y="4571"/>
                </a:lnTo>
                <a:lnTo>
                  <a:pt x="117347" y="4571"/>
                </a:lnTo>
                <a:lnTo>
                  <a:pt x="118871" y="6095"/>
                </a:lnTo>
                <a:lnTo>
                  <a:pt x="118871" y="12191"/>
                </a:lnTo>
                <a:lnTo>
                  <a:pt x="117347" y="13715"/>
                </a:lnTo>
                <a:lnTo>
                  <a:pt x="117347" y="15239"/>
                </a:lnTo>
                <a:lnTo>
                  <a:pt x="114300" y="16763"/>
                </a:lnTo>
                <a:lnTo>
                  <a:pt x="112775" y="19811"/>
                </a:lnTo>
                <a:lnTo>
                  <a:pt x="85343" y="47243"/>
                </a:lnTo>
                <a:lnTo>
                  <a:pt x="95286" y="47243"/>
                </a:lnTo>
                <a:lnTo>
                  <a:pt x="117347" y="22859"/>
                </a:lnTo>
                <a:lnTo>
                  <a:pt x="124968" y="16763"/>
                </a:lnTo>
                <a:lnTo>
                  <a:pt x="129539" y="13715"/>
                </a:lnTo>
                <a:lnTo>
                  <a:pt x="135636" y="7619"/>
                </a:lnTo>
                <a:lnTo>
                  <a:pt x="144780" y="3047"/>
                </a:lnTo>
                <a:close/>
              </a:path>
              <a:path w="152400" h="121920">
                <a:moveTo>
                  <a:pt x="83819" y="0"/>
                </a:moveTo>
                <a:lnTo>
                  <a:pt x="27431" y="0"/>
                </a:lnTo>
                <a:lnTo>
                  <a:pt x="27431" y="3047"/>
                </a:lnTo>
                <a:lnTo>
                  <a:pt x="83819" y="3047"/>
                </a:lnTo>
                <a:lnTo>
                  <a:pt x="83819" y="0"/>
                </a:lnTo>
                <a:close/>
              </a:path>
              <a:path w="152400" h="121920">
                <a:moveTo>
                  <a:pt x="152400" y="0"/>
                </a:moveTo>
                <a:lnTo>
                  <a:pt x="109727" y="0"/>
                </a:lnTo>
                <a:lnTo>
                  <a:pt x="108203" y="3047"/>
                </a:lnTo>
                <a:lnTo>
                  <a:pt x="150875" y="3047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2276855" y="7630668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5719" y="82295"/>
                </a:moveTo>
                <a:lnTo>
                  <a:pt x="10668" y="82295"/>
                </a:lnTo>
                <a:lnTo>
                  <a:pt x="12192" y="83819"/>
                </a:lnTo>
                <a:lnTo>
                  <a:pt x="19812" y="85343"/>
                </a:lnTo>
                <a:lnTo>
                  <a:pt x="24383" y="86867"/>
                </a:lnTo>
                <a:lnTo>
                  <a:pt x="36575" y="86867"/>
                </a:lnTo>
                <a:lnTo>
                  <a:pt x="44195" y="83819"/>
                </a:lnTo>
                <a:lnTo>
                  <a:pt x="45719" y="82295"/>
                </a:lnTo>
                <a:close/>
              </a:path>
              <a:path w="68580" h="86995">
                <a:moveTo>
                  <a:pt x="10668" y="54863"/>
                </a:moveTo>
                <a:lnTo>
                  <a:pt x="7619" y="54863"/>
                </a:lnTo>
                <a:lnTo>
                  <a:pt x="0" y="85343"/>
                </a:lnTo>
                <a:lnTo>
                  <a:pt x="4571" y="85343"/>
                </a:lnTo>
                <a:lnTo>
                  <a:pt x="4571" y="83819"/>
                </a:lnTo>
                <a:lnTo>
                  <a:pt x="6095" y="82295"/>
                </a:lnTo>
                <a:lnTo>
                  <a:pt x="45719" y="82295"/>
                </a:lnTo>
                <a:lnTo>
                  <a:pt x="47244" y="80771"/>
                </a:lnTo>
                <a:lnTo>
                  <a:pt x="24383" y="80771"/>
                </a:lnTo>
                <a:lnTo>
                  <a:pt x="19812" y="77723"/>
                </a:lnTo>
                <a:lnTo>
                  <a:pt x="16763" y="73151"/>
                </a:lnTo>
                <a:lnTo>
                  <a:pt x="12192" y="70103"/>
                </a:lnTo>
                <a:lnTo>
                  <a:pt x="10668" y="64007"/>
                </a:lnTo>
                <a:lnTo>
                  <a:pt x="10668" y="54863"/>
                </a:lnTo>
                <a:close/>
              </a:path>
              <a:path w="68580" h="86995">
                <a:moveTo>
                  <a:pt x="50292" y="0"/>
                </a:moveTo>
                <a:lnTo>
                  <a:pt x="36575" y="0"/>
                </a:lnTo>
                <a:lnTo>
                  <a:pt x="30480" y="1523"/>
                </a:lnTo>
                <a:lnTo>
                  <a:pt x="24383" y="4571"/>
                </a:lnTo>
                <a:lnTo>
                  <a:pt x="19812" y="10667"/>
                </a:lnTo>
                <a:lnTo>
                  <a:pt x="15239" y="15239"/>
                </a:lnTo>
                <a:lnTo>
                  <a:pt x="13716" y="22859"/>
                </a:lnTo>
                <a:lnTo>
                  <a:pt x="13716" y="32003"/>
                </a:lnTo>
                <a:lnTo>
                  <a:pt x="15239" y="35051"/>
                </a:lnTo>
                <a:lnTo>
                  <a:pt x="18287" y="39623"/>
                </a:lnTo>
                <a:lnTo>
                  <a:pt x="22955" y="42743"/>
                </a:lnTo>
                <a:lnTo>
                  <a:pt x="28956" y="47243"/>
                </a:lnTo>
                <a:lnTo>
                  <a:pt x="38100" y="50291"/>
                </a:lnTo>
                <a:lnTo>
                  <a:pt x="45719" y="57911"/>
                </a:lnTo>
                <a:lnTo>
                  <a:pt x="47243" y="60959"/>
                </a:lnTo>
                <a:lnTo>
                  <a:pt x="47243" y="68579"/>
                </a:lnTo>
                <a:lnTo>
                  <a:pt x="45719" y="71627"/>
                </a:lnTo>
                <a:lnTo>
                  <a:pt x="45719" y="74675"/>
                </a:lnTo>
                <a:lnTo>
                  <a:pt x="42671" y="76199"/>
                </a:lnTo>
                <a:lnTo>
                  <a:pt x="38100" y="79247"/>
                </a:lnTo>
                <a:lnTo>
                  <a:pt x="35051" y="80771"/>
                </a:lnTo>
                <a:lnTo>
                  <a:pt x="47244" y="80771"/>
                </a:lnTo>
                <a:lnTo>
                  <a:pt x="48768" y="79247"/>
                </a:lnTo>
                <a:lnTo>
                  <a:pt x="56387" y="74675"/>
                </a:lnTo>
                <a:lnTo>
                  <a:pt x="60960" y="68579"/>
                </a:lnTo>
                <a:lnTo>
                  <a:pt x="62483" y="60959"/>
                </a:lnTo>
                <a:lnTo>
                  <a:pt x="62483" y="53744"/>
                </a:lnTo>
                <a:lnTo>
                  <a:pt x="60197" y="47815"/>
                </a:lnTo>
                <a:lnTo>
                  <a:pt x="55625" y="42743"/>
                </a:lnTo>
                <a:lnTo>
                  <a:pt x="48768" y="38099"/>
                </a:lnTo>
                <a:lnTo>
                  <a:pt x="36575" y="30479"/>
                </a:lnTo>
                <a:lnTo>
                  <a:pt x="32004" y="27431"/>
                </a:lnTo>
                <a:lnTo>
                  <a:pt x="28956" y="24383"/>
                </a:lnTo>
                <a:lnTo>
                  <a:pt x="27431" y="24383"/>
                </a:lnTo>
                <a:lnTo>
                  <a:pt x="24383" y="18287"/>
                </a:lnTo>
                <a:lnTo>
                  <a:pt x="25907" y="15239"/>
                </a:lnTo>
                <a:lnTo>
                  <a:pt x="25907" y="12191"/>
                </a:lnTo>
                <a:lnTo>
                  <a:pt x="28956" y="9143"/>
                </a:lnTo>
                <a:lnTo>
                  <a:pt x="32004" y="7619"/>
                </a:lnTo>
                <a:lnTo>
                  <a:pt x="35051" y="4571"/>
                </a:lnTo>
                <a:lnTo>
                  <a:pt x="38100" y="3047"/>
                </a:lnTo>
                <a:lnTo>
                  <a:pt x="68042" y="3047"/>
                </a:lnTo>
                <a:lnTo>
                  <a:pt x="68311" y="1523"/>
                </a:lnTo>
                <a:lnTo>
                  <a:pt x="54863" y="1523"/>
                </a:lnTo>
                <a:lnTo>
                  <a:pt x="50292" y="0"/>
                </a:lnTo>
                <a:close/>
              </a:path>
              <a:path w="68580" h="86995">
                <a:moveTo>
                  <a:pt x="68042" y="3047"/>
                </a:moveTo>
                <a:lnTo>
                  <a:pt x="47243" y="3047"/>
                </a:lnTo>
                <a:lnTo>
                  <a:pt x="51816" y="4571"/>
                </a:lnTo>
                <a:lnTo>
                  <a:pt x="54863" y="9143"/>
                </a:lnTo>
                <a:lnTo>
                  <a:pt x="57912" y="12191"/>
                </a:lnTo>
                <a:lnTo>
                  <a:pt x="59436" y="18287"/>
                </a:lnTo>
                <a:lnTo>
                  <a:pt x="60960" y="25907"/>
                </a:lnTo>
                <a:lnTo>
                  <a:pt x="64007" y="25907"/>
                </a:lnTo>
                <a:lnTo>
                  <a:pt x="68042" y="3047"/>
                </a:lnTo>
                <a:close/>
              </a:path>
              <a:path w="68580" h="86995">
                <a:moveTo>
                  <a:pt x="68580" y="0"/>
                </a:moveTo>
                <a:lnTo>
                  <a:pt x="67056" y="0"/>
                </a:lnTo>
                <a:lnTo>
                  <a:pt x="65531" y="1523"/>
                </a:lnTo>
                <a:lnTo>
                  <a:pt x="68311" y="1523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2100072" y="7592568"/>
            <a:ext cx="97790" cy="121920"/>
          </a:xfrm>
          <a:custGeom>
            <a:avLst/>
            <a:gdLst/>
            <a:ahLst/>
            <a:cxnLst/>
            <a:rect l="l" t="t" r="r" b="b"/>
            <a:pathLst>
              <a:path w="97789" h="121920">
                <a:moveTo>
                  <a:pt x="65531" y="117347"/>
                </a:moveTo>
                <a:lnTo>
                  <a:pt x="15239" y="117347"/>
                </a:lnTo>
                <a:lnTo>
                  <a:pt x="13715" y="121919"/>
                </a:lnTo>
                <a:lnTo>
                  <a:pt x="64007" y="121919"/>
                </a:lnTo>
                <a:lnTo>
                  <a:pt x="65531" y="117347"/>
                </a:lnTo>
                <a:close/>
              </a:path>
              <a:path w="97789" h="121920">
                <a:moveTo>
                  <a:pt x="42671" y="3047"/>
                </a:moveTo>
                <a:lnTo>
                  <a:pt x="3047" y="3047"/>
                </a:lnTo>
                <a:lnTo>
                  <a:pt x="4571" y="4571"/>
                </a:lnTo>
                <a:lnTo>
                  <a:pt x="9143" y="6095"/>
                </a:lnTo>
                <a:lnTo>
                  <a:pt x="12191" y="7619"/>
                </a:lnTo>
                <a:lnTo>
                  <a:pt x="13715" y="9143"/>
                </a:lnTo>
                <a:lnTo>
                  <a:pt x="13715" y="10667"/>
                </a:lnTo>
                <a:lnTo>
                  <a:pt x="16763" y="15239"/>
                </a:lnTo>
                <a:lnTo>
                  <a:pt x="18287" y="19811"/>
                </a:lnTo>
                <a:lnTo>
                  <a:pt x="39623" y="71627"/>
                </a:lnTo>
                <a:lnTo>
                  <a:pt x="35051" y="100583"/>
                </a:lnTo>
                <a:lnTo>
                  <a:pt x="33527" y="108203"/>
                </a:lnTo>
                <a:lnTo>
                  <a:pt x="32003" y="111251"/>
                </a:lnTo>
                <a:lnTo>
                  <a:pt x="27431" y="115823"/>
                </a:lnTo>
                <a:lnTo>
                  <a:pt x="22859" y="117347"/>
                </a:lnTo>
                <a:lnTo>
                  <a:pt x="53339" y="117347"/>
                </a:lnTo>
                <a:lnTo>
                  <a:pt x="50291" y="111251"/>
                </a:lnTo>
                <a:lnTo>
                  <a:pt x="50291" y="108203"/>
                </a:lnTo>
                <a:lnTo>
                  <a:pt x="51815" y="100583"/>
                </a:lnTo>
                <a:lnTo>
                  <a:pt x="59435" y="70103"/>
                </a:lnTo>
                <a:lnTo>
                  <a:pt x="65581" y="62483"/>
                </a:lnTo>
                <a:lnTo>
                  <a:pt x="56387" y="62483"/>
                </a:lnTo>
                <a:lnTo>
                  <a:pt x="39623" y="22859"/>
                </a:lnTo>
                <a:lnTo>
                  <a:pt x="38100" y="16763"/>
                </a:lnTo>
                <a:lnTo>
                  <a:pt x="36575" y="13715"/>
                </a:lnTo>
                <a:lnTo>
                  <a:pt x="36575" y="10667"/>
                </a:lnTo>
                <a:lnTo>
                  <a:pt x="38100" y="9143"/>
                </a:lnTo>
                <a:lnTo>
                  <a:pt x="39623" y="6095"/>
                </a:lnTo>
                <a:lnTo>
                  <a:pt x="39623" y="4571"/>
                </a:lnTo>
                <a:lnTo>
                  <a:pt x="42671" y="3047"/>
                </a:lnTo>
                <a:close/>
              </a:path>
              <a:path w="97789" h="121920">
                <a:moveTo>
                  <a:pt x="97535" y="0"/>
                </a:moveTo>
                <a:lnTo>
                  <a:pt x="85343" y="0"/>
                </a:lnTo>
                <a:lnTo>
                  <a:pt x="85343" y="3047"/>
                </a:lnTo>
                <a:lnTo>
                  <a:pt x="91439" y="3047"/>
                </a:lnTo>
                <a:lnTo>
                  <a:pt x="92963" y="4571"/>
                </a:lnTo>
                <a:lnTo>
                  <a:pt x="94487" y="4571"/>
                </a:lnTo>
                <a:lnTo>
                  <a:pt x="94487" y="6095"/>
                </a:lnTo>
                <a:lnTo>
                  <a:pt x="96011" y="7619"/>
                </a:lnTo>
                <a:lnTo>
                  <a:pt x="96011" y="15239"/>
                </a:lnTo>
                <a:lnTo>
                  <a:pt x="86867" y="24383"/>
                </a:lnTo>
                <a:lnTo>
                  <a:pt x="56387" y="62483"/>
                </a:lnTo>
                <a:lnTo>
                  <a:pt x="65581" y="62483"/>
                </a:lnTo>
                <a:lnTo>
                  <a:pt x="97535" y="22859"/>
                </a:lnTo>
                <a:lnTo>
                  <a:pt x="97535" y="0"/>
                </a:lnTo>
                <a:close/>
              </a:path>
              <a:path w="97789" h="121920">
                <a:moveTo>
                  <a:pt x="53339" y="0"/>
                </a:moveTo>
                <a:lnTo>
                  <a:pt x="0" y="0"/>
                </a:lnTo>
                <a:lnTo>
                  <a:pt x="0" y="3047"/>
                </a:lnTo>
                <a:lnTo>
                  <a:pt x="51815" y="3047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1520952" y="7630668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5">
                <a:moveTo>
                  <a:pt x="43180" y="82295"/>
                </a:moveTo>
                <a:lnTo>
                  <a:pt x="9143" y="82295"/>
                </a:lnTo>
                <a:lnTo>
                  <a:pt x="10667" y="83819"/>
                </a:lnTo>
                <a:lnTo>
                  <a:pt x="22859" y="86867"/>
                </a:lnTo>
                <a:lnTo>
                  <a:pt x="33528" y="86867"/>
                </a:lnTo>
                <a:lnTo>
                  <a:pt x="41147" y="83819"/>
                </a:lnTo>
                <a:lnTo>
                  <a:pt x="43180" y="82295"/>
                </a:lnTo>
                <a:close/>
              </a:path>
              <a:path w="67309" h="86995">
                <a:moveTo>
                  <a:pt x="7619" y="54863"/>
                </a:moveTo>
                <a:lnTo>
                  <a:pt x="4571" y="54863"/>
                </a:lnTo>
                <a:lnTo>
                  <a:pt x="0" y="85343"/>
                </a:lnTo>
                <a:lnTo>
                  <a:pt x="1523" y="85343"/>
                </a:lnTo>
                <a:lnTo>
                  <a:pt x="4571" y="82295"/>
                </a:lnTo>
                <a:lnTo>
                  <a:pt x="43180" y="82295"/>
                </a:lnTo>
                <a:lnTo>
                  <a:pt x="45212" y="80771"/>
                </a:lnTo>
                <a:lnTo>
                  <a:pt x="22859" y="80771"/>
                </a:lnTo>
                <a:lnTo>
                  <a:pt x="18287" y="77723"/>
                </a:lnTo>
                <a:lnTo>
                  <a:pt x="10667" y="70103"/>
                </a:lnTo>
                <a:lnTo>
                  <a:pt x="7619" y="64007"/>
                </a:lnTo>
                <a:lnTo>
                  <a:pt x="7619" y="54863"/>
                </a:lnTo>
                <a:close/>
              </a:path>
              <a:path w="67309" h="86995">
                <a:moveTo>
                  <a:pt x="48767" y="0"/>
                </a:moveTo>
                <a:lnTo>
                  <a:pt x="35051" y="0"/>
                </a:lnTo>
                <a:lnTo>
                  <a:pt x="27431" y="1523"/>
                </a:lnTo>
                <a:lnTo>
                  <a:pt x="22859" y="4571"/>
                </a:lnTo>
                <a:lnTo>
                  <a:pt x="16763" y="10667"/>
                </a:lnTo>
                <a:lnTo>
                  <a:pt x="13715" y="15239"/>
                </a:lnTo>
                <a:lnTo>
                  <a:pt x="12191" y="22859"/>
                </a:lnTo>
                <a:lnTo>
                  <a:pt x="10667" y="27431"/>
                </a:lnTo>
                <a:lnTo>
                  <a:pt x="10667" y="32003"/>
                </a:lnTo>
                <a:lnTo>
                  <a:pt x="13715" y="35051"/>
                </a:lnTo>
                <a:lnTo>
                  <a:pt x="15239" y="39623"/>
                </a:lnTo>
                <a:lnTo>
                  <a:pt x="19931" y="42743"/>
                </a:lnTo>
                <a:lnTo>
                  <a:pt x="27431" y="47243"/>
                </a:lnTo>
                <a:lnTo>
                  <a:pt x="35051" y="50291"/>
                </a:lnTo>
                <a:lnTo>
                  <a:pt x="41147" y="54863"/>
                </a:lnTo>
                <a:lnTo>
                  <a:pt x="42671" y="57911"/>
                </a:lnTo>
                <a:lnTo>
                  <a:pt x="45719" y="60959"/>
                </a:lnTo>
                <a:lnTo>
                  <a:pt x="45719" y="68579"/>
                </a:lnTo>
                <a:lnTo>
                  <a:pt x="42671" y="74675"/>
                </a:lnTo>
                <a:lnTo>
                  <a:pt x="39623" y="76199"/>
                </a:lnTo>
                <a:lnTo>
                  <a:pt x="36575" y="79247"/>
                </a:lnTo>
                <a:lnTo>
                  <a:pt x="32003" y="80771"/>
                </a:lnTo>
                <a:lnTo>
                  <a:pt x="45212" y="80771"/>
                </a:lnTo>
                <a:lnTo>
                  <a:pt x="53339" y="74675"/>
                </a:lnTo>
                <a:lnTo>
                  <a:pt x="57911" y="68579"/>
                </a:lnTo>
                <a:lnTo>
                  <a:pt x="59435" y="60959"/>
                </a:lnTo>
                <a:lnTo>
                  <a:pt x="60293" y="53744"/>
                </a:lnTo>
                <a:lnTo>
                  <a:pt x="58293" y="47815"/>
                </a:lnTo>
                <a:lnTo>
                  <a:pt x="53435" y="42743"/>
                </a:lnTo>
                <a:lnTo>
                  <a:pt x="45719" y="38099"/>
                </a:lnTo>
                <a:lnTo>
                  <a:pt x="35051" y="30479"/>
                </a:lnTo>
                <a:lnTo>
                  <a:pt x="28956" y="27431"/>
                </a:lnTo>
                <a:lnTo>
                  <a:pt x="25907" y="24383"/>
                </a:lnTo>
                <a:lnTo>
                  <a:pt x="24384" y="24383"/>
                </a:lnTo>
                <a:lnTo>
                  <a:pt x="22859" y="21335"/>
                </a:lnTo>
                <a:lnTo>
                  <a:pt x="22859" y="15239"/>
                </a:lnTo>
                <a:lnTo>
                  <a:pt x="25907" y="9143"/>
                </a:lnTo>
                <a:lnTo>
                  <a:pt x="28956" y="7619"/>
                </a:lnTo>
                <a:lnTo>
                  <a:pt x="32003" y="4571"/>
                </a:lnTo>
                <a:lnTo>
                  <a:pt x="36575" y="3047"/>
                </a:lnTo>
                <a:lnTo>
                  <a:pt x="66338" y="3047"/>
                </a:lnTo>
                <a:lnTo>
                  <a:pt x="66697" y="1523"/>
                </a:lnTo>
                <a:lnTo>
                  <a:pt x="53339" y="1523"/>
                </a:lnTo>
                <a:lnTo>
                  <a:pt x="48767" y="0"/>
                </a:lnTo>
                <a:close/>
              </a:path>
              <a:path w="67309" h="86995">
                <a:moveTo>
                  <a:pt x="66338" y="3047"/>
                </a:moveTo>
                <a:lnTo>
                  <a:pt x="45719" y="3047"/>
                </a:lnTo>
                <a:lnTo>
                  <a:pt x="48767" y="4571"/>
                </a:lnTo>
                <a:lnTo>
                  <a:pt x="51815" y="9143"/>
                </a:lnTo>
                <a:lnTo>
                  <a:pt x="56387" y="12191"/>
                </a:lnTo>
                <a:lnTo>
                  <a:pt x="57911" y="18287"/>
                </a:lnTo>
                <a:lnTo>
                  <a:pt x="57911" y="25907"/>
                </a:lnTo>
                <a:lnTo>
                  <a:pt x="60959" y="25907"/>
                </a:lnTo>
                <a:lnTo>
                  <a:pt x="66338" y="3047"/>
                </a:lnTo>
                <a:close/>
              </a:path>
              <a:path w="67309" h="86995">
                <a:moveTo>
                  <a:pt x="67056" y="0"/>
                </a:moveTo>
                <a:lnTo>
                  <a:pt x="64007" y="0"/>
                </a:lnTo>
                <a:lnTo>
                  <a:pt x="62484" y="1523"/>
                </a:lnTo>
                <a:lnTo>
                  <a:pt x="66697" y="1523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1251203" y="7630668"/>
            <a:ext cx="67056" cy="8686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1339596" y="7592568"/>
            <a:ext cx="131445" cy="121920"/>
          </a:xfrm>
          <a:custGeom>
            <a:avLst/>
            <a:gdLst/>
            <a:ahLst/>
            <a:cxnLst/>
            <a:rect l="l" t="t" r="r" b="b"/>
            <a:pathLst>
              <a:path w="131444" h="121920">
                <a:moveTo>
                  <a:pt x="67056" y="117347"/>
                </a:moveTo>
                <a:lnTo>
                  <a:pt x="15240" y="117347"/>
                </a:lnTo>
                <a:lnTo>
                  <a:pt x="15240" y="121919"/>
                </a:lnTo>
                <a:lnTo>
                  <a:pt x="67056" y="121919"/>
                </a:lnTo>
                <a:lnTo>
                  <a:pt x="67056" y="117347"/>
                </a:lnTo>
                <a:close/>
              </a:path>
              <a:path w="131444" h="121920">
                <a:moveTo>
                  <a:pt x="44195" y="3047"/>
                </a:moveTo>
                <a:lnTo>
                  <a:pt x="4571" y="3047"/>
                </a:lnTo>
                <a:lnTo>
                  <a:pt x="6095" y="4571"/>
                </a:lnTo>
                <a:lnTo>
                  <a:pt x="10667" y="6095"/>
                </a:lnTo>
                <a:lnTo>
                  <a:pt x="15240" y="10667"/>
                </a:lnTo>
                <a:lnTo>
                  <a:pt x="16763" y="15239"/>
                </a:lnTo>
                <a:lnTo>
                  <a:pt x="19812" y="19811"/>
                </a:lnTo>
                <a:lnTo>
                  <a:pt x="42671" y="71627"/>
                </a:lnTo>
                <a:lnTo>
                  <a:pt x="36575" y="100583"/>
                </a:lnTo>
                <a:lnTo>
                  <a:pt x="35051" y="108203"/>
                </a:lnTo>
                <a:lnTo>
                  <a:pt x="33528" y="111251"/>
                </a:lnTo>
                <a:lnTo>
                  <a:pt x="30479" y="112775"/>
                </a:lnTo>
                <a:lnTo>
                  <a:pt x="28956" y="115823"/>
                </a:lnTo>
                <a:lnTo>
                  <a:pt x="24384" y="117347"/>
                </a:lnTo>
                <a:lnTo>
                  <a:pt x="54863" y="117347"/>
                </a:lnTo>
                <a:lnTo>
                  <a:pt x="51815" y="111251"/>
                </a:lnTo>
                <a:lnTo>
                  <a:pt x="51815" y="108203"/>
                </a:lnTo>
                <a:lnTo>
                  <a:pt x="59435" y="70103"/>
                </a:lnTo>
                <a:lnTo>
                  <a:pt x="65826" y="62483"/>
                </a:lnTo>
                <a:lnTo>
                  <a:pt x="57912" y="62483"/>
                </a:lnTo>
                <a:lnTo>
                  <a:pt x="41147" y="22859"/>
                </a:lnTo>
                <a:lnTo>
                  <a:pt x="36575" y="13715"/>
                </a:lnTo>
                <a:lnTo>
                  <a:pt x="38100" y="10667"/>
                </a:lnTo>
                <a:lnTo>
                  <a:pt x="38100" y="9143"/>
                </a:lnTo>
                <a:lnTo>
                  <a:pt x="39623" y="6095"/>
                </a:lnTo>
                <a:lnTo>
                  <a:pt x="42671" y="4571"/>
                </a:lnTo>
                <a:lnTo>
                  <a:pt x="44195" y="3047"/>
                </a:lnTo>
                <a:close/>
              </a:path>
              <a:path w="131444" h="121920">
                <a:moveTo>
                  <a:pt x="123443" y="3047"/>
                </a:moveTo>
                <a:lnTo>
                  <a:pt x="91440" y="3047"/>
                </a:lnTo>
                <a:lnTo>
                  <a:pt x="92963" y="4571"/>
                </a:lnTo>
                <a:lnTo>
                  <a:pt x="94487" y="4571"/>
                </a:lnTo>
                <a:lnTo>
                  <a:pt x="96012" y="6095"/>
                </a:lnTo>
                <a:lnTo>
                  <a:pt x="96012" y="7619"/>
                </a:lnTo>
                <a:lnTo>
                  <a:pt x="97535" y="9143"/>
                </a:lnTo>
                <a:lnTo>
                  <a:pt x="97535" y="12191"/>
                </a:lnTo>
                <a:lnTo>
                  <a:pt x="96012" y="15239"/>
                </a:lnTo>
                <a:lnTo>
                  <a:pt x="92963" y="18287"/>
                </a:lnTo>
                <a:lnTo>
                  <a:pt x="89915" y="24383"/>
                </a:lnTo>
                <a:lnTo>
                  <a:pt x="57912" y="62483"/>
                </a:lnTo>
                <a:lnTo>
                  <a:pt x="65826" y="62483"/>
                </a:lnTo>
                <a:lnTo>
                  <a:pt x="99059" y="22859"/>
                </a:lnTo>
                <a:lnTo>
                  <a:pt x="103631" y="16763"/>
                </a:lnTo>
                <a:lnTo>
                  <a:pt x="108203" y="13715"/>
                </a:lnTo>
                <a:lnTo>
                  <a:pt x="111251" y="12191"/>
                </a:lnTo>
                <a:lnTo>
                  <a:pt x="112775" y="9143"/>
                </a:lnTo>
                <a:lnTo>
                  <a:pt x="115823" y="6095"/>
                </a:lnTo>
                <a:lnTo>
                  <a:pt x="118872" y="4571"/>
                </a:lnTo>
                <a:lnTo>
                  <a:pt x="123443" y="3047"/>
                </a:lnTo>
                <a:close/>
              </a:path>
              <a:path w="131444" h="121920">
                <a:moveTo>
                  <a:pt x="53340" y="0"/>
                </a:moveTo>
                <a:lnTo>
                  <a:pt x="1523" y="0"/>
                </a:lnTo>
                <a:lnTo>
                  <a:pt x="0" y="3047"/>
                </a:lnTo>
                <a:lnTo>
                  <a:pt x="53340" y="3047"/>
                </a:lnTo>
                <a:lnTo>
                  <a:pt x="53340" y="0"/>
                </a:lnTo>
                <a:close/>
              </a:path>
              <a:path w="131444" h="121920">
                <a:moveTo>
                  <a:pt x="131063" y="0"/>
                </a:moveTo>
                <a:lnTo>
                  <a:pt x="88391" y="0"/>
                </a:lnTo>
                <a:lnTo>
                  <a:pt x="86867" y="3047"/>
                </a:lnTo>
                <a:lnTo>
                  <a:pt x="129540" y="3047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2444495" y="766648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1944623" y="765048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1944623" y="768400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1687067" y="766648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1879092" y="7885176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5">
                <a:moveTo>
                  <a:pt x="48768" y="0"/>
                </a:moveTo>
                <a:lnTo>
                  <a:pt x="19621" y="29575"/>
                </a:lnTo>
                <a:lnTo>
                  <a:pt x="3238" y="73913"/>
                </a:lnTo>
                <a:lnTo>
                  <a:pt x="0" y="108204"/>
                </a:lnTo>
                <a:lnTo>
                  <a:pt x="833" y="125039"/>
                </a:lnTo>
                <a:lnTo>
                  <a:pt x="12191" y="170687"/>
                </a:lnTo>
                <a:lnTo>
                  <a:pt x="37266" y="206263"/>
                </a:lnTo>
                <a:lnTo>
                  <a:pt x="48768" y="214884"/>
                </a:lnTo>
                <a:lnTo>
                  <a:pt x="48768" y="210312"/>
                </a:lnTo>
                <a:lnTo>
                  <a:pt x="42481" y="205192"/>
                </a:lnTo>
                <a:lnTo>
                  <a:pt x="37337" y="199072"/>
                </a:lnTo>
                <a:lnTo>
                  <a:pt x="33337" y="192095"/>
                </a:lnTo>
                <a:lnTo>
                  <a:pt x="30480" y="184404"/>
                </a:lnTo>
                <a:lnTo>
                  <a:pt x="27098" y="177879"/>
                </a:lnTo>
                <a:lnTo>
                  <a:pt x="18049" y="140303"/>
                </a:lnTo>
                <a:lnTo>
                  <a:pt x="16811" y="117443"/>
                </a:lnTo>
                <a:lnTo>
                  <a:pt x="16910" y="90487"/>
                </a:lnTo>
                <a:lnTo>
                  <a:pt x="22121" y="51863"/>
                </a:lnTo>
                <a:lnTo>
                  <a:pt x="38481" y="15049"/>
                </a:lnTo>
                <a:lnTo>
                  <a:pt x="48768" y="609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2244851" y="7885176"/>
            <a:ext cx="48895" cy="215265"/>
          </a:xfrm>
          <a:custGeom>
            <a:avLst/>
            <a:gdLst/>
            <a:ahLst/>
            <a:cxnLst/>
            <a:rect l="l" t="t" r="r" b="b"/>
            <a:pathLst>
              <a:path w="48894" h="215265">
                <a:moveTo>
                  <a:pt x="0" y="0"/>
                </a:moveTo>
                <a:lnTo>
                  <a:pt x="0" y="6096"/>
                </a:lnTo>
                <a:lnTo>
                  <a:pt x="6072" y="11834"/>
                </a:lnTo>
                <a:lnTo>
                  <a:pt x="10858" y="17716"/>
                </a:lnTo>
                <a:lnTo>
                  <a:pt x="27289" y="54911"/>
                </a:lnTo>
                <a:lnTo>
                  <a:pt x="28956" y="65531"/>
                </a:lnTo>
                <a:lnTo>
                  <a:pt x="30718" y="75247"/>
                </a:lnTo>
                <a:lnTo>
                  <a:pt x="31623" y="86106"/>
                </a:lnTo>
                <a:lnTo>
                  <a:pt x="31956" y="98107"/>
                </a:lnTo>
                <a:lnTo>
                  <a:pt x="31956" y="122443"/>
                </a:lnTo>
                <a:lnTo>
                  <a:pt x="26646" y="164544"/>
                </a:lnTo>
                <a:lnTo>
                  <a:pt x="9715" y="200787"/>
                </a:lnTo>
                <a:lnTo>
                  <a:pt x="0" y="210312"/>
                </a:lnTo>
                <a:lnTo>
                  <a:pt x="0" y="214884"/>
                </a:lnTo>
                <a:lnTo>
                  <a:pt x="28289" y="186594"/>
                </a:lnTo>
                <a:lnTo>
                  <a:pt x="45339" y="142684"/>
                </a:lnTo>
                <a:lnTo>
                  <a:pt x="48768" y="108204"/>
                </a:lnTo>
                <a:lnTo>
                  <a:pt x="47910" y="91344"/>
                </a:lnTo>
                <a:lnTo>
                  <a:pt x="35052" y="44196"/>
                </a:lnTo>
                <a:lnTo>
                  <a:pt x="10834" y="86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2804160" y="7924800"/>
            <a:ext cx="68579" cy="12649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2558795" y="792175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2192" y="12192"/>
                </a:lnTo>
                <a:lnTo>
                  <a:pt x="24384" y="30480"/>
                </a:lnTo>
                <a:lnTo>
                  <a:pt x="25908" y="35052"/>
                </a:lnTo>
                <a:lnTo>
                  <a:pt x="27431" y="42672"/>
                </a:lnTo>
                <a:lnTo>
                  <a:pt x="28956" y="51816"/>
                </a:lnTo>
                <a:lnTo>
                  <a:pt x="30956" y="59197"/>
                </a:lnTo>
                <a:lnTo>
                  <a:pt x="32385" y="67437"/>
                </a:lnTo>
                <a:lnTo>
                  <a:pt x="33242" y="76247"/>
                </a:lnTo>
                <a:lnTo>
                  <a:pt x="33528" y="85343"/>
                </a:lnTo>
                <a:lnTo>
                  <a:pt x="33242" y="95107"/>
                </a:lnTo>
                <a:lnTo>
                  <a:pt x="32385" y="104013"/>
                </a:lnTo>
                <a:lnTo>
                  <a:pt x="30956" y="112347"/>
                </a:lnTo>
                <a:lnTo>
                  <a:pt x="28956" y="120396"/>
                </a:lnTo>
                <a:lnTo>
                  <a:pt x="27289" y="128087"/>
                </a:lnTo>
                <a:lnTo>
                  <a:pt x="5429" y="160877"/>
                </a:lnTo>
                <a:lnTo>
                  <a:pt x="0" y="164592"/>
                </a:lnTo>
                <a:lnTo>
                  <a:pt x="0" y="167640"/>
                </a:lnTo>
                <a:lnTo>
                  <a:pt x="36576" y="134112"/>
                </a:lnTo>
                <a:lnTo>
                  <a:pt x="49434" y="95964"/>
                </a:lnTo>
                <a:lnTo>
                  <a:pt x="50292" y="82296"/>
                </a:lnTo>
                <a:lnTo>
                  <a:pt x="49744" y="73818"/>
                </a:lnTo>
                <a:lnTo>
                  <a:pt x="34480" y="29527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2415539" y="792175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3716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606"/>
                </a:lnTo>
                <a:lnTo>
                  <a:pt x="16382" y="137350"/>
                </a:lnTo>
                <a:lnTo>
                  <a:pt x="43719" y="163949"/>
                </a:lnTo>
                <a:lnTo>
                  <a:pt x="50292" y="167640"/>
                </a:lnTo>
                <a:lnTo>
                  <a:pt x="50292" y="164592"/>
                </a:lnTo>
                <a:lnTo>
                  <a:pt x="44196" y="160020"/>
                </a:lnTo>
                <a:lnTo>
                  <a:pt x="35052" y="150875"/>
                </a:lnTo>
                <a:lnTo>
                  <a:pt x="32004" y="144780"/>
                </a:lnTo>
                <a:lnTo>
                  <a:pt x="27432" y="141731"/>
                </a:lnTo>
                <a:lnTo>
                  <a:pt x="25908" y="135636"/>
                </a:lnTo>
                <a:lnTo>
                  <a:pt x="22860" y="131064"/>
                </a:lnTo>
                <a:lnTo>
                  <a:pt x="21336" y="123443"/>
                </a:lnTo>
                <a:lnTo>
                  <a:pt x="21336" y="115824"/>
                </a:lnTo>
                <a:lnTo>
                  <a:pt x="20216" y="107775"/>
                </a:lnTo>
                <a:lnTo>
                  <a:pt x="19240" y="99440"/>
                </a:lnTo>
                <a:lnTo>
                  <a:pt x="18549" y="90535"/>
                </a:lnTo>
                <a:lnTo>
                  <a:pt x="18287" y="80772"/>
                </a:lnTo>
                <a:lnTo>
                  <a:pt x="18549" y="72532"/>
                </a:lnTo>
                <a:lnTo>
                  <a:pt x="24955" y="32385"/>
                </a:lnTo>
                <a:lnTo>
                  <a:pt x="32004" y="19812"/>
                </a:lnTo>
                <a:lnTo>
                  <a:pt x="36576" y="12192"/>
                </a:lnTo>
                <a:lnTo>
                  <a:pt x="42672" y="7620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2179320" y="7924800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0395"/>
                </a:moveTo>
                <a:lnTo>
                  <a:pt x="1524" y="120395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0395"/>
                </a:lnTo>
                <a:close/>
              </a:path>
              <a:path w="47625" h="125095">
                <a:moveTo>
                  <a:pt x="36575" y="118872"/>
                </a:moveTo>
                <a:lnTo>
                  <a:pt x="12192" y="118872"/>
                </a:lnTo>
                <a:lnTo>
                  <a:pt x="10668" y="120395"/>
                </a:lnTo>
                <a:lnTo>
                  <a:pt x="38100" y="120395"/>
                </a:lnTo>
                <a:lnTo>
                  <a:pt x="36575" y="118872"/>
                </a:lnTo>
                <a:close/>
              </a:path>
              <a:path w="47625" h="125095">
                <a:moveTo>
                  <a:pt x="32004" y="13716"/>
                </a:moveTo>
                <a:lnTo>
                  <a:pt x="10668" y="13716"/>
                </a:lnTo>
                <a:lnTo>
                  <a:pt x="12192" y="15239"/>
                </a:lnTo>
                <a:lnTo>
                  <a:pt x="13716" y="15239"/>
                </a:lnTo>
                <a:lnTo>
                  <a:pt x="15240" y="16763"/>
                </a:lnTo>
                <a:lnTo>
                  <a:pt x="15240" y="18287"/>
                </a:lnTo>
                <a:lnTo>
                  <a:pt x="16763" y="19812"/>
                </a:lnTo>
                <a:lnTo>
                  <a:pt x="16763" y="117348"/>
                </a:lnTo>
                <a:lnTo>
                  <a:pt x="15240" y="118872"/>
                </a:lnTo>
                <a:lnTo>
                  <a:pt x="33528" y="118872"/>
                </a:lnTo>
                <a:lnTo>
                  <a:pt x="32004" y="115824"/>
                </a:lnTo>
                <a:lnTo>
                  <a:pt x="32004" y="13716"/>
                </a:lnTo>
                <a:close/>
              </a:path>
              <a:path w="47625" h="125095">
                <a:moveTo>
                  <a:pt x="32004" y="0"/>
                </a:moveTo>
                <a:lnTo>
                  <a:pt x="28956" y="0"/>
                </a:lnTo>
                <a:lnTo>
                  <a:pt x="0" y="13716"/>
                </a:lnTo>
                <a:lnTo>
                  <a:pt x="1524" y="16763"/>
                </a:lnTo>
                <a:lnTo>
                  <a:pt x="7619" y="13716"/>
                </a:lnTo>
                <a:lnTo>
                  <a:pt x="32004" y="13716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1644395" y="7921752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0" y="0"/>
                </a:moveTo>
                <a:lnTo>
                  <a:pt x="0" y="4572"/>
                </a:lnTo>
                <a:lnTo>
                  <a:pt x="6096" y="7620"/>
                </a:lnTo>
                <a:lnTo>
                  <a:pt x="12192" y="12192"/>
                </a:lnTo>
                <a:lnTo>
                  <a:pt x="13716" y="16764"/>
                </a:lnTo>
                <a:lnTo>
                  <a:pt x="18287" y="21336"/>
                </a:lnTo>
                <a:lnTo>
                  <a:pt x="24384" y="30480"/>
                </a:lnTo>
                <a:lnTo>
                  <a:pt x="25908" y="35052"/>
                </a:lnTo>
                <a:lnTo>
                  <a:pt x="27431" y="42672"/>
                </a:lnTo>
                <a:lnTo>
                  <a:pt x="28956" y="51816"/>
                </a:lnTo>
                <a:lnTo>
                  <a:pt x="30956" y="59197"/>
                </a:lnTo>
                <a:lnTo>
                  <a:pt x="32385" y="67437"/>
                </a:lnTo>
                <a:lnTo>
                  <a:pt x="33242" y="76247"/>
                </a:lnTo>
                <a:lnTo>
                  <a:pt x="33528" y="85343"/>
                </a:lnTo>
                <a:lnTo>
                  <a:pt x="33242" y="95107"/>
                </a:lnTo>
                <a:lnTo>
                  <a:pt x="24193" y="135064"/>
                </a:lnTo>
                <a:lnTo>
                  <a:pt x="0" y="164592"/>
                </a:lnTo>
                <a:lnTo>
                  <a:pt x="0" y="167640"/>
                </a:lnTo>
                <a:lnTo>
                  <a:pt x="36576" y="134112"/>
                </a:lnTo>
                <a:lnTo>
                  <a:pt x="49434" y="95964"/>
                </a:lnTo>
                <a:lnTo>
                  <a:pt x="50292" y="82296"/>
                </a:lnTo>
                <a:lnTo>
                  <a:pt x="49744" y="73818"/>
                </a:lnTo>
                <a:lnTo>
                  <a:pt x="33909" y="29527"/>
                </a:lnTo>
                <a:lnTo>
                  <a:pt x="6572" y="34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1501139" y="792175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40">
                <a:moveTo>
                  <a:pt x="48768" y="0"/>
                </a:moveTo>
                <a:lnTo>
                  <a:pt x="13715" y="32004"/>
                </a:lnTo>
                <a:lnTo>
                  <a:pt x="857" y="70365"/>
                </a:lnTo>
                <a:lnTo>
                  <a:pt x="0" y="83820"/>
                </a:lnTo>
                <a:lnTo>
                  <a:pt x="333" y="93606"/>
                </a:lnTo>
                <a:lnTo>
                  <a:pt x="16383" y="137350"/>
                </a:lnTo>
                <a:lnTo>
                  <a:pt x="48768" y="167640"/>
                </a:lnTo>
                <a:lnTo>
                  <a:pt x="48768" y="164592"/>
                </a:lnTo>
                <a:lnTo>
                  <a:pt x="42671" y="160020"/>
                </a:lnTo>
                <a:lnTo>
                  <a:pt x="39600" y="155424"/>
                </a:lnTo>
                <a:lnTo>
                  <a:pt x="35051" y="150875"/>
                </a:lnTo>
                <a:lnTo>
                  <a:pt x="32003" y="144780"/>
                </a:lnTo>
                <a:lnTo>
                  <a:pt x="27431" y="141731"/>
                </a:lnTo>
                <a:lnTo>
                  <a:pt x="25907" y="135636"/>
                </a:lnTo>
                <a:lnTo>
                  <a:pt x="22859" y="131064"/>
                </a:lnTo>
                <a:lnTo>
                  <a:pt x="19812" y="115824"/>
                </a:lnTo>
                <a:lnTo>
                  <a:pt x="19573" y="107775"/>
                </a:lnTo>
                <a:lnTo>
                  <a:pt x="19050" y="99440"/>
                </a:lnTo>
                <a:lnTo>
                  <a:pt x="18526" y="90535"/>
                </a:lnTo>
                <a:lnTo>
                  <a:pt x="18287" y="80772"/>
                </a:lnTo>
                <a:lnTo>
                  <a:pt x="18526" y="72532"/>
                </a:lnTo>
                <a:lnTo>
                  <a:pt x="19573" y="55483"/>
                </a:lnTo>
                <a:lnTo>
                  <a:pt x="19812" y="47243"/>
                </a:lnTo>
                <a:lnTo>
                  <a:pt x="22145" y="39528"/>
                </a:lnTo>
                <a:lnTo>
                  <a:pt x="24765" y="32385"/>
                </a:lnTo>
                <a:lnTo>
                  <a:pt x="27955" y="25812"/>
                </a:lnTo>
                <a:lnTo>
                  <a:pt x="32003" y="19812"/>
                </a:lnTo>
                <a:lnTo>
                  <a:pt x="36575" y="12192"/>
                </a:lnTo>
                <a:lnTo>
                  <a:pt x="42671" y="7620"/>
                </a:lnTo>
                <a:lnTo>
                  <a:pt x="48768" y="4572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1243583" y="7924800"/>
            <a:ext cx="80772" cy="12496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2662427" y="798575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2662427" y="80185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2045207" y="800176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1781555" y="800709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1738883" y="80025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1781555" y="7953756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2485644" y="796442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196" y="83819"/>
                </a:moveTo>
                <a:lnTo>
                  <a:pt x="12192" y="83819"/>
                </a:lnTo>
                <a:lnTo>
                  <a:pt x="18287" y="86868"/>
                </a:lnTo>
                <a:lnTo>
                  <a:pt x="36575" y="86868"/>
                </a:lnTo>
                <a:lnTo>
                  <a:pt x="42672" y="85343"/>
                </a:lnTo>
                <a:lnTo>
                  <a:pt x="44196" y="83819"/>
                </a:lnTo>
                <a:close/>
              </a:path>
              <a:path w="68580" h="86995">
                <a:moveTo>
                  <a:pt x="10668" y="56387"/>
                </a:moveTo>
                <a:lnTo>
                  <a:pt x="7619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4196" y="83819"/>
                </a:lnTo>
                <a:lnTo>
                  <a:pt x="45720" y="82295"/>
                </a:lnTo>
                <a:lnTo>
                  <a:pt x="24383" y="82295"/>
                </a:lnTo>
                <a:lnTo>
                  <a:pt x="19812" y="79248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60" y="7619"/>
                </a:lnTo>
                <a:lnTo>
                  <a:pt x="19812" y="10668"/>
                </a:lnTo>
                <a:lnTo>
                  <a:pt x="15239" y="16763"/>
                </a:lnTo>
                <a:lnTo>
                  <a:pt x="13716" y="24383"/>
                </a:lnTo>
                <a:lnTo>
                  <a:pt x="12192" y="28956"/>
                </a:lnTo>
                <a:lnTo>
                  <a:pt x="38100" y="53339"/>
                </a:lnTo>
                <a:lnTo>
                  <a:pt x="42672" y="56387"/>
                </a:lnTo>
                <a:lnTo>
                  <a:pt x="44195" y="59436"/>
                </a:lnTo>
                <a:lnTo>
                  <a:pt x="47243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4195" y="76200"/>
                </a:lnTo>
                <a:lnTo>
                  <a:pt x="41148" y="79248"/>
                </a:lnTo>
                <a:lnTo>
                  <a:pt x="35051" y="82295"/>
                </a:lnTo>
                <a:lnTo>
                  <a:pt x="45720" y="82295"/>
                </a:lnTo>
                <a:lnTo>
                  <a:pt x="48768" y="79248"/>
                </a:lnTo>
                <a:lnTo>
                  <a:pt x="56387" y="76200"/>
                </a:lnTo>
                <a:lnTo>
                  <a:pt x="60960" y="70103"/>
                </a:lnTo>
                <a:lnTo>
                  <a:pt x="62483" y="62483"/>
                </a:lnTo>
                <a:lnTo>
                  <a:pt x="62483" y="55673"/>
                </a:lnTo>
                <a:lnTo>
                  <a:pt x="60197" y="49149"/>
                </a:lnTo>
                <a:lnTo>
                  <a:pt x="55625" y="43195"/>
                </a:lnTo>
                <a:lnTo>
                  <a:pt x="48768" y="38100"/>
                </a:lnTo>
                <a:lnTo>
                  <a:pt x="36575" y="33527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3" y="22859"/>
                </a:lnTo>
                <a:lnTo>
                  <a:pt x="24383" y="19812"/>
                </a:lnTo>
                <a:lnTo>
                  <a:pt x="25907" y="15239"/>
                </a:lnTo>
                <a:lnTo>
                  <a:pt x="25907" y="12192"/>
                </a:lnTo>
                <a:lnTo>
                  <a:pt x="27431" y="10668"/>
                </a:lnTo>
                <a:lnTo>
                  <a:pt x="30480" y="9143"/>
                </a:lnTo>
                <a:lnTo>
                  <a:pt x="35051" y="7619"/>
                </a:lnTo>
                <a:lnTo>
                  <a:pt x="38100" y="6095"/>
                </a:lnTo>
                <a:lnTo>
                  <a:pt x="67617" y="6095"/>
                </a:lnTo>
                <a:lnTo>
                  <a:pt x="67858" y="4571"/>
                </a:lnTo>
                <a:lnTo>
                  <a:pt x="59436" y="4571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8580" h="86995">
                <a:moveTo>
                  <a:pt x="67617" y="6095"/>
                </a:moveTo>
                <a:lnTo>
                  <a:pt x="47243" y="6095"/>
                </a:lnTo>
                <a:lnTo>
                  <a:pt x="51816" y="7619"/>
                </a:lnTo>
                <a:lnTo>
                  <a:pt x="54863" y="10668"/>
                </a:lnTo>
                <a:lnTo>
                  <a:pt x="57912" y="12192"/>
                </a:lnTo>
                <a:lnTo>
                  <a:pt x="59436" y="19812"/>
                </a:lnTo>
                <a:lnTo>
                  <a:pt x="59436" y="28956"/>
                </a:lnTo>
                <a:lnTo>
                  <a:pt x="64007" y="28956"/>
                </a:lnTo>
                <a:lnTo>
                  <a:pt x="67617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7" y="3048"/>
                </a:lnTo>
                <a:lnTo>
                  <a:pt x="62483" y="3048"/>
                </a:lnTo>
                <a:lnTo>
                  <a:pt x="62483" y="4571"/>
                </a:lnTo>
                <a:lnTo>
                  <a:pt x="67858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2307335" y="7927847"/>
            <a:ext cx="129539" cy="121920"/>
          </a:xfrm>
          <a:custGeom>
            <a:avLst/>
            <a:gdLst/>
            <a:ahLst/>
            <a:cxnLst/>
            <a:rect l="l" t="t" r="r" b="b"/>
            <a:pathLst>
              <a:path w="129539" h="121920">
                <a:moveTo>
                  <a:pt x="67056" y="117347"/>
                </a:moveTo>
                <a:lnTo>
                  <a:pt x="15239" y="117347"/>
                </a:lnTo>
                <a:lnTo>
                  <a:pt x="15239" y="121919"/>
                </a:lnTo>
                <a:lnTo>
                  <a:pt x="65531" y="121919"/>
                </a:lnTo>
                <a:lnTo>
                  <a:pt x="67056" y="117347"/>
                </a:lnTo>
                <a:close/>
              </a:path>
              <a:path w="129539" h="121920">
                <a:moveTo>
                  <a:pt x="47243" y="1524"/>
                </a:moveTo>
                <a:lnTo>
                  <a:pt x="3047" y="1524"/>
                </a:lnTo>
                <a:lnTo>
                  <a:pt x="4571" y="3047"/>
                </a:lnTo>
                <a:lnTo>
                  <a:pt x="6095" y="3047"/>
                </a:lnTo>
                <a:lnTo>
                  <a:pt x="10668" y="6095"/>
                </a:lnTo>
                <a:lnTo>
                  <a:pt x="13715" y="7619"/>
                </a:lnTo>
                <a:lnTo>
                  <a:pt x="13715" y="9143"/>
                </a:lnTo>
                <a:lnTo>
                  <a:pt x="15239" y="10668"/>
                </a:lnTo>
                <a:lnTo>
                  <a:pt x="15239" y="15239"/>
                </a:lnTo>
                <a:lnTo>
                  <a:pt x="18287" y="21335"/>
                </a:lnTo>
                <a:lnTo>
                  <a:pt x="41147" y="71627"/>
                </a:lnTo>
                <a:lnTo>
                  <a:pt x="33527" y="112775"/>
                </a:lnTo>
                <a:lnTo>
                  <a:pt x="24383" y="117347"/>
                </a:lnTo>
                <a:lnTo>
                  <a:pt x="57912" y="117347"/>
                </a:lnTo>
                <a:lnTo>
                  <a:pt x="54863" y="115824"/>
                </a:lnTo>
                <a:lnTo>
                  <a:pt x="53339" y="115824"/>
                </a:lnTo>
                <a:lnTo>
                  <a:pt x="51815" y="112775"/>
                </a:lnTo>
                <a:lnTo>
                  <a:pt x="51815" y="108203"/>
                </a:lnTo>
                <a:lnTo>
                  <a:pt x="53339" y="100583"/>
                </a:lnTo>
                <a:lnTo>
                  <a:pt x="60959" y="70103"/>
                </a:lnTo>
                <a:lnTo>
                  <a:pt x="67309" y="62483"/>
                </a:lnTo>
                <a:lnTo>
                  <a:pt x="57912" y="62483"/>
                </a:lnTo>
                <a:lnTo>
                  <a:pt x="39624" y="22859"/>
                </a:lnTo>
                <a:lnTo>
                  <a:pt x="38100" y="16763"/>
                </a:lnTo>
                <a:lnTo>
                  <a:pt x="38100" y="6095"/>
                </a:lnTo>
                <a:lnTo>
                  <a:pt x="47243" y="1524"/>
                </a:lnTo>
                <a:close/>
              </a:path>
              <a:path w="129539" h="121920">
                <a:moveTo>
                  <a:pt x="126491" y="1524"/>
                </a:moveTo>
                <a:lnTo>
                  <a:pt x="89915" y="1524"/>
                </a:lnTo>
                <a:lnTo>
                  <a:pt x="92963" y="3047"/>
                </a:lnTo>
                <a:lnTo>
                  <a:pt x="94487" y="3047"/>
                </a:lnTo>
                <a:lnTo>
                  <a:pt x="97536" y="6095"/>
                </a:lnTo>
                <a:lnTo>
                  <a:pt x="97536" y="13715"/>
                </a:lnTo>
                <a:lnTo>
                  <a:pt x="94487" y="18287"/>
                </a:lnTo>
                <a:lnTo>
                  <a:pt x="88391" y="24383"/>
                </a:lnTo>
                <a:lnTo>
                  <a:pt x="57912" y="62483"/>
                </a:lnTo>
                <a:lnTo>
                  <a:pt x="67309" y="62483"/>
                </a:lnTo>
                <a:lnTo>
                  <a:pt x="99059" y="24383"/>
                </a:lnTo>
                <a:lnTo>
                  <a:pt x="103631" y="18287"/>
                </a:lnTo>
                <a:lnTo>
                  <a:pt x="106680" y="13715"/>
                </a:lnTo>
                <a:lnTo>
                  <a:pt x="112775" y="7619"/>
                </a:lnTo>
                <a:lnTo>
                  <a:pt x="117347" y="6095"/>
                </a:lnTo>
                <a:lnTo>
                  <a:pt x="126491" y="1524"/>
                </a:lnTo>
                <a:close/>
              </a:path>
              <a:path w="129539" h="121920">
                <a:moveTo>
                  <a:pt x="53339" y="0"/>
                </a:moveTo>
                <a:lnTo>
                  <a:pt x="1524" y="0"/>
                </a:lnTo>
                <a:lnTo>
                  <a:pt x="0" y="1524"/>
                </a:lnTo>
                <a:lnTo>
                  <a:pt x="53339" y="1524"/>
                </a:lnTo>
                <a:lnTo>
                  <a:pt x="53339" y="0"/>
                </a:lnTo>
                <a:close/>
              </a:path>
              <a:path w="129539" h="121920">
                <a:moveTo>
                  <a:pt x="129539" y="0"/>
                </a:moveTo>
                <a:lnTo>
                  <a:pt x="86868" y="0"/>
                </a:lnTo>
                <a:lnTo>
                  <a:pt x="86868" y="1524"/>
                </a:lnTo>
                <a:lnTo>
                  <a:pt x="129539" y="1524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1941576" y="7964423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3053" y="83819"/>
                </a:moveTo>
                <a:lnTo>
                  <a:pt x="12192" y="83819"/>
                </a:lnTo>
                <a:lnTo>
                  <a:pt x="16763" y="86868"/>
                </a:lnTo>
                <a:lnTo>
                  <a:pt x="35051" y="86868"/>
                </a:lnTo>
                <a:lnTo>
                  <a:pt x="41148" y="85343"/>
                </a:lnTo>
                <a:lnTo>
                  <a:pt x="43053" y="83819"/>
                </a:lnTo>
                <a:close/>
              </a:path>
              <a:path w="67310" h="86995">
                <a:moveTo>
                  <a:pt x="9143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43053" y="83819"/>
                </a:lnTo>
                <a:lnTo>
                  <a:pt x="44958" y="82295"/>
                </a:lnTo>
                <a:lnTo>
                  <a:pt x="22860" y="82295"/>
                </a:lnTo>
                <a:lnTo>
                  <a:pt x="13716" y="76200"/>
                </a:lnTo>
                <a:lnTo>
                  <a:pt x="10668" y="71627"/>
                </a:lnTo>
                <a:lnTo>
                  <a:pt x="9143" y="65531"/>
                </a:lnTo>
                <a:lnTo>
                  <a:pt x="9143" y="56387"/>
                </a:lnTo>
                <a:close/>
              </a:path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8956" y="3048"/>
                </a:lnTo>
                <a:lnTo>
                  <a:pt x="22860" y="7619"/>
                </a:lnTo>
                <a:lnTo>
                  <a:pt x="16763" y="10668"/>
                </a:lnTo>
                <a:lnTo>
                  <a:pt x="13716" y="16763"/>
                </a:lnTo>
                <a:lnTo>
                  <a:pt x="13716" y="24383"/>
                </a:lnTo>
                <a:lnTo>
                  <a:pt x="12192" y="28956"/>
                </a:lnTo>
                <a:lnTo>
                  <a:pt x="12192" y="33527"/>
                </a:lnTo>
                <a:lnTo>
                  <a:pt x="15240" y="39624"/>
                </a:lnTo>
                <a:lnTo>
                  <a:pt x="19812" y="44195"/>
                </a:lnTo>
                <a:lnTo>
                  <a:pt x="28956" y="48768"/>
                </a:lnTo>
                <a:lnTo>
                  <a:pt x="36575" y="53339"/>
                </a:lnTo>
                <a:lnTo>
                  <a:pt x="41148" y="56387"/>
                </a:lnTo>
                <a:lnTo>
                  <a:pt x="42672" y="59436"/>
                </a:lnTo>
                <a:lnTo>
                  <a:pt x="45719" y="62483"/>
                </a:lnTo>
                <a:lnTo>
                  <a:pt x="47243" y="65531"/>
                </a:lnTo>
                <a:lnTo>
                  <a:pt x="45719" y="70103"/>
                </a:lnTo>
                <a:lnTo>
                  <a:pt x="42672" y="76200"/>
                </a:lnTo>
                <a:lnTo>
                  <a:pt x="39624" y="79248"/>
                </a:lnTo>
                <a:lnTo>
                  <a:pt x="33528" y="82295"/>
                </a:lnTo>
                <a:lnTo>
                  <a:pt x="44958" y="82295"/>
                </a:lnTo>
                <a:lnTo>
                  <a:pt x="48768" y="79248"/>
                </a:lnTo>
                <a:lnTo>
                  <a:pt x="54863" y="76200"/>
                </a:lnTo>
                <a:lnTo>
                  <a:pt x="59436" y="70103"/>
                </a:lnTo>
                <a:lnTo>
                  <a:pt x="60960" y="62483"/>
                </a:lnTo>
                <a:lnTo>
                  <a:pt x="61174" y="55673"/>
                </a:lnTo>
                <a:lnTo>
                  <a:pt x="59245" y="49149"/>
                </a:lnTo>
                <a:lnTo>
                  <a:pt x="54744" y="43195"/>
                </a:lnTo>
                <a:lnTo>
                  <a:pt x="47243" y="38100"/>
                </a:lnTo>
                <a:lnTo>
                  <a:pt x="36575" y="33527"/>
                </a:lnTo>
                <a:lnTo>
                  <a:pt x="30480" y="30480"/>
                </a:lnTo>
                <a:lnTo>
                  <a:pt x="27431" y="27431"/>
                </a:lnTo>
                <a:lnTo>
                  <a:pt x="25907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5907" y="12192"/>
                </a:lnTo>
                <a:lnTo>
                  <a:pt x="27431" y="10668"/>
                </a:lnTo>
                <a:lnTo>
                  <a:pt x="36575" y="6095"/>
                </a:lnTo>
                <a:lnTo>
                  <a:pt x="65772" y="6095"/>
                </a:lnTo>
                <a:lnTo>
                  <a:pt x="66093" y="4571"/>
                </a:lnTo>
                <a:lnTo>
                  <a:pt x="59436" y="4571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10" h="86995">
                <a:moveTo>
                  <a:pt x="65772" y="6095"/>
                </a:moveTo>
                <a:lnTo>
                  <a:pt x="45719" y="6095"/>
                </a:lnTo>
                <a:lnTo>
                  <a:pt x="50292" y="7619"/>
                </a:lnTo>
                <a:lnTo>
                  <a:pt x="53340" y="10668"/>
                </a:lnTo>
                <a:lnTo>
                  <a:pt x="56387" y="12192"/>
                </a:lnTo>
                <a:lnTo>
                  <a:pt x="59436" y="19812"/>
                </a:lnTo>
                <a:lnTo>
                  <a:pt x="59436" y="28956"/>
                </a:lnTo>
                <a:lnTo>
                  <a:pt x="60960" y="28956"/>
                </a:lnTo>
                <a:lnTo>
                  <a:pt x="65772" y="6095"/>
                </a:lnTo>
                <a:close/>
              </a:path>
              <a:path w="67310" h="86995">
                <a:moveTo>
                  <a:pt x="67056" y="0"/>
                </a:moveTo>
                <a:lnTo>
                  <a:pt x="64007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0960" y="3048"/>
                </a:lnTo>
                <a:lnTo>
                  <a:pt x="60960" y="4571"/>
                </a:lnTo>
                <a:lnTo>
                  <a:pt x="66093" y="4571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1571244" y="796442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196" y="83819"/>
                </a:moveTo>
                <a:lnTo>
                  <a:pt x="12192" y="83819"/>
                </a:lnTo>
                <a:lnTo>
                  <a:pt x="18287" y="86868"/>
                </a:lnTo>
                <a:lnTo>
                  <a:pt x="36575" y="86868"/>
                </a:lnTo>
                <a:lnTo>
                  <a:pt x="42671" y="85343"/>
                </a:lnTo>
                <a:lnTo>
                  <a:pt x="44196" y="83819"/>
                </a:lnTo>
                <a:close/>
              </a:path>
              <a:path w="68580" h="86995">
                <a:moveTo>
                  <a:pt x="10668" y="56387"/>
                </a:moveTo>
                <a:lnTo>
                  <a:pt x="6096" y="56387"/>
                </a:lnTo>
                <a:lnTo>
                  <a:pt x="0" y="85343"/>
                </a:lnTo>
                <a:lnTo>
                  <a:pt x="3047" y="85343"/>
                </a:lnTo>
                <a:lnTo>
                  <a:pt x="4571" y="83819"/>
                </a:lnTo>
                <a:lnTo>
                  <a:pt x="44196" y="83819"/>
                </a:lnTo>
                <a:lnTo>
                  <a:pt x="45720" y="82295"/>
                </a:lnTo>
                <a:lnTo>
                  <a:pt x="24384" y="82295"/>
                </a:lnTo>
                <a:lnTo>
                  <a:pt x="18287" y="79248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7619"/>
                </a:lnTo>
                <a:lnTo>
                  <a:pt x="18287" y="10668"/>
                </a:lnTo>
                <a:lnTo>
                  <a:pt x="15240" y="16763"/>
                </a:lnTo>
                <a:lnTo>
                  <a:pt x="13715" y="24383"/>
                </a:lnTo>
                <a:lnTo>
                  <a:pt x="12192" y="28956"/>
                </a:lnTo>
                <a:lnTo>
                  <a:pt x="38100" y="53339"/>
                </a:lnTo>
                <a:lnTo>
                  <a:pt x="44196" y="59436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44196" y="76200"/>
                </a:lnTo>
                <a:lnTo>
                  <a:pt x="41147" y="79248"/>
                </a:lnTo>
                <a:lnTo>
                  <a:pt x="35052" y="82295"/>
                </a:lnTo>
                <a:lnTo>
                  <a:pt x="45720" y="82295"/>
                </a:lnTo>
                <a:lnTo>
                  <a:pt x="48768" y="79248"/>
                </a:lnTo>
                <a:lnTo>
                  <a:pt x="56387" y="76200"/>
                </a:lnTo>
                <a:lnTo>
                  <a:pt x="60960" y="70103"/>
                </a:lnTo>
                <a:lnTo>
                  <a:pt x="62483" y="62483"/>
                </a:lnTo>
                <a:lnTo>
                  <a:pt x="62460" y="55673"/>
                </a:lnTo>
                <a:lnTo>
                  <a:pt x="60007" y="49149"/>
                </a:lnTo>
                <a:lnTo>
                  <a:pt x="54983" y="43195"/>
                </a:lnTo>
                <a:lnTo>
                  <a:pt x="47243" y="38100"/>
                </a:lnTo>
                <a:lnTo>
                  <a:pt x="36575" y="33527"/>
                </a:lnTo>
                <a:lnTo>
                  <a:pt x="27431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9812"/>
                </a:lnTo>
                <a:lnTo>
                  <a:pt x="25908" y="15239"/>
                </a:lnTo>
                <a:lnTo>
                  <a:pt x="25908" y="12192"/>
                </a:lnTo>
                <a:lnTo>
                  <a:pt x="27431" y="10668"/>
                </a:lnTo>
                <a:lnTo>
                  <a:pt x="30480" y="9143"/>
                </a:lnTo>
                <a:lnTo>
                  <a:pt x="35052" y="7619"/>
                </a:lnTo>
                <a:lnTo>
                  <a:pt x="38100" y="6095"/>
                </a:lnTo>
                <a:lnTo>
                  <a:pt x="67296" y="6095"/>
                </a:lnTo>
                <a:lnTo>
                  <a:pt x="67617" y="4571"/>
                </a:lnTo>
                <a:lnTo>
                  <a:pt x="59436" y="4571"/>
                </a:lnTo>
                <a:lnTo>
                  <a:pt x="57912" y="3048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8580" h="86995">
                <a:moveTo>
                  <a:pt x="67296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4863" y="10668"/>
                </a:lnTo>
                <a:lnTo>
                  <a:pt x="57912" y="12192"/>
                </a:lnTo>
                <a:lnTo>
                  <a:pt x="59436" y="19812"/>
                </a:lnTo>
                <a:lnTo>
                  <a:pt x="59436" y="28956"/>
                </a:lnTo>
                <a:lnTo>
                  <a:pt x="62483" y="28956"/>
                </a:lnTo>
                <a:lnTo>
                  <a:pt x="67296" y="6095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2483" y="3048"/>
                </a:lnTo>
                <a:lnTo>
                  <a:pt x="62483" y="4571"/>
                </a:lnTo>
                <a:lnTo>
                  <a:pt x="67617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1351788" y="7927847"/>
            <a:ext cx="151130" cy="121920"/>
          </a:xfrm>
          <a:custGeom>
            <a:avLst/>
            <a:gdLst/>
            <a:ahLst/>
            <a:cxnLst/>
            <a:rect l="l" t="t" r="r" b="b"/>
            <a:pathLst>
              <a:path w="151130" h="121920">
                <a:moveTo>
                  <a:pt x="42671" y="117347"/>
                </a:moveTo>
                <a:lnTo>
                  <a:pt x="0" y="117347"/>
                </a:lnTo>
                <a:lnTo>
                  <a:pt x="0" y="121919"/>
                </a:lnTo>
                <a:lnTo>
                  <a:pt x="42671" y="121919"/>
                </a:lnTo>
                <a:lnTo>
                  <a:pt x="42671" y="117347"/>
                </a:lnTo>
                <a:close/>
              </a:path>
              <a:path w="151130" h="121920">
                <a:moveTo>
                  <a:pt x="129540" y="117347"/>
                </a:moveTo>
                <a:lnTo>
                  <a:pt x="77724" y="117347"/>
                </a:lnTo>
                <a:lnTo>
                  <a:pt x="77724" y="121919"/>
                </a:lnTo>
                <a:lnTo>
                  <a:pt x="128015" y="121919"/>
                </a:lnTo>
                <a:lnTo>
                  <a:pt x="129540" y="117347"/>
                </a:lnTo>
                <a:close/>
              </a:path>
              <a:path w="151130" h="121920">
                <a:moveTo>
                  <a:pt x="33528" y="115824"/>
                </a:moveTo>
                <a:lnTo>
                  <a:pt x="9143" y="115824"/>
                </a:lnTo>
                <a:lnTo>
                  <a:pt x="6096" y="117347"/>
                </a:lnTo>
                <a:lnTo>
                  <a:pt x="35052" y="117347"/>
                </a:lnTo>
                <a:lnTo>
                  <a:pt x="33528" y="115824"/>
                </a:lnTo>
                <a:close/>
              </a:path>
              <a:path w="151130" h="121920">
                <a:moveTo>
                  <a:pt x="93901" y="68579"/>
                </a:moveTo>
                <a:lnTo>
                  <a:pt x="74675" y="68579"/>
                </a:lnTo>
                <a:lnTo>
                  <a:pt x="86868" y="99059"/>
                </a:lnTo>
                <a:lnTo>
                  <a:pt x="89915" y="103631"/>
                </a:lnTo>
                <a:lnTo>
                  <a:pt x="91440" y="106679"/>
                </a:lnTo>
                <a:lnTo>
                  <a:pt x="91440" y="112775"/>
                </a:lnTo>
                <a:lnTo>
                  <a:pt x="88392" y="115824"/>
                </a:lnTo>
                <a:lnTo>
                  <a:pt x="85343" y="115824"/>
                </a:lnTo>
                <a:lnTo>
                  <a:pt x="83820" y="117347"/>
                </a:lnTo>
                <a:lnTo>
                  <a:pt x="123443" y="117347"/>
                </a:lnTo>
                <a:lnTo>
                  <a:pt x="117348" y="114300"/>
                </a:lnTo>
                <a:lnTo>
                  <a:pt x="114300" y="111251"/>
                </a:lnTo>
                <a:lnTo>
                  <a:pt x="109728" y="103631"/>
                </a:lnTo>
                <a:lnTo>
                  <a:pt x="105156" y="92963"/>
                </a:lnTo>
                <a:lnTo>
                  <a:pt x="93901" y="68579"/>
                </a:lnTo>
                <a:close/>
              </a:path>
              <a:path w="151130" h="121920">
                <a:moveTo>
                  <a:pt x="83820" y="0"/>
                </a:moveTo>
                <a:lnTo>
                  <a:pt x="27431" y="0"/>
                </a:lnTo>
                <a:lnTo>
                  <a:pt x="27431" y="1524"/>
                </a:lnTo>
                <a:lnTo>
                  <a:pt x="36575" y="4571"/>
                </a:lnTo>
                <a:lnTo>
                  <a:pt x="45720" y="10668"/>
                </a:lnTo>
                <a:lnTo>
                  <a:pt x="50292" y="16763"/>
                </a:lnTo>
                <a:lnTo>
                  <a:pt x="54864" y="25907"/>
                </a:lnTo>
                <a:lnTo>
                  <a:pt x="71628" y="62483"/>
                </a:lnTo>
                <a:lnTo>
                  <a:pt x="33528" y="97535"/>
                </a:lnTo>
                <a:lnTo>
                  <a:pt x="28956" y="103631"/>
                </a:lnTo>
                <a:lnTo>
                  <a:pt x="24384" y="108203"/>
                </a:lnTo>
                <a:lnTo>
                  <a:pt x="19812" y="109727"/>
                </a:lnTo>
                <a:lnTo>
                  <a:pt x="16764" y="112775"/>
                </a:lnTo>
                <a:lnTo>
                  <a:pt x="12192" y="115824"/>
                </a:lnTo>
                <a:lnTo>
                  <a:pt x="32003" y="115824"/>
                </a:lnTo>
                <a:lnTo>
                  <a:pt x="32003" y="109727"/>
                </a:lnTo>
                <a:lnTo>
                  <a:pt x="33528" y="109727"/>
                </a:lnTo>
                <a:lnTo>
                  <a:pt x="33528" y="108203"/>
                </a:lnTo>
                <a:lnTo>
                  <a:pt x="35052" y="106679"/>
                </a:lnTo>
                <a:lnTo>
                  <a:pt x="36575" y="103631"/>
                </a:lnTo>
                <a:lnTo>
                  <a:pt x="41148" y="100583"/>
                </a:lnTo>
                <a:lnTo>
                  <a:pt x="74675" y="68579"/>
                </a:lnTo>
                <a:lnTo>
                  <a:pt x="93901" y="68579"/>
                </a:lnTo>
                <a:lnTo>
                  <a:pt x="86868" y="53339"/>
                </a:lnTo>
                <a:lnTo>
                  <a:pt x="93605" y="47243"/>
                </a:lnTo>
                <a:lnTo>
                  <a:pt x="83820" y="47243"/>
                </a:lnTo>
                <a:lnTo>
                  <a:pt x="71628" y="19812"/>
                </a:lnTo>
                <a:lnTo>
                  <a:pt x="70103" y="15239"/>
                </a:lnTo>
                <a:lnTo>
                  <a:pt x="68580" y="12191"/>
                </a:lnTo>
                <a:lnTo>
                  <a:pt x="70103" y="9143"/>
                </a:lnTo>
                <a:lnTo>
                  <a:pt x="70103" y="7619"/>
                </a:lnTo>
                <a:lnTo>
                  <a:pt x="73152" y="4571"/>
                </a:lnTo>
                <a:lnTo>
                  <a:pt x="76200" y="3047"/>
                </a:lnTo>
                <a:lnTo>
                  <a:pt x="77724" y="3047"/>
                </a:lnTo>
                <a:lnTo>
                  <a:pt x="82296" y="1524"/>
                </a:lnTo>
                <a:lnTo>
                  <a:pt x="83820" y="0"/>
                </a:lnTo>
                <a:close/>
              </a:path>
              <a:path w="151130" h="121920">
                <a:moveTo>
                  <a:pt x="144780" y="3047"/>
                </a:moveTo>
                <a:lnTo>
                  <a:pt x="117348" y="3047"/>
                </a:lnTo>
                <a:lnTo>
                  <a:pt x="118872" y="4571"/>
                </a:lnTo>
                <a:lnTo>
                  <a:pt x="118872" y="6095"/>
                </a:lnTo>
                <a:lnTo>
                  <a:pt x="120396" y="7619"/>
                </a:lnTo>
                <a:lnTo>
                  <a:pt x="120396" y="10668"/>
                </a:lnTo>
                <a:lnTo>
                  <a:pt x="118872" y="12191"/>
                </a:lnTo>
                <a:lnTo>
                  <a:pt x="118872" y="13715"/>
                </a:lnTo>
                <a:lnTo>
                  <a:pt x="115824" y="16763"/>
                </a:lnTo>
                <a:lnTo>
                  <a:pt x="111252" y="19812"/>
                </a:lnTo>
                <a:lnTo>
                  <a:pt x="83820" y="47243"/>
                </a:lnTo>
                <a:lnTo>
                  <a:pt x="93605" y="47243"/>
                </a:lnTo>
                <a:lnTo>
                  <a:pt x="118872" y="24383"/>
                </a:lnTo>
                <a:lnTo>
                  <a:pt x="123443" y="16763"/>
                </a:lnTo>
                <a:lnTo>
                  <a:pt x="129540" y="12191"/>
                </a:lnTo>
                <a:lnTo>
                  <a:pt x="132587" y="9143"/>
                </a:lnTo>
                <a:lnTo>
                  <a:pt x="135636" y="7619"/>
                </a:lnTo>
                <a:lnTo>
                  <a:pt x="138684" y="4571"/>
                </a:lnTo>
                <a:lnTo>
                  <a:pt x="143256" y="4571"/>
                </a:lnTo>
                <a:lnTo>
                  <a:pt x="144780" y="3047"/>
                </a:lnTo>
                <a:close/>
              </a:path>
              <a:path w="151130" h="121920">
                <a:moveTo>
                  <a:pt x="150875" y="0"/>
                </a:moveTo>
                <a:lnTo>
                  <a:pt x="108203" y="0"/>
                </a:lnTo>
                <a:lnTo>
                  <a:pt x="108203" y="1524"/>
                </a:lnTo>
                <a:lnTo>
                  <a:pt x="112775" y="1524"/>
                </a:lnTo>
                <a:lnTo>
                  <a:pt x="115824" y="3047"/>
                </a:lnTo>
                <a:lnTo>
                  <a:pt x="147828" y="3047"/>
                </a:lnTo>
                <a:lnTo>
                  <a:pt x="150875" y="1524"/>
                </a:lnTo>
                <a:lnTo>
                  <a:pt x="1508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3927347" y="7921752"/>
            <a:ext cx="204215" cy="16764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3724655" y="803148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3716" y="0"/>
                </a:moveTo>
                <a:lnTo>
                  <a:pt x="7620" y="0"/>
                </a:lnTo>
                <a:lnTo>
                  <a:pt x="6096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2192"/>
                </a:lnTo>
                <a:lnTo>
                  <a:pt x="1524" y="15240"/>
                </a:lnTo>
                <a:lnTo>
                  <a:pt x="6096" y="19812"/>
                </a:lnTo>
                <a:lnTo>
                  <a:pt x="16764" y="19812"/>
                </a:lnTo>
                <a:lnTo>
                  <a:pt x="16764" y="16764"/>
                </a:lnTo>
                <a:lnTo>
                  <a:pt x="18288" y="15240"/>
                </a:lnTo>
                <a:lnTo>
                  <a:pt x="19812" y="12192"/>
                </a:lnTo>
                <a:lnTo>
                  <a:pt x="19812" y="7620"/>
                </a:lnTo>
                <a:lnTo>
                  <a:pt x="18288" y="6096"/>
                </a:lnTo>
                <a:lnTo>
                  <a:pt x="16764" y="3048"/>
                </a:lnTo>
                <a:lnTo>
                  <a:pt x="16764" y="152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3526535" y="803148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1" y="0"/>
                </a:moveTo>
                <a:lnTo>
                  <a:pt x="7619" y="0"/>
                </a:lnTo>
                <a:lnTo>
                  <a:pt x="6096" y="1524"/>
                </a:lnTo>
                <a:lnTo>
                  <a:pt x="3048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2192"/>
                </a:lnTo>
                <a:lnTo>
                  <a:pt x="1524" y="15240"/>
                </a:lnTo>
                <a:lnTo>
                  <a:pt x="6096" y="19812"/>
                </a:lnTo>
                <a:lnTo>
                  <a:pt x="15239" y="19812"/>
                </a:lnTo>
                <a:lnTo>
                  <a:pt x="16763" y="16764"/>
                </a:lnTo>
                <a:lnTo>
                  <a:pt x="18287" y="15240"/>
                </a:lnTo>
                <a:lnTo>
                  <a:pt x="19812" y="12192"/>
                </a:lnTo>
                <a:lnTo>
                  <a:pt x="19812" y="7620"/>
                </a:lnTo>
                <a:lnTo>
                  <a:pt x="18287" y="6096"/>
                </a:lnTo>
                <a:lnTo>
                  <a:pt x="16763" y="3048"/>
                </a:lnTo>
                <a:lnTo>
                  <a:pt x="15239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3328415" y="803148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2192" y="0"/>
                </a:moveTo>
                <a:lnTo>
                  <a:pt x="6096" y="0"/>
                </a:lnTo>
                <a:lnTo>
                  <a:pt x="4572" y="1524"/>
                </a:lnTo>
                <a:lnTo>
                  <a:pt x="1524" y="3048"/>
                </a:lnTo>
                <a:lnTo>
                  <a:pt x="1524" y="6096"/>
                </a:lnTo>
                <a:lnTo>
                  <a:pt x="0" y="7620"/>
                </a:lnTo>
                <a:lnTo>
                  <a:pt x="0" y="12192"/>
                </a:lnTo>
                <a:lnTo>
                  <a:pt x="1524" y="15240"/>
                </a:lnTo>
                <a:lnTo>
                  <a:pt x="1524" y="16764"/>
                </a:lnTo>
                <a:lnTo>
                  <a:pt x="4572" y="19812"/>
                </a:lnTo>
                <a:lnTo>
                  <a:pt x="15239" y="19812"/>
                </a:lnTo>
                <a:lnTo>
                  <a:pt x="16763" y="16764"/>
                </a:lnTo>
                <a:lnTo>
                  <a:pt x="18287" y="15240"/>
                </a:lnTo>
                <a:lnTo>
                  <a:pt x="19812" y="12192"/>
                </a:lnTo>
                <a:lnTo>
                  <a:pt x="19812" y="7620"/>
                </a:lnTo>
                <a:lnTo>
                  <a:pt x="18287" y="6096"/>
                </a:lnTo>
                <a:lnTo>
                  <a:pt x="16763" y="3048"/>
                </a:lnTo>
                <a:lnTo>
                  <a:pt x="15239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4836414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4776215" y="8709659"/>
            <a:ext cx="64135" cy="8890"/>
          </a:xfrm>
          <a:custGeom>
            <a:avLst/>
            <a:gdLst/>
            <a:ahLst/>
            <a:cxnLst/>
            <a:rect l="l" t="t" r="r" b="b"/>
            <a:pathLst>
              <a:path w="64135" h="8890">
                <a:moveTo>
                  <a:pt x="0" y="8890"/>
                </a:moveTo>
                <a:lnTo>
                  <a:pt x="64008" y="8890"/>
                </a:lnTo>
                <a:lnTo>
                  <a:pt x="64008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4835652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4835652" y="824230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4776215" y="8232140"/>
            <a:ext cx="64135" cy="10160"/>
          </a:xfrm>
          <a:custGeom>
            <a:avLst/>
            <a:gdLst/>
            <a:ahLst/>
            <a:cxnLst/>
            <a:rect l="l" t="t" r="r" b="b"/>
            <a:pathLst>
              <a:path w="64135" h="10159">
                <a:moveTo>
                  <a:pt x="0" y="10159"/>
                </a:moveTo>
                <a:lnTo>
                  <a:pt x="64008" y="10159"/>
                </a:lnTo>
                <a:lnTo>
                  <a:pt x="64008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4620005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4614671" y="8709659"/>
            <a:ext cx="66040" cy="8890"/>
          </a:xfrm>
          <a:custGeom>
            <a:avLst/>
            <a:gdLst/>
            <a:ahLst/>
            <a:cxnLst/>
            <a:rect l="l" t="t" r="r" b="b"/>
            <a:pathLst>
              <a:path w="66039" h="8890">
                <a:moveTo>
                  <a:pt x="0" y="8890"/>
                </a:moveTo>
                <a:lnTo>
                  <a:pt x="65531" y="8890"/>
                </a:lnTo>
                <a:lnTo>
                  <a:pt x="65531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4619244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4619244" y="8243569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59">
                <a:moveTo>
                  <a:pt x="0" y="0"/>
                </a:moveTo>
                <a:lnTo>
                  <a:pt x="0" y="17525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4614671" y="8232140"/>
            <a:ext cx="66040" cy="11430"/>
          </a:xfrm>
          <a:custGeom>
            <a:avLst/>
            <a:gdLst/>
            <a:ahLst/>
            <a:cxnLst/>
            <a:rect l="l" t="t" r="r" b="b"/>
            <a:pathLst>
              <a:path w="66039" h="11429">
                <a:moveTo>
                  <a:pt x="0" y="11429"/>
                </a:moveTo>
                <a:lnTo>
                  <a:pt x="65531" y="11429"/>
                </a:lnTo>
                <a:lnTo>
                  <a:pt x="65531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4472940" y="845896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4472940" y="849249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4412741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4354067" y="8709659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90">
                <a:moveTo>
                  <a:pt x="0" y="8890"/>
                </a:moveTo>
                <a:lnTo>
                  <a:pt x="62484" y="8890"/>
                </a:lnTo>
                <a:lnTo>
                  <a:pt x="62484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4411979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4411979" y="824230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4354067" y="8232140"/>
            <a:ext cx="62865" cy="10160"/>
          </a:xfrm>
          <a:custGeom>
            <a:avLst/>
            <a:gdLst/>
            <a:ahLst/>
            <a:cxnLst/>
            <a:rect l="l" t="t" r="r" b="b"/>
            <a:pathLst>
              <a:path w="62864" h="10159">
                <a:moveTo>
                  <a:pt x="0" y="10159"/>
                </a:moveTo>
                <a:lnTo>
                  <a:pt x="62484" y="10159"/>
                </a:lnTo>
                <a:lnTo>
                  <a:pt x="62484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3908297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3902964" y="8709659"/>
            <a:ext cx="64135" cy="8890"/>
          </a:xfrm>
          <a:custGeom>
            <a:avLst/>
            <a:gdLst/>
            <a:ahLst/>
            <a:cxnLst/>
            <a:rect l="l" t="t" r="r" b="b"/>
            <a:pathLst>
              <a:path w="64135" h="8890">
                <a:moveTo>
                  <a:pt x="0" y="8890"/>
                </a:moveTo>
                <a:lnTo>
                  <a:pt x="64008" y="8890"/>
                </a:lnTo>
                <a:lnTo>
                  <a:pt x="64008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3907535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3907535" y="8243569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59">
                <a:moveTo>
                  <a:pt x="0" y="0"/>
                </a:moveTo>
                <a:lnTo>
                  <a:pt x="0" y="17525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3902964" y="8232140"/>
            <a:ext cx="64135" cy="11430"/>
          </a:xfrm>
          <a:custGeom>
            <a:avLst/>
            <a:gdLst/>
            <a:ahLst/>
            <a:cxnLst/>
            <a:rect l="l" t="t" r="r" b="b"/>
            <a:pathLst>
              <a:path w="64135" h="11429">
                <a:moveTo>
                  <a:pt x="0" y="11429"/>
                </a:moveTo>
                <a:lnTo>
                  <a:pt x="64008" y="11429"/>
                </a:lnTo>
                <a:lnTo>
                  <a:pt x="64008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3880865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3823715" y="8709659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90">
                <a:moveTo>
                  <a:pt x="0" y="8890"/>
                </a:moveTo>
                <a:lnTo>
                  <a:pt x="62484" y="8890"/>
                </a:lnTo>
                <a:lnTo>
                  <a:pt x="62484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3882390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3882390" y="8243569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59">
                <a:moveTo>
                  <a:pt x="0" y="0"/>
                </a:moveTo>
                <a:lnTo>
                  <a:pt x="0" y="175259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3823715" y="8232140"/>
            <a:ext cx="62865" cy="11430"/>
          </a:xfrm>
          <a:custGeom>
            <a:avLst/>
            <a:gdLst/>
            <a:ahLst/>
            <a:cxnLst/>
            <a:rect l="l" t="t" r="r" b="b"/>
            <a:pathLst>
              <a:path w="62864" h="11429">
                <a:moveTo>
                  <a:pt x="0" y="11429"/>
                </a:moveTo>
                <a:lnTo>
                  <a:pt x="62484" y="11429"/>
                </a:lnTo>
                <a:lnTo>
                  <a:pt x="6248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2928366" y="8410956"/>
            <a:ext cx="0" cy="187960"/>
          </a:xfrm>
          <a:custGeom>
            <a:avLst/>
            <a:gdLst/>
            <a:ahLst/>
            <a:cxnLst/>
            <a:rect l="l" t="t" r="r" b="b"/>
            <a:pathLst>
              <a:path w="0" h="187959">
                <a:moveTo>
                  <a:pt x="0" y="0"/>
                </a:moveTo>
                <a:lnTo>
                  <a:pt x="0" y="18745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2923032" y="8709659"/>
            <a:ext cx="62865" cy="8890"/>
          </a:xfrm>
          <a:custGeom>
            <a:avLst/>
            <a:gdLst/>
            <a:ahLst/>
            <a:cxnLst/>
            <a:rect l="l" t="t" r="r" b="b"/>
            <a:pathLst>
              <a:path w="62864" h="8890">
                <a:moveTo>
                  <a:pt x="0" y="8890"/>
                </a:moveTo>
                <a:lnTo>
                  <a:pt x="62484" y="8890"/>
                </a:lnTo>
                <a:lnTo>
                  <a:pt x="62484" y="0"/>
                </a:lnTo>
                <a:lnTo>
                  <a:pt x="0" y="0"/>
                </a:lnTo>
                <a:lnTo>
                  <a:pt x="0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2927604" y="8533130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29">
                <a:moveTo>
                  <a:pt x="0" y="0"/>
                </a:moveTo>
                <a:lnTo>
                  <a:pt x="0" y="17653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2927604" y="8243569"/>
            <a:ext cx="0" cy="175260"/>
          </a:xfrm>
          <a:custGeom>
            <a:avLst/>
            <a:gdLst/>
            <a:ahLst/>
            <a:cxnLst/>
            <a:rect l="l" t="t" r="r" b="b"/>
            <a:pathLst>
              <a:path w="0" h="175259">
                <a:moveTo>
                  <a:pt x="0" y="0"/>
                </a:moveTo>
                <a:lnTo>
                  <a:pt x="0" y="175259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2923032" y="8232140"/>
            <a:ext cx="62865" cy="11430"/>
          </a:xfrm>
          <a:custGeom>
            <a:avLst/>
            <a:gdLst/>
            <a:ahLst/>
            <a:cxnLst/>
            <a:rect l="l" t="t" r="r" b="b"/>
            <a:pathLst>
              <a:path w="62864" h="11429">
                <a:moveTo>
                  <a:pt x="0" y="11429"/>
                </a:moveTo>
                <a:lnTo>
                  <a:pt x="62484" y="11429"/>
                </a:lnTo>
                <a:lnTo>
                  <a:pt x="6248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3625596" y="8617457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3113532" y="834009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4692396" y="8538971"/>
            <a:ext cx="70485" cy="127000"/>
          </a:xfrm>
          <a:custGeom>
            <a:avLst/>
            <a:gdLst/>
            <a:ahLst/>
            <a:cxnLst/>
            <a:rect l="l" t="t" r="r" b="b"/>
            <a:pathLst>
              <a:path w="70485" h="127000">
                <a:moveTo>
                  <a:pt x="12191" y="111251"/>
                </a:moveTo>
                <a:lnTo>
                  <a:pt x="3048" y="111251"/>
                </a:lnTo>
                <a:lnTo>
                  <a:pt x="0" y="114299"/>
                </a:lnTo>
                <a:lnTo>
                  <a:pt x="0" y="120395"/>
                </a:lnTo>
                <a:lnTo>
                  <a:pt x="1524" y="121919"/>
                </a:lnTo>
                <a:lnTo>
                  <a:pt x="7619" y="124967"/>
                </a:lnTo>
                <a:lnTo>
                  <a:pt x="12191" y="126491"/>
                </a:lnTo>
                <a:lnTo>
                  <a:pt x="21336" y="126491"/>
                </a:lnTo>
                <a:lnTo>
                  <a:pt x="32408" y="125610"/>
                </a:lnTo>
                <a:lnTo>
                  <a:pt x="42481" y="122872"/>
                </a:lnTo>
                <a:lnTo>
                  <a:pt x="49778" y="118871"/>
                </a:lnTo>
                <a:lnTo>
                  <a:pt x="24383" y="118871"/>
                </a:lnTo>
                <a:lnTo>
                  <a:pt x="22859" y="117347"/>
                </a:lnTo>
                <a:lnTo>
                  <a:pt x="18287" y="114299"/>
                </a:lnTo>
                <a:lnTo>
                  <a:pt x="12191" y="111251"/>
                </a:lnTo>
                <a:close/>
              </a:path>
              <a:path w="70485" h="127000">
                <a:moveTo>
                  <a:pt x="59435" y="12191"/>
                </a:moveTo>
                <a:lnTo>
                  <a:pt x="33527" y="12191"/>
                </a:lnTo>
                <a:lnTo>
                  <a:pt x="38100" y="13715"/>
                </a:lnTo>
                <a:lnTo>
                  <a:pt x="42671" y="18287"/>
                </a:lnTo>
                <a:lnTo>
                  <a:pt x="48767" y="27431"/>
                </a:lnTo>
                <a:lnTo>
                  <a:pt x="48640" y="38480"/>
                </a:lnTo>
                <a:lnTo>
                  <a:pt x="47243" y="42671"/>
                </a:lnTo>
                <a:lnTo>
                  <a:pt x="45719" y="45719"/>
                </a:lnTo>
                <a:lnTo>
                  <a:pt x="39624" y="54863"/>
                </a:lnTo>
                <a:lnTo>
                  <a:pt x="33527" y="56387"/>
                </a:lnTo>
                <a:lnTo>
                  <a:pt x="30479" y="59435"/>
                </a:lnTo>
                <a:lnTo>
                  <a:pt x="25907" y="60959"/>
                </a:lnTo>
                <a:lnTo>
                  <a:pt x="19812" y="60959"/>
                </a:lnTo>
                <a:lnTo>
                  <a:pt x="19812" y="64007"/>
                </a:lnTo>
                <a:lnTo>
                  <a:pt x="28955" y="64007"/>
                </a:lnTo>
                <a:lnTo>
                  <a:pt x="33527" y="65531"/>
                </a:lnTo>
                <a:lnTo>
                  <a:pt x="36575" y="67055"/>
                </a:lnTo>
                <a:lnTo>
                  <a:pt x="41148" y="68579"/>
                </a:lnTo>
                <a:lnTo>
                  <a:pt x="45719" y="71627"/>
                </a:lnTo>
                <a:lnTo>
                  <a:pt x="47243" y="74675"/>
                </a:lnTo>
                <a:lnTo>
                  <a:pt x="50291" y="76199"/>
                </a:lnTo>
                <a:lnTo>
                  <a:pt x="51815" y="77723"/>
                </a:lnTo>
                <a:lnTo>
                  <a:pt x="53339" y="80771"/>
                </a:lnTo>
                <a:lnTo>
                  <a:pt x="56387" y="89915"/>
                </a:lnTo>
                <a:lnTo>
                  <a:pt x="56387" y="100583"/>
                </a:lnTo>
                <a:lnTo>
                  <a:pt x="54863" y="106679"/>
                </a:lnTo>
                <a:lnTo>
                  <a:pt x="44195" y="117347"/>
                </a:lnTo>
                <a:lnTo>
                  <a:pt x="39624" y="118871"/>
                </a:lnTo>
                <a:lnTo>
                  <a:pt x="49778" y="118871"/>
                </a:lnTo>
                <a:lnTo>
                  <a:pt x="70103" y="83819"/>
                </a:lnTo>
                <a:lnTo>
                  <a:pt x="70103" y="77723"/>
                </a:lnTo>
                <a:lnTo>
                  <a:pt x="67055" y="71627"/>
                </a:lnTo>
                <a:lnTo>
                  <a:pt x="62483" y="65531"/>
                </a:lnTo>
                <a:lnTo>
                  <a:pt x="59436" y="59435"/>
                </a:lnTo>
                <a:lnTo>
                  <a:pt x="54863" y="54863"/>
                </a:lnTo>
                <a:lnTo>
                  <a:pt x="47243" y="53339"/>
                </a:lnTo>
                <a:lnTo>
                  <a:pt x="53482" y="45624"/>
                </a:lnTo>
                <a:lnTo>
                  <a:pt x="58292" y="38480"/>
                </a:lnTo>
                <a:lnTo>
                  <a:pt x="61388" y="31908"/>
                </a:lnTo>
                <a:lnTo>
                  <a:pt x="62483" y="25907"/>
                </a:lnTo>
                <a:lnTo>
                  <a:pt x="62483" y="19811"/>
                </a:lnTo>
                <a:lnTo>
                  <a:pt x="60959" y="13715"/>
                </a:lnTo>
                <a:lnTo>
                  <a:pt x="59435" y="12191"/>
                </a:lnTo>
                <a:close/>
              </a:path>
              <a:path w="70485" h="127000">
                <a:moveTo>
                  <a:pt x="44195" y="0"/>
                </a:moveTo>
                <a:lnTo>
                  <a:pt x="27431" y="0"/>
                </a:lnTo>
                <a:lnTo>
                  <a:pt x="19812" y="3047"/>
                </a:lnTo>
                <a:lnTo>
                  <a:pt x="13715" y="7619"/>
                </a:lnTo>
                <a:lnTo>
                  <a:pt x="10667" y="10667"/>
                </a:lnTo>
                <a:lnTo>
                  <a:pt x="1524" y="25907"/>
                </a:lnTo>
                <a:lnTo>
                  <a:pt x="4571" y="27431"/>
                </a:lnTo>
                <a:lnTo>
                  <a:pt x="9453" y="20550"/>
                </a:lnTo>
                <a:lnTo>
                  <a:pt x="15049" y="15811"/>
                </a:lnTo>
                <a:lnTo>
                  <a:pt x="21502" y="13073"/>
                </a:lnTo>
                <a:lnTo>
                  <a:pt x="28955" y="12191"/>
                </a:lnTo>
                <a:lnTo>
                  <a:pt x="59435" y="12191"/>
                </a:lnTo>
                <a:lnTo>
                  <a:pt x="56387" y="9143"/>
                </a:lnTo>
                <a:lnTo>
                  <a:pt x="51815" y="3047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4693920" y="8263128"/>
            <a:ext cx="70485" cy="125095"/>
          </a:xfrm>
          <a:custGeom>
            <a:avLst/>
            <a:gdLst/>
            <a:ahLst/>
            <a:cxnLst/>
            <a:rect l="l" t="t" r="r" b="b"/>
            <a:pathLst>
              <a:path w="70485" h="125095">
                <a:moveTo>
                  <a:pt x="33527" y="0"/>
                </a:moveTo>
                <a:lnTo>
                  <a:pt x="1524" y="19812"/>
                </a:lnTo>
                <a:lnTo>
                  <a:pt x="1524" y="33528"/>
                </a:lnTo>
                <a:lnTo>
                  <a:pt x="24383" y="62484"/>
                </a:lnTo>
                <a:lnTo>
                  <a:pt x="17430" y="67032"/>
                </a:lnTo>
                <a:lnTo>
                  <a:pt x="0" y="91440"/>
                </a:lnTo>
                <a:lnTo>
                  <a:pt x="0" y="102108"/>
                </a:lnTo>
                <a:lnTo>
                  <a:pt x="33527" y="124968"/>
                </a:lnTo>
                <a:lnTo>
                  <a:pt x="41219" y="124634"/>
                </a:lnTo>
                <a:lnTo>
                  <a:pt x="48196" y="123444"/>
                </a:lnTo>
                <a:lnTo>
                  <a:pt x="52193" y="121920"/>
                </a:lnTo>
                <a:lnTo>
                  <a:pt x="28955" y="121920"/>
                </a:lnTo>
                <a:lnTo>
                  <a:pt x="24383" y="118872"/>
                </a:lnTo>
                <a:lnTo>
                  <a:pt x="15239" y="109728"/>
                </a:lnTo>
                <a:lnTo>
                  <a:pt x="12191" y="103632"/>
                </a:lnTo>
                <a:lnTo>
                  <a:pt x="12191" y="89916"/>
                </a:lnTo>
                <a:lnTo>
                  <a:pt x="13715" y="83820"/>
                </a:lnTo>
                <a:lnTo>
                  <a:pt x="16763" y="79248"/>
                </a:lnTo>
                <a:lnTo>
                  <a:pt x="18287" y="74676"/>
                </a:lnTo>
                <a:lnTo>
                  <a:pt x="22859" y="70104"/>
                </a:lnTo>
                <a:lnTo>
                  <a:pt x="28955" y="65532"/>
                </a:lnTo>
                <a:lnTo>
                  <a:pt x="53103" y="65532"/>
                </a:lnTo>
                <a:lnTo>
                  <a:pt x="49196" y="62055"/>
                </a:lnTo>
                <a:lnTo>
                  <a:pt x="41147" y="56388"/>
                </a:lnTo>
                <a:lnTo>
                  <a:pt x="46398" y="53340"/>
                </a:lnTo>
                <a:lnTo>
                  <a:pt x="36575" y="53340"/>
                </a:lnTo>
                <a:lnTo>
                  <a:pt x="22859" y="41148"/>
                </a:lnTo>
                <a:lnTo>
                  <a:pt x="19812" y="38100"/>
                </a:lnTo>
                <a:lnTo>
                  <a:pt x="16763" y="33528"/>
                </a:lnTo>
                <a:lnTo>
                  <a:pt x="15239" y="32004"/>
                </a:lnTo>
                <a:lnTo>
                  <a:pt x="13715" y="28956"/>
                </a:lnTo>
                <a:lnTo>
                  <a:pt x="13715" y="16764"/>
                </a:lnTo>
                <a:lnTo>
                  <a:pt x="15239" y="12192"/>
                </a:lnTo>
                <a:lnTo>
                  <a:pt x="19812" y="10668"/>
                </a:lnTo>
                <a:lnTo>
                  <a:pt x="22859" y="7620"/>
                </a:lnTo>
                <a:lnTo>
                  <a:pt x="28955" y="4572"/>
                </a:lnTo>
                <a:lnTo>
                  <a:pt x="53142" y="4572"/>
                </a:lnTo>
                <a:lnTo>
                  <a:pt x="47434" y="2095"/>
                </a:lnTo>
                <a:lnTo>
                  <a:pt x="40981" y="547"/>
                </a:lnTo>
                <a:lnTo>
                  <a:pt x="33527" y="0"/>
                </a:lnTo>
                <a:close/>
              </a:path>
              <a:path w="70485" h="125095">
                <a:moveTo>
                  <a:pt x="53103" y="65532"/>
                </a:moveTo>
                <a:lnTo>
                  <a:pt x="28955" y="65532"/>
                </a:lnTo>
                <a:lnTo>
                  <a:pt x="37504" y="73009"/>
                </a:lnTo>
                <a:lnTo>
                  <a:pt x="44767" y="79629"/>
                </a:lnTo>
                <a:lnTo>
                  <a:pt x="50601" y="85677"/>
                </a:lnTo>
                <a:lnTo>
                  <a:pt x="54863" y="91440"/>
                </a:lnTo>
                <a:lnTo>
                  <a:pt x="54863" y="94488"/>
                </a:lnTo>
                <a:lnTo>
                  <a:pt x="56387" y="99060"/>
                </a:lnTo>
                <a:lnTo>
                  <a:pt x="56387" y="106680"/>
                </a:lnTo>
                <a:lnTo>
                  <a:pt x="54863" y="112776"/>
                </a:lnTo>
                <a:lnTo>
                  <a:pt x="47243" y="120396"/>
                </a:lnTo>
                <a:lnTo>
                  <a:pt x="42671" y="121920"/>
                </a:lnTo>
                <a:lnTo>
                  <a:pt x="52193" y="121920"/>
                </a:lnTo>
                <a:lnTo>
                  <a:pt x="54316" y="121110"/>
                </a:lnTo>
                <a:lnTo>
                  <a:pt x="59435" y="117348"/>
                </a:lnTo>
                <a:lnTo>
                  <a:pt x="67055" y="111252"/>
                </a:lnTo>
                <a:lnTo>
                  <a:pt x="70103" y="103632"/>
                </a:lnTo>
                <a:lnTo>
                  <a:pt x="70103" y="88392"/>
                </a:lnTo>
                <a:lnTo>
                  <a:pt x="67055" y="80772"/>
                </a:lnTo>
                <a:lnTo>
                  <a:pt x="62483" y="76200"/>
                </a:lnTo>
                <a:lnTo>
                  <a:pt x="59578" y="72247"/>
                </a:lnTo>
                <a:lnTo>
                  <a:pt x="55244" y="67437"/>
                </a:lnTo>
                <a:lnTo>
                  <a:pt x="53103" y="65532"/>
                </a:lnTo>
                <a:close/>
              </a:path>
              <a:path w="70485" h="125095">
                <a:moveTo>
                  <a:pt x="53142" y="4572"/>
                </a:moveTo>
                <a:lnTo>
                  <a:pt x="39624" y="4572"/>
                </a:lnTo>
                <a:lnTo>
                  <a:pt x="45719" y="7620"/>
                </a:lnTo>
                <a:lnTo>
                  <a:pt x="48767" y="10668"/>
                </a:lnTo>
                <a:lnTo>
                  <a:pt x="53339" y="13716"/>
                </a:lnTo>
                <a:lnTo>
                  <a:pt x="54863" y="18288"/>
                </a:lnTo>
                <a:lnTo>
                  <a:pt x="54863" y="30480"/>
                </a:lnTo>
                <a:lnTo>
                  <a:pt x="51815" y="36576"/>
                </a:lnTo>
                <a:lnTo>
                  <a:pt x="50291" y="41148"/>
                </a:lnTo>
                <a:lnTo>
                  <a:pt x="44166" y="47267"/>
                </a:lnTo>
                <a:lnTo>
                  <a:pt x="36575" y="53340"/>
                </a:lnTo>
                <a:lnTo>
                  <a:pt x="46398" y="53340"/>
                </a:lnTo>
                <a:lnTo>
                  <a:pt x="67055" y="30480"/>
                </a:lnTo>
                <a:lnTo>
                  <a:pt x="67055" y="18288"/>
                </a:lnTo>
                <a:lnTo>
                  <a:pt x="64007" y="12192"/>
                </a:lnTo>
                <a:lnTo>
                  <a:pt x="57912" y="7620"/>
                </a:lnTo>
                <a:lnTo>
                  <a:pt x="53142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4267200" y="8535923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0" y="0"/>
                </a:moveTo>
                <a:lnTo>
                  <a:pt x="0" y="4571"/>
                </a:lnTo>
                <a:lnTo>
                  <a:pt x="6096" y="7619"/>
                </a:lnTo>
                <a:lnTo>
                  <a:pt x="15239" y="16763"/>
                </a:lnTo>
                <a:lnTo>
                  <a:pt x="21336" y="25907"/>
                </a:lnTo>
                <a:lnTo>
                  <a:pt x="24384" y="32003"/>
                </a:lnTo>
                <a:lnTo>
                  <a:pt x="24384" y="35051"/>
                </a:lnTo>
                <a:lnTo>
                  <a:pt x="27432" y="42671"/>
                </a:lnTo>
                <a:lnTo>
                  <a:pt x="32003" y="85343"/>
                </a:lnTo>
                <a:lnTo>
                  <a:pt x="31718" y="95107"/>
                </a:lnTo>
                <a:lnTo>
                  <a:pt x="30861" y="104012"/>
                </a:lnTo>
                <a:lnTo>
                  <a:pt x="29432" y="112347"/>
                </a:lnTo>
                <a:lnTo>
                  <a:pt x="27432" y="120395"/>
                </a:lnTo>
                <a:lnTo>
                  <a:pt x="26003" y="128111"/>
                </a:lnTo>
                <a:lnTo>
                  <a:pt x="0" y="164591"/>
                </a:lnTo>
                <a:lnTo>
                  <a:pt x="0" y="167639"/>
                </a:lnTo>
                <a:lnTo>
                  <a:pt x="35051" y="134112"/>
                </a:lnTo>
                <a:lnTo>
                  <a:pt x="48125" y="96607"/>
                </a:lnTo>
                <a:lnTo>
                  <a:pt x="48767" y="82295"/>
                </a:lnTo>
                <a:lnTo>
                  <a:pt x="48458" y="73175"/>
                </a:lnTo>
                <a:lnTo>
                  <a:pt x="33908" y="30098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4123944" y="8535923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48767" y="0"/>
                </a:moveTo>
                <a:lnTo>
                  <a:pt x="12191" y="33528"/>
                </a:lnTo>
                <a:lnTo>
                  <a:pt x="833" y="70389"/>
                </a:lnTo>
                <a:lnTo>
                  <a:pt x="0" y="83819"/>
                </a:lnTo>
                <a:lnTo>
                  <a:pt x="309" y="92963"/>
                </a:lnTo>
                <a:lnTo>
                  <a:pt x="14287" y="137350"/>
                </a:lnTo>
                <a:lnTo>
                  <a:pt x="42195" y="163949"/>
                </a:lnTo>
                <a:lnTo>
                  <a:pt x="48767" y="167639"/>
                </a:lnTo>
                <a:lnTo>
                  <a:pt x="48767" y="164591"/>
                </a:lnTo>
                <a:lnTo>
                  <a:pt x="42671" y="160019"/>
                </a:lnTo>
                <a:lnTo>
                  <a:pt x="38082" y="155424"/>
                </a:lnTo>
                <a:lnTo>
                  <a:pt x="33527" y="149351"/>
                </a:lnTo>
                <a:lnTo>
                  <a:pt x="28955" y="146303"/>
                </a:lnTo>
                <a:lnTo>
                  <a:pt x="27431" y="141731"/>
                </a:lnTo>
                <a:lnTo>
                  <a:pt x="25907" y="135635"/>
                </a:lnTo>
                <a:lnTo>
                  <a:pt x="22859" y="131063"/>
                </a:lnTo>
                <a:lnTo>
                  <a:pt x="21335" y="124967"/>
                </a:lnTo>
                <a:lnTo>
                  <a:pt x="19811" y="115823"/>
                </a:lnTo>
                <a:lnTo>
                  <a:pt x="18049" y="107775"/>
                </a:lnTo>
                <a:lnTo>
                  <a:pt x="17145" y="99440"/>
                </a:lnTo>
                <a:lnTo>
                  <a:pt x="16902" y="92963"/>
                </a:lnTo>
                <a:lnTo>
                  <a:pt x="16778" y="83819"/>
                </a:lnTo>
                <a:lnTo>
                  <a:pt x="16763" y="80772"/>
                </a:lnTo>
                <a:lnTo>
                  <a:pt x="17025" y="72532"/>
                </a:lnTo>
                <a:lnTo>
                  <a:pt x="24574" y="31813"/>
                </a:lnTo>
                <a:lnTo>
                  <a:pt x="48767" y="4571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4288535" y="8258556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40">
                <a:moveTo>
                  <a:pt x="0" y="0"/>
                </a:moveTo>
                <a:lnTo>
                  <a:pt x="0" y="4572"/>
                </a:lnTo>
                <a:lnTo>
                  <a:pt x="6096" y="9144"/>
                </a:lnTo>
                <a:lnTo>
                  <a:pt x="10667" y="13716"/>
                </a:lnTo>
                <a:lnTo>
                  <a:pt x="15239" y="16764"/>
                </a:lnTo>
                <a:lnTo>
                  <a:pt x="18287" y="21336"/>
                </a:lnTo>
                <a:lnTo>
                  <a:pt x="21336" y="27432"/>
                </a:lnTo>
                <a:lnTo>
                  <a:pt x="24384" y="32004"/>
                </a:lnTo>
                <a:lnTo>
                  <a:pt x="25908" y="38100"/>
                </a:lnTo>
                <a:lnTo>
                  <a:pt x="27431" y="42672"/>
                </a:lnTo>
                <a:lnTo>
                  <a:pt x="28955" y="51816"/>
                </a:lnTo>
                <a:lnTo>
                  <a:pt x="30075" y="60078"/>
                </a:lnTo>
                <a:lnTo>
                  <a:pt x="31051" y="68770"/>
                </a:lnTo>
                <a:lnTo>
                  <a:pt x="31742" y="77747"/>
                </a:lnTo>
                <a:lnTo>
                  <a:pt x="32003" y="86868"/>
                </a:lnTo>
                <a:lnTo>
                  <a:pt x="31718" y="95773"/>
                </a:lnTo>
                <a:lnTo>
                  <a:pt x="30861" y="104394"/>
                </a:lnTo>
                <a:lnTo>
                  <a:pt x="29432" y="113014"/>
                </a:lnTo>
                <a:lnTo>
                  <a:pt x="27431" y="121920"/>
                </a:lnTo>
                <a:lnTo>
                  <a:pt x="26003" y="128754"/>
                </a:lnTo>
                <a:lnTo>
                  <a:pt x="0" y="164592"/>
                </a:lnTo>
                <a:lnTo>
                  <a:pt x="0" y="167640"/>
                </a:lnTo>
                <a:lnTo>
                  <a:pt x="35051" y="134112"/>
                </a:lnTo>
                <a:lnTo>
                  <a:pt x="48125" y="98107"/>
                </a:lnTo>
                <a:lnTo>
                  <a:pt x="48767" y="83820"/>
                </a:lnTo>
                <a:lnTo>
                  <a:pt x="48458" y="74676"/>
                </a:lnTo>
                <a:lnTo>
                  <a:pt x="33908" y="31242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4145279" y="8258556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40">
                <a:moveTo>
                  <a:pt x="50292" y="0"/>
                </a:moveTo>
                <a:lnTo>
                  <a:pt x="13716" y="33528"/>
                </a:lnTo>
                <a:lnTo>
                  <a:pt x="857" y="70389"/>
                </a:lnTo>
                <a:lnTo>
                  <a:pt x="0" y="83820"/>
                </a:lnTo>
                <a:lnTo>
                  <a:pt x="547" y="93630"/>
                </a:lnTo>
                <a:lnTo>
                  <a:pt x="15239" y="137731"/>
                </a:lnTo>
                <a:lnTo>
                  <a:pt x="43505" y="164187"/>
                </a:lnTo>
                <a:lnTo>
                  <a:pt x="50292" y="167640"/>
                </a:lnTo>
                <a:lnTo>
                  <a:pt x="50292" y="164592"/>
                </a:lnTo>
                <a:lnTo>
                  <a:pt x="38100" y="155448"/>
                </a:lnTo>
                <a:lnTo>
                  <a:pt x="35052" y="152400"/>
                </a:lnTo>
                <a:lnTo>
                  <a:pt x="32004" y="147828"/>
                </a:lnTo>
                <a:lnTo>
                  <a:pt x="28956" y="141732"/>
                </a:lnTo>
                <a:lnTo>
                  <a:pt x="25908" y="137160"/>
                </a:lnTo>
                <a:lnTo>
                  <a:pt x="24384" y="131064"/>
                </a:lnTo>
                <a:lnTo>
                  <a:pt x="21336" y="126492"/>
                </a:lnTo>
                <a:lnTo>
                  <a:pt x="19812" y="117348"/>
                </a:lnTo>
                <a:lnTo>
                  <a:pt x="18692" y="109085"/>
                </a:lnTo>
                <a:lnTo>
                  <a:pt x="17716" y="100393"/>
                </a:lnTo>
                <a:lnTo>
                  <a:pt x="17025" y="91416"/>
                </a:lnTo>
                <a:lnTo>
                  <a:pt x="16764" y="82296"/>
                </a:lnTo>
                <a:lnTo>
                  <a:pt x="17049" y="73390"/>
                </a:lnTo>
                <a:lnTo>
                  <a:pt x="25526" y="33718"/>
                </a:lnTo>
                <a:lnTo>
                  <a:pt x="32004" y="21336"/>
                </a:lnTo>
                <a:lnTo>
                  <a:pt x="35052" y="15240"/>
                </a:lnTo>
                <a:lnTo>
                  <a:pt x="42672" y="9144"/>
                </a:lnTo>
                <a:lnTo>
                  <a:pt x="50292" y="4572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3761232" y="8538971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5" h="123825">
                <a:moveTo>
                  <a:pt x="48767" y="121919"/>
                </a:moveTo>
                <a:lnTo>
                  <a:pt x="3047" y="121919"/>
                </a:lnTo>
                <a:lnTo>
                  <a:pt x="3047" y="123443"/>
                </a:lnTo>
                <a:lnTo>
                  <a:pt x="48767" y="123443"/>
                </a:lnTo>
                <a:lnTo>
                  <a:pt x="48767" y="121919"/>
                </a:lnTo>
                <a:close/>
              </a:path>
              <a:path w="48895" h="123825">
                <a:moveTo>
                  <a:pt x="35051" y="118871"/>
                </a:moveTo>
                <a:lnTo>
                  <a:pt x="15239" y="118871"/>
                </a:lnTo>
                <a:lnTo>
                  <a:pt x="12191" y="121919"/>
                </a:lnTo>
                <a:lnTo>
                  <a:pt x="39623" y="121919"/>
                </a:lnTo>
                <a:lnTo>
                  <a:pt x="36575" y="120395"/>
                </a:lnTo>
                <a:lnTo>
                  <a:pt x="35051" y="118871"/>
                </a:lnTo>
                <a:close/>
              </a:path>
              <a:path w="48895" h="123825">
                <a:moveTo>
                  <a:pt x="32003" y="13715"/>
                </a:moveTo>
                <a:lnTo>
                  <a:pt x="12191" y="13715"/>
                </a:lnTo>
                <a:lnTo>
                  <a:pt x="13715" y="15239"/>
                </a:lnTo>
                <a:lnTo>
                  <a:pt x="15239" y="15239"/>
                </a:lnTo>
                <a:lnTo>
                  <a:pt x="16763" y="16763"/>
                </a:lnTo>
                <a:lnTo>
                  <a:pt x="16763" y="19811"/>
                </a:lnTo>
                <a:lnTo>
                  <a:pt x="18287" y="22859"/>
                </a:lnTo>
                <a:lnTo>
                  <a:pt x="18287" y="115823"/>
                </a:lnTo>
                <a:lnTo>
                  <a:pt x="16763" y="117347"/>
                </a:lnTo>
                <a:lnTo>
                  <a:pt x="16763" y="118871"/>
                </a:lnTo>
                <a:lnTo>
                  <a:pt x="33527" y="118871"/>
                </a:lnTo>
                <a:lnTo>
                  <a:pt x="33527" y="114299"/>
                </a:lnTo>
                <a:lnTo>
                  <a:pt x="32003" y="109727"/>
                </a:lnTo>
                <a:lnTo>
                  <a:pt x="32003" y="13715"/>
                </a:lnTo>
                <a:close/>
              </a:path>
              <a:path w="48895" h="123825">
                <a:moveTo>
                  <a:pt x="32003" y="0"/>
                </a:moveTo>
                <a:lnTo>
                  <a:pt x="28955" y="0"/>
                </a:lnTo>
                <a:lnTo>
                  <a:pt x="0" y="13715"/>
                </a:lnTo>
                <a:lnTo>
                  <a:pt x="1523" y="16763"/>
                </a:lnTo>
                <a:lnTo>
                  <a:pt x="7619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3125723" y="8538971"/>
            <a:ext cx="82295" cy="12344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3627120" y="8263128"/>
            <a:ext cx="68579" cy="12496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3250692" y="8263128"/>
            <a:ext cx="79247" cy="12496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4194047" y="8578595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5">
                <a:moveTo>
                  <a:pt x="45719" y="0"/>
                </a:moveTo>
                <a:lnTo>
                  <a:pt x="35051" y="0"/>
                </a:lnTo>
                <a:lnTo>
                  <a:pt x="28955" y="3047"/>
                </a:lnTo>
                <a:lnTo>
                  <a:pt x="16763" y="12191"/>
                </a:lnTo>
                <a:lnTo>
                  <a:pt x="13715" y="16763"/>
                </a:lnTo>
                <a:lnTo>
                  <a:pt x="12191" y="24383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8099"/>
                </a:lnTo>
                <a:lnTo>
                  <a:pt x="15239" y="39623"/>
                </a:lnTo>
                <a:lnTo>
                  <a:pt x="21336" y="44195"/>
                </a:lnTo>
                <a:lnTo>
                  <a:pt x="36575" y="53339"/>
                </a:lnTo>
                <a:lnTo>
                  <a:pt x="44196" y="60959"/>
                </a:lnTo>
                <a:lnTo>
                  <a:pt x="45719" y="60959"/>
                </a:lnTo>
                <a:lnTo>
                  <a:pt x="47243" y="65531"/>
                </a:lnTo>
                <a:lnTo>
                  <a:pt x="45719" y="70103"/>
                </a:lnTo>
                <a:lnTo>
                  <a:pt x="45719" y="73151"/>
                </a:lnTo>
                <a:lnTo>
                  <a:pt x="36575" y="82295"/>
                </a:lnTo>
                <a:lnTo>
                  <a:pt x="33527" y="83819"/>
                </a:lnTo>
                <a:lnTo>
                  <a:pt x="10667" y="83819"/>
                </a:lnTo>
                <a:lnTo>
                  <a:pt x="16763" y="86867"/>
                </a:lnTo>
                <a:lnTo>
                  <a:pt x="35051" y="86867"/>
                </a:lnTo>
                <a:lnTo>
                  <a:pt x="41148" y="85343"/>
                </a:lnTo>
                <a:lnTo>
                  <a:pt x="48767" y="80771"/>
                </a:lnTo>
                <a:lnTo>
                  <a:pt x="54863" y="76199"/>
                </a:lnTo>
                <a:lnTo>
                  <a:pt x="59436" y="70103"/>
                </a:lnTo>
                <a:lnTo>
                  <a:pt x="60960" y="62483"/>
                </a:lnTo>
                <a:lnTo>
                  <a:pt x="60960" y="55673"/>
                </a:lnTo>
                <a:lnTo>
                  <a:pt x="58674" y="49148"/>
                </a:lnTo>
                <a:lnTo>
                  <a:pt x="54101" y="43195"/>
                </a:lnTo>
                <a:lnTo>
                  <a:pt x="47243" y="38099"/>
                </a:lnTo>
                <a:lnTo>
                  <a:pt x="35051" y="33527"/>
                </a:lnTo>
                <a:lnTo>
                  <a:pt x="28955" y="30479"/>
                </a:lnTo>
                <a:lnTo>
                  <a:pt x="25907" y="24383"/>
                </a:lnTo>
                <a:lnTo>
                  <a:pt x="24384" y="22859"/>
                </a:lnTo>
                <a:lnTo>
                  <a:pt x="24384" y="19811"/>
                </a:lnTo>
                <a:lnTo>
                  <a:pt x="25907" y="15239"/>
                </a:lnTo>
                <a:lnTo>
                  <a:pt x="25907" y="13715"/>
                </a:lnTo>
                <a:lnTo>
                  <a:pt x="27431" y="12191"/>
                </a:lnTo>
                <a:lnTo>
                  <a:pt x="28955" y="9143"/>
                </a:lnTo>
                <a:lnTo>
                  <a:pt x="32003" y="7619"/>
                </a:lnTo>
                <a:lnTo>
                  <a:pt x="36575" y="6095"/>
                </a:lnTo>
                <a:lnTo>
                  <a:pt x="65772" y="6095"/>
                </a:lnTo>
                <a:lnTo>
                  <a:pt x="66414" y="3047"/>
                </a:lnTo>
                <a:lnTo>
                  <a:pt x="56387" y="3047"/>
                </a:lnTo>
                <a:lnTo>
                  <a:pt x="53339" y="1523"/>
                </a:lnTo>
                <a:lnTo>
                  <a:pt x="50291" y="1523"/>
                </a:lnTo>
                <a:lnTo>
                  <a:pt x="45719" y="0"/>
                </a:lnTo>
                <a:close/>
              </a:path>
              <a:path w="67310" h="86995">
                <a:moveTo>
                  <a:pt x="7619" y="57911"/>
                </a:moveTo>
                <a:lnTo>
                  <a:pt x="6096" y="57911"/>
                </a:lnTo>
                <a:lnTo>
                  <a:pt x="0" y="85343"/>
                </a:lnTo>
                <a:lnTo>
                  <a:pt x="3048" y="85343"/>
                </a:lnTo>
                <a:lnTo>
                  <a:pt x="4572" y="83819"/>
                </a:lnTo>
                <a:lnTo>
                  <a:pt x="22860" y="83819"/>
                </a:lnTo>
                <a:lnTo>
                  <a:pt x="18287" y="80771"/>
                </a:lnTo>
                <a:lnTo>
                  <a:pt x="13715" y="76199"/>
                </a:lnTo>
                <a:lnTo>
                  <a:pt x="10667" y="71627"/>
                </a:lnTo>
                <a:lnTo>
                  <a:pt x="7619" y="65531"/>
                </a:lnTo>
                <a:lnTo>
                  <a:pt x="7619" y="57911"/>
                </a:lnTo>
                <a:close/>
              </a:path>
              <a:path w="67310" h="86995">
                <a:moveTo>
                  <a:pt x="65772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3339" y="10667"/>
                </a:lnTo>
                <a:lnTo>
                  <a:pt x="56387" y="13715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5"/>
                </a:lnTo>
                <a:close/>
              </a:path>
              <a:path w="67310" h="86995">
                <a:moveTo>
                  <a:pt x="67055" y="0"/>
                </a:moveTo>
                <a:lnTo>
                  <a:pt x="64007" y="0"/>
                </a:lnTo>
                <a:lnTo>
                  <a:pt x="64007" y="1523"/>
                </a:lnTo>
                <a:lnTo>
                  <a:pt x="62484" y="3047"/>
                </a:lnTo>
                <a:lnTo>
                  <a:pt x="66414" y="3047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4015740" y="8542019"/>
            <a:ext cx="129539" cy="120650"/>
          </a:xfrm>
          <a:custGeom>
            <a:avLst/>
            <a:gdLst/>
            <a:ahLst/>
            <a:cxnLst/>
            <a:rect l="l" t="t" r="r" b="b"/>
            <a:pathLst>
              <a:path w="129539" h="120650">
                <a:moveTo>
                  <a:pt x="65532" y="118871"/>
                </a:moveTo>
                <a:lnTo>
                  <a:pt x="13715" y="118871"/>
                </a:lnTo>
                <a:lnTo>
                  <a:pt x="13715" y="120395"/>
                </a:lnTo>
                <a:lnTo>
                  <a:pt x="65532" y="120395"/>
                </a:lnTo>
                <a:lnTo>
                  <a:pt x="65532" y="118871"/>
                </a:lnTo>
                <a:close/>
              </a:path>
              <a:path w="129539" h="120650">
                <a:moveTo>
                  <a:pt x="45720" y="3047"/>
                </a:moveTo>
                <a:lnTo>
                  <a:pt x="1524" y="3047"/>
                </a:lnTo>
                <a:lnTo>
                  <a:pt x="3048" y="4571"/>
                </a:lnTo>
                <a:lnTo>
                  <a:pt x="4572" y="4571"/>
                </a:lnTo>
                <a:lnTo>
                  <a:pt x="9144" y="6095"/>
                </a:lnTo>
                <a:lnTo>
                  <a:pt x="13715" y="10667"/>
                </a:lnTo>
                <a:lnTo>
                  <a:pt x="15239" y="13715"/>
                </a:lnTo>
                <a:lnTo>
                  <a:pt x="18287" y="21335"/>
                </a:lnTo>
                <a:lnTo>
                  <a:pt x="41148" y="71627"/>
                </a:lnTo>
                <a:lnTo>
                  <a:pt x="35051" y="100583"/>
                </a:lnTo>
                <a:lnTo>
                  <a:pt x="32004" y="112775"/>
                </a:lnTo>
                <a:lnTo>
                  <a:pt x="28956" y="114299"/>
                </a:lnTo>
                <a:lnTo>
                  <a:pt x="27432" y="117347"/>
                </a:lnTo>
                <a:lnTo>
                  <a:pt x="22860" y="118871"/>
                </a:lnTo>
                <a:lnTo>
                  <a:pt x="56387" y="118871"/>
                </a:lnTo>
                <a:lnTo>
                  <a:pt x="53339" y="117347"/>
                </a:lnTo>
                <a:lnTo>
                  <a:pt x="51815" y="114299"/>
                </a:lnTo>
                <a:lnTo>
                  <a:pt x="50292" y="112775"/>
                </a:lnTo>
                <a:lnTo>
                  <a:pt x="50292" y="108203"/>
                </a:lnTo>
                <a:lnTo>
                  <a:pt x="57912" y="70103"/>
                </a:lnTo>
                <a:lnTo>
                  <a:pt x="64515" y="62483"/>
                </a:lnTo>
                <a:lnTo>
                  <a:pt x="56387" y="62483"/>
                </a:lnTo>
                <a:lnTo>
                  <a:pt x="39624" y="22859"/>
                </a:lnTo>
                <a:lnTo>
                  <a:pt x="36575" y="16763"/>
                </a:lnTo>
                <a:lnTo>
                  <a:pt x="35051" y="12191"/>
                </a:lnTo>
                <a:lnTo>
                  <a:pt x="36575" y="10667"/>
                </a:lnTo>
                <a:lnTo>
                  <a:pt x="36575" y="7619"/>
                </a:lnTo>
                <a:lnTo>
                  <a:pt x="38100" y="6095"/>
                </a:lnTo>
                <a:lnTo>
                  <a:pt x="41148" y="6095"/>
                </a:lnTo>
                <a:lnTo>
                  <a:pt x="44196" y="4571"/>
                </a:lnTo>
                <a:lnTo>
                  <a:pt x="45720" y="3047"/>
                </a:lnTo>
                <a:close/>
              </a:path>
              <a:path w="129539" h="120650">
                <a:moveTo>
                  <a:pt x="114300" y="6095"/>
                </a:moveTo>
                <a:lnTo>
                  <a:pt x="96012" y="6095"/>
                </a:lnTo>
                <a:lnTo>
                  <a:pt x="96012" y="13715"/>
                </a:lnTo>
                <a:lnTo>
                  <a:pt x="92963" y="18287"/>
                </a:lnTo>
                <a:lnTo>
                  <a:pt x="88392" y="24383"/>
                </a:lnTo>
                <a:lnTo>
                  <a:pt x="56387" y="62483"/>
                </a:lnTo>
                <a:lnTo>
                  <a:pt x="64515" y="62483"/>
                </a:lnTo>
                <a:lnTo>
                  <a:pt x="97536" y="24383"/>
                </a:lnTo>
                <a:lnTo>
                  <a:pt x="102108" y="18287"/>
                </a:lnTo>
                <a:lnTo>
                  <a:pt x="114300" y="6095"/>
                </a:lnTo>
                <a:close/>
              </a:path>
              <a:path w="129539" h="120650">
                <a:moveTo>
                  <a:pt x="124968" y="3047"/>
                </a:moveTo>
                <a:lnTo>
                  <a:pt x="89915" y="3047"/>
                </a:lnTo>
                <a:lnTo>
                  <a:pt x="91439" y="4571"/>
                </a:lnTo>
                <a:lnTo>
                  <a:pt x="94487" y="6095"/>
                </a:lnTo>
                <a:lnTo>
                  <a:pt x="118872" y="6095"/>
                </a:lnTo>
                <a:lnTo>
                  <a:pt x="124968" y="3047"/>
                </a:lnTo>
                <a:close/>
              </a:path>
              <a:path w="129539" h="120650">
                <a:moveTo>
                  <a:pt x="51815" y="0"/>
                </a:moveTo>
                <a:lnTo>
                  <a:pt x="0" y="0"/>
                </a:lnTo>
                <a:lnTo>
                  <a:pt x="0" y="3047"/>
                </a:lnTo>
                <a:lnTo>
                  <a:pt x="51815" y="3047"/>
                </a:lnTo>
                <a:lnTo>
                  <a:pt x="51815" y="0"/>
                </a:lnTo>
                <a:close/>
              </a:path>
              <a:path w="129539" h="120650">
                <a:moveTo>
                  <a:pt x="129539" y="0"/>
                </a:moveTo>
                <a:lnTo>
                  <a:pt x="86868" y="0"/>
                </a:lnTo>
                <a:lnTo>
                  <a:pt x="86868" y="3047"/>
                </a:lnTo>
                <a:lnTo>
                  <a:pt x="128015" y="3047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4216908" y="8301228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687" y="85344"/>
                </a:moveTo>
                <a:lnTo>
                  <a:pt x="7619" y="85344"/>
                </a:lnTo>
                <a:lnTo>
                  <a:pt x="9143" y="86868"/>
                </a:lnTo>
                <a:lnTo>
                  <a:pt x="16763" y="86868"/>
                </a:lnTo>
                <a:lnTo>
                  <a:pt x="22859" y="88392"/>
                </a:lnTo>
                <a:lnTo>
                  <a:pt x="33527" y="88392"/>
                </a:lnTo>
                <a:lnTo>
                  <a:pt x="41147" y="86868"/>
                </a:lnTo>
                <a:lnTo>
                  <a:pt x="43687" y="85344"/>
                </a:lnTo>
                <a:close/>
              </a:path>
              <a:path w="67310" h="88900">
                <a:moveTo>
                  <a:pt x="7619" y="57912"/>
                </a:moveTo>
                <a:lnTo>
                  <a:pt x="6095" y="57912"/>
                </a:lnTo>
                <a:lnTo>
                  <a:pt x="0" y="86868"/>
                </a:lnTo>
                <a:lnTo>
                  <a:pt x="3047" y="86868"/>
                </a:lnTo>
                <a:lnTo>
                  <a:pt x="4571" y="85344"/>
                </a:lnTo>
                <a:lnTo>
                  <a:pt x="43687" y="85344"/>
                </a:lnTo>
                <a:lnTo>
                  <a:pt x="46227" y="83820"/>
                </a:lnTo>
                <a:lnTo>
                  <a:pt x="22859" y="83820"/>
                </a:lnTo>
                <a:lnTo>
                  <a:pt x="18287" y="80772"/>
                </a:lnTo>
                <a:lnTo>
                  <a:pt x="9143" y="71628"/>
                </a:lnTo>
                <a:lnTo>
                  <a:pt x="7619" y="65532"/>
                </a:lnTo>
                <a:lnTo>
                  <a:pt x="7619" y="57912"/>
                </a:lnTo>
                <a:close/>
              </a:path>
              <a:path w="67310" h="88900">
                <a:moveTo>
                  <a:pt x="45719" y="0"/>
                </a:moveTo>
                <a:lnTo>
                  <a:pt x="33527" y="0"/>
                </a:lnTo>
                <a:lnTo>
                  <a:pt x="28955" y="3048"/>
                </a:lnTo>
                <a:lnTo>
                  <a:pt x="16763" y="12192"/>
                </a:lnTo>
                <a:lnTo>
                  <a:pt x="12191" y="18288"/>
                </a:lnTo>
                <a:lnTo>
                  <a:pt x="10667" y="24384"/>
                </a:lnTo>
                <a:lnTo>
                  <a:pt x="10667" y="35052"/>
                </a:lnTo>
                <a:lnTo>
                  <a:pt x="12191" y="38100"/>
                </a:lnTo>
                <a:lnTo>
                  <a:pt x="15239" y="41148"/>
                </a:lnTo>
                <a:lnTo>
                  <a:pt x="19812" y="44196"/>
                </a:lnTo>
                <a:lnTo>
                  <a:pt x="28955" y="48768"/>
                </a:lnTo>
                <a:lnTo>
                  <a:pt x="41147" y="57912"/>
                </a:lnTo>
                <a:lnTo>
                  <a:pt x="42671" y="60960"/>
                </a:lnTo>
                <a:lnTo>
                  <a:pt x="45719" y="64008"/>
                </a:lnTo>
                <a:lnTo>
                  <a:pt x="45719" y="70104"/>
                </a:lnTo>
                <a:lnTo>
                  <a:pt x="44195" y="74676"/>
                </a:lnTo>
                <a:lnTo>
                  <a:pt x="42671" y="77724"/>
                </a:lnTo>
                <a:lnTo>
                  <a:pt x="39624" y="79248"/>
                </a:lnTo>
                <a:lnTo>
                  <a:pt x="36575" y="82296"/>
                </a:lnTo>
                <a:lnTo>
                  <a:pt x="32003" y="83820"/>
                </a:lnTo>
                <a:lnTo>
                  <a:pt x="46227" y="83820"/>
                </a:lnTo>
                <a:lnTo>
                  <a:pt x="60102" y="56578"/>
                </a:lnTo>
                <a:lnTo>
                  <a:pt x="57912" y="50292"/>
                </a:lnTo>
                <a:lnTo>
                  <a:pt x="53435" y="45148"/>
                </a:lnTo>
                <a:lnTo>
                  <a:pt x="47243" y="41148"/>
                </a:lnTo>
                <a:lnTo>
                  <a:pt x="35051" y="33528"/>
                </a:lnTo>
                <a:lnTo>
                  <a:pt x="28955" y="30480"/>
                </a:lnTo>
                <a:lnTo>
                  <a:pt x="27431" y="27432"/>
                </a:lnTo>
                <a:lnTo>
                  <a:pt x="25907" y="25908"/>
                </a:lnTo>
                <a:lnTo>
                  <a:pt x="24383" y="22860"/>
                </a:lnTo>
                <a:lnTo>
                  <a:pt x="24383" y="15240"/>
                </a:lnTo>
                <a:lnTo>
                  <a:pt x="32003" y="7620"/>
                </a:lnTo>
                <a:lnTo>
                  <a:pt x="35051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4863" y="4572"/>
                </a:lnTo>
                <a:lnTo>
                  <a:pt x="45719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5719" y="6096"/>
                </a:lnTo>
                <a:lnTo>
                  <a:pt x="50291" y="7620"/>
                </a:lnTo>
                <a:lnTo>
                  <a:pt x="51815" y="12192"/>
                </a:lnTo>
                <a:lnTo>
                  <a:pt x="54863" y="15240"/>
                </a:lnTo>
                <a:lnTo>
                  <a:pt x="56387" y="19812"/>
                </a:lnTo>
                <a:lnTo>
                  <a:pt x="57912" y="28956"/>
                </a:lnTo>
                <a:lnTo>
                  <a:pt x="60959" y="28956"/>
                </a:lnTo>
                <a:lnTo>
                  <a:pt x="65772" y="6096"/>
                </a:lnTo>
                <a:close/>
              </a:path>
              <a:path w="67310" h="88900">
                <a:moveTo>
                  <a:pt x="67055" y="0"/>
                </a:moveTo>
                <a:lnTo>
                  <a:pt x="64007" y="0"/>
                </a:lnTo>
                <a:lnTo>
                  <a:pt x="62483" y="1524"/>
                </a:lnTo>
                <a:lnTo>
                  <a:pt x="62483" y="3048"/>
                </a:lnTo>
                <a:lnTo>
                  <a:pt x="60959" y="3048"/>
                </a:lnTo>
                <a:lnTo>
                  <a:pt x="60959" y="4572"/>
                </a:lnTo>
                <a:lnTo>
                  <a:pt x="66093" y="4572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3994403" y="8264652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39624" y="118872"/>
                </a:moveTo>
                <a:lnTo>
                  <a:pt x="3048" y="118872"/>
                </a:lnTo>
                <a:lnTo>
                  <a:pt x="0" y="120396"/>
                </a:lnTo>
                <a:lnTo>
                  <a:pt x="0" y="123443"/>
                </a:lnTo>
                <a:lnTo>
                  <a:pt x="44196" y="123443"/>
                </a:lnTo>
                <a:lnTo>
                  <a:pt x="44196" y="120396"/>
                </a:lnTo>
                <a:lnTo>
                  <a:pt x="39624" y="118872"/>
                </a:lnTo>
                <a:close/>
              </a:path>
              <a:path w="152400" h="123825">
                <a:moveTo>
                  <a:pt x="94722" y="68580"/>
                </a:moveTo>
                <a:lnTo>
                  <a:pt x="73151" y="68580"/>
                </a:lnTo>
                <a:lnTo>
                  <a:pt x="88392" y="100584"/>
                </a:lnTo>
                <a:lnTo>
                  <a:pt x="89916" y="103631"/>
                </a:lnTo>
                <a:lnTo>
                  <a:pt x="89916" y="106680"/>
                </a:lnTo>
                <a:lnTo>
                  <a:pt x="91440" y="108204"/>
                </a:lnTo>
                <a:lnTo>
                  <a:pt x="91440" y="112775"/>
                </a:lnTo>
                <a:lnTo>
                  <a:pt x="89916" y="114300"/>
                </a:lnTo>
                <a:lnTo>
                  <a:pt x="89916" y="115824"/>
                </a:lnTo>
                <a:lnTo>
                  <a:pt x="86868" y="118872"/>
                </a:lnTo>
                <a:lnTo>
                  <a:pt x="83820" y="118872"/>
                </a:lnTo>
                <a:lnTo>
                  <a:pt x="82296" y="120396"/>
                </a:lnTo>
                <a:lnTo>
                  <a:pt x="77724" y="120396"/>
                </a:lnTo>
                <a:lnTo>
                  <a:pt x="77724" y="123443"/>
                </a:lnTo>
                <a:lnTo>
                  <a:pt x="129540" y="123443"/>
                </a:lnTo>
                <a:lnTo>
                  <a:pt x="131063" y="120396"/>
                </a:lnTo>
                <a:lnTo>
                  <a:pt x="124968" y="118872"/>
                </a:lnTo>
                <a:lnTo>
                  <a:pt x="120396" y="117348"/>
                </a:lnTo>
                <a:lnTo>
                  <a:pt x="114300" y="111252"/>
                </a:lnTo>
                <a:lnTo>
                  <a:pt x="111251" y="103631"/>
                </a:lnTo>
                <a:lnTo>
                  <a:pt x="106680" y="94487"/>
                </a:lnTo>
                <a:lnTo>
                  <a:pt x="94722" y="68580"/>
                </a:lnTo>
                <a:close/>
              </a:path>
              <a:path w="152400" h="123825">
                <a:moveTo>
                  <a:pt x="74675" y="4572"/>
                </a:moveTo>
                <a:lnTo>
                  <a:pt x="33528" y="4572"/>
                </a:lnTo>
                <a:lnTo>
                  <a:pt x="38100" y="6096"/>
                </a:lnTo>
                <a:lnTo>
                  <a:pt x="42672" y="9143"/>
                </a:lnTo>
                <a:lnTo>
                  <a:pt x="45720" y="10668"/>
                </a:lnTo>
                <a:lnTo>
                  <a:pt x="50292" y="18287"/>
                </a:lnTo>
                <a:lnTo>
                  <a:pt x="54863" y="27431"/>
                </a:lnTo>
                <a:lnTo>
                  <a:pt x="71628" y="62484"/>
                </a:lnTo>
                <a:lnTo>
                  <a:pt x="35051" y="99060"/>
                </a:lnTo>
                <a:lnTo>
                  <a:pt x="28956" y="103631"/>
                </a:lnTo>
                <a:lnTo>
                  <a:pt x="21336" y="111252"/>
                </a:lnTo>
                <a:lnTo>
                  <a:pt x="16763" y="114300"/>
                </a:lnTo>
                <a:lnTo>
                  <a:pt x="13716" y="115824"/>
                </a:lnTo>
                <a:lnTo>
                  <a:pt x="9144" y="117348"/>
                </a:lnTo>
                <a:lnTo>
                  <a:pt x="6096" y="118872"/>
                </a:lnTo>
                <a:lnTo>
                  <a:pt x="36575" y="118872"/>
                </a:lnTo>
                <a:lnTo>
                  <a:pt x="33528" y="115824"/>
                </a:lnTo>
                <a:lnTo>
                  <a:pt x="33528" y="111252"/>
                </a:lnTo>
                <a:lnTo>
                  <a:pt x="35051" y="109728"/>
                </a:lnTo>
                <a:lnTo>
                  <a:pt x="35051" y="108204"/>
                </a:lnTo>
                <a:lnTo>
                  <a:pt x="42672" y="100584"/>
                </a:lnTo>
                <a:lnTo>
                  <a:pt x="73151" y="68580"/>
                </a:lnTo>
                <a:lnTo>
                  <a:pt x="94722" y="68580"/>
                </a:lnTo>
                <a:lnTo>
                  <a:pt x="88392" y="54864"/>
                </a:lnTo>
                <a:lnTo>
                  <a:pt x="94488" y="48768"/>
                </a:lnTo>
                <a:lnTo>
                  <a:pt x="85344" y="48768"/>
                </a:lnTo>
                <a:lnTo>
                  <a:pt x="71628" y="19812"/>
                </a:lnTo>
                <a:lnTo>
                  <a:pt x="70104" y="15240"/>
                </a:lnTo>
                <a:lnTo>
                  <a:pt x="68580" y="12192"/>
                </a:lnTo>
                <a:lnTo>
                  <a:pt x="68580" y="10668"/>
                </a:lnTo>
                <a:lnTo>
                  <a:pt x="70104" y="9143"/>
                </a:lnTo>
                <a:lnTo>
                  <a:pt x="70104" y="7620"/>
                </a:lnTo>
                <a:lnTo>
                  <a:pt x="73151" y="6096"/>
                </a:lnTo>
                <a:lnTo>
                  <a:pt x="74675" y="4572"/>
                </a:lnTo>
                <a:close/>
              </a:path>
              <a:path w="152400" h="123825">
                <a:moveTo>
                  <a:pt x="144780" y="4572"/>
                </a:moveTo>
                <a:lnTo>
                  <a:pt x="115824" y="4572"/>
                </a:lnTo>
                <a:lnTo>
                  <a:pt x="117348" y="6096"/>
                </a:lnTo>
                <a:lnTo>
                  <a:pt x="118872" y="6096"/>
                </a:lnTo>
                <a:lnTo>
                  <a:pt x="118872" y="7620"/>
                </a:lnTo>
                <a:lnTo>
                  <a:pt x="120396" y="9143"/>
                </a:lnTo>
                <a:lnTo>
                  <a:pt x="120396" y="10668"/>
                </a:lnTo>
                <a:lnTo>
                  <a:pt x="118872" y="10668"/>
                </a:lnTo>
                <a:lnTo>
                  <a:pt x="118872" y="12192"/>
                </a:lnTo>
                <a:lnTo>
                  <a:pt x="117348" y="13716"/>
                </a:lnTo>
                <a:lnTo>
                  <a:pt x="117348" y="15240"/>
                </a:lnTo>
                <a:lnTo>
                  <a:pt x="114300" y="18287"/>
                </a:lnTo>
                <a:lnTo>
                  <a:pt x="112775" y="21336"/>
                </a:lnTo>
                <a:lnTo>
                  <a:pt x="85344" y="48768"/>
                </a:lnTo>
                <a:lnTo>
                  <a:pt x="94488" y="48768"/>
                </a:lnTo>
                <a:lnTo>
                  <a:pt x="118872" y="24384"/>
                </a:lnTo>
                <a:lnTo>
                  <a:pt x="124968" y="16764"/>
                </a:lnTo>
                <a:lnTo>
                  <a:pt x="129540" y="12192"/>
                </a:lnTo>
                <a:lnTo>
                  <a:pt x="134112" y="10668"/>
                </a:lnTo>
                <a:lnTo>
                  <a:pt x="135636" y="9143"/>
                </a:lnTo>
                <a:lnTo>
                  <a:pt x="138684" y="7620"/>
                </a:lnTo>
                <a:lnTo>
                  <a:pt x="143256" y="6096"/>
                </a:lnTo>
                <a:lnTo>
                  <a:pt x="144780" y="4572"/>
                </a:lnTo>
                <a:close/>
              </a:path>
              <a:path w="152400" h="123825">
                <a:moveTo>
                  <a:pt x="85344" y="0"/>
                </a:moveTo>
                <a:lnTo>
                  <a:pt x="27432" y="0"/>
                </a:lnTo>
                <a:lnTo>
                  <a:pt x="27432" y="4572"/>
                </a:lnTo>
                <a:lnTo>
                  <a:pt x="83820" y="4572"/>
                </a:lnTo>
                <a:lnTo>
                  <a:pt x="85344" y="0"/>
                </a:lnTo>
                <a:close/>
              </a:path>
              <a:path w="152400" h="123825">
                <a:moveTo>
                  <a:pt x="152400" y="0"/>
                </a:moveTo>
                <a:lnTo>
                  <a:pt x="109728" y="0"/>
                </a:lnTo>
                <a:lnTo>
                  <a:pt x="108204" y="4572"/>
                </a:lnTo>
                <a:lnTo>
                  <a:pt x="152400" y="457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3523488" y="8578595"/>
            <a:ext cx="68579" cy="86867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3009900" y="8301228"/>
            <a:ext cx="68580" cy="8839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6569964" y="9144000"/>
            <a:ext cx="35560" cy="91440"/>
          </a:xfrm>
          <a:custGeom>
            <a:avLst/>
            <a:gdLst/>
            <a:ahLst/>
            <a:cxnLst/>
            <a:rect l="l" t="t" r="r" b="b"/>
            <a:pathLst>
              <a:path w="35559" h="91440">
                <a:moveTo>
                  <a:pt x="35051" y="89915"/>
                </a:moveTo>
                <a:lnTo>
                  <a:pt x="1524" y="89915"/>
                </a:lnTo>
                <a:lnTo>
                  <a:pt x="1524" y="91440"/>
                </a:lnTo>
                <a:lnTo>
                  <a:pt x="35051" y="91440"/>
                </a:lnTo>
                <a:lnTo>
                  <a:pt x="35051" y="89915"/>
                </a:lnTo>
                <a:close/>
              </a:path>
              <a:path w="35559" h="91440">
                <a:moveTo>
                  <a:pt x="24383" y="9143"/>
                </a:moveTo>
                <a:lnTo>
                  <a:pt x="9143" y="9143"/>
                </a:lnTo>
                <a:lnTo>
                  <a:pt x="10667" y="10668"/>
                </a:lnTo>
                <a:lnTo>
                  <a:pt x="10667" y="12191"/>
                </a:lnTo>
                <a:lnTo>
                  <a:pt x="12191" y="13715"/>
                </a:lnTo>
                <a:lnTo>
                  <a:pt x="12191" y="85343"/>
                </a:lnTo>
                <a:lnTo>
                  <a:pt x="10667" y="86868"/>
                </a:lnTo>
                <a:lnTo>
                  <a:pt x="10667" y="89915"/>
                </a:lnTo>
                <a:lnTo>
                  <a:pt x="27431" y="89915"/>
                </a:lnTo>
                <a:lnTo>
                  <a:pt x="24383" y="86868"/>
                </a:lnTo>
                <a:lnTo>
                  <a:pt x="24383" y="9143"/>
                </a:lnTo>
                <a:close/>
              </a:path>
              <a:path w="35559" h="91440">
                <a:moveTo>
                  <a:pt x="24383" y="0"/>
                </a:moveTo>
                <a:lnTo>
                  <a:pt x="21335" y="0"/>
                </a:lnTo>
                <a:lnTo>
                  <a:pt x="0" y="9143"/>
                </a:lnTo>
                <a:lnTo>
                  <a:pt x="0" y="12191"/>
                </a:lnTo>
                <a:lnTo>
                  <a:pt x="6095" y="9143"/>
                </a:lnTo>
                <a:lnTo>
                  <a:pt x="24383" y="9143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6624828" y="9144000"/>
            <a:ext cx="129431" cy="94487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6213347" y="9118092"/>
            <a:ext cx="1190625" cy="161925"/>
          </a:xfrm>
          <a:custGeom>
            <a:avLst/>
            <a:gdLst/>
            <a:ahLst/>
            <a:cxnLst/>
            <a:rect l="l" t="t" r="r" b="b"/>
            <a:pathLst>
              <a:path w="1190625" h="161925">
                <a:moveTo>
                  <a:pt x="0" y="0"/>
                </a:moveTo>
                <a:lnTo>
                  <a:pt x="1190244" y="0"/>
                </a:lnTo>
                <a:lnTo>
                  <a:pt x="1190244" y="161543"/>
                </a:lnTo>
                <a:lnTo>
                  <a:pt x="0" y="1615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3729228" y="9204959"/>
            <a:ext cx="58419" cy="79375"/>
          </a:xfrm>
          <a:custGeom>
            <a:avLst/>
            <a:gdLst/>
            <a:ahLst/>
            <a:cxnLst/>
            <a:rect l="l" t="t" r="r" b="b"/>
            <a:pathLst>
              <a:path w="58420" h="79375">
                <a:moveTo>
                  <a:pt x="50292" y="0"/>
                </a:moveTo>
                <a:lnTo>
                  <a:pt x="44196" y="0"/>
                </a:lnTo>
                <a:lnTo>
                  <a:pt x="38147" y="7643"/>
                </a:lnTo>
                <a:lnTo>
                  <a:pt x="28955" y="18859"/>
                </a:lnTo>
                <a:lnTo>
                  <a:pt x="16335" y="33218"/>
                </a:lnTo>
                <a:lnTo>
                  <a:pt x="0" y="50292"/>
                </a:lnTo>
                <a:lnTo>
                  <a:pt x="0" y="53340"/>
                </a:lnTo>
                <a:lnTo>
                  <a:pt x="9977" y="54221"/>
                </a:lnTo>
                <a:lnTo>
                  <a:pt x="19240" y="54673"/>
                </a:lnTo>
                <a:lnTo>
                  <a:pt x="27646" y="54840"/>
                </a:lnTo>
                <a:lnTo>
                  <a:pt x="35051" y="54864"/>
                </a:lnTo>
                <a:lnTo>
                  <a:pt x="32004" y="73152"/>
                </a:lnTo>
                <a:lnTo>
                  <a:pt x="30480" y="77724"/>
                </a:lnTo>
                <a:lnTo>
                  <a:pt x="32004" y="79248"/>
                </a:lnTo>
                <a:lnTo>
                  <a:pt x="35051" y="79248"/>
                </a:lnTo>
                <a:lnTo>
                  <a:pt x="35051" y="77724"/>
                </a:lnTo>
                <a:lnTo>
                  <a:pt x="39624" y="77724"/>
                </a:lnTo>
                <a:lnTo>
                  <a:pt x="39624" y="76200"/>
                </a:lnTo>
                <a:lnTo>
                  <a:pt x="41148" y="76200"/>
                </a:lnTo>
                <a:lnTo>
                  <a:pt x="42672" y="65532"/>
                </a:lnTo>
                <a:lnTo>
                  <a:pt x="42672" y="54864"/>
                </a:lnTo>
                <a:lnTo>
                  <a:pt x="56387" y="54864"/>
                </a:lnTo>
                <a:lnTo>
                  <a:pt x="56387" y="53340"/>
                </a:lnTo>
                <a:lnTo>
                  <a:pt x="57912" y="50292"/>
                </a:lnTo>
                <a:lnTo>
                  <a:pt x="57912" y="48768"/>
                </a:lnTo>
                <a:lnTo>
                  <a:pt x="12192" y="48768"/>
                </a:lnTo>
                <a:lnTo>
                  <a:pt x="19883" y="39266"/>
                </a:lnTo>
                <a:lnTo>
                  <a:pt x="26860" y="31051"/>
                </a:lnTo>
                <a:lnTo>
                  <a:pt x="32980" y="23693"/>
                </a:lnTo>
                <a:lnTo>
                  <a:pt x="38100" y="16764"/>
                </a:lnTo>
                <a:lnTo>
                  <a:pt x="48370" y="16764"/>
                </a:lnTo>
                <a:lnTo>
                  <a:pt x="48768" y="13716"/>
                </a:lnTo>
                <a:lnTo>
                  <a:pt x="50292" y="9144"/>
                </a:lnTo>
                <a:lnTo>
                  <a:pt x="50292" y="4572"/>
                </a:lnTo>
                <a:lnTo>
                  <a:pt x="51816" y="3048"/>
                </a:lnTo>
                <a:lnTo>
                  <a:pt x="51816" y="1524"/>
                </a:lnTo>
                <a:lnTo>
                  <a:pt x="50292" y="0"/>
                </a:lnTo>
                <a:close/>
              </a:path>
              <a:path w="58420" h="79375">
                <a:moveTo>
                  <a:pt x="56387" y="54864"/>
                </a:moveTo>
                <a:lnTo>
                  <a:pt x="42672" y="54864"/>
                </a:lnTo>
                <a:lnTo>
                  <a:pt x="47244" y="56388"/>
                </a:lnTo>
                <a:lnTo>
                  <a:pt x="54863" y="56388"/>
                </a:lnTo>
                <a:lnTo>
                  <a:pt x="56387" y="54864"/>
                </a:lnTo>
                <a:close/>
              </a:path>
              <a:path w="58420" h="79375">
                <a:moveTo>
                  <a:pt x="48370" y="16764"/>
                </a:moveTo>
                <a:lnTo>
                  <a:pt x="38100" y="16764"/>
                </a:lnTo>
                <a:lnTo>
                  <a:pt x="36337" y="28194"/>
                </a:lnTo>
                <a:lnTo>
                  <a:pt x="35433" y="37338"/>
                </a:lnTo>
                <a:lnTo>
                  <a:pt x="35099" y="44196"/>
                </a:lnTo>
                <a:lnTo>
                  <a:pt x="35051" y="48768"/>
                </a:lnTo>
                <a:lnTo>
                  <a:pt x="44196" y="48768"/>
                </a:lnTo>
                <a:lnTo>
                  <a:pt x="48370" y="16764"/>
                </a:lnTo>
                <a:close/>
              </a:path>
              <a:path w="58420" h="79375">
                <a:moveTo>
                  <a:pt x="56387" y="44196"/>
                </a:moveTo>
                <a:lnTo>
                  <a:pt x="56387" y="45720"/>
                </a:lnTo>
                <a:lnTo>
                  <a:pt x="54863" y="45720"/>
                </a:lnTo>
                <a:lnTo>
                  <a:pt x="54863" y="47244"/>
                </a:lnTo>
                <a:lnTo>
                  <a:pt x="53339" y="48768"/>
                </a:lnTo>
                <a:lnTo>
                  <a:pt x="57912" y="48768"/>
                </a:lnTo>
                <a:lnTo>
                  <a:pt x="57912" y="45720"/>
                </a:lnTo>
                <a:lnTo>
                  <a:pt x="56387" y="44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1033272" y="950975"/>
            <a:ext cx="5736590" cy="338455"/>
          </a:xfrm>
          <a:custGeom>
            <a:avLst/>
            <a:gdLst/>
            <a:ahLst/>
            <a:cxnLst/>
            <a:rect l="l" t="t" r="r" b="b"/>
            <a:pathLst>
              <a:path w="5736590" h="338455">
                <a:moveTo>
                  <a:pt x="0" y="0"/>
                </a:moveTo>
                <a:lnTo>
                  <a:pt x="5736335" y="0"/>
                </a:lnTo>
                <a:lnTo>
                  <a:pt x="5736335" y="338327"/>
                </a:lnTo>
                <a:lnTo>
                  <a:pt x="0" y="338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1027175" y="946403"/>
            <a:ext cx="5747385" cy="349250"/>
          </a:xfrm>
          <a:custGeom>
            <a:avLst/>
            <a:gdLst/>
            <a:ahLst/>
            <a:cxnLst/>
            <a:rect l="l" t="t" r="r" b="b"/>
            <a:pathLst>
              <a:path w="5747384" h="349250">
                <a:moveTo>
                  <a:pt x="0" y="348995"/>
                </a:moveTo>
                <a:lnTo>
                  <a:pt x="5747003" y="348995"/>
                </a:lnTo>
                <a:lnTo>
                  <a:pt x="5747003" y="0"/>
                </a:lnTo>
                <a:lnTo>
                  <a:pt x="0" y="0"/>
                </a:lnTo>
                <a:lnTo>
                  <a:pt x="0" y="348995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 txBox="1"/>
          <p:nvPr/>
        </p:nvSpPr>
        <p:spPr>
          <a:xfrm>
            <a:off x="1020521" y="906208"/>
            <a:ext cx="1875155" cy="3143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115"/>
              </a:lnSpc>
              <a:spcBef>
                <a:spcPts val="130"/>
              </a:spcBef>
            </a:pPr>
            <a:r>
              <a:rPr dirty="0" sz="1000" spc="5">
                <a:latin typeface="Times New Roman"/>
                <a:cs typeface="Times New Roman"/>
              </a:rPr>
              <a:t>Applied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Mathematics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dirty="0" sz="1000" spc="20">
                <a:latin typeface="Times New Roman"/>
                <a:cs typeface="Times New Roman"/>
              </a:rPr>
              <a:t>Computer </a:t>
            </a:r>
            <a:r>
              <a:rPr dirty="0" sz="1000" spc="-5">
                <a:latin typeface="Times New Roman"/>
                <a:cs typeface="Times New Roman"/>
              </a:rPr>
              <a:t>Engineering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Department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6209267" y="1037272"/>
            <a:ext cx="48450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25">
                <a:latin typeface="Times New Roman"/>
                <a:cs typeface="Times New Roman"/>
              </a:rPr>
              <a:t>Lec.</a:t>
            </a:r>
            <a:r>
              <a:rPr dirty="0" sz="1000" spc="25">
                <a:latin typeface="Times New Roman"/>
                <a:cs typeface="Times New Roman"/>
              </a:rPr>
              <a:t>O</a:t>
            </a:r>
            <a:r>
              <a:rPr dirty="0" sz="1000" spc="30">
                <a:latin typeface="Times New Roman"/>
                <a:cs typeface="Times New Roman"/>
              </a:rPr>
              <a:t>ne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0051" y="153619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26791" y="153619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10511" y="2065019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54807" y="2065019"/>
            <a:ext cx="0" cy="483234"/>
          </a:xfrm>
          <a:custGeom>
            <a:avLst/>
            <a:gdLst/>
            <a:ahLst/>
            <a:cxnLst/>
            <a:rect l="l" t="t" r="r" b="b"/>
            <a:pathLst>
              <a:path w="0" h="483235">
                <a:moveTo>
                  <a:pt x="0" y="0"/>
                </a:moveTo>
                <a:lnTo>
                  <a:pt x="0" y="4831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95272" y="2043683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 h="0">
                <a:moveTo>
                  <a:pt x="0" y="0"/>
                </a:moveTo>
                <a:lnTo>
                  <a:pt x="8762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68167" y="1845564"/>
            <a:ext cx="1400555" cy="425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5320" y="2043683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5" h="0">
                <a:moveTo>
                  <a:pt x="0" y="0"/>
                </a:moveTo>
                <a:lnTo>
                  <a:pt x="10226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84519" y="2043683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53555" y="2106167"/>
            <a:ext cx="83820" cy="1234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21323" y="2106167"/>
            <a:ext cx="70103" cy="1264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50864" y="1848611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5" h="125094">
                <a:moveTo>
                  <a:pt x="48768" y="121920"/>
                </a:moveTo>
                <a:lnTo>
                  <a:pt x="3048" y="121920"/>
                </a:lnTo>
                <a:lnTo>
                  <a:pt x="3048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5" h="125094">
                <a:moveTo>
                  <a:pt x="33527" y="13716"/>
                </a:moveTo>
                <a:lnTo>
                  <a:pt x="13715" y="13716"/>
                </a:lnTo>
                <a:lnTo>
                  <a:pt x="16763" y="16764"/>
                </a:lnTo>
                <a:lnTo>
                  <a:pt x="16763" y="22860"/>
                </a:lnTo>
                <a:lnTo>
                  <a:pt x="18287" y="28956"/>
                </a:lnTo>
                <a:lnTo>
                  <a:pt x="18287" y="109728"/>
                </a:lnTo>
                <a:lnTo>
                  <a:pt x="16763" y="114300"/>
                </a:lnTo>
                <a:lnTo>
                  <a:pt x="16763" y="118872"/>
                </a:lnTo>
                <a:lnTo>
                  <a:pt x="13715" y="120396"/>
                </a:lnTo>
                <a:lnTo>
                  <a:pt x="12191" y="121920"/>
                </a:lnTo>
                <a:lnTo>
                  <a:pt x="39624" y="121920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3716"/>
                </a:lnTo>
                <a:close/>
              </a:path>
              <a:path w="48895" h="125094">
                <a:moveTo>
                  <a:pt x="33527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9144" y="13716"/>
                </a:lnTo>
                <a:lnTo>
                  <a:pt x="33527" y="1371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28588" y="1851660"/>
            <a:ext cx="76200" cy="1234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21679" y="1848611"/>
            <a:ext cx="70104" cy="126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01055" y="2106167"/>
            <a:ext cx="77724" cy="1264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38928" y="2106167"/>
            <a:ext cx="80772" cy="1234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03647" y="2106167"/>
            <a:ext cx="68579" cy="1264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28844" y="1848611"/>
            <a:ext cx="74675" cy="1264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78908" y="1848611"/>
            <a:ext cx="71627" cy="1264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49723" y="1848611"/>
            <a:ext cx="70103" cy="1264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90800" y="2368295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2672" y="120396"/>
                </a:moveTo>
                <a:lnTo>
                  <a:pt x="6095" y="120396"/>
                </a:lnTo>
                <a:lnTo>
                  <a:pt x="1524" y="121920"/>
                </a:lnTo>
                <a:lnTo>
                  <a:pt x="1524" y="124968"/>
                </a:lnTo>
                <a:lnTo>
                  <a:pt x="48768" y="124968"/>
                </a:lnTo>
                <a:lnTo>
                  <a:pt x="48768" y="121920"/>
                </a:lnTo>
                <a:lnTo>
                  <a:pt x="42672" y="120396"/>
                </a:lnTo>
                <a:close/>
              </a:path>
              <a:path w="48894" h="125094">
                <a:moveTo>
                  <a:pt x="32004" y="15239"/>
                </a:moveTo>
                <a:lnTo>
                  <a:pt x="12192" y="15239"/>
                </a:lnTo>
                <a:lnTo>
                  <a:pt x="13716" y="16763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15824"/>
                </a:lnTo>
                <a:lnTo>
                  <a:pt x="12192" y="120396"/>
                </a:lnTo>
                <a:lnTo>
                  <a:pt x="38100" y="120396"/>
                </a:lnTo>
                <a:lnTo>
                  <a:pt x="36575" y="118872"/>
                </a:lnTo>
                <a:lnTo>
                  <a:pt x="35051" y="118872"/>
                </a:lnTo>
                <a:lnTo>
                  <a:pt x="32004" y="115824"/>
                </a:lnTo>
                <a:lnTo>
                  <a:pt x="32004" y="15239"/>
                </a:lnTo>
                <a:close/>
              </a:path>
              <a:path w="48894" h="125094">
                <a:moveTo>
                  <a:pt x="32004" y="0"/>
                </a:moveTo>
                <a:lnTo>
                  <a:pt x="28956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5239"/>
                </a:lnTo>
                <a:lnTo>
                  <a:pt x="32004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55292" y="2368295"/>
            <a:ext cx="80771" cy="1249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55164" y="2090927"/>
            <a:ext cx="70104" cy="1280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80260" y="2090927"/>
            <a:ext cx="80771" cy="12649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59735" y="1840992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4195" y="120396"/>
                </a:moveTo>
                <a:lnTo>
                  <a:pt x="13715" y="120396"/>
                </a:lnTo>
                <a:lnTo>
                  <a:pt x="9143" y="121919"/>
                </a:lnTo>
                <a:lnTo>
                  <a:pt x="3047" y="121919"/>
                </a:lnTo>
                <a:lnTo>
                  <a:pt x="3047" y="124967"/>
                </a:lnTo>
                <a:lnTo>
                  <a:pt x="48768" y="124967"/>
                </a:lnTo>
                <a:lnTo>
                  <a:pt x="48768" y="121919"/>
                </a:lnTo>
                <a:lnTo>
                  <a:pt x="44195" y="120396"/>
                </a:lnTo>
                <a:close/>
              </a:path>
              <a:path w="48894" h="125094">
                <a:moveTo>
                  <a:pt x="33527" y="15239"/>
                </a:moveTo>
                <a:lnTo>
                  <a:pt x="15239" y="15239"/>
                </a:lnTo>
                <a:lnTo>
                  <a:pt x="18287" y="18287"/>
                </a:lnTo>
                <a:lnTo>
                  <a:pt x="18287" y="19811"/>
                </a:lnTo>
                <a:lnTo>
                  <a:pt x="19812" y="22859"/>
                </a:lnTo>
                <a:lnTo>
                  <a:pt x="19812" y="114300"/>
                </a:lnTo>
                <a:lnTo>
                  <a:pt x="18287" y="115824"/>
                </a:lnTo>
                <a:lnTo>
                  <a:pt x="18287" y="117348"/>
                </a:lnTo>
                <a:lnTo>
                  <a:pt x="15239" y="120396"/>
                </a:lnTo>
                <a:lnTo>
                  <a:pt x="38100" y="120396"/>
                </a:lnTo>
                <a:lnTo>
                  <a:pt x="35051" y="117348"/>
                </a:lnTo>
                <a:lnTo>
                  <a:pt x="35051" y="114300"/>
                </a:lnTo>
                <a:lnTo>
                  <a:pt x="33527" y="111251"/>
                </a:lnTo>
                <a:lnTo>
                  <a:pt x="33527" y="15239"/>
                </a:lnTo>
                <a:close/>
              </a:path>
              <a:path w="48894" h="125094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8287"/>
                </a:lnTo>
                <a:lnTo>
                  <a:pt x="6095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58339" y="1840992"/>
            <a:ext cx="70104" cy="1264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25623" y="1563624"/>
            <a:ext cx="68580" cy="1280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59864" y="1563624"/>
            <a:ext cx="70104" cy="1280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49908" y="1959864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1"/>
                </a:lnTo>
                <a:lnTo>
                  <a:pt x="12191" y="13715"/>
                </a:lnTo>
                <a:lnTo>
                  <a:pt x="15239" y="16763"/>
                </a:lnTo>
                <a:lnTo>
                  <a:pt x="18287" y="21335"/>
                </a:lnTo>
                <a:lnTo>
                  <a:pt x="21335" y="27431"/>
                </a:lnTo>
                <a:lnTo>
                  <a:pt x="22859" y="32003"/>
                </a:lnTo>
                <a:lnTo>
                  <a:pt x="25907" y="36575"/>
                </a:lnTo>
                <a:lnTo>
                  <a:pt x="27431" y="42671"/>
                </a:lnTo>
                <a:lnTo>
                  <a:pt x="28955" y="51815"/>
                </a:lnTo>
                <a:lnTo>
                  <a:pt x="30718" y="59197"/>
                </a:lnTo>
                <a:lnTo>
                  <a:pt x="31622" y="67436"/>
                </a:lnTo>
                <a:lnTo>
                  <a:pt x="31896" y="74675"/>
                </a:lnTo>
                <a:lnTo>
                  <a:pt x="31956" y="95107"/>
                </a:lnTo>
                <a:lnTo>
                  <a:pt x="31622" y="104012"/>
                </a:lnTo>
                <a:lnTo>
                  <a:pt x="21455" y="141827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1"/>
                </a:lnTo>
                <a:lnTo>
                  <a:pt x="49220" y="97893"/>
                </a:lnTo>
                <a:lnTo>
                  <a:pt x="50291" y="83819"/>
                </a:lnTo>
                <a:lnTo>
                  <a:pt x="49744" y="74675"/>
                </a:lnTo>
                <a:lnTo>
                  <a:pt x="34480" y="30098"/>
                </a:lnTo>
                <a:lnTo>
                  <a:pt x="6572" y="36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406652" y="1959864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7" y="0"/>
                </a:moveTo>
                <a:lnTo>
                  <a:pt x="13715" y="33527"/>
                </a:lnTo>
                <a:lnTo>
                  <a:pt x="642" y="70389"/>
                </a:lnTo>
                <a:lnTo>
                  <a:pt x="0" y="83819"/>
                </a:lnTo>
                <a:lnTo>
                  <a:pt x="309" y="93606"/>
                </a:lnTo>
                <a:lnTo>
                  <a:pt x="14859" y="137540"/>
                </a:lnTo>
                <a:lnTo>
                  <a:pt x="42838" y="163972"/>
                </a:lnTo>
                <a:lnTo>
                  <a:pt x="48767" y="167639"/>
                </a:lnTo>
                <a:lnTo>
                  <a:pt x="48767" y="164591"/>
                </a:lnTo>
                <a:lnTo>
                  <a:pt x="44195" y="160019"/>
                </a:lnTo>
                <a:lnTo>
                  <a:pt x="38100" y="155447"/>
                </a:lnTo>
                <a:lnTo>
                  <a:pt x="35051" y="152400"/>
                </a:lnTo>
                <a:lnTo>
                  <a:pt x="19811" y="117347"/>
                </a:lnTo>
                <a:lnTo>
                  <a:pt x="16763" y="82295"/>
                </a:lnTo>
                <a:lnTo>
                  <a:pt x="17049" y="73390"/>
                </a:lnTo>
                <a:lnTo>
                  <a:pt x="17906" y="64770"/>
                </a:lnTo>
                <a:lnTo>
                  <a:pt x="19335" y="56149"/>
                </a:lnTo>
                <a:lnTo>
                  <a:pt x="21335" y="47243"/>
                </a:lnTo>
                <a:lnTo>
                  <a:pt x="22764" y="40171"/>
                </a:lnTo>
                <a:lnTo>
                  <a:pt x="42671" y="7619"/>
                </a:lnTo>
                <a:lnTo>
                  <a:pt x="48767" y="4571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82055" y="2078735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9624" y="7620"/>
                </a:moveTo>
                <a:lnTo>
                  <a:pt x="22860" y="7620"/>
                </a:lnTo>
                <a:lnTo>
                  <a:pt x="28956" y="10668"/>
                </a:lnTo>
                <a:lnTo>
                  <a:pt x="32004" y="13716"/>
                </a:lnTo>
                <a:lnTo>
                  <a:pt x="33528" y="18288"/>
                </a:lnTo>
                <a:lnTo>
                  <a:pt x="33528" y="28956"/>
                </a:lnTo>
                <a:lnTo>
                  <a:pt x="30480" y="33528"/>
                </a:lnTo>
                <a:lnTo>
                  <a:pt x="25908" y="41148"/>
                </a:lnTo>
                <a:lnTo>
                  <a:pt x="21002" y="46910"/>
                </a:lnTo>
                <a:lnTo>
                  <a:pt x="15239" y="52959"/>
                </a:lnTo>
                <a:lnTo>
                  <a:pt x="8334" y="59578"/>
                </a:lnTo>
                <a:lnTo>
                  <a:pt x="0" y="67056"/>
                </a:lnTo>
                <a:lnTo>
                  <a:pt x="0" y="70104"/>
                </a:lnTo>
                <a:lnTo>
                  <a:pt x="41148" y="70104"/>
                </a:lnTo>
                <a:lnTo>
                  <a:pt x="44196" y="60960"/>
                </a:lnTo>
                <a:lnTo>
                  <a:pt x="12192" y="60960"/>
                </a:lnTo>
                <a:lnTo>
                  <a:pt x="13716" y="59436"/>
                </a:lnTo>
                <a:lnTo>
                  <a:pt x="39624" y="28956"/>
                </a:lnTo>
                <a:lnTo>
                  <a:pt x="41148" y="24384"/>
                </a:lnTo>
                <a:lnTo>
                  <a:pt x="42672" y="21336"/>
                </a:lnTo>
                <a:lnTo>
                  <a:pt x="42672" y="12192"/>
                </a:lnTo>
                <a:lnTo>
                  <a:pt x="41148" y="9144"/>
                </a:lnTo>
                <a:lnTo>
                  <a:pt x="39624" y="7620"/>
                </a:lnTo>
                <a:close/>
              </a:path>
              <a:path w="45720" h="70485">
                <a:moveTo>
                  <a:pt x="45720" y="56388"/>
                </a:moveTo>
                <a:lnTo>
                  <a:pt x="42672" y="56388"/>
                </a:lnTo>
                <a:lnTo>
                  <a:pt x="42672" y="57912"/>
                </a:lnTo>
                <a:lnTo>
                  <a:pt x="39624" y="60960"/>
                </a:lnTo>
                <a:lnTo>
                  <a:pt x="44196" y="60960"/>
                </a:lnTo>
                <a:lnTo>
                  <a:pt x="45720" y="56388"/>
                </a:lnTo>
                <a:close/>
              </a:path>
              <a:path w="45720" h="70485">
                <a:moveTo>
                  <a:pt x="27432" y="0"/>
                </a:moveTo>
                <a:lnTo>
                  <a:pt x="18288" y="0"/>
                </a:lnTo>
                <a:lnTo>
                  <a:pt x="12192" y="1524"/>
                </a:lnTo>
                <a:lnTo>
                  <a:pt x="9144" y="4572"/>
                </a:lnTo>
                <a:lnTo>
                  <a:pt x="6096" y="9144"/>
                </a:lnTo>
                <a:lnTo>
                  <a:pt x="3048" y="12192"/>
                </a:lnTo>
                <a:lnTo>
                  <a:pt x="1524" y="18288"/>
                </a:lnTo>
                <a:lnTo>
                  <a:pt x="4572" y="18288"/>
                </a:lnTo>
                <a:lnTo>
                  <a:pt x="7620" y="12192"/>
                </a:lnTo>
                <a:lnTo>
                  <a:pt x="16764" y="7620"/>
                </a:lnTo>
                <a:lnTo>
                  <a:pt x="39624" y="7620"/>
                </a:lnTo>
                <a:lnTo>
                  <a:pt x="36576" y="4572"/>
                </a:lnTo>
                <a:lnTo>
                  <a:pt x="32004" y="1524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64379" y="2078735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5">
                <a:moveTo>
                  <a:pt x="38100" y="7620"/>
                </a:moveTo>
                <a:lnTo>
                  <a:pt x="22860" y="7620"/>
                </a:lnTo>
                <a:lnTo>
                  <a:pt x="24384" y="9144"/>
                </a:lnTo>
                <a:lnTo>
                  <a:pt x="27432" y="10668"/>
                </a:lnTo>
                <a:lnTo>
                  <a:pt x="30480" y="13716"/>
                </a:lnTo>
                <a:lnTo>
                  <a:pt x="32004" y="18288"/>
                </a:lnTo>
                <a:lnTo>
                  <a:pt x="32004" y="28956"/>
                </a:lnTo>
                <a:lnTo>
                  <a:pt x="28956" y="33528"/>
                </a:lnTo>
                <a:lnTo>
                  <a:pt x="24384" y="41148"/>
                </a:lnTo>
                <a:lnTo>
                  <a:pt x="20145" y="46910"/>
                </a:lnTo>
                <a:lnTo>
                  <a:pt x="14477" y="52959"/>
                </a:lnTo>
                <a:lnTo>
                  <a:pt x="0" y="67056"/>
                </a:lnTo>
                <a:lnTo>
                  <a:pt x="0" y="70104"/>
                </a:lnTo>
                <a:lnTo>
                  <a:pt x="39624" y="70104"/>
                </a:lnTo>
                <a:lnTo>
                  <a:pt x="43687" y="60960"/>
                </a:lnTo>
                <a:lnTo>
                  <a:pt x="10668" y="60960"/>
                </a:lnTo>
                <a:lnTo>
                  <a:pt x="12192" y="59436"/>
                </a:lnTo>
                <a:lnTo>
                  <a:pt x="38100" y="28956"/>
                </a:lnTo>
                <a:lnTo>
                  <a:pt x="39624" y="24384"/>
                </a:lnTo>
                <a:lnTo>
                  <a:pt x="41148" y="21336"/>
                </a:lnTo>
                <a:lnTo>
                  <a:pt x="41148" y="12192"/>
                </a:lnTo>
                <a:lnTo>
                  <a:pt x="39624" y="9144"/>
                </a:lnTo>
                <a:lnTo>
                  <a:pt x="38100" y="7620"/>
                </a:lnTo>
                <a:close/>
              </a:path>
              <a:path w="45720" h="70485">
                <a:moveTo>
                  <a:pt x="45720" y="56388"/>
                </a:moveTo>
                <a:lnTo>
                  <a:pt x="44196" y="56388"/>
                </a:lnTo>
                <a:lnTo>
                  <a:pt x="42672" y="57912"/>
                </a:lnTo>
                <a:lnTo>
                  <a:pt x="41148" y="57912"/>
                </a:lnTo>
                <a:lnTo>
                  <a:pt x="39624" y="59436"/>
                </a:lnTo>
                <a:lnTo>
                  <a:pt x="39624" y="60960"/>
                </a:lnTo>
                <a:lnTo>
                  <a:pt x="43687" y="60960"/>
                </a:lnTo>
                <a:lnTo>
                  <a:pt x="45720" y="56388"/>
                </a:lnTo>
                <a:close/>
              </a:path>
              <a:path w="45720" h="70485">
                <a:moveTo>
                  <a:pt x="25908" y="0"/>
                </a:moveTo>
                <a:lnTo>
                  <a:pt x="16764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9144"/>
                </a:lnTo>
                <a:lnTo>
                  <a:pt x="1524" y="12192"/>
                </a:lnTo>
                <a:lnTo>
                  <a:pt x="1524" y="18288"/>
                </a:lnTo>
                <a:lnTo>
                  <a:pt x="3048" y="18288"/>
                </a:lnTo>
                <a:lnTo>
                  <a:pt x="6096" y="12192"/>
                </a:lnTo>
                <a:lnTo>
                  <a:pt x="15240" y="7620"/>
                </a:lnTo>
                <a:lnTo>
                  <a:pt x="38100" y="7620"/>
                </a:lnTo>
                <a:lnTo>
                  <a:pt x="35052" y="4572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17920" y="218312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87211" y="218312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18276" y="19270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9740" y="202463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9740" y="2058161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62371" y="218312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044440" y="2188464"/>
            <a:ext cx="7620" cy="41275"/>
          </a:xfrm>
          <a:custGeom>
            <a:avLst/>
            <a:gdLst/>
            <a:ahLst/>
            <a:cxnLst/>
            <a:rect l="l" t="t" r="r" b="b"/>
            <a:pathLst>
              <a:path w="7620" h="41275">
                <a:moveTo>
                  <a:pt x="7620" y="0"/>
                </a:moveTo>
                <a:lnTo>
                  <a:pt x="0" y="0"/>
                </a:lnTo>
                <a:lnTo>
                  <a:pt x="0" y="41147"/>
                </a:lnTo>
                <a:lnTo>
                  <a:pt x="7620" y="41147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00244" y="21838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44440" y="2135123"/>
            <a:ext cx="7620" cy="44450"/>
          </a:xfrm>
          <a:custGeom>
            <a:avLst/>
            <a:gdLst/>
            <a:ahLst/>
            <a:cxnLst/>
            <a:rect l="l" t="t" r="r" b="b"/>
            <a:pathLst>
              <a:path w="7620" h="44450">
                <a:moveTo>
                  <a:pt x="7620" y="0"/>
                </a:moveTo>
                <a:lnTo>
                  <a:pt x="0" y="0"/>
                </a:lnTo>
                <a:lnTo>
                  <a:pt x="0" y="44196"/>
                </a:lnTo>
                <a:lnTo>
                  <a:pt x="7620" y="44196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669535" y="218312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91684" y="19270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44796" y="192709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20540" y="202463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320540" y="205892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24911" y="202463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24911" y="20589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56688" y="244525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943100" y="216941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27148" y="191795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53539" y="202463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653539" y="20589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117335" y="2145792"/>
            <a:ext cx="67055" cy="8686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705855" y="2145792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7620" y="57911"/>
                </a:moveTo>
                <a:lnTo>
                  <a:pt x="4572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4572" y="83819"/>
                </a:lnTo>
                <a:lnTo>
                  <a:pt x="44958" y="83819"/>
                </a:lnTo>
                <a:lnTo>
                  <a:pt x="48768" y="82296"/>
                </a:lnTo>
                <a:lnTo>
                  <a:pt x="22860" y="82296"/>
                </a:lnTo>
                <a:lnTo>
                  <a:pt x="18288" y="80772"/>
                </a:lnTo>
                <a:lnTo>
                  <a:pt x="9144" y="71627"/>
                </a:lnTo>
                <a:lnTo>
                  <a:pt x="7620" y="65531"/>
                </a:lnTo>
                <a:lnTo>
                  <a:pt x="7620" y="57911"/>
                </a:lnTo>
                <a:close/>
              </a:path>
              <a:path w="67310" h="86994">
                <a:moveTo>
                  <a:pt x="44958" y="83819"/>
                </a:moveTo>
                <a:lnTo>
                  <a:pt x="7620" y="83819"/>
                </a:lnTo>
                <a:lnTo>
                  <a:pt x="10668" y="85343"/>
                </a:lnTo>
                <a:lnTo>
                  <a:pt x="16764" y="86867"/>
                </a:lnTo>
                <a:lnTo>
                  <a:pt x="33528" y="86867"/>
                </a:lnTo>
                <a:lnTo>
                  <a:pt x="41148" y="85343"/>
                </a:lnTo>
                <a:lnTo>
                  <a:pt x="44958" y="83819"/>
                </a:lnTo>
                <a:close/>
              </a:path>
              <a:path w="67310" h="86994">
                <a:moveTo>
                  <a:pt x="45720" y="0"/>
                </a:moveTo>
                <a:lnTo>
                  <a:pt x="33528" y="0"/>
                </a:lnTo>
                <a:lnTo>
                  <a:pt x="27432" y="3048"/>
                </a:lnTo>
                <a:lnTo>
                  <a:pt x="22860" y="7619"/>
                </a:lnTo>
                <a:lnTo>
                  <a:pt x="16764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0668" y="35051"/>
                </a:lnTo>
                <a:lnTo>
                  <a:pt x="19812" y="44196"/>
                </a:lnTo>
                <a:lnTo>
                  <a:pt x="35052" y="53339"/>
                </a:lnTo>
                <a:lnTo>
                  <a:pt x="41148" y="57911"/>
                </a:lnTo>
                <a:lnTo>
                  <a:pt x="45720" y="62483"/>
                </a:lnTo>
                <a:lnTo>
                  <a:pt x="45720" y="70103"/>
                </a:lnTo>
                <a:lnTo>
                  <a:pt x="42672" y="76200"/>
                </a:lnTo>
                <a:lnTo>
                  <a:pt x="36576" y="82296"/>
                </a:lnTo>
                <a:lnTo>
                  <a:pt x="48768" y="82296"/>
                </a:lnTo>
                <a:lnTo>
                  <a:pt x="57912" y="70103"/>
                </a:lnTo>
                <a:lnTo>
                  <a:pt x="59436" y="62483"/>
                </a:lnTo>
                <a:lnTo>
                  <a:pt x="60317" y="55887"/>
                </a:lnTo>
                <a:lnTo>
                  <a:pt x="58483" y="49720"/>
                </a:lnTo>
                <a:lnTo>
                  <a:pt x="54078" y="43838"/>
                </a:lnTo>
                <a:lnTo>
                  <a:pt x="47244" y="38100"/>
                </a:lnTo>
                <a:lnTo>
                  <a:pt x="35052" y="33527"/>
                </a:lnTo>
                <a:lnTo>
                  <a:pt x="28956" y="30479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27432" y="12191"/>
                </a:lnTo>
                <a:lnTo>
                  <a:pt x="28956" y="9143"/>
                </a:lnTo>
                <a:lnTo>
                  <a:pt x="32004" y="7619"/>
                </a:lnTo>
                <a:lnTo>
                  <a:pt x="36576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7912" y="4572"/>
                </a:lnTo>
                <a:lnTo>
                  <a:pt x="56388" y="3048"/>
                </a:lnTo>
                <a:lnTo>
                  <a:pt x="53340" y="3048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7310" h="86994">
                <a:moveTo>
                  <a:pt x="65772" y="6096"/>
                </a:moveTo>
                <a:lnTo>
                  <a:pt x="45720" y="6096"/>
                </a:lnTo>
                <a:lnTo>
                  <a:pt x="50292" y="7619"/>
                </a:lnTo>
                <a:lnTo>
                  <a:pt x="51816" y="10667"/>
                </a:lnTo>
                <a:lnTo>
                  <a:pt x="54864" y="13715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0960" y="3048"/>
                </a:lnTo>
                <a:lnTo>
                  <a:pt x="59436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914644" y="1888235"/>
            <a:ext cx="68579" cy="868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98135" y="2145792"/>
            <a:ext cx="67055" cy="8686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486655" y="2145792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10" h="86994">
                <a:moveTo>
                  <a:pt x="9144" y="57911"/>
                </a:moveTo>
                <a:lnTo>
                  <a:pt x="6096" y="57911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3819"/>
                </a:lnTo>
                <a:lnTo>
                  <a:pt x="44958" y="83819"/>
                </a:lnTo>
                <a:lnTo>
                  <a:pt x="48768" y="82296"/>
                </a:lnTo>
                <a:lnTo>
                  <a:pt x="22860" y="82296"/>
                </a:lnTo>
                <a:lnTo>
                  <a:pt x="18288" y="80772"/>
                </a:lnTo>
                <a:lnTo>
                  <a:pt x="13716" y="76200"/>
                </a:lnTo>
                <a:lnTo>
                  <a:pt x="10668" y="71627"/>
                </a:lnTo>
                <a:lnTo>
                  <a:pt x="9144" y="65531"/>
                </a:lnTo>
                <a:lnTo>
                  <a:pt x="9144" y="57911"/>
                </a:lnTo>
                <a:close/>
              </a:path>
              <a:path w="67310" h="86994">
                <a:moveTo>
                  <a:pt x="44958" y="83819"/>
                </a:moveTo>
                <a:lnTo>
                  <a:pt x="9144" y="83819"/>
                </a:lnTo>
                <a:lnTo>
                  <a:pt x="10668" y="85343"/>
                </a:lnTo>
                <a:lnTo>
                  <a:pt x="16764" y="86867"/>
                </a:lnTo>
                <a:lnTo>
                  <a:pt x="33528" y="86867"/>
                </a:lnTo>
                <a:lnTo>
                  <a:pt x="41148" y="85343"/>
                </a:lnTo>
                <a:lnTo>
                  <a:pt x="44958" y="83819"/>
                </a:lnTo>
                <a:close/>
              </a:path>
              <a:path w="67310" h="86994">
                <a:moveTo>
                  <a:pt x="45720" y="0"/>
                </a:moveTo>
                <a:lnTo>
                  <a:pt x="33528" y="0"/>
                </a:lnTo>
                <a:lnTo>
                  <a:pt x="28956" y="3048"/>
                </a:lnTo>
                <a:lnTo>
                  <a:pt x="16764" y="12191"/>
                </a:lnTo>
                <a:lnTo>
                  <a:pt x="13716" y="16763"/>
                </a:lnTo>
                <a:lnTo>
                  <a:pt x="12192" y="24383"/>
                </a:lnTo>
                <a:lnTo>
                  <a:pt x="10668" y="30479"/>
                </a:lnTo>
                <a:lnTo>
                  <a:pt x="10668" y="35051"/>
                </a:lnTo>
                <a:lnTo>
                  <a:pt x="19812" y="44196"/>
                </a:lnTo>
                <a:lnTo>
                  <a:pt x="28956" y="48767"/>
                </a:lnTo>
                <a:lnTo>
                  <a:pt x="41148" y="57911"/>
                </a:lnTo>
                <a:lnTo>
                  <a:pt x="45720" y="62483"/>
                </a:lnTo>
                <a:lnTo>
                  <a:pt x="45720" y="70103"/>
                </a:lnTo>
                <a:lnTo>
                  <a:pt x="42672" y="76200"/>
                </a:lnTo>
                <a:lnTo>
                  <a:pt x="36576" y="82296"/>
                </a:lnTo>
                <a:lnTo>
                  <a:pt x="48768" y="82296"/>
                </a:lnTo>
                <a:lnTo>
                  <a:pt x="54864" y="76200"/>
                </a:lnTo>
                <a:lnTo>
                  <a:pt x="57912" y="70103"/>
                </a:lnTo>
                <a:lnTo>
                  <a:pt x="59436" y="62483"/>
                </a:lnTo>
                <a:lnTo>
                  <a:pt x="60317" y="55887"/>
                </a:lnTo>
                <a:lnTo>
                  <a:pt x="58483" y="49720"/>
                </a:lnTo>
                <a:lnTo>
                  <a:pt x="54078" y="43838"/>
                </a:lnTo>
                <a:lnTo>
                  <a:pt x="47244" y="38100"/>
                </a:lnTo>
                <a:lnTo>
                  <a:pt x="35052" y="33527"/>
                </a:lnTo>
                <a:lnTo>
                  <a:pt x="30480" y="30479"/>
                </a:lnTo>
                <a:lnTo>
                  <a:pt x="27432" y="27431"/>
                </a:lnTo>
                <a:lnTo>
                  <a:pt x="25908" y="24383"/>
                </a:lnTo>
                <a:lnTo>
                  <a:pt x="24384" y="22859"/>
                </a:lnTo>
                <a:lnTo>
                  <a:pt x="24384" y="15239"/>
                </a:lnTo>
                <a:lnTo>
                  <a:pt x="30480" y="9143"/>
                </a:lnTo>
                <a:lnTo>
                  <a:pt x="36576" y="6096"/>
                </a:lnTo>
                <a:lnTo>
                  <a:pt x="65772" y="6096"/>
                </a:lnTo>
                <a:lnTo>
                  <a:pt x="66093" y="4572"/>
                </a:lnTo>
                <a:lnTo>
                  <a:pt x="57912" y="4572"/>
                </a:lnTo>
                <a:lnTo>
                  <a:pt x="56388" y="3048"/>
                </a:lnTo>
                <a:lnTo>
                  <a:pt x="54864" y="3048"/>
                </a:lnTo>
                <a:lnTo>
                  <a:pt x="48768" y="1524"/>
                </a:lnTo>
                <a:lnTo>
                  <a:pt x="45720" y="0"/>
                </a:lnTo>
                <a:close/>
              </a:path>
              <a:path w="67310" h="86994">
                <a:moveTo>
                  <a:pt x="65772" y="6096"/>
                </a:moveTo>
                <a:lnTo>
                  <a:pt x="45720" y="6096"/>
                </a:lnTo>
                <a:lnTo>
                  <a:pt x="50292" y="7619"/>
                </a:lnTo>
                <a:lnTo>
                  <a:pt x="56388" y="13715"/>
                </a:lnTo>
                <a:lnTo>
                  <a:pt x="57912" y="19811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6994">
                <a:moveTo>
                  <a:pt x="67056" y="0"/>
                </a:moveTo>
                <a:lnTo>
                  <a:pt x="64008" y="0"/>
                </a:lnTo>
                <a:lnTo>
                  <a:pt x="62484" y="1524"/>
                </a:lnTo>
                <a:lnTo>
                  <a:pt x="62484" y="3048"/>
                </a:lnTo>
                <a:lnTo>
                  <a:pt x="60960" y="3048"/>
                </a:lnTo>
                <a:lnTo>
                  <a:pt x="59436" y="4572"/>
                </a:lnTo>
                <a:lnTo>
                  <a:pt x="66093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42688" y="1888235"/>
            <a:ext cx="68579" cy="868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353055" y="2409444"/>
            <a:ext cx="68580" cy="8686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40992" y="2133600"/>
            <a:ext cx="67056" cy="8686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225039" y="1882139"/>
            <a:ext cx="67056" cy="8686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6755" y="2002535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09" h="88900">
                <a:moveTo>
                  <a:pt x="44703" y="85344"/>
                </a:moveTo>
                <a:lnTo>
                  <a:pt x="9143" y="85344"/>
                </a:lnTo>
                <a:lnTo>
                  <a:pt x="12191" y="86868"/>
                </a:lnTo>
                <a:lnTo>
                  <a:pt x="18287" y="86868"/>
                </a:lnTo>
                <a:lnTo>
                  <a:pt x="22859" y="88392"/>
                </a:lnTo>
                <a:lnTo>
                  <a:pt x="35052" y="88392"/>
                </a:lnTo>
                <a:lnTo>
                  <a:pt x="42671" y="86868"/>
                </a:lnTo>
                <a:lnTo>
                  <a:pt x="44703" y="85344"/>
                </a:lnTo>
                <a:close/>
              </a:path>
              <a:path w="67309" h="88900">
                <a:moveTo>
                  <a:pt x="9143" y="57912"/>
                </a:moveTo>
                <a:lnTo>
                  <a:pt x="6096" y="57912"/>
                </a:lnTo>
                <a:lnTo>
                  <a:pt x="0" y="86868"/>
                </a:lnTo>
                <a:lnTo>
                  <a:pt x="4571" y="86868"/>
                </a:lnTo>
                <a:lnTo>
                  <a:pt x="6096" y="85344"/>
                </a:lnTo>
                <a:lnTo>
                  <a:pt x="44703" y="85344"/>
                </a:lnTo>
                <a:lnTo>
                  <a:pt x="46735" y="83820"/>
                </a:lnTo>
                <a:lnTo>
                  <a:pt x="22859" y="83820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7912"/>
                </a:lnTo>
                <a:close/>
              </a:path>
              <a:path w="67309" h="88900">
                <a:moveTo>
                  <a:pt x="45719" y="0"/>
                </a:moveTo>
                <a:lnTo>
                  <a:pt x="36575" y="0"/>
                </a:lnTo>
                <a:lnTo>
                  <a:pt x="28956" y="3048"/>
                </a:lnTo>
                <a:lnTo>
                  <a:pt x="22859" y="7620"/>
                </a:lnTo>
                <a:lnTo>
                  <a:pt x="18287" y="12192"/>
                </a:lnTo>
                <a:lnTo>
                  <a:pt x="15240" y="18288"/>
                </a:lnTo>
                <a:lnTo>
                  <a:pt x="12191" y="30480"/>
                </a:lnTo>
                <a:lnTo>
                  <a:pt x="12191" y="35052"/>
                </a:lnTo>
                <a:lnTo>
                  <a:pt x="15240" y="38100"/>
                </a:lnTo>
                <a:lnTo>
                  <a:pt x="16763" y="41148"/>
                </a:lnTo>
                <a:lnTo>
                  <a:pt x="21335" y="44196"/>
                </a:lnTo>
                <a:lnTo>
                  <a:pt x="36575" y="53340"/>
                </a:lnTo>
                <a:lnTo>
                  <a:pt x="42671" y="57912"/>
                </a:lnTo>
                <a:lnTo>
                  <a:pt x="45719" y="64008"/>
                </a:lnTo>
                <a:lnTo>
                  <a:pt x="47243" y="65532"/>
                </a:lnTo>
                <a:lnTo>
                  <a:pt x="44196" y="74675"/>
                </a:lnTo>
                <a:lnTo>
                  <a:pt x="44196" y="77724"/>
                </a:lnTo>
                <a:lnTo>
                  <a:pt x="41147" y="79248"/>
                </a:lnTo>
                <a:lnTo>
                  <a:pt x="38100" y="82296"/>
                </a:lnTo>
                <a:lnTo>
                  <a:pt x="33528" y="83820"/>
                </a:lnTo>
                <a:lnTo>
                  <a:pt x="46735" y="83820"/>
                </a:lnTo>
                <a:lnTo>
                  <a:pt x="54863" y="77724"/>
                </a:lnTo>
                <a:lnTo>
                  <a:pt x="59435" y="70104"/>
                </a:lnTo>
                <a:lnTo>
                  <a:pt x="60959" y="64008"/>
                </a:lnTo>
                <a:lnTo>
                  <a:pt x="61817" y="56578"/>
                </a:lnTo>
                <a:lnTo>
                  <a:pt x="59816" y="50292"/>
                </a:lnTo>
                <a:lnTo>
                  <a:pt x="54959" y="45148"/>
                </a:lnTo>
                <a:lnTo>
                  <a:pt x="47243" y="41148"/>
                </a:lnTo>
                <a:lnTo>
                  <a:pt x="36575" y="33528"/>
                </a:lnTo>
                <a:lnTo>
                  <a:pt x="30480" y="30480"/>
                </a:lnTo>
                <a:lnTo>
                  <a:pt x="25907" y="25908"/>
                </a:lnTo>
                <a:lnTo>
                  <a:pt x="24384" y="22860"/>
                </a:lnTo>
                <a:lnTo>
                  <a:pt x="24384" y="18288"/>
                </a:lnTo>
                <a:lnTo>
                  <a:pt x="27431" y="12192"/>
                </a:lnTo>
                <a:lnTo>
                  <a:pt x="30480" y="9144"/>
                </a:lnTo>
                <a:lnTo>
                  <a:pt x="33528" y="7620"/>
                </a:lnTo>
                <a:lnTo>
                  <a:pt x="38100" y="6096"/>
                </a:lnTo>
                <a:lnTo>
                  <a:pt x="66093" y="6096"/>
                </a:lnTo>
                <a:lnTo>
                  <a:pt x="66334" y="4572"/>
                </a:lnTo>
                <a:lnTo>
                  <a:pt x="57912" y="4572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  <a:path w="67309" h="88900">
                <a:moveTo>
                  <a:pt x="66093" y="6096"/>
                </a:moveTo>
                <a:lnTo>
                  <a:pt x="47243" y="6096"/>
                </a:lnTo>
                <a:lnTo>
                  <a:pt x="50291" y="7620"/>
                </a:lnTo>
                <a:lnTo>
                  <a:pt x="54863" y="10668"/>
                </a:lnTo>
                <a:lnTo>
                  <a:pt x="57912" y="15240"/>
                </a:lnTo>
                <a:lnTo>
                  <a:pt x="59435" y="19812"/>
                </a:lnTo>
                <a:lnTo>
                  <a:pt x="59435" y="28956"/>
                </a:lnTo>
                <a:lnTo>
                  <a:pt x="62484" y="28956"/>
                </a:lnTo>
                <a:lnTo>
                  <a:pt x="66093" y="6096"/>
                </a:lnTo>
                <a:close/>
              </a:path>
              <a:path w="67309" h="88900">
                <a:moveTo>
                  <a:pt x="67056" y="0"/>
                </a:moveTo>
                <a:lnTo>
                  <a:pt x="65531" y="0"/>
                </a:lnTo>
                <a:lnTo>
                  <a:pt x="64007" y="1524"/>
                </a:lnTo>
                <a:lnTo>
                  <a:pt x="64007" y="3048"/>
                </a:lnTo>
                <a:lnTo>
                  <a:pt x="62484" y="3048"/>
                </a:lnTo>
                <a:lnTo>
                  <a:pt x="62484" y="4572"/>
                </a:lnTo>
                <a:lnTo>
                  <a:pt x="66334" y="4572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55775" y="1965960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39624" y="118872"/>
                </a:moveTo>
                <a:lnTo>
                  <a:pt x="4571" y="118872"/>
                </a:lnTo>
                <a:lnTo>
                  <a:pt x="1524" y="120396"/>
                </a:lnTo>
                <a:lnTo>
                  <a:pt x="0" y="123444"/>
                </a:lnTo>
                <a:lnTo>
                  <a:pt x="44196" y="123444"/>
                </a:lnTo>
                <a:lnTo>
                  <a:pt x="44196" y="120396"/>
                </a:lnTo>
                <a:lnTo>
                  <a:pt x="39624" y="118872"/>
                </a:lnTo>
                <a:close/>
              </a:path>
              <a:path w="152400" h="123825">
                <a:moveTo>
                  <a:pt x="94722" y="68580"/>
                </a:moveTo>
                <a:lnTo>
                  <a:pt x="74676" y="68580"/>
                </a:lnTo>
                <a:lnTo>
                  <a:pt x="88392" y="100584"/>
                </a:lnTo>
                <a:lnTo>
                  <a:pt x="91440" y="106680"/>
                </a:lnTo>
                <a:lnTo>
                  <a:pt x="91440" y="108204"/>
                </a:lnTo>
                <a:lnTo>
                  <a:pt x="92964" y="109728"/>
                </a:lnTo>
                <a:lnTo>
                  <a:pt x="91440" y="111251"/>
                </a:lnTo>
                <a:lnTo>
                  <a:pt x="91440" y="114300"/>
                </a:lnTo>
                <a:lnTo>
                  <a:pt x="88392" y="117348"/>
                </a:lnTo>
                <a:lnTo>
                  <a:pt x="86868" y="117348"/>
                </a:lnTo>
                <a:lnTo>
                  <a:pt x="85343" y="118872"/>
                </a:lnTo>
                <a:lnTo>
                  <a:pt x="82296" y="118872"/>
                </a:lnTo>
                <a:lnTo>
                  <a:pt x="79248" y="120396"/>
                </a:lnTo>
                <a:lnTo>
                  <a:pt x="77724" y="123444"/>
                </a:lnTo>
                <a:lnTo>
                  <a:pt x="129540" y="123444"/>
                </a:lnTo>
                <a:lnTo>
                  <a:pt x="131064" y="120396"/>
                </a:lnTo>
                <a:lnTo>
                  <a:pt x="121920" y="117348"/>
                </a:lnTo>
                <a:lnTo>
                  <a:pt x="115824" y="111251"/>
                </a:lnTo>
                <a:lnTo>
                  <a:pt x="111252" y="103632"/>
                </a:lnTo>
                <a:lnTo>
                  <a:pt x="106680" y="94488"/>
                </a:lnTo>
                <a:lnTo>
                  <a:pt x="94722" y="68580"/>
                </a:lnTo>
                <a:close/>
              </a:path>
              <a:path w="152400" h="123825">
                <a:moveTo>
                  <a:pt x="76200" y="4572"/>
                </a:moveTo>
                <a:lnTo>
                  <a:pt x="35052" y="4572"/>
                </a:lnTo>
                <a:lnTo>
                  <a:pt x="38100" y="6096"/>
                </a:lnTo>
                <a:lnTo>
                  <a:pt x="42671" y="9144"/>
                </a:lnTo>
                <a:lnTo>
                  <a:pt x="47243" y="10668"/>
                </a:lnTo>
                <a:lnTo>
                  <a:pt x="50292" y="18288"/>
                </a:lnTo>
                <a:lnTo>
                  <a:pt x="56387" y="27432"/>
                </a:lnTo>
                <a:lnTo>
                  <a:pt x="71628" y="62484"/>
                </a:lnTo>
                <a:lnTo>
                  <a:pt x="36576" y="99060"/>
                </a:lnTo>
                <a:lnTo>
                  <a:pt x="30480" y="103632"/>
                </a:lnTo>
                <a:lnTo>
                  <a:pt x="25908" y="108204"/>
                </a:lnTo>
                <a:lnTo>
                  <a:pt x="16764" y="114300"/>
                </a:lnTo>
                <a:lnTo>
                  <a:pt x="7620" y="118872"/>
                </a:lnTo>
                <a:lnTo>
                  <a:pt x="36576" y="118872"/>
                </a:lnTo>
                <a:lnTo>
                  <a:pt x="36576" y="117348"/>
                </a:lnTo>
                <a:lnTo>
                  <a:pt x="35052" y="115824"/>
                </a:lnTo>
                <a:lnTo>
                  <a:pt x="35052" y="109728"/>
                </a:lnTo>
                <a:lnTo>
                  <a:pt x="36576" y="108204"/>
                </a:lnTo>
                <a:lnTo>
                  <a:pt x="36576" y="106680"/>
                </a:lnTo>
                <a:lnTo>
                  <a:pt x="38100" y="105156"/>
                </a:lnTo>
                <a:lnTo>
                  <a:pt x="41148" y="100584"/>
                </a:lnTo>
                <a:lnTo>
                  <a:pt x="74676" y="68580"/>
                </a:lnTo>
                <a:lnTo>
                  <a:pt x="94722" y="68580"/>
                </a:lnTo>
                <a:lnTo>
                  <a:pt x="88392" y="54864"/>
                </a:lnTo>
                <a:lnTo>
                  <a:pt x="94488" y="48768"/>
                </a:lnTo>
                <a:lnTo>
                  <a:pt x="85343" y="48768"/>
                </a:lnTo>
                <a:lnTo>
                  <a:pt x="73152" y="19812"/>
                </a:lnTo>
                <a:lnTo>
                  <a:pt x="70104" y="15240"/>
                </a:lnTo>
                <a:lnTo>
                  <a:pt x="70104" y="9144"/>
                </a:lnTo>
                <a:lnTo>
                  <a:pt x="71628" y="7620"/>
                </a:lnTo>
                <a:lnTo>
                  <a:pt x="74676" y="6096"/>
                </a:lnTo>
                <a:lnTo>
                  <a:pt x="76200" y="4572"/>
                </a:lnTo>
                <a:close/>
              </a:path>
              <a:path w="152400" h="123825">
                <a:moveTo>
                  <a:pt x="146304" y="4572"/>
                </a:moveTo>
                <a:lnTo>
                  <a:pt x="117348" y="4572"/>
                </a:lnTo>
                <a:lnTo>
                  <a:pt x="118872" y="6096"/>
                </a:lnTo>
                <a:lnTo>
                  <a:pt x="120396" y="6096"/>
                </a:lnTo>
                <a:lnTo>
                  <a:pt x="120396" y="9144"/>
                </a:lnTo>
                <a:lnTo>
                  <a:pt x="121920" y="9144"/>
                </a:lnTo>
                <a:lnTo>
                  <a:pt x="120396" y="10668"/>
                </a:lnTo>
                <a:lnTo>
                  <a:pt x="120396" y="12192"/>
                </a:lnTo>
                <a:lnTo>
                  <a:pt x="118872" y="13716"/>
                </a:lnTo>
                <a:lnTo>
                  <a:pt x="118872" y="15240"/>
                </a:lnTo>
                <a:lnTo>
                  <a:pt x="85343" y="48768"/>
                </a:lnTo>
                <a:lnTo>
                  <a:pt x="94488" y="48768"/>
                </a:lnTo>
                <a:lnTo>
                  <a:pt x="126492" y="16764"/>
                </a:lnTo>
                <a:lnTo>
                  <a:pt x="129540" y="12192"/>
                </a:lnTo>
                <a:lnTo>
                  <a:pt x="132587" y="10668"/>
                </a:lnTo>
                <a:lnTo>
                  <a:pt x="137160" y="9144"/>
                </a:lnTo>
                <a:lnTo>
                  <a:pt x="146304" y="4572"/>
                </a:lnTo>
                <a:close/>
              </a:path>
              <a:path w="152400" h="123825">
                <a:moveTo>
                  <a:pt x="83820" y="0"/>
                </a:moveTo>
                <a:lnTo>
                  <a:pt x="28956" y="0"/>
                </a:lnTo>
                <a:lnTo>
                  <a:pt x="27432" y="4572"/>
                </a:lnTo>
                <a:lnTo>
                  <a:pt x="83820" y="4572"/>
                </a:lnTo>
                <a:lnTo>
                  <a:pt x="83820" y="0"/>
                </a:lnTo>
                <a:close/>
              </a:path>
              <a:path w="152400" h="123825">
                <a:moveTo>
                  <a:pt x="152400" y="0"/>
                </a:moveTo>
                <a:lnTo>
                  <a:pt x="109728" y="0"/>
                </a:lnTo>
                <a:lnTo>
                  <a:pt x="108204" y="4572"/>
                </a:lnTo>
                <a:lnTo>
                  <a:pt x="152400" y="4572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95272" y="2712720"/>
            <a:ext cx="915923" cy="42214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906267" y="290626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07664" y="2906267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1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66744" y="2970276"/>
            <a:ext cx="82295" cy="12496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166872" y="29702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4">
                <a:moveTo>
                  <a:pt x="48767" y="121920"/>
                </a:moveTo>
                <a:lnTo>
                  <a:pt x="3047" y="121920"/>
                </a:lnTo>
                <a:lnTo>
                  <a:pt x="3047" y="124968"/>
                </a:lnTo>
                <a:lnTo>
                  <a:pt x="48767" y="124968"/>
                </a:lnTo>
                <a:lnTo>
                  <a:pt x="48767" y="121920"/>
                </a:lnTo>
                <a:close/>
              </a:path>
              <a:path w="48894" h="125094">
                <a:moveTo>
                  <a:pt x="38100" y="120396"/>
                </a:moveTo>
                <a:lnTo>
                  <a:pt x="10667" y="120396"/>
                </a:lnTo>
                <a:lnTo>
                  <a:pt x="7619" y="121920"/>
                </a:lnTo>
                <a:lnTo>
                  <a:pt x="42671" y="121920"/>
                </a:lnTo>
                <a:lnTo>
                  <a:pt x="38100" y="120396"/>
                </a:lnTo>
                <a:close/>
              </a:path>
              <a:path w="48894" h="125094">
                <a:moveTo>
                  <a:pt x="32003" y="13716"/>
                </a:moveTo>
                <a:lnTo>
                  <a:pt x="13715" y="13716"/>
                </a:lnTo>
                <a:lnTo>
                  <a:pt x="13715" y="15240"/>
                </a:lnTo>
                <a:lnTo>
                  <a:pt x="16763" y="18288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09727"/>
                </a:lnTo>
                <a:lnTo>
                  <a:pt x="16763" y="114300"/>
                </a:lnTo>
                <a:lnTo>
                  <a:pt x="16763" y="115824"/>
                </a:lnTo>
                <a:lnTo>
                  <a:pt x="15239" y="117348"/>
                </a:lnTo>
                <a:lnTo>
                  <a:pt x="15239" y="118872"/>
                </a:lnTo>
                <a:lnTo>
                  <a:pt x="12191" y="120396"/>
                </a:lnTo>
                <a:lnTo>
                  <a:pt x="36575" y="120396"/>
                </a:lnTo>
                <a:lnTo>
                  <a:pt x="33527" y="117348"/>
                </a:lnTo>
                <a:lnTo>
                  <a:pt x="33527" y="115824"/>
                </a:lnTo>
                <a:lnTo>
                  <a:pt x="32003" y="114300"/>
                </a:lnTo>
                <a:lnTo>
                  <a:pt x="32003" y="13716"/>
                </a:lnTo>
                <a:close/>
              </a:path>
              <a:path w="48894" h="125094">
                <a:moveTo>
                  <a:pt x="32003" y="0"/>
                </a:moveTo>
                <a:lnTo>
                  <a:pt x="28955" y="0"/>
                </a:lnTo>
                <a:lnTo>
                  <a:pt x="0" y="13716"/>
                </a:lnTo>
                <a:lnTo>
                  <a:pt x="1523" y="16764"/>
                </a:lnTo>
                <a:lnTo>
                  <a:pt x="7619" y="13716"/>
                </a:lnTo>
                <a:lnTo>
                  <a:pt x="32003" y="13716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549908" y="282397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0685" y="12215"/>
                </a:lnTo>
                <a:lnTo>
                  <a:pt x="15239" y="18287"/>
                </a:lnTo>
                <a:lnTo>
                  <a:pt x="18287" y="21335"/>
                </a:lnTo>
                <a:lnTo>
                  <a:pt x="21335" y="25907"/>
                </a:lnTo>
                <a:lnTo>
                  <a:pt x="22859" y="32003"/>
                </a:lnTo>
                <a:lnTo>
                  <a:pt x="25907" y="36575"/>
                </a:lnTo>
                <a:lnTo>
                  <a:pt x="28955" y="51816"/>
                </a:lnTo>
                <a:lnTo>
                  <a:pt x="30718" y="59864"/>
                </a:lnTo>
                <a:lnTo>
                  <a:pt x="31622" y="68199"/>
                </a:lnTo>
                <a:lnTo>
                  <a:pt x="31956" y="77104"/>
                </a:lnTo>
                <a:lnTo>
                  <a:pt x="32003" y="86868"/>
                </a:lnTo>
                <a:lnTo>
                  <a:pt x="31742" y="95107"/>
                </a:lnTo>
                <a:lnTo>
                  <a:pt x="24003" y="135826"/>
                </a:lnTo>
                <a:lnTo>
                  <a:pt x="16763" y="147827"/>
                </a:lnTo>
                <a:lnTo>
                  <a:pt x="13715" y="155448"/>
                </a:lnTo>
                <a:lnTo>
                  <a:pt x="7619" y="160020"/>
                </a:lnTo>
                <a:lnTo>
                  <a:pt x="0" y="164592"/>
                </a:lnTo>
                <a:lnTo>
                  <a:pt x="0" y="167639"/>
                </a:lnTo>
                <a:lnTo>
                  <a:pt x="36575" y="135635"/>
                </a:lnTo>
                <a:lnTo>
                  <a:pt x="47934" y="97274"/>
                </a:lnTo>
                <a:lnTo>
                  <a:pt x="48767" y="83820"/>
                </a:lnTo>
                <a:lnTo>
                  <a:pt x="48458" y="74009"/>
                </a:lnTo>
                <a:lnTo>
                  <a:pt x="34480" y="30099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406652" y="2823972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7" y="0"/>
                </a:moveTo>
                <a:lnTo>
                  <a:pt x="13715" y="33527"/>
                </a:lnTo>
                <a:lnTo>
                  <a:pt x="642" y="70389"/>
                </a:lnTo>
                <a:lnTo>
                  <a:pt x="0" y="83820"/>
                </a:lnTo>
                <a:lnTo>
                  <a:pt x="309" y="93178"/>
                </a:lnTo>
                <a:lnTo>
                  <a:pt x="14859" y="137541"/>
                </a:lnTo>
                <a:lnTo>
                  <a:pt x="42195" y="164187"/>
                </a:lnTo>
                <a:lnTo>
                  <a:pt x="48767" y="167639"/>
                </a:lnTo>
                <a:lnTo>
                  <a:pt x="48767" y="164592"/>
                </a:lnTo>
                <a:lnTo>
                  <a:pt x="42671" y="160020"/>
                </a:lnTo>
                <a:lnTo>
                  <a:pt x="38100" y="156972"/>
                </a:lnTo>
                <a:lnTo>
                  <a:pt x="33528" y="150875"/>
                </a:lnTo>
                <a:lnTo>
                  <a:pt x="18692" y="108442"/>
                </a:lnTo>
                <a:lnTo>
                  <a:pt x="16763" y="82296"/>
                </a:lnTo>
                <a:lnTo>
                  <a:pt x="17049" y="72747"/>
                </a:lnTo>
                <a:lnTo>
                  <a:pt x="17906" y="64198"/>
                </a:lnTo>
                <a:lnTo>
                  <a:pt x="19335" y="55935"/>
                </a:lnTo>
                <a:lnTo>
                  <a:pt x="21335" y="47244"/>
                </a:lnTo>
                <a:lnTo>
                  <a:pt x="22764" y="39552"/>
                </a:lnTo>
                <a:lnTo>
                  <a:pt x="43981" y="6762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531108" y="304723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11652" y="29093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268979" y="29047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11652" y="285750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80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073907" y="3052572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031235" y="304800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073907" y="3000755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80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761488" y="28887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61488" y="29215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653539" y="288874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653539" y="29215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427476" y="3009900"/>
            <a:ext cx="68579" cy="8839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532632" y="2715767"/>
            <a:ext cx="123443" cy="12192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926079" y="3009900"/>
            <a:ext cx="67056" cy="8839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022092" y="2712720"/>
            <a:ext cx="131063" cy="12496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475232" y="2868167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4">
                <a:moveTo>
                  <a:pt x="10668" y="56387"/>
                </a:moveTo>
                <a:lnTo>
                  <a:pt x="7620" y="56387"/>
                </a:lnTo>
                <a:lnTo>
                  <a:pt x="0" y="86867"/>
                </a:lnTo>
                <a:lnTo>
                  <a:pt x="3048" y="86867"/>
                </a:lnTo>
                <a:lnTo>
                  <a:pt x="4571" y="83820"/>
                </a:lnTo>
                <a:lnTo>
                  <a:pt x="45719" y="83820"/>
                </a:lnTo>
                <a:lnTo>
                  <a:pt x="47243" y="82296"/>
                </a:lnTo>
                <a:lnTo>
                  <a:pt x="24384" y="82296"/>
                </a:lnTo>
                <a:lnTo>
                  <a:pt x="19812" y="79248"/>
                </a:lnTo>
                <a:lnTo>
                  <a:pt x="16764" y="74675"/>
                </a:lnTo>
                <a:lnTo>
                  <a:pt x="12192" y="70103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4">
                <a:moveTo>
                  <a:pt x="45719" y="83820"/>
                </a:moveTo>
                <a:lnTo>
                  <a:pt x="12192" y="83820"/>
                </a:lnTo>
                <a:lnTo>
                  <a:pt x="19812" y="86867"/>
                </a:lnTo>
                <a:lnTo>
                  <a:pt x="36576" y="86867"/>
                </a:lnTo>
                <a:lnTo>
                  <a:pt x="44196" y="85343"/>
                </a:lnTo>
                <a:lnTo>
                  <a:pt x="45719" y="83820"/>
                </a:lnTo>
                <a:close/>
              </a:path>
              <a:path w="68580" h="86994">
                <a:moveTo>
                  <a:pt x="50292" y="0"/>
                </a:moveTo>
                <a:lnTo>
                  <a:pt x="36576" y="0"/>
                </a:lnTo>
                <a:lnTo>
                  <a:pt x="28956" y="1524"/>
                </a:lnTo>
                <a:lnTo>
                  <a:pt x="19812" y="10667"/>
                </a:lnTo>
                <a:lnTo>
                  <a:pt x="15240" y="16763"/>
                </a:lnTo>
                <a:lnTo>
                  <a:pt x="12192" y="28955"/>
                </a:lnTo>
                <a:lnTo>
                  <a:pt x="13715" y="33527"/>
                </a:lnTo>
                <a:lnTo>
                  <a:pt x="16764" y="39624"/>
                </a:lnTo>
                <a:lnTo>
                  <a:pt x="22859" y="44196"/>
                </a:lnTo>
                <a:lnTo>
                  <a:pt x="38100" y="51815"/>
                </a:lnTo>
                <a:lnTo>
                  <a:pt x="45720" y="59435"/>
                </a:lnTo>
                <a:lnTo>
                  <a:pt x="47243" y="62483"/>
                </a:lnTo>
                <a:lnTo>
                  <a:pt x="47243" y="68579"/>
                </a:lnTo>
                <a:lnTo>
                  <a:pt x="45720" y="71627"/>
                </a:lnTo>
                <a:lnTo>
                  <a:pt x="45720" y="74675"/>
                </a:lnTo>
                <a:lnTo>
                  <a:pt x="41148" y="77724"/>
                </a:lnTo>
                <a:lnTo>
                  <a:pt x="38100" y="80772"/>
                </a:lnTo>
                <a:lnTo>
                  <a:pt x="35052" y="82296"/>
                </a:lnTo>
                <a:lnTo>
                  <a:pt x="47243" y="82296"/>
                </a:lnTo>
                <a:lnTo>
                  <a:pt x="48768" y="80772"/>
                </a:lnTo>
                <a:lnTo>
                  <a:pt x="56387" y="74675"/>
                </a:lnTo>
                <a:lnTo>
                  <a:pt x="60959" y="68579"/>
                </a:lnTo>
                <a:lnTo>
                  <a:pt x="62484" y="62483"/>
                </a:lnTo>
                <a:lnTo>
                  <a:pt x="62484" y="55244"/>
                </a:lnTo>
                <a:lnTo>
                  <a:pt x="60198" y="49148"/>
                </a:lnTo>
                <a:lnTo>
                  <a:pt x="55626" y="43624"/>
                </a:lnTo>
                <a:lnTo>
                  <a:pt x="48768" y="38100"/>
                </a:lnTo>
                <a:lnTo>
                  <a:pt x="36576" y="32003"/>
                </a:lnTo>
                <a:lnTo>
                  <a:pt x="27431" y="25907"/>
                </a:lnTo>
                <a:lnTo>
                  <a:pt x="27431" y="22859"/>
                </a:lnTo>
                <a:lnTo>
                  <a:pt x="25908" y="22859"/>
                </a:lnTo>
                <a:lnTo>
                  <a:pt x="24384" y="19811"/>
                </a:lnTo>
                <a:lnTo>
                  <a:pt x="25908" y="15239"/>
                </a:lnTo>
                <a:lnTo>
                  <a:pt x="25908" y="13715"/>
                </a:lnTo>
                <a:lnTo>
                  <a:pt x="27431" y="10667"/>
                </a:lnTo>
                <a:lnTo>
                  <a:pt x="32004" y="7620"/>
                </a:lnTo>
                <a:lnTo>
                  <a:pt x="38100" y="4572"/>
                </a:lnTo>
                <a:lnTo>
                  <a:pt x="67818" y="4572"/>
                </a:lnTo>
                <a:lnTo>
                  <a:pt x="68072" y="3048"/>
                </a:lnTo>
                <a:lnTo>
                  <a:pt x="60959" y="3048"/>
                </a:lnTo>
                <a:lnTo>
                  <a:pt x="57912" y="1524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4">
                <a:moveTo>
                  <a:pt x="67818" y="4572"/>
                </a:moveTo>
                <a:lnTo>
                  <a:pt x="47243" y="4572"/>
                </a:lnTo>
                <a:lnTo>
                  <a:pt x="51815" y="6096"/>
                </a:lnTo>
                <a:lnTo>
                  <a:pt x="57912" y="12191"/>
                </a:lnTo>
                <a:lnTo>
                  <a:pt x="60959" y="27431"/>
                </a:lnTo>
                <a:lnTo>
                  <a:pt x="64008" y="27431"/>
                </a:lnTo>
                <a:lnTo>
                  <a:pt x="67818" y="4572"/>
                </a:lnTo>
                <a:close/>
              </a:path>
              <a:path w="68580" h="86994">
                <a:moveTo>
                  <a:pt x="68580" y="0"/>
                </a:moveTo>
                <a:lnTo>
                  <a:pt x="65531" y="0"/>
                </a:lnTo>
                <a:lnTo>
                  <a:pt x="64008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807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255775" y="2830067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44196" y="118872"/>
                </a:moveTo>
                <a:lnTo>
                  <a:pt x="0" y="118872"/>
                </a:lnTo>
                <a:lnTo>
                  <a:pt x="0" y="123443"/>
                </a:lnTo>
                <a:lnTo>
                  <a:pt x="42671" y="123443"/>
                </a:lnTo>
                <a:lnTo>
                  <a:pt x="44196" y="118872"/>
                </a:lnTo>
                <a:close/>
              </a:path>
              <a:path w="152400" h="123825">
                <a:moveTo>
                  <a:pt x="129540" y="118872"/>
                </a:moveTo>
                <a:lnTo>
                  <a:pt x="77724" y="118872"/>
                </a:lnTo>
                <a:lnTo>
                  <a:pt x="77724" y="123443"/>
                </a:lnTo>
                <a:lnTo>
                  <a:pt x="129540" y="123443"/>
                </a:lnTo>
                <a:lnTo>
                  <a:pt x="129540" y="118872"/>
                </a:lnTo>
                <a:close/>
              </a:path>
              <a:path w="152400" h="123825">
                <a:moveTo>
                  <a:pt x="83820" y="0"/>
                </a:moveTo>
                <a:lnTo>
                  <a:pt x="27432" y="0"/>
                </a:lnTo>
                <a:lnTo>
                  <a:pt x="27432" y="3048"/>
                </a:lnTo>
                <a:lnTo>
                  <a:pt x="33528" y="4572"/>
                </a:lnTo>
                <a:lnTo>
                  <a:pt x="38100" y="6096"/>
                </a:lnTo>
                <a:lnTo>
                  <a:pt x="41148" y="9143"/>
                </a:lnTo>
                <a:lnTo>
                  <a:pt x="45720" y="12191"/>
                </a:lnTo>
                <a:lnTo>
                  <a:pt x="50292" y="16763"/>
                </a:lnTo>
                <a:lnTo>
                  <a:pt x="54864" y="27431"/>
                </a:lnTo>
                <a:lnTo>
                  <a:pt x="71628" y="62483"/>
                </a:lnTo>
                <a:lnTo>
                  <a:pt x="28956" y="105155"/>
                </a:lnTo>
                <a:lnTo>
                  <a:pt x="19812" y="111251"/>
                </a:lnTo>
                <a:lnTo>
                  <a:pt x="16764" y="112775"/>
                </a:lnTo>
                <a:lnTo>
                  <a:pt x="13715" y="115824"/>
                </a:lnTo>
                <a:lnTo>
                  <a:pt x="9143" y="117348"/>
                </a:lnTo>
                <a:lnTo>
                  <a:pt x="6096" y="118872"/>
                </a:lnTo>
                <a:lnTo>
                  <a:pt x="36576" y="118872"/>
                </a:lnTo>
                <a:lnTo>
                  <a:pt x="33528" y="115824"/>
                </a:lnTo>
                <a:lnTo>
                  <a:pt x="33528" y="111251"/>
                </a:lnTo>
                <a:lnTo>
                  <a:pt x="35052" y="111251"/>
                </a:lnTo>
                <a:lnTo>
                  <a:pt x="35052" y="109727"/>
                </a:lnTo>
                <a:lnTo>
                  <a:pt x="36576" y="108203"/>
                </a:lnTo>
                <a:lnTo>
                  <a:pt x="36576" y="106679"/>
                </a:lnTo>
                <a:lnTo>
                  <a:pt x="74676" y="68579"/>
                </a:lnTo>
                <a:lnTo>
                  <a:pt x="93198" y="68579"/>
                </a:lnTo>
                <a:lnTo>
                  <a:pt x="86868" y="54863"/>
                </a:lnTo>
                <a:lnTo>
                  <a:pt x="93268" y="48767"/>
                </a:lnTo>
                <a:lnTo>
                  <a:pt x="83820" y="48767"/>
                </a:lnTo>
                <a:lnTo>
                  <a:pt x="71628" y="19811"/>
                </a:lnTo>
                <a:lnTo>
                  <a:pt x="70104" y="15239"/>
                </a:lnTo>
                <a:lnTo>
                  <a:pt x="68580" y="13715"/>
                </a:lnTo>
                <a:lnTo>
                  <a:pt x="70104" y="10667"/>
                </a:lnTo>
                <a:lnTo>
                  <a:pt x="70104" y="9143"/>
                </a:lnTo>
                <a:lnTo>
                  <a:pt x="73152" y="6096"/>
                </a:lnTo>
                <a:lnTo>
                  <a:pt x="76200" y="4572"/>
                </a:lnTo>
                <a:lnTo>
                  <a:pt x="79248" y="4572"/>
                </a:lnTo>
                <a:lnTo>
                  <a:pt x="82296" y="3048"/>
                </a:lnTo>
                <a:lnTo>
                  <a:pt x="83820" y="0"/>
                </a:lnTo>
                <a:close/>
              </a:path>
              <a:path w="152400" h="123825">
                <a:moveTo>
                  <a:pt x="93198" y="68579"/>
                </a:moveTo>
                <a:lnTo>
                  <a:pt x="74676" y="68579"/>
                </a:lnTo>
                <a:lnTo>
                  <a:pt x="88392" y="100583"/>
                </a:lnTo>
                <a:lnTo>
                  <a:pt x="89915" y="105155"/>
                </a:lnTo>
                <a:lnTo>
                  <a:pt x="91440" y="106679"/>
                </a:lnTo>
                <a:lnTo>
                  <a:pt x="91440" y="112775"/>
                </a:lnTo>
                <a:lnTo>
                  <a:pt x="88392" y="115824"/>
                </a:lnTo>
                <a:lnTo>
                  <a:pt x="88392" y="117348"/>
                </a:lnTo>
                <a:lnTo>
                  <a:pt x="86868" y="117348"/>
                </a:lnTo>
                <a:lnTo>
                  <a:pt x="85343" y="118872"/>
                </a:lnTo>
                <a:lnTo>
                  <a:pt x="124968" y="118872"/>
                </a:lnTo>
                <a:lnTo>
                  <a:pt x="120396" y="117348"/>
                </a:lnTo>
                <a:lnTo>
                  <a:pt x="114300" y="111251"/>
                </a:lnTo>
                <a:lnTo>
                  <a:pt x="111252" y="105155"/>
                </a:lnTo>
                <a:lnTo>
                  <a:pt x="105156" y="94487"/>
                </a:lnTo>
                <a:lnTo>
                  <a:pt x="93198" y="68579"/>
                </a:lnTo>
                <a:close/>
              </a:path>
              <a:path w="152400" h="123825">
                <a:moveTo>
                  <a:pt x="146304" y="4572"/>
                </a:moveTo>
                <a:lnTo>
                  <a:pt x="117348" y="4572"/>
                </a:lnTo>
                <a:lnTo>
                  <a:pt x="120396" y="7620"/>
                </a:lnTo>
                <a:lnTo>
                  <a:pt x="120396" y="12191"/>
                </a:lnTo>
                <a:lnTo>
                  <a:pt x="118872" y="13715"/>
                </a:lnTo>
                <a:lnTo>
                  <a:pt x="118872" y="15239"/>
                </a:lnTo>
                <a:lnTo>
                  <a:pt x="117348" y="15239"/>
                </a:lnTo>
                <a:lnTo>
                  <a:pt x="83820" y="48767"/>
                </a:lnTo>
                <a:lnTo>
                  <a:pt x="93268" y="48767"/>
                </a:lnTo>
                <a:lnTo>
                  <a:pt x="118872" y="24383"/>
                </a:lnTo>
                <a:lnTo>
                  <a:pt x="124968" y="16763"/>
                </a:lnTo>
                <a:lnTo>
                  <a:pt x="129540" y="13715"/>
                </a:lnTo>
                <a:lnTo>
                  <a:pt x="132587" y="12191"/>
                </a:lnTo>
                <a:lnTo>
                  <a:pt x="135636" y="9143"/>
                </a:lnTo>
                <a:lnTo>
                  <a:pt x="138684" y="7620"/>
                </a:lnTo>
                <a:lnTo>
                  <a:pt x="143256" y="6096"/>
                </a:lnTo>
                <a:lnTo>
                  <a:pt x="146304" y="4572"/>
                </a:lnTo>
                <a:close/>
              </a:path>
              <a:path w="152400" h="123825">
                <a:moveTo>
                  <a:pt x="152400" y="0"/>
                </a:moveTo>
                <a:lnTo>
                  <a:pt x="108204" y="0"/>
                </a:lnTo>
                <a:lnTo>
                  <a:pt x="108204" y="3048"/>
                </a:lnTo>
                <a:lnTo>
                  <a:pt x="112776" y="4572"/>
                </a:lnTo>
                <a:lnTo>
                  <a:pt x="149352" y="4572"/>
                </a:lnTo>
                <a:lnTo>
                  <a:pt x="150876" y="3048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551431" y="3508247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078735" y="3284220"/>
            <a:ext cx="0" cy="443865"/>
          </a:xfrm>
          <a:custGeom>
            <a:avLst/>
            <a:gdLst/>
            <a:ahLst/>
            <a:cxnLst/>
            <a:rect l="l" t="t" r="r" b="b"/>
            <a:pathLst>
              <a:path w="0" h="443864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6123" y="3508247"/>
            <a:ext cx="736600" cy="0"/>
          </a:xfrm>
          <a:custGeom>
            <a:avLst/>
            <a:gdLst/>
            <a:ahLst/>
            <a:cxnLst/>
            <a:rect l="l" t="t" r="r" b="b"/>
            <a:pathLst>
              <a:path w="736600" h="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447288" y="350824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971544" y="3430523"/>
            <a:ext cx="71627" cy="12496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43884" y="3573779"/>
            <a:ext cx="71627" cy="12344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596640" y="3313176"/>
            <a:ext cx="167639" cy="12801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025139" y="3570732"/>
            <a:ext cx="82296" cy="12344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798064" y="3570732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1919"/>
                </a:moveTo>
                <a:lnTo>
                  <a:pt x="3048" y="121919"/>
                </a:lnTo>
                <a:lnTo>
                  <a:pt x="3048" y="123443"/>
                </a:lnTo>
                <a:lnTo>
                  <a:pt x="48768" y="123443"/>
                </a:lnTo>
                <a:lnTo>
                  <a:pt x="48768" y="121919"/>
                </a:lnTo>
                <a:close/>
              </a:path>
              <a:path w="48894" h="123825">
                <a:moveTo>
                  <a:pt x="38100" y="120395"/>
                </a:moveTo>
                <a:lnTo>
                  <a:pt x="10668" y="120395"/>
                </a:lnTo>
                <a:lnTo>
                  <a:pt x="7619" y="121919"/>
                </a:lnTo>
                <a:lnTo>
                  <a:pt x="42672" y="121919"/>
                </a:lnTo>
                <a:lnTo>
                  <a:pt x="38100" y="120395"/>
                </a:lnTo>
                <a:close/>
              </a:path>
              <a:path w="48894" h="123825">
                <a:moveTo>
                  <a:pt x="32004" y="13715"/>
                </a:moveTo>
                <a:lnTo>
                  <a:pt x="13716" y="13715"/>
                </a:lnTo>
                <a:lnTo>
                  <a:pt x="13716" y="15239"/>
                </a:lnTo>
                <a:lnTo>
                  <a:pt x="16763" y="18287"/>
                </a:lnTo>
                <a:lnTo>
                  <a:pt x="16763" y="115823"/>
                </a:lnTo>
                <a:lnTo>
                  <a:pt x="15240" y="117347"/>
                </a:lnTo>
                <a:lnTo>
                  <a:pt x="15240" y="118871"/>
                </a:lnTo>
                <a:lnTo>
                  <a:pt x="12192" y="120395"/>
                </a:lnTo>
                <a:lnTo>
                  <a:pt x="36575" y="120395"/>
                </a:lnTo>
                <a:lnTo>
                  <a:pt x="32004" y="115823"/>
                </a:lnTo>
                <a:lnTo>
                  <a:pt x="32004" y="13715"/>
                </a:lnTo>
                <a:close/>
              </a:path>
              <a:path w="48894" h="123825">
                <a:moveTo>
                  <a:pt x="32004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7619" y="13715"/>
                </a:lnTo>
                <a:lnTo>
                  <a:pt x="32004" y="13715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083051" y="3313176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8768" y="124968"/>
                </a:lnTo>
                <a:lnTo>
                  <a:pt x="48768" y="121920"/>
                </a:lnTo>
                <a:close/>
              </a:path>
              <a:path w="48894" h="125095">
                <a:moveTo>
                  <a:pt x="39624" y="120396"/>
                </a:moveTo>
                <a:lnTo>
                  <a:pt x="12192" y="120396"/>
                </a:lnTo>
                <a:lnTo>
                  <a:pt x="7620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8894" h="125095">
                <a:moveTo>
                  <a:pt x="33528" y="13716"/>
                </a:moveTo>
                <a:lnTo>
                  <a:pt x="13716" y="13716"/>
                </a:lnTo>
                <a:lnTo>
                  <a:pt x="18287" y="18288"/>
                </a:lnTo>
                <a:lnTo>
                  <a:pt x="18287" y="115824"/>
                </a:lnTo>
                <a:lnTo>
                  <a:pt x="13716" y="120396"/>
                </a:lnTo>
                <a:lnTo>
                  <a:pt x="38100" y="120396"/>
                </a:lnTo>
                <a:lnTo>
                  <a:pt x="33528" y="115824"/>
                </a:lnTo>
                <a:lnTo>
                  <a:pt x="33528" y="13716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9143" y="13716"/>
                </a:lnTo>
                <a:lnTo>
                  <a:pt x="33528" y="1371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60776" y="3316223"/>
            <a:ext cx="77724" cy="12496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795016" y="3310128"/>
            <a:ext cx="109727" cy="16764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615183" y="3310128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8" y="0"/>
                </a:moveTo>
                <a:lnTo>
                  <a:pt x="12192" y="33527"/>
                </a:lnTo>
                <a:lnTo>
                  <a:pt x="0" y="83820"/>
                </a:lnTo>
                <a:lnTo>
                  <a:pt x="285" y="92963"/>
                </a:lnTo>
                <a:lnTo>
                  <a:pt x="14097" y="136398"/>
                </a:lnTo>
                <a:lnTo>
                  <a:pt x="42195" y="163972"/>
                </a:lnTo>
                <a:lnTo>
                  <a:pt x="48768" y="167640"/>
                </a:lnTo>
                <a:lnTo>
                  <a:pt x="48768" y="163068"/>
                </a:lnTo>
                <a:lnTo>
                  <a:pt x="42672" y="158496"/>
                </a:lnTo>
                <a:lnTo>
                  <a:pt x="38100" y="153924"/>
                </a:lnTo>
                <a:lnTo>
                  <a:pt x="33528" y="150875"/>
                </a:lnTo>
                <a:lnTo>
                  <a:pt x="28956" y="146303"/>
                </a:lnTo>
                <a:lnTo>
                  <a:pt x="27432" y="141731"/>
                </a:lnTo>
                <a:lnTo>
                  <a:pt x="25908" y="135636"/>
                </a:lnTo>
                <a:lnTo>
                  <a:pt x="22860" y="131064"/>
                </a:lnTo>
                <a:lnTo>
                  <a:pt x="21336" y="124968"/>
                </a:lnTo>
                <a:lnTo>
                  <a:pt x="19812" y="115824"/>
                </a:lnTo>
                <a:lnTo>
                  <a:pt x="18049" y="108442"/>
                </a:lnTo>
                <a:lnTo>
                  <a:pt x="17145" y="100203"/>
                </a:lnTo>
                <a:lnTo>
                  <a:pt x="16871" y="92963"/>
                </a:lnTo>
                <a:lnTo>
                  <a:pt x="16764" y="82296"/>
                </a:lnTo>
                <a:lnTo>
                  <a:pt x="17025" y="72532"/>
                </a:lnTo>
                <a:lnTo>
                  <a:pt x="24574" y="32385"/>
                </a:lnTo>
                <a:lnTo>
                  <a:pt x="48768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28316" y="3313176"/>
            <a:ext cx="68580" cy="128270"/>
          </a:xfrm>
          <a:custGeom>
            <a:avLst/>
            <a:gdLst/>
            <a:ahLst/>
            <a:cxnLst/>
            <a:rect l="l" t="t" r="r" b="b"/>
            <a:pathLst>
              <a:path w="68580" h="128270">
                <a:moveTo>
                  <a:pt x="44195" y="0"/>
                </a:moveTo>
                <a:lnTo>
                  <a:pt x="35051" y="0"/>
                </a:lnTo>
                <a:lnTo>
                  <a:pt x="26931" y="571"/>
                </a:lnTo>
                <a:lnTo>
                  <a:pt x="0" y="21335"/>
                </a:lnTo>
                <a:lnTo>
                  <a:pt x="0" y="35051"/>
                </a:lnTo>
                <a:lnTo>
                  <a:pt x="22859" y="62483"/>
                </a:lnTo>
                <a:lnTo>
                  <a:pt x="17216" y="67913"/>
                </a:lnTo>
                <a:lnTo>
                  <a:pt x="12001" y="72771"/>
                </a:lnTo>
                <a:lnTo>
                  <a:pt x="7643" y="77057"/>
                </a:lnTo>
                <a:lnTo>
                  <a:pt x="4571" y="80772"/>
                </a:lnTo>
                <a:lnTo>
                  <a:pt x="0" y="85344"/>
                </a:lnTo>
                <a:lnTo>
                  <a:pt x="0" y="105155"/>
                </a:lnTo>
                <a:lnTo>
                  <a:pt x="1523" y="109727"/>
                </a:lnTo>
                <a:lnTo>
                  <a:pt x="12739" y="120943"/>
                </a:lnTo>
                <a:lnTo>
                  <a:pt x="18859" y="124777"/>
                </a:lnTo>
                <a:lnTo>
                  <a:pt x="25836" y="127182"/>
                </a:lnTo>
                <a:lnTo>
                  <a:pt x="33527" y="128016"/>
                </a:lnTo>
                <a:lnTo>
                  <a:pt x="41886" y="127420"/>
                </a:lnTo>
                <a:lnTo>
                  <a:pt x="48958" y="125539"/>
                </a:lnTo>
                <a:lnTo>
                  <a:pt x="55173" y="122229"/>
                </a:lnTo>
                <a:lnTo>
                  <a:pt x="55540" y="121920"/>
                </a:lnTo>
                <a:lnTo>
                  <a:pt x="28956" y="121920"/>
                </a:lnTo>
                <a:lnTo>
                  <a:pt x="22859" y="120396"/>
                </a:lnTo>
                <a:lnTo>
                  <a:pt x="19811" y="114300"/>
                </a:lnTo>
                <a:lnTo>
                  <a:pt x="15239" y="109727"/>
                </a:lnTo>
                <a:lnTo>
                  <a:pt x="13715" y="105155"/>
                </a:lnTo>
                <a:lnTo>
                  <a:pt x="13715" y="89916"/>
                </a:lnTo>
                <a:lnTo>
                  <a:pt x="16763" y="80772"/>
                </a:lnTo>
                <a:lnTo>
                  <a:pt x="19811" y="76200"/>
                </a:lnTo>
                <a:lnTo>
                  <a:pt x="22859" y="70103"/>
                </a:lnTo>
                <a:lnTo>
                  <a:pt x="27431" y="67055"/>
                </a:lnTo>
                <a:lnTo>
                  <a:pt x="53678" y="67055"/>
                </a:lnTo>
                <a:lnTo>
                  <a:pt x="42671" y="57912"/>
                </a:lnTo>
                <a:lnTo>
                  <a:pt x="48166" y="53340"/>
                </a:lnTo>
                <a:lnTo>
                  <a:pt x="38100" y="53340"/>
                </a:lnTo>
                <a:lnTo>
                  <a:pt x="22859" y="41148"/>
                </a:lnTo>
                <a:lnTo>
                  <a:pt x="21335" y="38100"/>
                </a:lnTo>
                <a:lnTo>
                  <a:pt x="18287" y="36575"/>
                </a:lnTo>
                <a:lnTo>
                  <a:pt x="16763" y="33527"/>
                </a:lnTo>
                <a:lnTo>
                  <a:pt x="15239" y="28955"/>
                </a:lnTo>
                <a:lnTo>
                  <a:pt x="13715" y="25907"/>
                </a:lnTo>
                <a:lnTo>
                  <a:pt x="13715" y="18288"/>
                </a:lnTo>
                <a:lnTo>
                  <a:pt x="16763" y="13716"/>
                </a:lnTo>
                <a:lnTo>
                  <a:pt x="22859" y="7620"/>
                </a:lnTo>
                <a:lnTo>
                  <a:pt x="27431" y="6096"/>
                </a:lnTo>
                <a:lnTo>
                  <a:pt x="54863" y="6096"/>
                </a:lnTo>
                <a:lnTo>
                  <a:pt x="51815" y="3048"/>
                </a:lnTo>
                <a:lnTo>
                  <a:pt x="44195" y="0"/>
                </a:lnTo>
                <a:close/>
              </a:path>
              <a:path w="68580" h="128270">
                <a:moveTo>
                  <a:pt x="53678" y="67055"/>
                </a:moveTo>
                <a:lnTo>
                  <a:pt x="27431" y="67055"/>
                </a:lnTo>
                <a:lnTo>
                  <a:pt x="36623" y="74509"/>
                </a:lnTo>
                <a:lnTo>
                  <a:pt x="43814" y="80962"/>
                </a:lnTo>
                <a:lnTo>
                  <a:pt x="49291" y="86558"/>
                </a:lnTo>
                <a:lnTo>
                  <a:pt x="53339" y="91440"/>
                </a:lnTo>
                <a:lnTo>
                  <a:pt x="56387" y="94488"/>
                </a:lnTo>
                <a:lnTo>
                  <a:pt x="57911" y="99059"/>
                </a:lnTo>
                <a:lnTo>
                  <a:pt x="57911" y="108203"/>
                </a:lnTo>
                <a:lnTo>
                  <a:pt x="54863" y="112775"/>
                </a:lnTo>
                <a:lnTo>
                  <a:pt x="50291" y="115824"/>
                </a:lnTo>
                <a:lnTo>
                  <a:pt x="47243" y="120396"/>
                </a:lnTo>
                <a:lnTo>
                  <a:pt x="42671" y="121920"/>
                </a:lnTo>
                <a:lnTo>
                  <a:pt x="55540" y="121920"/>
                </a:lnTo>
                <a:lnTo>
                  <a:pt x="60959" y="117348"/>
                </a:lnTo>
                <a:lnTo>
                  <a:pt x="67056" y="111251"/>
                </a:lnTo>
                <a:lnTo>
                  <a:pt x="68579" y="105155"/>
                </a:lnTo>
                <a:lnTo>
                  <a:pt x="68579" y="82296"/>
                </a:lnTo>
                <a:lnTo>
                  <a:pt x="64007" y="76200"/>
                </a:lnTo>
                <a:lnTo>
                  <a:pt x="60031" y="72485"/>
                </a:lnTo>
                <a:lnTo>
                  <a:pt x="55054" y="68198"/>
                </a:lnTo>
                <a:lnTo>
                  <a:pt x="53678" y="67055"/>
                </a:lnTo>
                <a:close/>
              </a:path>
              <a:path w="68580" h="128270">
                <a:moveTo>
                  <a:pt x="54863" y="6096"/>
                </a:moveTo>
                <a:lnTo>
                  <a:pt x="41147" y="6096"/>
                </a:lnTo>
                <a:lnTo>
                  <a:pt x="45719" y="7620"/>
                </a:lnTo>
                <a:lnTo>
                  <a:pt x="51815" y="13716"/>
                </a:lnTo>
                <a:lnTo>
                  <a:pt x="54863" y="18288"/>
                </a:lnTo>
                <a:lnTo>
                  <a:pt x="54863" y="30479"/>
                </a:lnTo>
                <a:lnTo>
                  <a:pt x="53339" y="35051"/>
                </a:lnTo>
                <a:lnTo>
                  <a:pt x="51815" y="38100"/>
                </a:lnTo>
                <a:lnTo>
                  <a:pt x="48767" y="41148"/>
                </a:lnTo>
                <a:lnTo>
                  <a:pt x="45719" y="47244"/>
                </a:lnTo>
                <a:lnTo>
                  <a:pt x="38100" y="53340"/>
                </a:lnTo>
                <a:lnTo>
                  <a:pt x="48166" y="53340"/>
                </a:lnTo>
                <a:lnTo>
                  <a:pt x="49196" y="52482"/>
                </a:lnTo>
                <a:lnTo>
                  <a:pt x="54863" y="47625"/>
                </a:lnTo>
                <a:lnTo>
                  <a:pt x="59388" y="43338"/>
                </a:lnTo>
                <a:lnTo>
                  <a:pt x="62483" y="39624"/>
                </a:lnTo>
                <a:lnTo>
                  <a:pt x="65531" y="36575"/>
                </a:lnTo>
                <a:lnTo>
                  <a:pt x="68579" y="32003"/>
                </a:lnTo>
                <a:lnTo>
                  <a:pt x="68579" y="19812"/>
                </a:lnTo>
                <a:lnTo>
                  <a:pt x="64007" y="13716"/>
                </a:lnTo>
                <a:lnTo>
                  <a:pt x="57911" y="9144"/>
                </a:lnTo>
                <a:lnTo>
                  <a:pt x="54863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889760" y="3570732"/>
            <a:ext cx="83819" cy="123443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92807" y="3313176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5">
                <a:moveTo>
                  <a:pt x="39624" y="120396"/>
                </a:moveTo>
                <a:lnTo>
                  <a:pt x="12192" y="120396"/>
                </a:lnTo>
                <a:lnTo>
                  <a:pt x="7619" y="121920"/>
                </a:lnTo>
                <a:lnTo>
                  <a:pt x="42672" y="121920"/>
                </a:lnTo>
                <a:lnTo>
                  <a:pt x="39624" y="120396"/>
                </a:lnTo>
                <a:close/>
              </a:path>
              <a:path w="47625" h="125095">
                <a:moveTo>
                  <a:pt x="33528" y="13716"/>
                </a:moveTo>
                <a:lnTo>
                  <a:pt x="13716" y="13716"/>
                </a:lnTo>
                <a:lnTo>
                  <a:pt x="16764" y="16764"/>
                </a:lnTo>
                <a:lnTo>
                  <a:pt x="16764" y="117348"/>
                </a:lnTo>
                <a:lnTo>
                  <a:pt x="13716" y="120396"/>
                </a:lnTo>
                <a:lnTo>
                  <a:pt x="38100" y="120396"/>
                </a:lnTo>
                <a:lnTo>
                  <a:pt x="33528" y="115824"/>
                </a:lnTo>
                <a:lnTo>
                  <a:pt x="33528" y="13716"/>
                </a:lnTo>
                <a:close/>
              </a:path>
              <a:path w="47625" h="125095">
                <a:moveTo>
                  <a:pt x="33528" y="0"/>
                </a:moveTo>
                <a:lnTo>
                  <a:pt x="30480" y="0"/>
                </a:lnTo>
                <a:lnTo>
                  <a:pt x="0" y="13716"/>
                </a:lnTo>
                <a:lnTo>
                  <a:pt x="1524" y="16764"/>
                </a:lnTo>
                <a:lnTo>
                  <a:pt x="6096" y="15240"/>
                </a:lnTo>
                <a:lnTo>
                  <a:pt x="9143" y="13716"/>
                </a:lnTo>
                <a:lnTo>
                  <a:pt x="33528" y="1371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970532" y="3316223"/>
            <a:ext cx="77724" cy="12496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62100" y="3313176"/>
            <a:ext cx="71627" cy="12801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76855" y="3666744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5">
                <a:moveTo>
                  <a:pt x="27431" y="67055"/>
                </a:moveTo>
                <a:lnTo>
                  <a:pt x="1524" y="67055"/>
                </a:lnTo>
                <a:lnTo>
                  <a:pt x="1524" y="70103"/>
                </a:lnTo>
                <a:lnTo>
                  <a:pt x="27431" y="70103"/>
                </a:lnTo>
                <a:lnTo>
                  <a:pt x="27431" y="67055"/>
                </a:lnTo>
                <a:close/>
              </a:path>
              <a:path w="27939" h="70485">
                <a:moveTo>
                  <a:pt x="19812" y="6095"/>
                </a:moveTo>
                <a:lnTo>
                  <a:pt x="7619" y="6095"/>
                </a:lnTo>
                <a:lnTo>
                  <a:pt x="7619" y="7619"/>
                </a:lnTo>
                <a:lnTo>
                  <a:pt x="9143" y="7619"/>
                </a:lnTo>
                <a:lnTo>
                  <a:pt x="9143" y="10667"/>
                </a:lnTo>
                <a:lnTo>
                  <a:pt x="10668" y="12191"/>
                </a:lnTo>
                <a:lnTo>
                  <a:pt x="10668" y="64007"/>
                </a:lnTo>
                <a:lnTo>
                  <a:pt x="9143" y="64007"/>
                </a:lnTo>
                <a:lnTo>
                  <a:pt x="9143" y="67055"/>
                </a:lnTo>
                <a:lnTo>
                  <a:pt x="21336" y="67055"/>
                </a:lnTo>
                <a:lnTo>
                  <a:pt x="21336" y="65531"/>
                </a:lnTo>
                <a:lnTo>
                  <a:pt x="19812" y="65531"/>
                </a:lnTo>
                <a:lnTo>
                  <a:pt x="19812" y="6095"/>
                </a:lnTo>
                <a:close/>
              </a:path>
              <a:path w="27939" h="70485">
                <a:moveTo>
                  <a:pt x="19812" y="0"/>
                </a:moveTo>
                <a:lnTo>
                  <a:pt x="16763" y="0"/>
                </a:lnTo>
                <a:lnTo>
                  <a:pt x="0" y="6095"/>
                </a:lnTo>
                <a:lnTo>
                  <a:pt x="0" y="7619"/>
                </a:lnTo>
                <a:lnTo>
                  <a:pt x="3048" y="7619"/>
                </a:lnTo>
                <a:lnTo>
                  <a:pt x="4571" y="6095"/>
                </a:lnTo>
                <a:lnTo>
                  <a:pt x="19812" y="6095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829811" y="348919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29811" y="35219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508247" y="3647694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459479" y="339013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305555" y="3489197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305555" y="35219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889504" y="364769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63951" y="364769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48939" y="339166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674620" y="339166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372867" y="348919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372867" y="35227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754123" y="364769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758695" y="339166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406652" y="348919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406652" y="35227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208276" y="3706367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4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150364" y="3697223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3340" y="4572"/>
                </a:lnTo>
                <a:lnTo>
                  <a:pt x="53340" y="0"/>
                </a:lnTo>
                <a:close/>
              </a:path>
              <a:path w="53339" h="24764">
                <a:moveTo>
                  <a:pt x="53340" y="18287"/>
                </a:moveTo>
                <a:lnTo>
                  <a:pt x="0" y="18287"/>
                </a:lnTo>
                <a:lnTo>
                  <a:pt x="0" y="24384"/>
                </a:lnTo>
                <a:lnTo>
                  <a:pt x="53340" y="24384"/>
                </a:lnTo>
                <a:lnTo>
                  <a:pt x="53340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107692" y="3688079"/>
            <a:ext cx="36830" cy="50800"/>
          </a:xfrm>
          <a:custGeom>
            <a:avLst/>
            <a:gdLst/>
            <a:ahLst/>
            <a:cxnLst/>
            <a:rect l="l" t="t" r="r" b="b"/>
            <a:pathLst>
              <a:path w="36830" h="50800">
                <a:moveTo>
                  <a:pt x="25907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2191" y="4572"/>
                </a:lnTo>
                <a:lnTo>
                  <a:pt x="9143" y="6096"/>
                </a:lnTo>
                <a:lnTo>
                  <a:pt x="7619" y="9144"/>
                </a:lnTo>
                <a:lnTo>
                  <a:pt x="7619" y="13716"/>
                </a:lnTo>
                <a:lnTo>
                  <a:pt x="6095" y="16764"/>
                </a:lnTo>
                <a:lnTo>
                  <a:pt x="6095" y="19812"/>
                </a:lnTo>
                <a:lnTo>
                  <a:pt x="9143" y="22860"/>
                </a:lnTo>
                <a:lnTo>
                  <a:pt x="10668" y="25908"/>
                </a:lnTo>
                <a:lnTo>
                  <a:pt x="19812" y="28956"/>
                </a:lnTo>
                <a:lnTo>
                  <a:pt x="25907" y="35052"/>
                </a:lnTo>
                <a:lnTo>
                  <a:pt x="25907" y="39624"/>
                </a:lnTo>
                <a:lnTo>
                  <a:pt x="24383" y="41148"/>
                </a:lnTo>
                <a:lnTo>
                  <a:pt x="24383" y="42672"/>
                </a:lnTo>
                <a:lnTo>
                  <a:pt x="21335" y="44196"/>
                </a:lnTo>
                <a:lnTo>
                  <a:pt x="18287" y="47244"/>
                </a:lnTo>
                <a:lnTo>
                  <a:pt x="4571" y="47244"/>
                </a:lnTo>
                <a:lnTo>
                  <a:pt x="6095" y="48768"/>
                </a:lnTo>
                <a:lnTo>
                  <a:pt x="9143" y="48768"/>
                </a:lnTo>
                <a:lnTo>
                  <a:pt x="12191" y="50292"/>
                </a:lnTo>
                <a:lnTo>
                  <a:pt x="18287" y="50292"/>
                </a:lnTo>
                <a:lnTo>
                  <a:pt x="22859" y="48768"/>
                </a:lnTo>
                <a:lnTo>
                  <a:pt x="27431" y="45720"/>
                </a:lnTo>
                <a:lnTo>
                  <a:pt x="30480" y="42672"/>
                </a:lnTo>
                <a:lnTo>
                  <a:pt x="32003" y="39624"/>
                </a:lnTo>
                <a:lnTo>
                  <a:pt x="32003" y="35052"/>
                </a:lnTo>
                <a:lnTo>
                  <a:pt x="33527" y="28956"/>
                </a:lnTo>
                <a:lnTo>
                  <a:pt x="32003" y="25908"/>
                </a:lnTo>
                <a:lnTo>
                  <a:pt x="25907" y="22860"/>
                </a:lnTo>
                <a:lnTo>
                  <a:pt x="19812" y="18287"/>
                </a:lnTo>
                <a:lnTo>
                  <a:pt x="13715" y="15240"/>
                </a:lnTo>
                <a:lnTo>
                  <a:pt x="13715" y="13716"/>
                </a:lnTo>
                <a:lnTo>
                  <a:pt x="12191" y="12192"/>
                </a:lnTo>
                <a:lnTo>
                  <a:pt x="12191" y="9144"/>
                </a:lnTo>
                <a:lnTo>
                  <a:pt x="13715" y="7620"/>
                </a:lnTo>
                <a:lnTo>
                  <a:pt x="13715" y="6096"/>
                </a:lnTo>
                <a:lnTo>
                  <a:pt x="15239" y="4572"/>
                </a:lnTo>
                <a:lnTo>
                  <a:pt x="35661" y="4572"/>
                </a:lnTo>
                <a:lnTo>
                  <a:pt x="35966" y="3048"/>
                </a:lnTo>
                <a:lnTo>
                  <a:pt x="32003" y="3048"/>
                </a:lnTo>
                <a:lnTo>
                  <a:pt x="30480" y="1524"/>
                </a:lnTo>
                <a:lnTo>
                  <a:pt x="27431" y="1524"/>
                </a:lnTo>
                <a:lnTo>
                  <a:pt x="25907" y="0"/>
                </a:lnTo>
                <a:close/>
              </a:path>
              <a:path w="36830" h="50800">
                <a:moveTo>
                  <a:pt x="4571" y="32004"/>
                </a:moveTo>
                <a:lnTo>
                  <a:pt x="3047" y="32004"/>
                </a:lnTo>
                <a:lnTo>
                  <a:pt x="0" y="48768"/>
                </a:lnTo>
                <a:lnTo>
                  <a:pt x="1524" y="48768"/>
                </a:lnTo>
                <a:lnTo>
                  <a:pt x="3047" y="47244"/>
                </a:lnTo>
                <a:lnTo>
                  <a:pt x="12191" y="47244"/>
                </a:lnTo>
                <a:lnTo>
                  <a:pt x="9143" y="45720"/>
                </a:lnTo>
                <a:lnTo>
                  <a:pt x="4571" y="36575"/>
                </a:lnTo>
                <a:lnTo>
                  <a:pt x="4571" y="32004"/>
                </a:lnTo>
                <a:close/>
              </a:path>
              <a:path w="36830" h="50800">
                <a:moveTo>
                  <a:pt x="35661" y="4572"/>
                </a:moveTo>
                <a:lnTo>
                  <a:pt x="30480" y="4572"/>
                </a:lnTo>
                <a:lnTo>
                  <a:pt x="32003" y="7620"/>
                </a:lnTo>
                <a:lnTo>
                  <a:pt x="32003" y="15240"/>
                </a:lnTo>
                <a:lnTo>
                  <a:pt x="33527" y="15240"/>
                </a:lnTo>
                <a:lnTo>
                  <a:pt x="35661" y="4572"/>
                </a:lnTo>
                <a:close/>
              </a:path>
              <a:path w="36830" h="50800">
                <a:moveTo>
                  <a:pt x="36575" y="0"/>
                </a:moveTo>
                <a:lnTo>
                  <a:pt x="35051" y="0"/>
                </a:lnTo>
                <a:lnTo>
                  <a:pt x="35051" y="1524"/>
                </a:lnTo>
                <a:lnTo>
                  <a:pt x="33527" y="1524"/>
                </a:lnTo>
                <a:lnTo>
                  <a:pt x="33527" y="3048"/>
                </a:lnTo>
                <a:lnTo>
                  <a:pt x="35966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650492" y="3610355"/>
            <a:ext cx="68580" cy="86868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56588" y="3352800"/>
            <a:ext cx="67056" cy="88392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255775" y="3427476"/>
            <a:ext cx="129540" cy="12649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551431" y="4107179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078735" y="3884676"/>
            <a:ext cx="0" cy="445134"/>
          </a:xfrm>
          <a:custGeom>
            <a:avLst/>
            <a:gdLst/>
            <a:ahLst/>
            <a:cxnLst/>
            <a:rect l="l" t="t" r="r" b="b"/>
            <a:pathLst>
              <a:path w="0" h="445135">
                <a:moveTo>
                  <a:pt x="0" y="0"/>
                </a:moveTo>
                <a:lnTo>
                  <a:pt x="0" y="445007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468879" y="4107179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5" h="0">
                <a:moveTo>
                  <a:pt x="0" y="0"/>
                </a:moveTo>
                <a:lnTo>
                  <a:pt x="64922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313176" y="4107179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 h="0">
                <a:moveTo>
                  <a:pt x="0" y="0"/>
                </a:moveTo>
                <a:lnTo>
                  <a:pt x="17373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680459" y="4027932"/>
            <a:ext cx="70103" cy="12649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363467" y="4174235"/>
            <a:ext cx="71628" cy="12344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323844" y="3913632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1919"/>
                </a:moveTo>
                <a:lnTo>
                  <a:pt x="1523" y="121919"/>
                </a:lnTo>
                <a:lnTo>
                  <a:pt x="1523" y="123443"/>
                </a:lnTo>
                <a:lnTo>
                  <a:pt x="47243" y="123443"/>
                </a:lnTo>
                <a:lnTo>
                  <a:pt x="47243" y="121919"/>
                </a:lnTo>
                <a:close/>
              </a:path>
              <a:path w="47625" h="123825">
                <a:moveTo>
                  <a:pt x="30479" y="13715"/>
                </a:moveTo>
                <a:lnTo>
                  <a:pt x="10667" y="13715"/>
                </a:lnTo>
                <a:lnTo>
                  <a:pt x="12191" y="15239"/>
                </a:lnTo>
                <a:lnTo>
                  <a:pt x="13715" y="15239"/>
                </a:lnTo>
                <a:lnTo>
                  <a:pt x="15239" y="16763"/>
                </a:lnTo>
                <a:lnTo>
                  <a:pt x="15239" y="19812"/>
                </a:lnTo>
                <a:lnTo>
                  <a:pt x="16763" y="22859"/>
                </a:lnTo>
                <a:lnTo>
                  <a:pt x="16763" y="115823"/>
                </a:lnTo>
                <a:lnTo>
                  <a:pt x="15239" y="117347"/>
                </a:lnTo>
                <a:lnTo>
                  <a:pt x="15239" y="118871"/>
                </a:lnTo>
                <a:lnTo>
                  <a:pt x="13715" y="118871"/>
                </a:lnTo>
                <a:lnTo>
                  <a:pt x="10667" y="121919"/>
                </a:lnTo>
                <a:lnTo>
                  <a:pt x="38100" y="121919"/>
                </a:lnTo>
                <a:lnTo>
                  <a:pt x="36575" y="120395"/>
                </a:lnTo>
                <a:lnTo>
                  <a:pt x="33527" y="118871"/>
                </a:lnTo>
                <a:lnTo>
                  <a:pt x="32003" y="117347"/>
                </a:lnTo>
                <a:lnTo>
                  <a:pt x="32003" y="114300"/>
                </a:lnTo>
                <a:lnTo>
                  <a:pt x="30479" y="109727"/>
                </a:lnTo>
                <a:lnTo>
                  <a:pt x="30479" y="13715"/>
                </a:lnTo>
                <a:close/>
              </a:path>
              <a:path w="47625" h="123825">
                <a:moveTo>
                  <a:pt x="30479" y="0"/>
                </a:moveTo>
                <a:lnTo>
                  <a:pt x="28955" y="0"/>
                </a:lnTo>
                <a:lnTo>
                  <a:pt x="0" y="13715"/>
                </a:lnTo>
                <a:lnTo>
                  <a:pt x="1523" y="16763"/>
                </a:lnTo>
                <a:lnTo>
                  <a:pt x="4571" y="15239"/>
                </a:lnTo>
                <a:lnTo>
                  <a:pt x="6095" y="13715"/>
                </a:lnTo>
                <a:lnTo>
                  <a:pt x="30479" y="137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01567" y="3916679"/>
            <a:ext cx="71628" cy="12344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898648" y="4171188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0396"/>
                </a:moveTo>
                <a:lnTo>
                  <a:pt x="3047" y="120396"/>
                </a:lnTo>
                <a:lnTo>
                  <a:pt x="3047" y="123444"/>
                </a:lnTo>
                <a:lnTo>
                  <a:pt x="48768" y="123444"/>
                </a:lnTo>
                <a:lnTo>
                  <a:pt x="48768" y="120396"/>
                </a:lnTo>
                <a:close/>
              </a:path>
              <a:path w="48894" h="123825">
                <a:moveTo>
                  <a:pt x="36575" y="117348"/>
                </a:moveTo>
                <a:lnTo>
                  <a:pt x="16763" y="117348"/>
                </a:lnTo>
                <a:lnTo>
                  <a:pt x="15239" y="118872"/>
                </a:lnTo>
                <a:lnTo>
                  <a:pt x="12191" y="120396"/>
                </a:lnTo>
                <a:lnTo>
                  <a:pt x="39624" y="120396"/>
                </a:lnTo>
                <a:lnTo>
                  <a:pt x="36575" y="117348"/>
                </a:lnTo>
                <a:close/>
              </a:path>
              <a:path w="48894" h="123825">
                <a:moveTo>
                  <a:pt x="33527" y="13715"/>
                </a:moveTo>
                <a:lnTo>
                  <a:pt x="13715" y="13715"/>
                </a:lnTo>
                <a:lnTo>
                  <a:pt x="18287" y="18287"/>
                </a:lnTo>
                <a:lnTo>
                  <a:pt x="18287" y="117348"/>
                </a:lnTo>
                <a:lnTo>
                  <a:pt x="35051" y="117348"/>
                </a:lnTo>
                <a:lnTo>
                  <a:pt x="35051" y="115824"/>
                </a:lnTo>
                <a:lnTo>
                  <a:pt x="33527" y="114300"/>
                </a:lnTo>
                <a:lnTo>
                  <a:pt x="33527" y="13715"/>
                </a:lnTo>
                <a:close/>
              </a:path>
              <a:path w="48894" h="123825">
                <a:moveTo>
                  <a:pt x="33527" y="0"/>
                </a:moveTo>
                <a:lnTo>
                  <a:pt x="30479" y="0"/>
                </a:lnTo>
                <a:lnTo>
                  <a:pt x="0" y="13715"/>
                </a:lnTo>
                <a:lnTo>
                  <a:pt x="1524" y="16763"/>
                </a:lnTo>
                <a:lnTo>
                  <a:pt x="6095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639567" y="4171188"/>
            <a:ext cx="82295" cy="12344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948939" y="3913632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1919"/>
                </a:moveTo>
                <a:lnTo>
                  <a:pt x="1524" y="121919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21919"/>
                </a:lnTo>
                <a:close/>
              </a:path>
              <a:path w="47625" h="123825">
                <a:moveTo>
                  <a:pt x="32004" y="13715"/>
                </a:moveTo>
                <a:lnTo>
                  <a:pt x="12192" y="13715"/>
                </a:lnTo>
                <a:lnTo>
                  <a:pt x="15240" y="16763"/>
                </a:lnTo>
                <a:lnTo>
                  <a:pt x="15240" y="19812"/>
                </a:lnTo>
                <a:lnTo>
                  <a:pt x="16764" y="22859"/>
                </a:lnTo>
                <a:lnTo>
                  <a:pt x="16764" y="115823"/>
                </a:lnTo>
                <a:lnTo>
                  <a:pt x="15240" y="117347"/>
                </a:lnTo>
                <a:lnTo>
                  <a:pt x="15240" y="118871"/>
                </a:lnTo>
                <a:lnTo>
                  <a:pt x="13716" y="118871"/>
                </a:lnTo>
                <a:lnTo>
                  <a:pt x="13716" y="120395"/>
                </a:lnTo>
                <a:lnTo>
                  <a:pt x="12192" y="121919"/>
                </a:lnTo>
                <a:lnTo>
                  <a:pt x="38100" y="121919"/>
                </a:lnTo>
                <a:lnTo>
                  <a:pt x="33528" y="117347"/>
                </a:lnTo>
                <a:lnTo>
                  <a:pt x="33528" y="114300"/>
                </a:lnTo>
                <a:lnTo>
                  <a:pt x="32004" y="109727"/>
                </a:lnTo>
                <a:lnTo>
                  <a:pt x="32004" y="13715"/>
                </a:lnTo>
                <a:close/>
              </a:path>
              <a:path w="47625" h="123825">
                <a:moveTo>
                  <a:pt x="32004" y="0"/>
                </a:moveTo>
                <a:lnTo>
                  <a:pt x="28956" y="0"/>
                </a:lnTo>
                <a:lnTo>
                  <a:pt x="0" y="13715"/>
                </a:lnTo>
                <a:lnTo>
                  <a:pt x="0" y="16763"/>
                </a:lnTo>
                <a:lnTo>
                  <a:pt x="4572" y="15239"/>
                </a:lnTo>
                <a:lnTo>
                  <a:pt x="7620" y="13715"/>
                </a:lnTo>
                <a:lnTo>
                  <a:pt x="32004" y="13715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026664" y="3916679"/>
            <a:ext cx="76200" cy="12344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479548" y="3910584"/>
            <a:ext cx="291083" cy="167639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908048" y="4171188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0396"/>
                </a:moveTo>
                <a:lnTo>
                  <a:pt x="1524" y="120396"/>
                </a:lnTo>
                <a:lnTo>
                  <a:pt x="1524" y="123444"/>
                </a:lnTo>
                <a:lnTo>
                  <a:pt x="47243" y="123444"/>
                </a:lnTo>
                <a:lnTo>
                  <a:pt x="47243" y="120396"/>
                </a:lnTo>
                <a:close/>
              </a:path>
              <a:path w="47625" h="123825">
                <a:moveTo>
                  <a:pt x="35051" y="117348"/>
                </a:moveTo>
                <a:lnTo>
                  <a:pt x="13715" y="117348"/>
                </a:lnTo>
                <a:lnTo>
                  <a:pt x="10668" y="120396"/>
                </a:lnTo>
                <a:lnTo>
                  <a:pt x="38100" y="120396"/>
                </a:lnTo>
                <a:lnTo>
                  <a:pt x="35051" y="117348"/>
                </a:lnTo>
                <a:close/>
              </a:path>
              <a:path w="47625" h="123825">
                <a:moveTo>
                  <a:pt x="32003" y="13715"/>
                </a:moveTo>
                <a:lnTo>
                  <a:pt x="10668" y="13715"/>
                </a:lnTo>
                <a:lnTo>
                  <a:pt x="12191" y="15239"/>
                </a:lnTo>
                <a:lnTo>
                  <a:pt x="13715" y="15239"/>
                </a:lnTo>
                <a:lnTo>
                  <a:pt x="16763" y="18287"/>
                </a:lnTo>
                <a:lnTo>
                  <a:pt x="16763" y="117348"/>
                </a:lnTo>
                <a:lnTo>
                  <a:pt x="33527" y="117348"/>
                </a:lnTo>
                <a:lnTo>
                  <a:pt x="32003" y="115824"/>
                </a:lnTo>
                <a:lnTo>
                  <a:pt x="32003" y="13715"/>
                </a:lnTo>
                <a:close/>
              </a:path>
              <a:path w="47625" h="123825">
                <a:moveTo>
                  <a:pt x="32003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7619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892807" y="3913632"/>
            <a:ext cx="47625" cy="123825"/>
          </a:xfrm>
          <a:custGeom>
            <a:avLst/>
            <a:gdLst/>
            <a:ahLst/>
            <a:cxnLst/>
            <a:rect l="l" t="t" r="r" b="b"/>
            <a:pathLst>
              <a:path w="47625" h="123825">
                <a:moveTo>
                  <a:pt x="47243" y="121919"/>
                </a:moveTo>
                <a:lnTo>
                  <a:pt x="1524" y="121919"/>
                </a:lnTo>
                <a:lnTo>
                  <a:pt x="1524" y="123443"/>
                </a:lnTo>
                <a:lnTo>
                  <a:pt x="47243" y="123443"/>
                </a:lnTo>
                <a:lnTo>
                  <a:pt x="47243" y="121919"/>
                </a:lnTo>
                <a:close/>
              </a:path>
              <a:path w="47625" h="123825">
                <a:moveTo>
                  <a:pt x="33528" y="13715"/>
                </a:moveTo>
                <a:lnTo>
                  <a:pt x="12192" y="13715"/>
                </a:lnTo>
                <a:lnTo>
                  <a:pt x="13716" y="15239"/>
                </a:lnTo>
                <a:lnTo>
                  <a:pt x="15240" y="15239"/>
                </a:lnTo>
                <a:lnTo>
                  <a:pt x="16764" y="16763"/>
                </a:lnTo>
                <a:lnTo>
                  <a:pt x="16764" y="118871"/>
                </a:lnTo>
                <a:lnTo>
                  <a:pt x="15240" y="118871"/>
                </a:lnTo>
                <a:lnTo>
                  <a:pt x="12192" y="121919"/>
                </a:lnTo>
                <a:lnTo>
                  <a:pt x="39624" y="121919"/>
                </a:lnTo>
                <a:lnTo>
                  <a:pt x="38100" y="120395"/>
                </a:lnTo>
                <a:lnTo>
                  <a:pt x="35052" y="118871"/>
                </a:lnTo>
                <a:lnTo>
                  <a:pt x="35052" y="117347"/>
                </a:lnTo>
                <a:lnTo>
                  <a:pt x="33528" y="115823"/>
                </a:lnTo>
                <a:lnTo>
                  <a:pt x="33528" y="13715"/>
                </a:lnTo>
                <a:close/>
              </a:path>
              <a:path w="47625" h="123825">
                <a:moveTo>
                  <a:pt x="33528" y="0"/>
                </a:moveTo>
                <a:lnTo>
                  <a:pt x="30480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5239"/>
                </a:lnTo>
                <a:lnTo>
                  <a:pt x="9143" y="13715"/>
                </a:lnTo>
                <a:lnTo>
                  <a:pt x="33528" y="1371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970532" y="3916679"/>
            <a:ext cx="77724" cy="123444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562100" y="3913632"/>
            <a:ext cx="71627" cy="12649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209800" y="4265676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5">
                <a:moveTo>
                  <a:pt x="38100" y="51815"/>
                </a:moveTo>
                <a:lnTo>
                  <a:pt x="28956" y="51815"/>
                </a:lnTo>
                <a:lnTo>
                  <a:pt x="28956" y="70103"/>
                </a:lnTo>
                <a:lnTo>
                  <a:pt x="38100" y="70103"/>
                </a:lnTo>
                <a:lnTo>
                  <a:pt x="38100" y="51815"/>
                </a:lnTo>
                <a:close/>
              </a:path>
              <a:path w="45719" h="70485">
                <a:moveTo>
                  <a:pt x="38100" y="0"/>
                </a:moveTo>
                <a:lnTo>
                  <a:pt x="32004" y="0"/>
                </a:lnTo>
                <a:lnTo>
                  <a:pt x="0" y="45720"/>
                </a:lnTo>
                <a:lnTo>
                  <a:pt x="0" y="51815"/>
                </a:lnTo>
                <a:lnTo>
                  <a:pt x="45719" y="51815"/>
                </a:lnTo>
                <a:lnTo>
                  <a:pt x="45719" y="45720"/>
                </a:lnTo>
                <a:lnTo>
                  <a:pt x="4572" y="45720"/>
                </a:lnTo>
                <a:lnTo>
                  <a:pt x="28956" y="10668"/>
                </a:lnTo>
                <a:lnTo>
                  <a:pt x="38100" y="10668"/>
                </a:lnTo>
                <a:lnTo>
                  <a:pt x="38100" y="0"/>
                </a:lnTo>
                <a:close/>
              </a:path>
              <a:path w="45719" h="70485">
                <a:moveTo>
                  <a:pt x="38100" y="10668"/>
                </a:moveTo>
                <a:lnTo>
                  <a:pt x="28956" y="10668"/>
                </a:lnTo>
                <a:lnTo>
                  <a:pt x="28956" y="45720"/>
                </a:lnTo>
                <a:lnTo>
                  <a:pt x="38100" y="45720"/>
                </a:lnTo>
                <a:lnTo>
                  <a:pt x="3810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537203" y="4088891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537203" y="412318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169920" y="4088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169920" y="412318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805683" y="4251959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763011" y="42473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805683" y="420014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814827" y="399211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324100" y="4088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324100" y="412318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813560" y="425348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770888" y="42489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813560" y="4200144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5"/>
                </a:lnTo>
                <a:lnTo>
                  <a:pt x="9143" y="44195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758695" y="399211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406652" y="4088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406652" y="41239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150364" y="4297679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4">
                <a:moveTo>
                  <a:pt x="53340" y="0"/>
                </a:moveTo>
                <a:lnTo>
                  <a:pt x="0" y="0"/>
                </a:lnTo>
                <a:lnTo>
                  <a:pt x="0" y="6096"/>
                </a:lnTo>
                <a:lnTo>
                  <a:pt x="53340" y="6096"/>
                </a:lnTo>
                <a:lnTo>
                  <a:pt x="53340" y="0"/>
                </a:lnTo>
                <a:close/>
              </a:path>
              <a:path w="53339" h="24764">
                <a:moveTo>
                  <a:pt x="53340" y="18287"/>
                </a:moveTo>
                <a:lnTo>
                  <a:pt x="0" y="18287"/>
                </a:lnTo>
                <a:lnTo>
                  <a:pt x="0" y="24384"/>
                </a:lnTo>
                <a:lnTo>
                  <a:pt x="53340" y="24384"/>
                </a:lnTo>
                <a:lnTo>
                  <a:pt x="53340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107692" y="4288535"/>
            <a:ext cx="36830" cy="48895"/>
          </a:xfrm>
          <a:custGeom>
            <a:avLst/>
            <a:gdLst/>
            <a:ahLst/>
            <a:cxnLst/>
            <a:rect l="l" t="t" r="r" b="b"/>
            <a:pathLst>
              <a:path w="36830" h="48895">
                <a:moveTo>
                  <a:pt x="4571" y="32003"/>
                </a:moveTo>
                <a:lnTo>
                  <a:pt x="3047" y="32003"/>
                </a:lnTo>
                <a:lnTo>
                  <a:pt x="0" y="47243"/>
                </a:lnTo>
                <a:lnTo>
                  <a:pt x="6095" y="47243"/>
                </a:lnTo>
                <a:lnTo>
                  <a:pt x="9143" y="48767"/>
                </a:lnTo>
                <a:lnTo>
                  <a:pt x="18287" y="48767"/>
                </a:lnTo>
                <a:lnTo>
                  <a:pt x="27431" y="45719"/>
                </a:lnTo>
                <a:lnTo>
                  <a:pt x="9143" y="45719"/>
                </a:lnTo>
                <a:lnTo>
                  <a:pt x="7619" y="42672"/>
                </a:lnTo>
                <a:lnTo>
                  <a:pt x="6095" y="41148"/>
                </a:lnTo>
                <a:lnTo>
                  <a:pt x="4571" y="36575"/>
                </a:lnTo>
                <a:lnTo>
                  <a:pt x="4571" y="32003"/>
                </a:lnTo>
                <a:close/>
              </a:path>
              <a:path w="36830" h="48895">
                <a:moveTo>
                  <a:pt x="30480" y="0"/>
                </a:moveTo>
                <a:lnTo>
                  <a:pt x="18287" y="0"/>
                </a:lnTo>
                <a:lnTo>
                  <a:pt x="12191" y="3048"/>
                </a:lnTo>
                <a:lnTo>
                  <a:pt x="9143" y="6096"/>
                </a:lnTo>
                <a:lnTo>
                  <a:pt x="7619" y="9143"/>
                </a:lnTo>
                <a:lnTo>
                  <a:pt x="7619" y="13715"/>
                </a:lnTo>
                <a:lnTo>
                  <a:pt x="6095" y="16763"/>
                </a:lnTo>
                <a:lnTo>
                  <a:pt x="6095" y="19812"/>
                </a:lnTo>
                <a:lnTo>
                  <a:pt x="10668" y="24384"/>
                </a:lnTo>
                <a:lnTo>
                  <a:pt x="15239" y="27431"/>
                </a:lnTo>
                <a:lnTo>
                  <a:pt x="19812" y="28955"/>
                </a:lnTo>
                <a:lnTo>
                  <a:pt x="25907" y="35051"/>
                </a:lnTo>
                <a:lnTo>
                  <a:pt x="25907" y="39624"/>
                </a:lnTo>
                <a:lnTo>
                  <a:pt x="24383" y="41148"/>
                </a:lnTo>
                <a:lnTo>
                  <a:pt x="24383" y="42672"/>
                </a:lnTo>
                <a:lnTo>
                  <a:pt x="21335" y="44196"/>
                </a:lnTo>
                <a:lnTo>
                  <a:pt x="19812" y="45719"/>
                </a:lnTo>
                <a:lnTo>
                  <a:pt x="27431" y="45719"/>
                </a:lnTo>
                <a:lnTo>
                  <a:pt x="30480" y="42672"/>
                </a:lnTo>
                <a:lnTo>
                  <a:pt x="32003" y="39624"/>
                </a:lnTo>
                <a:lnTo>
                  <a:pt x="32003" y="35051"/>
                </a:lnTo>
                <a:lnTo>
                  <a:pt x="33527" y="28955"/>
                </a:lnTo>
                <a:lnTo>
                  <a:pt x="32003" y="24384"/>
                </a:lnTo>
                <a:lnTo>
                  <a:pt x="25907" y="22860"/>
                </a:lnTo>
                <a:lnTo>
                  <a:pt x="19812" y="18287"/>
                </a:lnTo>
                <a:lnTo>
                  <a:pt x="13715" y="15239"/>
                </a:lnTo>
                <a:lnTo>
                  <a:pt x="13715" y="13715"/>
                </a:lnTo>
                <a:lnTo>
                  <a:pt x="12191" y="12191"/>
                </a:lnTo>
                <a:lnTo>
                  <a:pt x="12191" y="9143"/>
                </a:lnTo>
                <a:lnTo>
                  <a:pt x="13715" y="7619"/>
                </a:lnTo>
                <a:lnTo>
                  <a:pt x="13715" y="6096"/>
                </a:lnTo>
                <a:lnTo>
                  <a:pt x="15239" y="4572"/>
                </a:lnTo>
                <a:lnTo>
                  <a:pt x="18287" y="3048"/>
                </a:lnTo>
                <a:lnTo>
                  <a:pt x="36021" y="3048"/>
                </a:lnTo>
                <a:lnTo>
                  <a:pt x="36298" y="1524"/>
                </a:lnTo>
                <a:lnTo>
                  <a:pt x="32003" y="1524"/>
                </a:lnTo>
                <a:lnTo>
                  <a:pt x="30480" y="0"/>
                </a:lnTo>
                <a:close/>
              </a:path>
              <a:path w="36830" h="48895">
                <a:moveTo>
                  <a:pt x="36021" y="3048"/>
                </a:moveTo>
                <a:lnTo>
                  <a:pt x="28956" y="3048"/>
                </a:lnTo>
                <a:lnTo>
                  <a:pt x="30480" y="6096"/>
                </a:lnTo>
                <a:lnTo>
                  <a:pt x="32003" y="7619"/>
                </a:lnTo>
                <a:lnTo>
                  <a:pt x="32003" y="16763"/>
                </a:lnTo>
                <a:lnTo>
                  <a:pt x="33527" y="16763"/>
                </a:lnTo>
                <a:lnTo>
                  <a:pt x="36021" y="3048"/>
                </a:lnTo>
                <a:close/>
              </a:path>
              <a:path w="36830" h="48895">
                <a:moveTo>
                  <a:pt x="36575" y="0"/>
                </a:moveTo>
                <a:lnTo>
                  <a:pt x="35051" y="0"/>
                </a:lnTo>
                <a:lnTo>
                  <a:pt x="33527" y="1524"/>
                </a:lnTo>
                <a:lnTo>
                  <a:pt x="36298" y="1524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667255" y="4210811"/>
            <a:ext cx="67056" cy="86867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656588" y="3953255"/>
            <a:ext cx="67056" cy="8686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248155" y="4030979"/>
            <a:ext cx="124968" cy="121920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795272" y="469544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298191" y="469544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19" h="0">
                <a:moveTo>
                  <a:pt x="0" y="0"/>
                </a:moveTo>
                <a:lnTo>
                  <a:pt x="35051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557272" y="4759452"/>
            <a:ext cx="83819" cy="12496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436876" y="4500371"/>
            <a:ext cx="70104" cy="12801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057400" y="4759452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3" y="124968"/>
                </a:lnTo>
                <a:lnTo>
                  <a:pt x="47243" y="121920"/>
                </a:lnTo>
                <a:close/>
              </a:path>
              <a:path w="47625" h="125095">
                <a:moveTo>
                  <a:pt x="33527" y="13715"/>
                </a:moveTo>
                <a:lnTo>
                  <a:pt x="13716" y="13715"/>
                </a:lnTo>
                <a:lnTo>
                  <a:pt x="13716" y="15239"/>
                </a:lnTo>
                <a:lnTo>
                  <a:pt x="15239" y="16763"/>
                </a:lnTo>
                <a:lnTo>
                  <a:pt x="15239" y="18287"/>
                </a:lnTo>
                <a:lnTo>
                  <a:pt x="16763" y="19812"/>
                </a:lnTo>
                <a:lnTo>
                  <a:pt x="16763" y="114300"/>
                </a:lnTo>
                <a:lnTo>
                  <a:pt x="15239" y="117348"/>
                </a:lnTo>
                <a:lnTo>
                  <a:pt x="15239" y="118872"/>
                </a:lnTo>
                <a:lnTo>
                  <a:pt x="13716" y="118872"/>
                </a:lnTo>
                <a:lnTo>
                  <a:pt x="13716" y="120396"/>
                </a:lnTo>
                <a:lnTo>
                  <a:pt x="12192" y="121920"/>
                </a:lnTo>
                <a:lnTo>
                  <a:pt x="38100" y="121920"/>
                </a:lnTo>
                <a:lnTo>
                  <a:pt x="35051" y="118872"/>
                </a:lnTo>
                <a:lnTo>
                  <a:pt x="35051" y="117348"/>
                </a:lnTo>
                <a:lnTo>
                  <a:pt x="33527" y="115824"/>
                </a:lnTo>
                <a:lnTo>
                  <a:pt x="33527" y="13715"/>
                </a:lnTo>
                <a:close/>
              </a:path>
              <a:path w="47625" h="125095">
                <a:moveTo>
                  <a:pt x="33527" y="0"/>
                </a:moveTo>
                <a:lnTo>
                  <a:pt x="28956" y="0"/>
                </a:lnTo>
                <a:lnTo>
                  <a:pt x="0" y="13715"/>
                </a:lnTo>
                <a:lnTo>
                  <a:pt x="1524" y="16763"/>
                </a:lnTo>
                <a:lnTo>
                  <a:pt x="4572" y="15239"/>
                </a:lnTo>
                <a:lnTo>
                  <a:pt x="9143" y="13715"/>
                </a:lnTo>
                <a:lnTo>
                  <a:pt x="33527" y="1371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920239" y="4503420"/>
            <a:ext cx="71628" cy="124967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549908" y="4613147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8"/>
                </a:lnTo>
                <a:lnTo>
                  <a:pt x="6095" y="7619"/>
                </a:lnTo>
                <a:lnTo>
                  <a:pt x="10667" y="13715"/>
                </a:lnTo>
                <a:lnTo>
                  <a:pt x="18287" y="21336"/>
                </a:lnTo>
                <a:lnTo>
                  <a:pt x="21335" y="25907"/>
                </a:lnTo>
                <a:lnTo>
                  <a:pt x="22859" y="32003"/>
                </a:lnTo>
                <a:lnTo>
                  <a:pt x="25907" y="36575"/>
                </a:lnTo>
                <a:lnTo>
                  <a:pt x="27431" y="42672"/>
                </a:lnTo>
                <a:lnTo>
                  <a:pt x="28955" y="51815"/>
                </a:lnTo>
                <a:lnTo>
                  <a:pt x="30718" y="59864"/>
                </a:lnTo>
                <a:lnTo>
                  <a:pt x="31622" y="68198"/>
                </a:lnTo>
                <a:lnTo>
                  <a:pt x="31841" y="74033"/>
                </a:lnTo>
                <a:lnTo>
                  <a:pt x="31907" y="97250"/>
                </a:lnTo>
                <a:lnTo>
                  <a:pt x="31622" y="104775"/>
                </a:lnTo>
                <a:lnTo>
                  <a:pt x="21455" y="142041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4112"/>
                </a:lnTo>
                <a:lnTo>
                  <a:pt x="49220" y="97250"/>
                </a:lnTo>
                <a:lnTo>
                  <a:pt x="50291" y="83819"/>
                </a:lnTo>
                <a:lnTo>
                  <a:pt x="49744" y="74033"/>
                </a:lnTo>
                <a:lnTo>
                  <a:pt x="34480" y="30289"/>
                </a:lnTo>
                <a:lnTo>
                  <a:pt x="6572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406652" y="461314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4" h="167639">
                <a:moveTo>
                  <a:pt x="48767" y="0"/>
                </a:moveTo>
                <a:lnTo>
                  <a:pt x="13715" y="33527"/>
                </a:lnTo>
                <a:lnTo>
                  <a:pt x="642" y="71032"/>
                </a:lnTo>
                <a:lnTo>
                  <a:pt x="0" y="85343"/>
                </a:lnTo>
                <a:lnTo>
                  <a:pt x="309" y="94464"/>
                </a:lnTo>
                <a:lnTo>
                  <a:pt x="14859" y="138112"/>
                </a:lnTo>
                <a:lnTo>
                  <a:pt x="48767" y="167639"/>
                </a:lnTo>
                <a:lnTo>
                  <a:pt x="48767" y="164591"/>
                </a:lnTo>
                <a:lnTo>
                  <a:pt x="44196" y="160020"/>
                </a:lnTo>
                <a:lnTo>
                  <a:pt x="38100" y="156972"/>
                </a:lnTo>
                <a:lnTo>
                  <a:pt x="35051" y="152400"/>
                </a:lnTo>
                <a:lnTo>
                  <a:pt x="19811" y="115824"/>
                </a:lnTo>
                <a:lnTo>
                  <a:pt x="16763" y="82296"/>
                </a:lnTo>
                <a:lnTo>
                  <a:pt x="17049" y="73390"/>
                </a:lnTo>
                <a:lnTo>
                  <a:pt x="17906" y="64769"/>
                </a:lnTo>
                <a:lnTo>
                  <a:pt x="19335" y="56149"/>
                </a:lnTo>
                <a:lnTo>
                  <a:pt x="21335" y="47243"/>
                </a:lnTo>
                <a:lnTo>
                  <a:pt x="22764" y="39528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421635" y="483641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161032" y="4694682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207514" y="4646676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20">
                <a:moveTo>
                  <a:pt x="0" y="96012"/>
                </a:move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962911" y="4840223"/>
            <a:ext cx="9525" cy="44450"/>
          </a:xfrm>
          <a:custGeom>
            <a:avLst/>
            <a:gdLst/>
            <a:ahLst/>
            <a:cxnLst/>
            <a:rect l="l" t="t" r="r" b="b"/>
            <a:pathLst>
              <a:path w="9525" h="44450">
                <a:moveTo>
                  <a:pt x="9143" y="0"/>
                </a:moveTo>
                <a:lnTo>
                  <a:pt x="0" y="0"/>
                </a:lnTo>
                <a:lnTo>
                  <a:pt x="0" y="44196"/>
                </a:lnTo>
                <a:lnTo>
                  <a:pt x="9143" y="44196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920239" y="483641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962911" y="4789932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653539" y="46779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653539" y="471068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319527" y="4799076"/>
            <a:ext cx="67056" cy="86868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818132" y="4799076"/>
            <a:ext cx="67056" cy="86868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475232" y="4655820"/>
            <a:ext cx="68580" cy="88900"/>
          </a:xfrm>
          <a:custGeom>
            <a:avLst/>
            <a:gdLst/>
            <a:ahLst/>
            <a:cxnLst/>
            <a:rect l="l" t="t" r="r" b="b"/>
            <a:pathLst>
              <a:path w="68580" h="88900">
                <a:moveTo>
                  <a:pt x="10668" y="57912"/>
                </a:moveTo>
                <a:lnTo>
                  <a:pt x="7620" y="57912"/>
                </a:lnTo>
                <a:lnTo>
                  <a:pt x="0" y="88391"/>
                </a:lnTo>
                <a:lnTo>
                  <a:pt x="3048" y="88391"/>
                </a:lnTo>
                <a:lnTo>
                  <a:pt x="4571" y="85343"/>
                </a:lnTo>
                <a:lnTo>
                  <a:pt x="45720" y="85343"/>
                </a:lnTo>
                <a:lnTo>
                  <a:pt x="47243" y="83819"/>
                </a:lnTo>
                <a:lnTo>
                  <a:pt x="24384" y="83819"/>
                </a:lnTo>
                <a:lnTo>
                  <a:pt x="19812" y="80771"/>
                </a:lnTo>
                <a:lnTo>
                  <a:pt x="16764" y="76200"/>
                </a:lnTo>
                <a:lnTo>
                  <a:pt x="12192" y="71627"/>
                </a:lnTo>
                <a:lnTo>
                  <a:pt x="10668" y="67055"/>
                </a:lnTo>
                <a:lnTo>
                  <a:pt x="10668" y="57912"/>
                </a:lnTo>
                <a:close/>
              </a:path>
              <a:path w="68580" h="88900">
                <a:moveTo>
                  <a:pt x="45720" y="85343"/>
                </a:moveTo>
                <a:lnTo>
                  <a:pt x="12192" y="85343"/>
                </a:lnTo>
                <a:lnTo>
                  <a:pt x="19812" y="88391"/>
                </a:lnTo>
                <a:lnTo>
                  <a:pt x="36576" y="88391"/>
                </a:lnTo>
                <a:lnTo>
                  <a:pt x="44196" y="86867"/>
                </a:lnTo>
                <a:lnTo>
                  <a:pt x="45720" y="85343"/>
                </a:lnTo>
                <a:close/>
              </a:path>
              <a:path w="68580" h="88900">
                <a:moveTo>
                  <a:pt x="47243" y="0"/>
                </a:moveTo>
                <a:lnTo>
                  <a:pt x="36576" y="0"/>
                </a:lnTo>
                <a:lnTo>
                  <a:pt x="30480" y="3047"/>
                </a:lnTo>
                <a:lnTo>
                  <a:pt x="24384" y="7619"/>
                </a:lnTo>
                <a:lnTo>
                  <a:pt x="19812" y="12191"/>
                </a:lnTo>
                <a:lnTo>
                  <a:pt x="15240" y="18287"/>
                </a:lnTo>
                <a:lnTo>
                  <a:pt x="13715" y="24383"/>
                </a:lnTo>
                <a:lnTo>
                  <a:pt x="13715" y="35051"/>
                </a:lnTo>
                <a:lnTo>
                  <a:pt x="15240" y="38100"/>
                </a:lnTo>
                <a:lnTo>
                  <a:pt x="18287" y="41147"/>
                </a:lnTo>
                <a:lnTo>
                  <a:pt x="22859" y="44195"/>
                </a:lnTo>
                <a:lnTo>
                  <a:pt x="38100" y="53339"/>
                </a:lnTo>
                <a:lnTo>
                  <a:pt x="44196" y="57912"/>
                </a:lnTo>
                <a:lnTo>
                  <a:pt x="47243" y="64007"/>
                </a:lnTo>
                <a:lnTo>
                  <a:pt x="47243" y="70103"/>
                </a:lnTo>
                <a:lnTo>
                  <a:pt x="45720" y="73151"/>
                </a:lnTo>
                <a:lnTo>
                  <a:pt x="45720" y="76200"/>
                </a:lnTo>
                <a:lnTo>
                  <a:pt x="42671" y="79247"/>
                </a:lnTo>
                <a:lnTo>
                  <a:pt x="38100" y="82295"/>
                </a:lnTo>
                <a:lnTo>
                  <a:pt x="35052" y="83819"/>
                </a:lnTo>
                <a:lnTo>
                  <a:pt x="47243" y="83819"/>
                </a:lnTo>
                <a:lnTo>
                  <a:pt x="48768" y="82295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4" y="64007"/>
                </a:lnTo>
                <a:lnTo>
                  <a:pt x="63126" y="56554"/>
                </a:lnTo>
                <a:lnTo>
                  <a:pt x="60769" y="50101"/>
                </a:lnTo>
                <a:lnTo>
                  <a:pt x="55840" y="44505"/>
                </a:lnTo>
                <a:lnTo>
                  <a:pt x="48768" y="39624"/>
                </a:lnTo>
                <a:lnTo>
                  <a:pt x="36576" y="33527"/>
                </a:lnTo>
                <a:lnTo>
                  <a:pt x="32004" y="30479"/>
                </a:lnTo>
                <a:lnTo>
                  <a:pt x="28956" y="27431"/>
                </a:lnTo>
                <a:lnTo>
                  <a:pt x="27431" y="24383"/>
                </a:lnTo>
                <a:lnTo>
                  <a:pt x="24384" y="21335"/>
                </a:lnTo>
                <a:lnTo>
                  <a:pt x="25908" y="16763"/>
                </a:lnTo>
                <a:lnTo>
                  <a:pt x="25908" y="13715"/>
                </a:lnTo>
                <a:lnTo>
                  <a:pt x="28956" y="12191"/>
                </a:lnTo>
                <a:lnTo>
                  <a:pt x="32004" y="9143"/>
                </a:lnTo>
                <a:lnTo>
                  <a:pt x="38100" y="6095"/>
                </a:lnTo>
                <a:lnTo>
                  <a:pt x="67617" y="6095"/>
                </a:lnTo>
                <a:lnTo>
                  <a:pt x="67858" y="4571"/>
                </a:lnTo>
                <a:lnTo>
                  <a:pt x="60959" y="4571"/>
                </a:lnTo>
                <a:lnTo>
                  <a:pt x="57912" y="3047"/>
                </a:lnTo>
                <a:lnTo>
                  <a:pt x="54864" y="3047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8900">
                <a:moveTo>
                  <a:pt x="67617" y="6095"/>
                </a:moveTo>
                <a:lnTo>
                  <a:pt x="47243" y="6095"/>
                </a:lnTo>
                <a:lnTo>
                  <a:pt x="51815" y="7619"/>
                </a:lnTo>
                <a:lnTo>
                  <a:pt x="57912" y="13715"/>
                </a:lnTo>
                <a:lnTo>
                  <a:pt x="60959" y="28955"/>
                </a:lnTo>
                <a:lnTo>
                  <a:pt x="64008" y="28955"/>
                </a:lnTo>
                <a:lnTo>
                  <a:pt x="67617" y="6095"/>
                </a:lnTo>
                <a:close/>
              </a:path>
              <a:path w="68580" h="88900">
                <a:moveTo>
                  <a:pt x="68580" y="0"/>
                </a:moveTo>
                <a:lnTo>
                  <a:pt x="67056" y="0"/>
                </a:lnTo>
                <a:lnTo>
                  <a:pt x="65531" y="1524"/>
                </a:lnTo>
                <a:lnTo>
                  <a:pt x="65531" y="3047"/>
                </a:lnTo>
                <a:lnTo>
                  <a:pt x="64008" y="3047"/>
                </a:lnTo>
                <a:lnTo>
                  <a:pt x="62484" y="4571"/>
                </a:lnTo>
                <a:lnTo>
                  <a:pt x="67858" y="4571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255775" y="4619244"/>
            <a:ext cx="152400" cy="123825"/>
          </a:xfrm>
          <a:custGeom>
            <a:avLst/>
            <a:gdLst/>
            <a:ahLst/>
            <a:cxnLst/>
            <a:rect l="l" t="t" r="r" b="b"/>
            <a:pathLst>
              <a:path w="152400" h="123825">
                <a:moveTo>
                  <a:pt x="44196" y="118871"/>
                </a:moveTo>
                <a:lnTo>
                  <a:pt x="0" y="118871"/>
                </a:lnTo>
                <a:lnTo>
                  <a:pt x="0" y="123443"/>
                </a:lnTo>
                <a:lnTo>
                  <a:pt x="42671" y="123443"/>
                </a:lnTo>
                <a:lnTo>
                  <a:pt x="44196" y="118871"/>
                </a:lnTo>
                <a:close/>
              </a:path>
              <a:path w="152400" h="123825">
                <a:moveTo>
                  <a:pt x="129540" y="118871"/>
                </a:moveTo>
                <a:lnTo>
                  <a:pt x="77724" y="118871"/>
                </a:lnTo>
                <a:lnTo>
                  <a:pt x="77724" y="123443"/>
                </a:lnTo>
                <a:lnTo>
                  <a:pt x="129540" y="123443"/>
                </a:lnTo>
                <a:lnTo>
                  <a:pt x="129540" y="118871"/>
                </a:lnTo>
                <a:close/>
              </a:path>
              <a:path w="152400" h="123825">
                <a:moveTo>
                  <a:pt x="83820" y="0"/>
                </a:moveTo>
                <a:lnTo>
                  <a:pt x="27432" y="0"/>
                </a:lnTo>
                <a:lnTo>
                  <a:pt x="27432" y="3047"/>
                </a:lnTo>
                <a:lnTo>
                  <a:pt x="33528" y="4571"/>
                </a:lnTo>
                <a:lnTo>
                  <a:pt x="38100" y="6095"/>
                </a:lnTo>
                <a:lnTo>
                  <a:pt x="41148" y="9143"/>
                </a:lnTo>
                <a:lnTo>
                  <a:pt x="45720" y="12191"/>
                </a:lnTo>
                <a:lnTo>
                  <a:pt x="50292" y="16763"/>
                </a:lnTo>
                <a:lnTo>
                  <a:pt x="54864" y="27431"/>
                </a:lnTo>
                <a:lnTo>
                  <a:pt x="71628" y="62483"/>
                </a:lnTo>
                <a:lnTo>
                  <a:pt x="35052" y="99059"/>
                </a:lnTo>
                <a:lnTo>
                  <a:pt x="30480" y="105155"/>
                </a:lnTo>
                <a:lnTo>
                  <a:pt x="24384" y="108203"/>
                </a:lnTo>
                <a:lnTo>
                  <a:pt x="19812" y="111251"/>
                </a:lnTo>
                <a:lnTo>
                  <a:pt x="16764" y="112775"/>
                </a:lnTo>
                <a:lnTo>
                  <a:pt x="13715" y="115823"/>
                </a:lnTo>
                <a:lnTo>
                  <a:pt x="9143" y="117347"/>
                </a:lnTo>
                <a:lnTo>
                  <a:pt x="6096" y="118871"/>
                </a:lnTo>
                <a:lnTo>
                  <a:pt x="36576" y="118871"/>
                </a:lnTo>
                <a:lnTo>
                  <a:pt x="35052" y="117347"/>
                </a:lnTo>
                <a:lnTo>
                  <a:pt x="35052" y="115823"/>
                </a:lnTo>
                <a:lnTo>
                  <a:pt x="33528" y="114300"/>
                </a:lnTo>
                <a:lnTo>
                  <a:pt x="33528" y="111251"/>
                </a:lnTo>
                <a:lnTo>
                  <a:pt x="35052" y="111251"/>
                </a:lnTo>
                <a:lnTo>
                  <a:pt x="35052" y="109727"/>
                </a:lnTo>
                <a:lnTo>
                  <a:pt x="36576" y="108203"/>
                </a:lnTo>
                <a:lnTo>
                  <a:pt x="36576" y="106679"/>
                </a:lnTo>
                <a:lnTo>
                  <a:pt x="74676" y="68579"/>
                </a:lnTo>
                <a:lnTo>
                  <a:pt x="94194" y="68579"/>
                </a:lnTo>
                <a:lnTo>
                  <a:pt x="88392" y="54863"/>
                </a:lnTo>
                <a:lnTo>
                  <a:pt x="94488" y="48767"/>
                </a:lnTo>
                <a:lnTo>
                  <a:pt x="83820" y="48767"/>
                </a:lnTo>
                <a:lnTo>
                  <a:pt x="71628" y="19811"/>
                </a:lnTo>
                <a:lnTo>
                  <a:pt x="70104" y="15239"/>
                </a:lnTo>
                <a:lnTo>
                  <a:pt x="68580" y="12191"/>
                </a:lnTo>
                <a:lnTo>
                  <a:pt x="70104" y="10667"/>
                </a:lnTo>
                <a:lnTo>
                  <a:pt x="70104" y="9143"/>
                </a:lnTo>
                <a:lnTo>
                  <a:pt x="73152" y="6095"/>
                </a:lnTo>
                <a:lnTo>
                  <a:pt x="76200" y="4571"/>
                </a:lnTo>
                <a:lnTo>
                  <a:pt x="79248" y="4571"/>
                </a:lnTo>
                <a:lnTo>
                  <a:pt x="83820" y="3047"/>
                </a:lnTo>
                <a:lnTo>
                  <a:pt x="83820" y="0"/>
                </a:lnTo>
                <a:close/>
              </a:path>
              <a:path w="152400" h="123825">
                <a:moveTo>
                  <a:pt x="94194" y="68579"/>
                </a:moveTo>
                <a:lnTo>
                  <a:pt x="74676" y="68579"/>
                </a:lnTo>
                <a:lnTo>
                  <a:pt x="88392" y="100583"/>
                </a:lnTo>
                <a:lnTo>
                  <a:pt x="89915" y="105155"/>
                </a:lnTo>
                <a:lnTo>
                  <a:pt x="91440" y="106679"/>
                </a:lnTo>
                <a:lnTo>
                  <a:pt x="91440" y="112775"/>
                </a:lnTo>
                <a:lnTo>
                  <a:pt x="89915" y="114300"/>
                </a:lnTo>
                <a:lnTo>
                  <a:pt x="89915" y="115823"/>
                </a:lnTo>
                <a:lnTo>
                  <a:pt x="88392" y="117347"/>
                </a:lnTo>
                <a:lnTo>
                  <a:pt x="86868" y="117347"/>
                </a:lnTo>
                <a:lnTo>
                  <a:pt x="85343" y="118871"/>
                </a:lnTo>
                <a:lnTo>
                  <a:pt x="124968" y="118871"/>
                </a:lnTo>
                <a:lnTo>
                  <a:pt x="121920" y="117347"/>
                </a:lnTo>
                <a:lnTo>
                  <a:pt x="118872" y="114300"/>
                </a:lnTo>
                <a:lnTo>
                  <a:pt x="114300" y="111251"/>
                </a:lnTo>
                <a:lnTo>
                  <a:pt x="111252" y="105155"/>
                </a:lnTo>
                <a:lnTo>
                  <a:pt x="105156" y="94487"/>
                </a:lnTo>
                <a:lnTo>
                  <a:pt x="94194" y="68579"/>
                </a:lnTo>
                <a:close/>
              </a:path>
              <a:path w="152400" h="123825">
                <a:moveTo>
                  <a:pt x="146304" y="4571"/>
                </a:moveTo>
                <a:lnTo>
                  <a:pt x="118872" y="4571"/>
                </a:lnTo>
                <a:lnTo>
                  <a:pt x="118872" y="6095"/>
                </a:lnTo>
                <a:lnTo>
                  <a:pt x="120396" y="7619"/>
                </a:lnTo>
                <a:lnTo>
                  <a:pt x="120396" y="12191"/>
                </a:lnTo>
                <a:lnTo>
                  <a:pt x="118872" y="12191"/>
                </a:lnTo>
                <a:lnTo>
                  <a:pt x="118872" y="13715"/>
                </a:lnTo>
                <a:lnTo>
                  <a:pt x="83820" y="48767"/>
                </a:lnTo>
                <a:lnTo>
                  <a:pt x="94488" y="48767"/>
                </a:lnTo>
                <a:lnTo>
                  <a:pt x="126492" y="16763"/>
                </a:lnTo>
                <a:lnTo>
                  <a:pt x="129540" y="12191"/>
                </a:lnTo>
                <a:lnTo>
                  <a:pt x="135636" y="9143"/>
                </a:lnTo>
                <a:lnTo>
                  <a:pt x="140208" y="6095"/>
                </a:lnTo>
                <a:lnTo>
                  <a:pt x="143256" y="6095"/>
                </a:lnTo>
                <a:lnTo>
                  <a:pt x="146304" y="4571"/>
                </a:lnTo>
                <a:close/>
              </a:path>
              <a:path w="152400" h="123825">
                <a:moveTo>
                  <a:pt x="152400" y="0"/>
                </a:moveTo>
                <a:lnTo>
                  <a:pt x="108204" y="0"/>
                </a:lnTo>
                <a:lnTo>
                  <a:pt x="108204" y="3047"/>
                </a:lnTo>
                <a:lnTo>
                  <a:pt x="112776" y="3047"/>
                </a:lnTo>
                <a:lnTo>
                  <a:pt x="115824" y="4571"/>
                </a:lnTo>
                <a:lnTo>
                  <a:pt x="149352" y="4571"/>
                </a:lnTo>
                <a:lnTo>
                  <a:pt x="150876" y="3047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854451" y="4649723"/>
            <a:ext cx="169164" cy="94487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361688" y="4596384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4">
                <a:moveTo>
                  <a:pt x="16763" y="18287"/>
                </a:moveTo>
                <a:lnTo>
                  <a:pt x="7620" y="18287"/>
                </a:lnTo>
                <a:lnTo>
                  <a:pt x="1524" y="50291"/>
                </a:lnTo>
                <a:lnTo>
                  <a:pt x="0" y="53339"/>
                </a:lnTo>
                <a:lnTo>
                  <a:pt x="0" y="57912"/>
                </a:lnTo>
                <a:lnTo>
                  <a:pt x="1524" y="57912"/>
                </a:lnTo>
                <a:lnTo>
                  <a:pt x="1524" y="59436"/>
                </a:lnTo>
                <a:lnTo>
                  <a:pt x="3048" y="60960"/>
                </a:lnTo>
                <a:lnTo>
                  <a:pt x="4572" y="60960"/>
                </a:lnTo>
                <a:lnTo>
                  <a:pt x="6096" y="62483"/>
                </a:lnTo>
                <a:lnTo>
                  <a:pt x="10667" y="62483"/>
                </a:lnTo>
                <a:lnTo>
                  <a:pt x="13715" y="60960"/>
                </a:lnTo>
                <a:lnTo>
                  <a:pt x="15239" y="59436"/>
                </a:lnTo>
                <a:lnTo>
                  <a:pt x="21336" y="56387"/>
                </a:lnTo>
                <a:lnTo>
                  <a:pt x="10667" y="56387"/>
                </a:lnTo>
                <a:lnTo>
                  <a:pt x="10667" y="54863"/>
                </a:lnTo>
                <a:lnTo>
                  <a:pt x="9144" y="54863"/>
                </a:lnTo>
                <a:lnTo>
                  <a:pt x="9144" y="51815"/>
                </a:lnTo>
                <a:lnTo>
                  <a:pt x="10667" y="48767"/>
                </a:lnTo>
                <a:lnTo>
                  <a:pt x="16763" y="18287"/>
                </a:lnTo>
                <a:close/>
              </a:path>
              <a:path w="27939" h="62864">
                <a:moveTo>
                  <a:pt x="21336" y="53339"/>
                </a:moveTo>
                <a:lnTo>
                  <a:pt x="19812" y="53339"/>
                </a:lnTo>
                <a:lnTo>
                  <a:pt x="19812" y="54863"/>
                </a:lnTo>
                <a:lnTo>
                  <a:pt x="18287" y="54863"/>
                </a:lnTo>
                <a:lnTo>
                  <a:pt x="16763" y="56387"/>
                </a:lnTo>
                <a:lnTo>
                  <a:pt x="21336" y="56387"/>
                </a:lnTo>
                <a:lnTo>
                  <a:pt x="21336" y="53339"/>
                </a:lnTo>
                <a:close/>
              </a:path>
              <a:path w="27939" h="62864">
                <a:moveTo>
                  <a:pt x="27432" y="15239"/>
                </a:moveTo>
                <a:lnTo>
                  <a:pt x="3048" y="15239"/>
                </a:lnTo>
                <a:lnTo>
                  <a:pt x="0" y="18287"/>
                </a:lnTo>
                <a:lnTo>
                  <a:pt x="27432" y="18287"/>
                </a:lnTo>
                <a:lnTo>
                  <a:pt x="27432" y="15239"/>
                </a:lnTo>
                <a:close/>
              </a:path>
              <a:path w="27939" h="62864">
                <a:moveTo>
                  <a:pt x="21336" y="0"/>
                </a:moveTo>
                <a:lnTo>
                  <a:pt x="19812" y="0"/>
                </a:lnTo>
                <a:lnTo>
                  <a:pt x="16763" y="3048"/>
                </a:lnTo>
                <a:lnTo>
                  <a:pt x="15239" y="6095"/>
                </a:lnTo>
                <a:lnTo>
                  <a:pt x="15239" y="7619"/>
                </a:lnTo>
                <a:lnTo>
                  <a:pt x="10667" y="12191"/>
                </a:lnTo>
                <a:lnTo>
                  <a:pt x="7620" y="12191"/>
                </a:lnTo>
                <a:lnTo>
                  <a:pt x="4572" y="15239"/>
                </a:lnTo>
                <a:lnTo>
                  <a:pt x="18287" y="15239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907535" y="4596384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4">
                <a:moveTo>
                  <a:pt x="16763" y="18287"/>
                </a:moveTo>
                <a:lnTo>
                  <a:pt x="7619" y="18287"/>
                </a:lnTo>
                <a:lnTo>
                  <a:pt x="1524" y="50291"/>
                </a:lnTo>
                <a:lnTo>
                  <a:pt x="0" y="53339"/>
                </a:lnTo>
                <a:lnTo>
                  <a:pt x="0" y="57912"/>
                </a:lnTo>
                <a:lnTo>
                  <a:pt x="1524" y="57912"/>
                </a:lnTo>
                <a:lnTo>
                  <a:pt x="1524" y="59436"/>
                </a:lnTo>
                <a:lnTo>
                  <a:pt x="3048" y="60960"/>
                </a:lnTo>
                <a:lnTo>
                  <a:pt x="4572" y="60960"/>
                </a:lnTo>
                <a:lnTo>
                  <a:pt x="6096" y="62483"/>
                </a:lnTo>
                <a:lnTo>
                  <a:pt x="10667" y="62483"/>
                </a:lnTo>
                <a:lnTo>
                  <a:pt x="12191" y="60960"/>
                </a:lnTo>
                <a:lnTo>
                  <a:pt x="15239" y="59436"/>
                </a:lnTo>
                <a:lnTo>
                  <a:pt x="16763" y="57912"/>
                </a:lnTo>
                <a:lnTo>
                  <a:pt x="19812" y="56387"/>
                </a:lnTo>
                <a:lnTo>
                  <a:pt x="10667" y="56387"/>
                </a:lnTo>
                <a:lnTo>
                  <a:pt x="10667" y="54863"/>
                </a:lnTo>
                <a:lnTo>
                  <a:pt x="9143" y="54863"/>
                </a:lnTo>
                <a:lnTo>
                  <a:pt x="9143" y="51815"/>
                </a:lnTo>
                <a:lnTo>
                  <a:pt x="10667" y="48767"/>
                </a:lnTo>
                <a:lnTo>
                  <a:pt x="16763" y="18287"/>
                </a:lnTo>
                <a:close/>
              </a:path>
              <a:path w="27939" h="62864">
                <a:moveTo>
                  <a:pt x="21336" y="53339"/>
                </a:moveTo>
                <a:lnTo>
                  <a:pt x="18287" y="53339"/>
                </a:lnTo>
                <a:lnTo>
                  <a:pt x="18287" y="54863"/>
                </a:lnTo>
                <a:lnTo>
                  <a:pt x="16763" y="54863"/>
                </a:lnTo>
                <a:lnTo>
                  <a:pt x="16763" y="56387"/>
                </a:lnTo>
                <a:lnTo>
                  <a:pt x="19812" y="56387"/>
                </a:lnTo>
                <a:lnTo>
                  <a:pt x="21336" y="53339"/>
                </a:lnTo>
                <a:close/>
              </a:path>
              <a:path w="27939" h="62864">
                <a:moveTo>
                  <a:pt x="27431" y="15239"/>
                </a:moveTo>
                <a:lnTo>
                  <a:pt x="3048" y="15239"/>
                </a:lnTo>
                <a:lnTo>
                  <a:pt x="0" y="16763"/>
                </a:lnTo>
                <a:lnTo>
                  <a:pt x="0" y="18287"/>
                </a:lnTo>
                <a:lnTo>
                  <a:pt x="27431" y="18287"/>
                </a:lnTo>
                <a:lnTo>
                  <a:pt x="27431" y="15239"/>
                </a:lnTo>
                <a:close/>
              </a:path>
              <a:path w="27939" h="62864">
                <a:moveTo>
                  <a:pt x="19812" y="0"/>
                </a:moveTo>
                <a:lnTo>
                  <a:pt x="18287" y="0"/>
                </a:lnTo>
                <a:lnTo>
                  <a:pt x="15239" y="6095"/>
                </a:lnTo>
                <a:lnTo>
                  <a:pt x="15239" y="7619"/>
                </a:lnTo>
                <a:lnTo>
                  <a:pt x="10667" y="12191"/>
                </a:lnTo>
                <a:lnTo>
                  <a:pt x="7619" y="12191"/>
                </a:lnTo>
                <a:lnTo>
                  <a:pt x="4572" y="15239"/>
                </a:lnTo>
                <a:lnTo>
                  <a:pt x="16763" y="15239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220112" y="4655820"/>
            <a:ext cx="73025" cy="88900"/>
          </a:xfrm>
          <a:custGeom>
            <a:avLst/>
            <a:gdLst/>
            <a:ahLst/>
            <a:cxnLst/>
            <a:rect l="l" t="t" r="r" b="b"/>
            <a:pathLst>
              <a:path w="73025" h="88900">
                <a:moveTo>
                  <a:pt x="57755" y="0"/>
                </a:moveTo>
                <a:lnTo>
                  <a:pt x="48611" y="0"/>
                </a:lnTo>
                <a:lnTo>
                  <a:pt x="39990" y="619"/>
                </a:lnTo>
                <a:lnTo>
                  <a:pt x="6891" y="25907"/>
                </a:lnTo>
                <a:lnTo>
                  <a:pt x="0" y="53339"/>
                </a:lnTo>
                <a:lnTo>
                  <a:pt x="33" y="62484"/>
                </a:lnTo>
                <a:lnTo>
                  <a:pt x="27275" y="88391"/>
                </a:lnTo>
                <a:lnTo>
                  <a:pt x="34085" y="87796"/>
                </a:lnTo>
                <a:lnTo>
                  <a:pt x="28799" y="73151"/>
                </a:lnTo>
                <a:lnTo>
                  <a:pt x="18131" y="62484"/>
                </a:lnTo>
                <a:lnTo>
                  <a:pt x="15511" y="56459"/>
                </a:lnTo>
                <a:lnTo>
                  <a:pt x="14321" y="49720"/>
                </a:lnTo>
                <a:lnTo>
                  <a:pt x="14273" y="42124"/>
                </a:lnTo>
                <a:lnTo>
                  <a:pt x="15083" y="33527"/>
                </a:lnTo>
                <a:lnTo>
                  <a:pt x="71471" y="33527"/>
                </a:lnTo>
                <a:lnTo>
                  <a:pt x="72678" y="27431"/>
                </a:lnTo>
                <a:lnTo>
                  <a:pt x="16607" y="27431"/>
                </a:lnTo>
                <a:lnTo>
                  <a:pt x="19655" y="21335"/>
                </a:lnTo>
                <a:lnTo>
                  <a:pt x="25751" y="12191"/>
                </a:lnTo>
                <a:lnTo>
                  <a:pt x="31847" y="7619"/>
                </a:lnTo>
                <a:lnTo>
                  <a:pt x="36419" y="6095"/>
                </a:lnTo>
                <a:lnTo>
                  <a:pt x="66899" y="6095"/>
                </a:lnTo>
                <a:lnTo>
                  <a:pt x="63851" y="3047"/>
                </a:lnTo>
                <a:lnTo>
                  <a:pt x="57755" y="0"/>
                </a:lnTo>
                <a:close/>
              </a:path>
              <a:path w="73025" h="88900">
                <a:moveTo>
                  <a:pt x="66899" y="53339"/>
                </a:moveTo>
                <a:lnTo>
                  <a:pt x="62327" y="60959"/>
                </a:lnTo>
                <a:lnTo>
                  <a:pt x="56231" y="65531"/>
                </a:lnTo>
                <a:lnTo>
                  <a:pt x="51659" y="68579"/>
                </a:lnTo>
                <a:lnTo>
                  <a:pt x="48611" y="71627"/>
                </a:lnTo>
                <a:lnTo>
                  <a:pt x="44039" y="73151"/>
                </a:lnTo>
                <a:lnTo>
                  <a:pt x="56151" y="73151"/>
                </a:lnTo>
                <a:lnTo>
                  <a:pt x="57064" y="72223"/>
                </a:lnTo>
                <a:lnTo>
                  <a:pt x="61755" y="66865"/>
                </a:lnTo>
                <a:lnTo>
                  <a:pt x="65589" y="61221"/>
                </a:lnTo>
                <a:lnTo>
                  <a:pt x="68423" y="54863"/>
                </a:lnTo>
                <a:lnTo>
                  <a:pt x="66899" y="53339"/>
                </a:lnTo>
                <a:close/>
              </a:path>
              <a:path w="73025" h="88900">
                <a:moveTo>
                  <a:pt x="66899" y="6095"/>
                </a:moveTo>
                <a:lnTo>
                  <a:pt x="45563" y="6095"/>
                </a:lnTo>
                <a:lnTo>
                  <a:pt x="48611" y="7619"/>
                </a:lnTo>
                <a:lnTo>
                  <a:pt x="50135" y="9143"/>
                </a:lnTo>
                <a:lnTo>
                  <a:pt x="53183" y="10667"/>
                </a:lnTo>
                <a:lnTo>
                  <a:pt x="54707" y="13715"/>
                </a:lnTo>
                <a:lnTo>
                  <a:pt x="54707" y="18287"/>
                </a:lnTo>
                <a:lnTo>
                  <a:pt x="56231" y="19812"/>
                </a:lnTo>
                <a:lnTo>
                  <a:pt x="56231" y="22859"/>
                </a:lnTo>
                <a:lnTo>
                  <a:pt x="54707" y="27431"/>
                </a:lnTo>
                <a:lnTo>
                  <a:pt x="72678" y="27431"/>
                </a:lnTo>
                <a:lnTo>
                  <a:pt x="72947" y="26074"/>
                </a:lnTo>
                <a:lnTo>
                  <a:pt x="72995" y="19621"/>
                </a:lnTo>
                <a:lnTo>
                  <a:pt x="71899" y="14025"/>
                </a:lnTo>
                <a:lnTo>
                  <a:pt x="69947" y="9143"/>
                </a:lnTo>
                <a:lnTo>
                  <a:pt x="6689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3759170" y="4655820"/>
            <a:ext cx="73689" cy="8839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368040" y="4631435"/>
            <a:ext cx="48895" cy="111760"/>
          </a:xfrm>
          <a:custGeom>
            <a:avLst/>
            <a:gdLst/>
            <a:ahLst/>
            <a:cxnLst/>
            <a:rect l="l" t="t" r="r" b="b"/>
            <a:pathLst>
              <a:path w="48895" h="111760">
                <a:moveTo>
                  <a:pt x="27432" y="33527"/>
                </a:moveTo>
                <a:lnTo>
                  <a:pt x="12192" y="33527"/>
                </a:lnTo>
                <a:lnTo>
                  <a:pt x="1524" y="89915"/>
                </a:lnTo>
                <a:lnTo>
                  <a:pt x="0" y="94487"/>
                </a:lnTo>
                <a:lnTo>
                  <a:pt x="0" y="102108"/>
                </a:lnTo>
                <a:lnTo>
                  <a:pt x="1524" y="105155"/>
                </a:lnTo>
                <a:lnTo>
                  <a:pt x="7620" y="111251"/>
                </a:lnTo>
                <a:lnTo>
                  <a:pt x="15239" y="111251"/>
                </a:lnTo>
                <a:lnTo>
                  <a:pt x="19812" y="109727"/>
                </a:lnTo>
                <a:lnTo>
                  <a:pt x="25908" y="106679"/>
                </a:lnTo>
                <a:lnTo>
                  <a:pt x="30480" y="103631"/>
                </a:lnTo>
                <a:lnTo>
                  <a:pt x="31496" y="100584"/>
                </a:lnTo>
                <a:lnTo>
                  <a:pt x="18287" y="100584"/>
                </a:lnTo>
                <a:lnTo>
                  <a:pt x="15239" y="97536"/>
                </a:lnTo>
                <a:lnTo>
                  <a:pt x="15239" y="86867"/>
                </a:lnTo>
                <a:lnTo>
                  <a:pt x="27432" y="33527"/>
                </a:lnTo>
                <a:close/>
              </a:path>
              <a:path w="48895" h="111760">
                <a:moveTo>
                  <a:pt x="36575" y="92963"/>
                </a:moveTo>
                <a:lnTo>
                  <a:pt x="32004" y="92963"/>
                </a:lnTo>
                <a:lnTo>
                  <a:pt x="30480" y="94487"/>
                </a:lnTo>
                <a:lnTo>
                  <a:pt x="30480" y="97536"/>
                </a:lnTo>
                <a:lnTo>
                  <a:pt x="27432" y="97536"/>
                </a:lnTo>
                <a:lnTo>
                  <a:pt x="24384" y="100584"/>
                </a:lnTo>
                <a:lnTo>
                  <a:pt x="31496" y="100584"/>
                </a:lnTo>
                <a:lnTo>
                  <a:pt x="32004" y="99060"/>
                </a:lnTo>
                <a:lnTo>
                  <a:pt x="36575" y="92963"/>
                </a:lnTo>
                <a:close/>
              </a:path>
              <a:path w="48895" h="111760">
                <a:moveTo>
                  <a:pt x="33527" y="0"/>
                </a:moveTo>
                <a:lnTo>
                  <a:pt x="30480" y="0"/>
                </a:lnTo>
                <a:lnTo>
                  <a:pt x="28956" y="6096"/>
                </a:lnTo>
                <a:lnTo>
                  <a:pt x="25908" y="10667"/>
                </a:lnTo>
                <a:lnTo>
                  <a:pt x="22860" y="12191"/>
                </a:lnTo>
                <a:lnTo>
                  <a:pt x="19812" y="16763"/>
                </a:lnTo>
                <a:lnTo>
                  <a:pt x="15239" y="21336"/>
                </a:lnTo>
                <a:lnTo>
                  <a:pt x="10668" y="22860"/>
                </a:lnTo>
                <a:lnTo>
                  <a:pt x="4572" y="28955"/>
                </a:lnTo>
                <a:lnTo>
                  <a:pt x="0" y="30479"/>
                </a:lnTo>
                <a:lnTo>
                  <a:pt x="0" y="33527"/>
                </a:lnTo>
                <a:lnTo>
                  <a:pt x="47244" y="33527"/>
                </a:lnTo>
                <a:lnTo>
                  <a:pt x="48768" y="25908"/>
                </a:lnTo>
                <a:lnTo>
                  <a:pt x="28956" y="25908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3206495" y="4657344"/>
            <a:ext cx="96520" cy="83820"/>
          </a:xfrm>
          <a:custGeom>
            <a:avLst/>
            <a:gdLst/>
            <a:ahLst/>
            <a:cxnLst/>
            <a:rect l="l" t="t" r="r" b="b"/>
            <a:pathLst>
              <a:path w="96520" h="83820">
                <a:moveTo>
                  <a:pt x="27431" y="80771"/>
                </a:moveTo>
                <a:lnTo>
                  <a:pt x="0" y="80771"/>
                </a:lnTo>
                <a:lnTo>
                  <a:pt x="0" y="83819"/>
                </a:lnTo>
                <a:lnTo>
                  <a:pt x="27431" y="83819"/>
                </a:lnTo>
                <a:lnTo>
                  <a:pt x="27431" y="80771"/>
                </a:lnTo>
                <a:close/>
              </a:path>
              <a:path w="96520" h="83820">
                <a:moveTo>
                  <a:pt x="86868" y="80771"/>
                </a:moveTo>
                <a:lnTo>
                  <a:pt x="48768" y="80771"/>
                </a:lnTo>
                <a:lnTo>
                  <a:pt x="47243" y="83819"/>
                </a:lnTo>
                <a:lnTo>
                  <a:pt x="86868" y="83819"/>
                </a:lnTo>
                <a:lnTo>
                  <a:pt x="86868" y="80771"/>
                </a:lnTo>
                <a:close/>
              </a:path>
              <a:path w="96520" h="83820">
                <a:moveTo>
                  <a:pt x="50292" y="4571"/>
                </a:moveTo>
                <a:lnTo>
                  <a:pt x="22860" y="4571"/>
                </a:lnTo>
                <a:lnTo>
                  <a:pt x="27431" y="9143"/>
                </a:lnTo>
                <a:lnTo>
                  <a:pt x="28956" y="12191"/>
                </a:lnTo>
                <a:lnTo>
                  <a:pt x="32004" y="19811"/>
                </a:lnTo>
                <a:lnTo>
                  <a:pt x="42672" y="42671"/>
                </a:lnTo>
                <a:lnTo>
                  <a:pt x="21336" y="65531"/>
                </a:lnTo>
                <a:lnTo>
                  <a:pt x="13716" y="71627"/>
                </a:lnTo>
                <a:lnTo>
                  <a:pt x="7620" y="77723"/>
                </a:lnTo>
                <a:lnTo>
                  <a:pt x="4572" y="79247"/>
                </a:lnTo>
                <a:lnTo>
                  <a:pt x="3048" y="80771"/>
                </a:lnTo>
                <a:lnTo>
                  <a:pt x="24384" y="80771"/>
                </a:lnTo>
                <a:lnTo>
                  <a:pt x="22860" y="79247"/>
                </a:lnTo>
                <a:lnTo>
                  <a:pt x="21336" y="79247"/>
                </a:lnTo>
                <a:lnTo>
                  <a:pt x="19812" y="77723"/>
                </a:lnTo>
                <a:lnTo>
                  <a:pt x="19812" y="74675"/>
                </a:lnTo>
                <a:lnTo>
                  <a:pt x="21336" y="73151"/>
                </a:lnTo>
                <a:lnTo>
                  <a:pt x="22860" y="70103"/>
                </a:lnTo>
                <a:lnTo>
                  <a:pt x="28956" y="65531"/>
                </a:lnTo>
                <a:lnTo>
                  <a:pt x="45719" y="47243"/>
                </a:lnTo>
                <a:lnTo>
                  <a:pt x="62483" y="47243"/>
                </a:lnTo>
                <a:lnTo>
                  <a:pt x="56388" y="35051"/>
                </a:lnTo>
                <a:lnTo>
                  <a:pt x="62484" y="28955"/>
                </a:lnTo>
                <a:lnTo>
                  <a:pt x="54864" y="28955"/>
                </a:lnTo>
                <a:lnTo>
                  <a:pt x="51816" y="19811"/>
                </a:lnTo>
                <a:lnTo>
                  <a:pt x="48768" y="16763"/>
                </a:lnTo>
                <a:lnTo>
                  <a:pt x="47243" y="13715"/>
                </a:lnTo>
                <a:lnTo>
                  <a:pt x="47243" y="7619"/>
                </a:lnTo>
                <a:lnTo>
                  <a:pt x="50292" y="4571"/>
                </a:lnTo>
                <a:close/>
              </a:path>
              <a:path w="96520" h="83820">
                <a:moveTo>
                  <a:pt x="62483" y="47243"/>
                </a:moveTo>
                <a:lnTo>
                  <a:pt x="45719" y="47243"/>
                </a:lnTo>
                <a:lnTo>
                  <a:pt x="54864" y="65531"/>
                </a:lnTo>
                <a:lnTo>
                  <a:pt x="56388" y="70103"/>
                </a:lnTo>
                <a:lnTo>
                  <a:pt x="56388" y="76200"/>
                </a:lnTo>
                <a:lnTo>
                  <a:pt x="54864" y="77723"/>
                </a:lnTo>
                <a:lnTo>
                  <a:pt x="54864" y="79247"/>
                </a:lnTo>
                <a:lnTo>
                  <a:pt x="53340" y="79247"/>
                </a:lnTo>
                <a:lnTo>
                  <a:pt x="51816" y="80771"/>
                </a:lnTo>
                <a:lnTo>
                  <a:pt x="83819" y="80771"/>
                </a:lnTo>
                <a:lnTo>
                  <a:pt x="80771" y="79247"/>
                </a:lnTo>
                <a:lnTo>
                  <a:pt x="77724" y="76200"/>
                </a:lnTo>
                <a:lnTo>
                  <a:pt x="74676" y="71627"/>
                </a:lnTo>
                <a:lnTo>
                  <a:pt x="62483" y="47243"/>
                </a:lnTo>
                <a:close/>
              </a:path>
              <a:path w="96520" h="83820">
                <a:moveTo>
                  <a:pt x="88392" y="4571"/>
                </a:moveTo>
                <a:lnTo>
                  <a:pt x="70104" y="4571"/>
                </a:lnTo>
                <a:lnTo>
                  <a:pt x="71628" y="6095"/>
                </a:lnTo>
                <a:lnTo>
                  <a:pt x="73152" y="6095"/>
                </a:lnTo>
                <a:lnTo>
                  <a:pt x="73152" y="9143"/>
                </a:lnTo>
                <a:lnTo>
                  <a:pt x="71628" y="10667"/>
                </a:lnTo>
                <a:lnTo>
                  <a:pt x="68580" y="15239"/>
                </a:lnTo>
                <a:lnTo>
                  <a:pt x="62483" y="19811"/>
                </a:lnTo>
                <a:lnTo>
                  <a:pt x="54864" y="28955"/>
                </a:lnTo>
                <a:lnTo>
                  <a:pt x="62484" y="28955"/>
                </a:lnTo>
                <a:lnTo>
                  <a:pt x="85343" y="6095"/>
                </a:lnTo>
                <a:lnTo>
                  <a:pt x="88392" y="4571"/>
                </a:lnTo>
                <a:close/>
              </a:path>
              <a:path w="96520" h="83820">
                <a:moveTo>
                  <a:pt x="54864" y="0"/>
                </a:moveTo>
                <a:lnTo>
                  <a:pt x="16764" y="0"/>
                </a:lnTo>
                <a:lnTo>
                  <a:pt x="15240" y="4571"/>
                </a:lnTo>
                <a:lnTo>
                  <a:pt x="54864" y="4571"/>
                </a:lnTo>
                <a:lnTo>
                  <a:pt x="54864" y="0"/>
                </a:lnTo>
                <a:close/>
              </a:path>
              <a:path w="96520" h="83820">
                <a:moveTo>
                  <a:pt x="96012" y="0"/>
                </a:moveTo>
                <a:lnTo>
                  <a:pt x="67056" y="0"/>
                </a:lnTo>
                <a:lnTo>
                  <a:pt x="67056" y="4571"/>
                </a:lnTo>
                <a:lnTo>
                  <a:pt x="94488" y="4571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297679" y="4587240"/>
            <a:ext cx="47625" cy="70485"/>
          </a:xfrm>
          <a:custGeom>
            <a:avLst/>
            <a:gdLst/>
            <a:ahLst/>
            <a:cxnLst/>
            <a:rect l="l" t="t" r="r" b="b"/>
            <a:pathLst>
              <a:path w="47625" h="70485">
                <a:moveTo>
                  <a:pt x="38100" y="51815"/>
                </a:moveTo>
                <a:lnTo>
                  <a:pt x="30480" y="51815"/>
                </a:lnTo>
                <a:lnTo>
                  <a:pt x="30480" y="70104"/>
                </a:lnTo>
                <a:lnTo>
                  <a:pt x="38100" y="70104"/>
                </a:lnTo>
                <a:lnTo>
                  <a:pt x="38100" y="51815"/>
                </a:lnTo>
                <a:close/>
              </a:path>
              <a:path w="47625" h="70485">
                <a:moveTo>
                  <a:pt x="38100" y="0"/>
                </a:moveTo>
                <a:lnTo>
                  <a:pt x="33528" y="0"/>
                </a:lnTo>
                <a:lnTo>
                  <a:pt x="0" y="45720"/>
                </a:lnTo>
                <a:lnTo>
                  <a:pt x="0" y="51815"/>
                </a:lnTo>
                <a:lnTo>
                  <a:pt x="47244" y="51815"/>
                </a:lnTo>
                <a:lnTo>
                  <a:pt x="47244" y="44196"/>
                </a:lnTo>
                <a:lnTo>
                  <a:pt x="6096" y="44196"/>
                </a:lnTo>
                <a:lnTo>
                  <a:pt x="30480" y="10668"/>
                </a:lnTo>
                <a:lnTo>
                  <a:pt x="38100" y="10668"/>
                </a:lnTo>
                <a:lnTo>
                  <a:pt x="38100" y="0"/>
                </a:lnTo>
                <a:close/>
              </a:path>
              <a:path w="47625" h="70485">
                <a:moveTo>
                  <a:pt x="38100" y="10668"/>
                </a:moveTo>
                <a:lnTo>
                  <a:pt x="30480" y="10668"/>
                </a:lnTo>
                <a:lnTo>
                  <a:pt x="30480" y="44196"/>
                </a:lnTo>
                <a:lnTo>
                  <a:pt x="38100" y="44196"/>
                </a:lnTo>
                <a:lnTo>
                  <a:pt x="3810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126991" y="4616196"/>
            <a:ext cx="68580" cy="12801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663696" y="4619244"/>
            <a:ext cx="71627" cy="124967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3418332" y="461314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0" y="0"/>
                </a:moveTo>
                <a:lnTo>
                  <a:pt x="0" y="3048"/>
                </a:lnTo>
                <a:lnTo>
                  <a:pt x="18287" y="21336"/>
                </a:lnTo>
                <a:lnTo>
                  <a:pt x="21335" y="25907"/>
                </a:lnTo>
                <a:lnTo>
                  <a:pt x="22859" y="32003"/>
                </a:lnTo>
                <a:lnTo>
                  <a:pt x="25907" y="36575"/>
                </a:lnTo>
                <a:lnTo>
                  <a:pt x="25907" y="42672"/>
                </a:lnTo>
                <a:lnTo>
                  <a:pt x="29194" y="59221"/>
                </a:lnTo>
                <a:lnTo>
                  <a:pt x="30098" y="68008"/>
                </a:lnTo>
                <a:lnTo>
                  <a:pt x="30319" y="74009"/>
                </a:lnTo>
                <a:lnTo>
                  <a:pt x="30432" y="95107"/>
                </a:lnTo>
                <a:lnTo>
                  <a:pt x="30099" y="103632"/>
                </a:lnTo>
                <a:lnTo>
                  <a:pt x="29194" y="112156"/>
                </a:lnTo>
                <a:lnTo>
                  <a:pt x="27431" y="120396"/>
                </a:lnTo>
                <a:lnTo>
                  <a:pt x="26003" y="128111"/>
                </a:lnTo>
                <a:lnTo>
                  <a:pt x="0" y="163067"/>
                </a:lnTo>
                <a:lnTo>
                  <a:pt x="0" y="167639"/>
                </a:lnTo>
                <a:lnTo>
                  <a:pt x="35051" y="134112"/>
                </a:lnTo>
                <a:lnTo>
                  <a:pt x="47910" y="97250"/>
                </a:lnTo>
                <a:lnTo>
                  <a:pt x="48767" y="83819"/>
                </a:lnTo>
                <a:lnTo>
                  <a:pt x="48458" y="74009"/>
                </a:lnTo>
                <a:lnTo>
                  <a:pt x="33337" y="30099"/>
                </a:lnTo>
                <a:lnTo>
                  <a:pt x="5714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3297935" y="4613147"/>
            <a:ext cx="48895" cy="167640"/>
          </a:xfrm>
          <a:custGeom>
            <a:avLst/>
            <a:gdLst/>
            <a:ahLst/>
            <a:cxnLst/>
            <a:rect l="l" t="t" r="r" b="b"/>
            <a:pathLst>
              <a:path w="48895" h="167639">
                <a:moveTo>
                  <a:pt x="48767" y="0"/>
                </a:moveTo>
                <a:lnTo>
                  <a:pt x="12191" y="33527"/>
                </a:lnTo>
                <a:lnTo>
                  <a:pt x="0" y="83819"/>
                </a:lnTo>
                <a:lnTo>
                  <a:pt x="309" y="93178"/>
                </a:lnTo>
                <a:lnTo>
                  <a:pt x="14287" y="136969"/>
                </a:lnTo>
                <a:lnTo>
                  <a:pt x="42195" y="163972"/>
                </a:lnTo>
                <a:lnTo>
                  <a:pt x="48767" y="167639"/>
                </a:lnTo>
                <a:lnTo>
                  <a:pt x="48767" y="163067"/>
                </a:lnTo>
                <a:lnTo>
                  <a:pt x="42672" y="158496"/>
                </a:lnTo>
                <a:lnTo>
                  <a:pt x="38100" y="155448"/>
                </a:lnTo>
                <a:lnTo>
                  <a:pt x="33527" y="150875"/>
                </a:lnTo>
                <a:lnTo>
                  <a:pt x="27431" y="141731"/>
                </a:lnTo>
                <a:lnTo>
                  <a:pt x="25908" y="135636"/>
                </a:lnTo>
                <a:lnTo>
                  <a:pt x="22860" y="131063"/>
                </a:lnTo>
                <a:lnTo>
                  <a:pt x="21336" y="124967"/>
                </a:lnTo>
                <a:lnTo>
                  <a:pt x="19812" y="115824"/>
                </a:lnTo>
                <a:lnTo>
                  <a:pt x="18049" y="108442"/>
                </a:lnTo>
                <a:lnTo>
                  <a:pt x="17145" y="100202"/>
                </a:lnTo>
                <a:lnTo>
                  <a:pt x="16879" y="93178"/>
                </a:lnTo>
                <a:lnTo>
                  <a:pt x="16763" y="82296"/>
                </a:lnTo>
                <a:lnTo>
                  <a:pt x="17025" y="72532"/>
                </a:lnTo>
                <a:lnTo>
                  <a:pt x="24765" y="32384"/>
                </a:lnTo>
                <a:lnTo>
                  <a:pt x="32003" y="19812"/>
                </a:lnTo>
                <a:lnTo>
                  <a:pt x="35051" y="13715"/>
                </a:lnTo>
                <a:lnTo>
                  <a:pt x="41148" y="7619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034028" y="469849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991355" y="469392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034028" y="4646676"/>
            <a:ext cx="7620" cy="43180"/>
          </a:xfrm>
          <a:custGeom>
            <a:avLst/>
            <a:gdLst/>
            <a:ahLst/>
            <a:cxnLst/>
            <a:rect l="l" t="t" r="r" b="b"/>
            <a:pathLst>
              <a:path w="7620" h="43179">
                <a:moveTo>
                  <a:pt x="7620" y="0"/>
                </a:moveTo>
                <a:lnTo>
                  <a:pt x="0" y="0"/>
                </a:lnTo>
                <a:lnTo>
                  <a:pt x="0" y="42672"/>
                </a:lnTo>
                <a:lnTo>
                  <a:pt x="7620" y="4267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3520440" y="467639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520440" y="471068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835908" y="4628388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6"/>
                </a:lnTo>
                <a:lnTo>
                  <a:pt x="0" y="60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1880616" y="5032247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499360" y="5032247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767839" y="555955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612135" y="5559551"/>
            <a:ext cx="0" cy="485140"/>
          </a:xfrm>
          <a:custGeom>
            <a:avLst/>
            <a:gdLst/>
            <a:ahLst/>
            <a:cxnLst/>
            <a:rect l="l" t="t" r="r" b="b"/>
            <a:pathLst>
              <a:path w="0" h="485139">
                <a:moveTo>
                  <a:pt x="0" y="0"/>
                </a:moveTo>
                <a:lnTo>
                  <a:pt x="0" y="484631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752600" y="5538215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 h="0">
                <a:moveTo>
                  <a:pt x="0" y="0"/>
                </a:moveTo>
                <a:lnTo>
                  <a:pt x="8762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825495" y="5341620"/>
            <a:ext cx="1400555" cy="42519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422647" y="5344667"/>
            <a:ext cx="1021079" cy="385572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640323" y="553821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6310884" y="5602223"/>
            <a:ext cx="83819" cy="124967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978652" y="5602223"/>
            <a:ext cx="70103" cy="126491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102096" y="5344667"/>
            <a:ext cx="172212" cy="124968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768340" y="5344667"/>
            <a:ext cx="70104" cy="126492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546604" y="5864352"/>
            <a:ext cx="48895" cy="123825"/>
          </a:xfrm>
          <a:custGeom>
            <a:avLst/>
            <a:gdLst/>
            <a:ahLst/>
            <a:cxnLst/>
            <a:rect l="l" t="t" r="r" b="b"/>
            <a:pathLst>
              <a:path w="48894" h="123825">
                <a:moveTo>
                  <a:pt x="48768" y="120396"/>
                </a:moveTo>
                <a:lnTo>
                  <a:pt x="3047" y="120396"/>
                </a:lnTo>
                <a:lnTo>
                  <a:pt x="3047" y="123444"/>
                </a:lnTo>
                <a:lnTo>
                  <a:pt x="48768" y="123444"/>
                </a:lnTo>
                <a:lnTo>
                  <a:pt x="48768" y="120396"/>
                </a:lnTo>
                <a:close/>
              </a:path>
              <a:path w="48894" h="123825">
                <a:moveTo>
                  <a:pt x="36575" y="118872"/>
                </a:moveTo>
                <a:lnTo>
                  <a:pt x="13715" y="118872"/>
                </a:lnTo>
                <a:lnTo>
                  <a:pt x="10668" y="120396"/>
                </a:lnTo>
                <a:lnTo>
                  <a:pt x="39623" y="120396"/>
                </a:lnTo>
                <a:lnTo>
                  <a:pt x="36575" y="118872"/>
                </a:lnTo>
                <a:close/>
              </a:path>
              <a:path w="48894" h="123825">
                <a:moveTo>
                  <a:pt x="32003" y="13715"/>
                </a:moveTo>
                <a:lnTo>
                  <a:pt x="12191" y="13715"/>
                </a:lnTo>
                <a:lnTo>
                  <a:pt x="13715" y="15239"/>
                </a:lnTo>
                <a:lnTo>
                  <a:pt x="15239" y="15239"/>
                </a:lnTo>
                <a:lnTo>
                  <a:pt x="15239" y="16763"/>
                </a:lnTo>
                <a:lnTo>
                  <a:pt x="16763" y="18287"/>
                </a:lnTo>
                <a:lnTo>
                  <a:pt x="16763" y="19812"/>
                </a:lnTo>
                <a:lnTo>
                  <a:pt x="18287" y="22860"/>
                </a:lnTo>
                <a:lnTo>
                  <a:pt x="18287" y="115824"/>
                </a:lnTo>
                <a:lnTo>
                  <a:pt x="16763" y="117348"/>
                </a:lnTo>
                <a:lnTo>
                  <a:pt x="16763" y="118872"/>
                </a:lnTo>
                <a:lnTo>
                  <a:pt x="33527" y="118872"/>
                </a:lnTo>
                <a:lnTo>
                  <a:pt x="33527" y="115824"/>
                </a:lnTo>
                <a:lnTo>
                  <a:pt x="32003" y="114300"/>
                </a:lnTo>
                <a:lnTo>
                  <a:pt x="32003" y="13715"/>
                </a:lnTo>
                <a:close/>
              </a:path>
              <a:path w="48894" h="123825">
                <a:moveTo>
                  <a:pt x="32003" y="0"/>
                </a:moveTo>
                <a:lnTo>
                  <a:pt x="28956" y="0"/>
                </a:lnTo>
                <a:lnTo>
                  <a:pt x="0" y="13715"/>
                </a:lnTo>
                <a:lnTo>
                  <a:pt x="1523" y="16763"/>
                </a:lnTo>
                <a:lnTo>
                  <a:pt x="7619" y="13715"/>
                </a:lnTo>
                <a:lnTo>
                  <a:pt x="32003" y="1371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912620" y="5864352"/>
            <a:ext cx="80772" cy="123444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412492" y="5588508"/>
            <a:ext cx="68580" cy="12496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036064" y="5588508"/>
            <a:ext cx="80772" cy="123443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412492" y="5337047"/>
            <a:ext cx="68580" cy="126491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2025395" y="5337047"/>
            <a:ext cx="79248" cy="124967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2412492" y="5061203"/>
            <a:ext cx="70103" cy="126492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2148839" y="5061203"/>
            <a:ext cx="80772" cy="123444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505711" y="54559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3047"/>
                </a:lnTo>
                <a:lnTo>
                  <a:pt x="12203" y="12215"/>
                </a:lnTo>
                <a:lnTo>
                  <a:pt x="15240" y="18287"/>
                </a:lnTo>
                <a:lnTo>
                  <a:pt x="18287" y="22859"/>
                </a:lnTo>
                <a:lnTo>
                  <a:pt x="21335" y="25907"/>
                </a:lnTo>
                <a:lnTo>
                  <a:pt x="24384" y="32003"/>
                </a:lnTo>
                <a:lnTo>
                  <a:pt x="25907" y="36575"/>
                </a:lnTo>
                <a:lnTo>
                  <a:pt x="28956" y="44195"/>
                </a:lnTo>
                <a:lnTo>
                  <a:pt x="30479" y="51815"/>
                </a:lnTo>
                <a:lnTo>
                  <a:pt x="31599" y="59864"/>
                </a:lnTo>
                <a:lnTo>
                  <a:pt x="32575" y="68198"/>
                </a:lnTo>
                <a:lnTo>
                  <a:pt x="33266" y="77104"/>
                </a:lnTo>
                <a:lnTo>
                  <a:pt x="33528" y="86867"/>
                </a:lnTo>
                <a:lnTo>
                  <a:pt x="33242" y="95107"/>
                </a:lnTo>
                <a:lnTo>
                  <a:pt x="32384" y="103631"/>
                </a:lnTo>
                <a:lnTo>
                  <a:pt x="30956" y="112156"/>
                </a:lnTo>
                <a:lnTo>
                  <a:pt x="28956" y="120395"/>
                </a:lnTo>
                <a:lnTo>
                  <a:pt x="27289" y="128754"/>
                </a:lnTo>
                <a:lnTo>
                  <a:pt x="24765" y="135826"/>
                </a:lnTo>
                <a:lnTo>
                  <a:pt x="21669" y="142041"/>
                </a:lnTo>
                <a:lnTo>
                  <a:pt x="18287" y="147827"/>
                </a:lnTo>
                <a:lnTo>
                  <a:pt x="15240" y="155447"/>
                </a:lnTo>
                <a:lnTo>
                  <a:pt x="7619" y="161543"/>
                </a:lnTo>
                <a:lnTo>
                  <a:pt x="0" y="164591"/>
                </a:lnTo>
                <a:lnTo>
                  <a:pt x="0" y="167639"/>
                </a:lnTo>
                <a:lnTo>
                  <a:pt x="36575" y="135635"/>
                </a:lnTo>
                <a:lnTo>
                  <a:pt x="49434" y="97274"/>
                </a:lnTo>
                <a:lnTo>
                  <a:pt x="50291" y="83819"/>
                </a:lnTo>
                <a:lnTo>
                  <a:pt x="49744" y="74009"/>
                </a:lnTo>
                <a:lnTo>
                  <a:pt x="34480" y="30098"/>
                </a:lnTo>
                <a:lnTo>
                  <a:pt x="7215" y="369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1362455" y="5455920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39457" y="5667"/>
                </a:lnTo>
                <a:lnTo>
                  <a:pt x="29908" y="13335"/>
                </a:lnTo>
                <a:lnTo>
                  <a:pt x="21788" y="22717"/>
                </a:lnTo>
                <a:lnTo>
                  <a:pt x="15240" y="33527"/>
                </a:lnTo>
                <a:lnTo>
                  <a:pt x="8358" y="44600"/>
                </a:lnTo>
                <a:lnTo>
                  <a:pt x="3619" y="56959"/>
                </a:lnTo>
                <a:lnTo>
                  <a:pt x="881" y="70175"/>
                </a:lnTo>
                <a:lnTo>
                  <a:pt x="0" y="83819"/>
                </a:lnTo>
                <a:lnTo>
                  <a:pt x="547" y="93178"/>
                </a:lnTo>
                <a:lnTo>
                  <a:pt x="16383" y="137540"/>
                </a:lnTo>
                <a:lnTo>
                  <a:pt x="43719" y="164187"/>
                </a:lnTo>
                <a:lnTo>
                  <a:pt x="50291" y="167639"/>
                </a:lnTo>
                <a:lnTo>
                  <a:pt x="50291" y="164591"/>
                </a:lnTo>
                <a:lnTo>
                  <a:pt x="44196" y="161543"/>
                </a:lnTo>
                <a:lnTo>
                  <a:pt x="39624" y="156971"/>
                </a:lnTo>
                <a:lnTo>
                  <a:pt x="35052" y="150875"/>
                </a:lnTo>
                <a:lnTo>
                  <a:pt x="25907" y="137159"/>
                </a:lnTo>
                <a:lnTo>
                  <a:pt x="24384" y="132587"/>
                </a:lnTo>
                <a:lnTo>
                  <a:pt x="21335" y="124967"/>
                </a:lnTo>
                <a:lnTo>
                  <a:pt x="21335" y="115824"/>
                </a:lnTo>
                <a:lnTo>
                  <a:pt x="20216" y="108442"/>
                </a:lnTo>
                <a:lnTo>
                  <a:pt x="19240" y="100202"/>
                </a:lnTo>
                <a:lnTo>
                  <a:pt x="18549" y="91392"/>
                </a:lnTo>
                <a:lnTo>
                  <a:pt x="18287" y="82295"/>
                </a:lnTo>
                <a:lnTo>
                  <a:pt x="18549" y="72747"/>
                </a:lnTo>
                <a:lnTo>
                  <a:pt x="25526" y="32575"/>
                </a:lnTo>
                <a:lnTo>
                  <a:pt x="50291" y="3047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5739384" y="5573267"/>
            <a:ext cx="44450" cy="70485"/>
          </a:xfrm>
          <a:custGeom>
            <a:avLst/>
            <a:gdLst/>
            <a:ahLst/>
            <a:cxnLst/>
            <a:rect l="l" t="t" r="r" b="b"/>
            <a:pathLst>
              <a:path w="44450" h="70485">
                <a:moveTo>
                  <a:pt x="37337" y="7620"/>
                </a:moveTo>
                <a:lnTo>
                  <a:pt x="21336" y="7620"/>
                </a:lnTo>
                <a:lnTo>
                  <a:pt x="25907" y="9144"/>
                </a:lnTo>
                <a:lnTo>
                  <a:pt x="27431" y="12192"/>
                </a:lnTo>
                <a:lnTo>
                  <a:pt x="30479" y="15240"/>
                </a:lnTo>
                <a:lnTo>
                  <a:pt x="32003" y="19812"/>
                </a:lnTo>
                <a:lnTo>
                  <a:pt x="32003" y="28956"/>
                </a:lnTo>
                <a:lnTo>
                  <a:pt x="30479" y="35052"/>
                </a:lnTo>
                <a:lnTo>
                  <a:pt x="24383" y="42672"/>
                </a:lnTo>
                <a:lnTo>
                  <a:pt x="20359" y="47791"/>
                </a:lnTo>
                <a:lnTo>
                  <a:pt x="15049" y="53911"/>
                </a:lnTo>
                <a:lnTo>
                  <a:pt x="8233" y="60960"/>
                </a:lnTo>
                <a:lnTo>
                  <a:pt x="0" y="68580"/>
                </a:lnTo>
                <a:lnTo>
                  <a:pt x="0" y="70104"/>
                </a:lnTo>
                <a:lnTo>
                  <a:pt x="39624" y="70104"/>
                </a:lnTo>
                <a:lnTo>
                  <a:pt x="41910" y="64008"/>
                </a:lnTo>
                <a:lnTo>
                  <a:pt x="10667" y="64008"/>
                </a:lnTo>
                <a:lnTo>
                  <a:pt x="13715" y="60960"/>
                </a:lnTo>
                <a:lnTo>
                  <a:pt x="16763" y="54864"/>
                </a:lnTo>
                <a:lnTo>
                  <a:pt x="25907" y="45720"/>
                </a:lnTo>
                <a:lnTo>
                  <a:pt x="32003" y="41148"/>
                </a:lnTo>
                <a:lnTo>
                  <a:pt x="36575" y="35052"/>
                </a:lnTo>
                <a:lnTo>
                  <a:pt x="39624" y="28956"/>
                </a:lnTo>
                <a:lnTo>
                  <a:pt x="39624" y="9144"/>
                </a:lnTo>
                <a:lnTo>
                  <a:pt x="37337" y="7620"/>
                </a:lnTo>
                <a:close/>
              </a:path>
              <a:path w="44450" h="70485">
                <a:moveTo>
                  <a:pt x="44195" y="57912"/>
                </a:moveTo>
                <a:lnTo>
                  <a:pt x="42671" y="57912"/>
                </a:lnTo>
                <a:lnTo>
                  <a:pt x="41148" y="59436"/>
                </a:lnTo>
                <a:lnTo>
                  <a:pt x="41148" y="60960"/>
                </a:lnTo>
                <a:lnTo>
                  <a:pt x="39624" y="60960"/>
                </a:lnTo>
                <a:lnTo>
                  <a:pt x="39624" y="62484"/>
                </a:lnTo>
                <a:lnTo>
                  <a:pt x="35051" y="62484"/>
                </a:lnTo>
                <a:lnTo>
                  <a:pt x="32003" y="64008"/>
                </a:lnTo>
                <a:lnTo>
                  <a:pt x="41910" y="64008"/>
                </a:lnTo>
                <a:lnTo>
                  <a:pt x="44195" y="57912"/>
                </a:lnTo>
                <a:close/>
              </a:path>
              <a:path w="44450" h="70485">
                <a:moveTo>
                  <a:pt x="27431" y="0"/>
                </a:moveTo>
                <a:lnTo>
                  <a:pt x="16763" y="0"/>
                </a:lnTo>
                <a:lnTo>
                  <a:pt x="12191" y="1524"/>
                </a:lnTo>
                <a:lnTo>
                  <a:pt x="4571" y="9144"/>
                </a:lnTo>
                <a:lnTo>
                  <a:pt x="3048" y="13716"/>
                </a:lnTo>
                <a:lnTo>
                  <a:pt x="1524" y="19812"/>
                </a:lnTo>
                <a:lnTo>
                  <a:pt x="3048" y="19812"/>
                </a:lnTo>
                <a:lnTo>
                  <a:pt x="4571" y="16764"/>
                </a:lnTo>
                <a:lnTo>
                  <a:pt x="7619" y="13716"/>
                </a:lnTo>
                <a:lnTo>
                  <a:pt x="9143" y="10668"/>
                </a:lnTo>
                <a:lnTo>
                  <a:pt x="15239" y="7620"/>
                </a:lnTo>
                <a:lnTo>
                  <a:pt x="37337" y="7620"/>
                </a:lnTo>
                <a:lnTo>
                  <a:pt x="35051" y="6096"/>
                </a:lnTo>
                <a:lnTo>
                  <a:pt x="32003" y="1524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6175247" y="567918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844540" y="567918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5964935" y="5421629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497067" y="551992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497067" y="5553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4277867" y="552069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4277867" y="5553455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2682239" y="55206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2682239" y="55542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2412492" y="594131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900427" y="5663946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2013204" y="513816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609344" y="552069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609344" y="55542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6073140" y="5641847"/>
            <a:ext cx="67056" cy="88391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661659" y="5641847"/>
            <a:ext cx="67310" cy="88900"/>
          </a:xfrm>
          <a:custGeom>
            <a:avLst/>
            <a:gdLst/>
            <a:ahLst/>
            <a:cxnLst/>
            <a:rect l="l" t="t" r="r" b="b"/>
            <a:pathLst>
              <a:path w="67310" h="88900">
                <a:moveTo>
                  <a:pt x="43053" y="85343"/>
                </a:moveTo>
                <a:lnTo>
                  <a:pt x="10667" y="85343"/>
                </a:lnTo>
                <a:lnTo>
                  <a:pt x="22860" y="88391"/>
                </a:lnTo>
                <a:lnTo>
                  <a:pt x="33527" y="88391"/>
                </a:lnTo>
                <a:lnTo>
                  <a:pt x="41148" y="86867"/>
                </a:lnTo>
                <a:lnTo>
                  <a:pt x="43053" y="85343"/>
                </a:lnTo>
                <a:close/>
              </a:path>
              <a:path w="67310" h="88900">
                <a:moveTo>
                  <a:pt x="7619" y="57912"/>
                </a:moveTo>
                <a:lnTo>
                  <a:pt x="4572" y="57912"/>
                </a:lnTo>
                <a:lnTo>
                  <a:pt x="0" y="86867"/>
                </a:lnTo>
                <a:lnTo>
                  <a:pt x="3048" y="86867"/>
                </a:lnTo>
                <a:lnTo>
                  <a:pt x="3048" y="85343"/>
                </a:lnTo>
                <a:lnTo>
                  <a:pt x="43053" y="85343"/>
                </a:lnTo>
                <a:lnTo>
                  <a:pt x="46862" y="82296"/>
                </a:lnTo>
                <a:lnTo>
                  <a:pt x="22860" y="82296"/>
                </a:lnTo>
                <a:lnTo>
                  <a:pt x="18287" y="80772"/>
                </a:lnTo>
                <a:lnTo>
                  <a:pt x="13715" y="76200"/>
                </a:lnTo>
                <a:lnTo>
                  <a:pt x="10667" y="71627"/>
                </a:lnTo>
                <a:lnTo>
                  <a:pt x="7619" y="65531"/>
                </a:lnTo>
                <a:lnTo>
                  <a:pt x="7619" y="57912"/>
                </a:lnTo>
                <a:close/>
              </a:path>
              <a:path w="67310" h="88900">
                <a:moveTo>
                  <a:pt x="48767" y="0"/>
                </a:moveTo>
                <a:lnTo>
                  <a:pt x="35051" y="0"/>
                </a:lnTo>
                <a:lnTo>
                  <a:pt x="27431" y="3048"/>
                </a:lnTo>
                <a:lnTo>
                  <a:pt x="22860" y="7619"/>
                </a:lnTo>
                <a:lnTo>
                  <a:pt x="16763" y="12191"/>
                </a:lnTo>
                <a:lnTo>
                  <a:pt x="13715" y="18287"/>
                </a:lnTo>
                <a:lnTo>
                  <a:pt x="12191" y="24384"/>
                </a:lnTo>
                <a:lnTo>
                  <a:pt x="10667" y="28955"/>
                </a:lnTo>
                <a:lnTo>
                  <a:pt x="10667" y="33527"/>
                </a:lnTo>
                <a:lnTo>
                  <a:pt x="13715" y="38100"/>
                </a:lnTo>
                <a:lnTo>
                  <a:pt x="15239" y="41148"/>
                </a:lnTo>
                <a:lnTo>
                  <a:pt x="21336" y="44196"/>
                </a:lnTo>
                <a:lnTo>
                  <a:pt x="27431" y="48767"/>
                </a:lnTo>
                <a:lnTo>
                  <a:pt x="35051" y="53339"/>
                </a:lnTo>
                <a:lnTo>
                  <a:pt x="41148" y="56387"/>
                </a:lnTo>
                <a:lnTo>
                  <a:pt x="44195" y="59436"/>
                </a:lnTo>
                <a:lnTo>
                  <a:pt x="45719" y="62484"/>
                </a:lnTo>
                <a:lnTo>
                  <a:pt x="47243" y="67055"/>
                </a:lnTo>
                <a:lnTo>
                  <a:pt x="45719" y="70103"/>
                </a:lnTo>
                <a:lnTo>
                  <a:pt x="45719" y="73151"/>
                </a:lnTo>
                <a:lnTo>
                  <a:pt x="36575" y="82296"/>
                </a:lnTo>
                <a:lnTo>
                  <a:pt x="46862" y="82296"/>
                </a:lnTo>
                <a:lnTo>
                  <a:pt x="48767" y="80772"/>
                </a:lnTo>
                <a:lnTo>
                  <a:pt x="54863" y="76200"/>
                </a:lnTo>
                <a:lnTo>
                  <a:pt x="60960" y="64007"/>
                </a:lnTo>
                <a:lnTo>
                  <a:pt x="60960" y="56340"/>
                </a:lnTo>
                <a:lnTo>
                  <a:pt x="58674" y="49529"/>
                </a:lnTo>
                <a:lnTo>
                  <a:pt x="54101" y="43862"/>
                </a:lnTo>
                <a:lnTo>
                  <a:pt x="47243" y="39624"/>
                </a:lnTo>
                <a:lnTo>
                  <a:pt x="28955" y="30479"/>
                </a:lnTo>
                <a:lnTo>
                  <a:pt x="25907" y="27431"/>
                </a:lnTo>
                <a:lnTo>
                  <a:pt x="25907" y="24384"/>
                </a:lnTo>
                <a:lnTo>
                  <a:pt x="24384" y="21336"/>
                </a:lnTo>
                <a:lnTo>
                  <a:pt x="24384" y="16763"/>
                </a:lnTo>
                <a:lnTo>
                  <a:pt x="25907" y="13715"/>
                </a:lnTo>
                <a:lnTo>
                  <a:pt x="25907" y="12191"/>
                </a:lnTo>
                <a:lnTo>
                  <a:pt x="32003" y="6096"/>
                </a:lnTo>
                <a:lnTo>
                  <a:pt x="65772" y="6096"/>
                </a:lnTo>
                <a:lnTo>
                  <a:pt x="66414" y="3048"/>
                </a:lnTo>
                <a:lnTo>
                  <a:pt x="56387" y="3048"/>
                </a:lnTo>
                <a:lnTo>
                  <a:pt x="53339" y="1524"/>
                </a:lnTo>
                <a:lnTo>
                  <a:pt x="48767" y="0"/>
                </a:lnTo>
                <a:close/>
              </a:path>
              <a:path w="67310" h="88900">
                <a:moveTo>
                  <a:pt x="65772" y="6096"/>
                </a:moveTo>
                <a:lnTo>
                  <a:pt x="47243" y="6096"/>
                </a:lnTo>
                <a:lnTo>
                  <a:pt x="50291" y="7619"/>
                </a:lnTo>
                <a:lnTo>
                  <a:pt x="56387" y="13715"/>
                </a:lnTo>
                <a:lnTo>
                  <a:pt x="57912" y="19812"/>
                </a:lnTo>
                <a:lnTo>
                  <a:pt x="57912" y="28955"/>
                </a:lnTo>
                <a:lnTo>
                  <a:pt x="60960" y="28955"/>
                </a:lnTo>
                <a:lnTo>
                  <a:pt x="65772" y="6096"/>
                </a:lnTo>
                <a:close/>
              </a:path>
              <a:path w="67310" h="88900">
                <a:moveTo>
                  <a:pt x="67055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4" y="3048"/>
                </a:lnTo>
                <a:lnTo>
                  <a:pt x="66414" y="3048"/>
                </a:lnTo>
                <a:lnTo>
                  <a:pt x="670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862828" y="5385815"/>
            <a:ext cx="67056" cy="86868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308860" y="5903976"/>
            <a:ext cx="68579" cy="88391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1796795" y="5628132"/>
            <a:ext cx="67056" cy="86867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1909572" y="5100828"/>
            <a:ext cx="68579" cy="86868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1434083" y="5500115"/>
            <a:ext cx="67310" cy="86995"/>
          </a:xfrm>
          <a:custGeom>
            <a:avLst/>
            <a:gdLst/>
            <a:ahLst/>
            <a:cxnLst/>
            <a:rect l="l" t="t" r="r" b="b"/>
            <a:pathLst>
              <a:path w="67309" h="86995">
                <a:moveTo>
                  <a:pt x="9143" y="56387"/>
                </a:moveTo>
                <a:lnTo>
                  <a:pt x="6096" y="56387"/>
                </a:lnTo>
                <a:lnTo>
                  <a:pt x="0" y="86868"/>
                </a:lnTo>
                <a:lnTo>
                  <a:pt x="3047" y="86868"/>
                </a:lnTo>
                <a:lnTo>
                  <a:pt x="3047" y="83820"/>
                </a:lnTo>
                <a:lnTo>
                  <a:pt x="43687" y="83820"/>
                </a:lnTo>
                <a:lnTo>
                  <a:pt x="46228" y="82296"/>
                </a:lnTo>
                <a:lnTo>
                  <a:pt x="22859" y="82296"/>
                </a:lnTo>
                <a:lnTo>
                  <a:pt x="18287" y="79248"/>
                </a:lnTo>
                <a:lnTo>
                  <a:pt x="15240" y="74675"/>
                </a:lnTo>
                <a:lnTo>
                  <a:pt x="10668" y="71628"/>
                </a:lnTo>
                <a:lnTo>
                  <a:pt x="9143" y="65532"/>
                </a:lnTo>
                <a:lnTo>
                  <a:pt x="9143" y="56387"/>
                </a:lnTo>
                <a:close/>
              </a:path>
              <a:path w="67309" h="86995">
                <a:moveTo>
                  <a:pt x="43687" y="83820"/>
                </a:moveTo>
                <a:lnTo>
                  <a:pt x="9143" y="83820"/>
                </a:lnTo>
                <a:lnTo>
                  <a:pt x="10668" y="85344"/>
                </a:lnTo>
                <a:lnTo>
                  <a:pt x="18287" y="86868"/>
                </a:lnTo>
                <a:lnTo>
                  <a:pt x="35052" y="86868"/>
                </a:lnTo>
                <a:lnTo>
                  <a:pt x="41147" y="85344"/>
                </a:lnTo>
                <a:lnTo>
                  <a:pt x="43687" y="83820"/>
                </a:lnTo>
                <a:close/>
              </a:path>
              <a:path w="67309" h="86995">
                <a:moveTo>
                  <a:pt x="45719" y="0"/>
                </a:moveTo>
                <a:lnTo>
                  <a:pt x="35052" y="0"/>
                </a:lnTo>
                <a:lnTo>
                  <a:pt x="28956" y="1524"/>
                </a:lnTo>
                <a:lnTo>
                  <a:pt x="22859" y="6096"/>
                </a:lnTo>
                <a:lnTo>
                  <a:pt x="18287" y="10668"/>
                </a:lnTo>
                <a:lnTo>
                  <a:pt x="13715" y="16763"/>
                </a:lnTo>
                <a:lnTo>
                  <a:pt x="12191" y="24384"/>
                </a:lnTo>
                <a:lnTo>
                  <a:pt x="12191" y="33528"/>
                </a:lnTo>
                <a:lnTo>
                  <a:pt x="13715" y="36575"/>
                </a:lnTo>
                <a:lnTo>
                  <a:pt x="16763" y="41148"/>
                </a:lnTo>
                <a:lnTo>
                  <a:pt x="19812" y="44196"/>
                </a:lnTo>
                <a:lnTo>
                  <a:pt x="28956" y="47244"/>
                </a:lnTo>
                <a:lnTo>
                  <a:pt x="36575" y="51816"/>
                </a:lnTo>
                <a:lnTo>
                  <a:pt x="41147" y="56387"/>
                </a:lnTo>
                <a:lnTo>
                  <a:pt x="42671" y="59436"/>
                </a:lnTo>
                <a:lnTo>
                  <a:pt x="45719" y="62484"/>
                </a:lnTo>
                <a:lnTo>
                  <a:pt x="45719" y="70104"/>
                </a:lnTo>
                <a:lnTo>
                  <a:pt x="44196" y="71628"/>
                </a:lnTo>
                <a:lnTo>
                  <a:pt x="42671" y="76200"/>
                </a:lnTo>
                <a:lnTo>
                  <a:pt x="38100" y="80772"/>
                </a:lnTo>
                <a:lnTo>
                  <a:pt x="33528" y="82296"/>
                </a:lnTo>
                <a:lnTo>
                  <a:pt x="46228" y="82296"/>
                </a:lnTo>
                <a:lnTo>
                  <a:pt x="48768" y="80772"/>
                </a:lnTo>
                <a:lnTo>
                  <a:pt x="59435" y="70104"/>
                </a:lnTo>
                <a:lnTo>
                  <a:pt x="60959" y="62484"/>
                </a:lnTo>
                <a:lnTo>
                  <a:pt x="61602" y="55268"/>
                </a:lnTo>
                <a:lnTo>
                  <a:pt x="59245" y="49339"/>
                </a:lnTo>
                <a:lnTo>
                  <a:pt x="54316" y="44267"/>
                </a:lnTo>
                <a:lnTo>
                  <a:pt x="47243" y="39624"/>
                </a:lnTo>
                <a:lnTo>
                  <a:pt x="36575" y="32004"/>
                </a:lnTo>
                <a:lnTo>
                  <a:pt x="30479" y="28956"/>
                </a:lnTo>
                <a:lnTo>
                  <a:pt x="24384" y="22860"/>
                </a:lnTo>
                <a:lnTo>
                  <a:pt x="24384" y="13716"/>
                </a:lnTo>
                <a:lnTo>
                  <a:pt x="30479" y="7620"/>
                </a:lnTo>
                <a:lnTo>
                  <a:pt x="36575" y="4572"/>
                </a:lnTo>
                <a:lnTo>
                  <a:pt x="66293" y="4572"/>
                </a:lnTo>
                <a:lnTo>
                  <a:pt x="66547" y="3048"/>
                </a:lnTo>
                <a:lnTo>
                  <a:pt x="59435" y="3048"/>
                </a:lnTo>
                <a:lnTo>
                  <a:pt x="56387" y="1524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67309" h="86995">
                <a:moveTo>
                  <a:pt x="66293" y="4572"/>
                </a:moveTo>
                <a:lnTo>
                  <a:pt x="45719" y="4572"/>
                </a:lnTo>
                <a:lnTo>
                  <a:pt x="50291" y="6096"/>
                </a:lnTo>
                <a:lnTo>
                  <a:pt x="53340" y="9144"/>
                </a:lnTo>
                <a:lnTo>
                  <a:pt x="56387" y="13716"/>
                </a:lnTo>
                <a:lnTo>
                  <a:pt x="57912" y="19812"/>
                </a:lnTo>
                <a:lnTo>
                  <a:pt x="59435" y="27432"/>
                </a:lnTo>
                <a:lnTo>
                  <a:pt x="62484" y="27432"/>
                </a:lnTo>
                <a:lnTo>
                  <a:pt x="66293" y="4572"/>
                </a:lnTo>
                <a:close/>
              </a:path>
              <a:path w="67309" h="86995">
                <a:moveTo>
                  <a:pt x="67056" y="0"/>
                </a:moveTo>
                <a:lnTo>
                  <a:pt x="64007" y="0"/>
                </a:lnTo>
                <a:lnTo>
                  <a:pt x="64007" y="1524"/>
                </a:lnTo>
                <a:lnTo>
                  <a:pt x="62484" y="1524"/>
                </a:lnTo>
                <a:lnTo>
                  <a:pt x="62484" y="3048"/>
                </a:lnTo>
                <a:lnTo>
                  <a:pt x="66547" y="3048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1255775" y="5462015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18872"/>
                </a:moveTo>
                <a:lnTo>
                  <a:pt x="13715" y="118872"/>
                </a:lnTo>
                <a:lnTo>
                  <a:pt x="13715" y="123444"/>
                </a:lnTo>
                <a:lnTo>
                  <a:pt x="64008" y="123444"/>
                </a:lnTo>
                <a:lnTo>
                  <a:pt x="65532" y="118872"/>
                </a:lnTo>
                <a:close/>
              </a:path>
              <a:path w="128269" h="123825">
                <a:moveTo>
                  <a:pt x="44196" y="4572"/>
                </a:moveTo>
                <a:lnTo>
                  <a:pt x="4571" y="4572"/>
                </a:lnTo>
                <a:lnTo>
                  <a:pt x="9143" y="7620"/>
                </a:lnTo>
                <a:lnTo>
                  <a:pt x="12192" y="9144"/>
                </a:lnTo>
                <a:lnTo>
                  <a:pt x="13715" y="10668"/>
                </a:lnTo>
                <a:lnTo>
                  <a:pt x="13715" y="12192"/>
                </a:lnTo>
                <a:lnTo>
                  <a:pt x="15240" y="16763"/>
                </a:lnTo>
                <a:lnTo>
                  <a:pt x="18287" y="21336"/>
                </a:lnTo>
                <a:lnTo>
                  <a:pt x="41148" y="73151"/>
                </a:lnTo>
                <a:lnTo>
                  <a:pt x="35052" y="102108"/>
                </a:lnTo>
                <a:lnTo>
                  <a:pt x="33528" y="109728"/>
                </a:lnTo>
                <a:lnTo>
                  <a:pt x="32004" y="112775"/>
                </a:lnTo>
                <a:lnTo>
                  <a:pt x="27432" y="117348"/>
                </a:lnTo>
                <a:lnTo>
                  <a:pt x="22860" y="118872"/>
                </a:lnTo>
                <a:lnTo>
                  <a:pt x="53340" y="118872"/>
                </a:lnTo>
                <a:lnTo>
                  <a:pt x="50292" y="112775"/>
                </a:lnTo>
                <a:lnTo>
                  <a:pt x="50292" y="109728"/>
                </a:lnTo>
                <a:lnTo>
                  <a:pt x="51815" y="102108"/>
                </a:lnTo>
                <a:lnTo>
                  <a:pt x="59436" y="70104"/>
                </a:lnTo>
                <a:lnTo>
                  <a:pt x="65786" y="62484"/>
                </a:lnTo>
                <a:lnTo>
                  <a:pt x="56387" y="62484"/>
                </a:lnTo>
                <a:lnTo>
                  <a:pt x="38100" y="22860"/>
                </a:lnTo>
                <a:lnTo>
                  <a:pt x="36576" y="16763"/>
                </a:lnTo>
                <a:lnTo>
                  <a:pt x="36576" y="9144"/>
                </a:lnTo>
                <a:lnTo>
                  <a:pt x="38100" y="7620"/>
                </a:lnTo>
                <a:lnTo>
                  <a:pt x="44196" y="4572"/>
                </a:lnTo>
                <a:close/>
              </a:path>
              <a:path w="128269" h="123825">
                <a:moveTo>
                  <a:pt x="121920" y="4572"/>
                </a:moveTo>
                <a:lnTo>
                  <a:pt x="92964" y="4572"/>
                </a:lnTo>
                <a:lnTo>
                  <a:pt x="96012" y="7620"/>
                </a:lnTo>
                <a:lnTo>
                  <a:pt x="96012" y="9144"/>
                </a:lnTo>
                <a:lnTo>
                  <a:pt x="97536" y="10668"/>
                </a:lnTo>
                <a:lnTo>
                  <a:pt x="97536" y="12192"/>
                </a:lnTo>
                <a:lnTo>
                  <a:pt x="96012" y="13716"/>
                </a:lnTo>
                <a:lnTo>
                  <a:pt x="96012" y="16763"/>
                </a:lnTo>
                <a:lnTo>
                  <a:pt x="92964" y="19812"/>
                </a:lnTo>
                <a:lnTo>
                  <a:pt x="88392" y="25908"/>
                </a:lnTo>
                <a:lnTo>
                  <a:pt x="56387" y="62484"/>
                </a:lnTo>
                <a:lnTo>
                  <a:pt x="65786" y="62484"/>
                </a:lnTo>
                <a:lnTo>
                  <a:pt x="97536" y="24384"/>
                </a:lnTo>
                <a:lnTo>
                  <a:pt x="103632" y="18287"/>
                </a:lnTo>
                <a:lnTo>
                  <a:pt x="105156" y="15239"/>
                </a:lnTo>
                <a:lnTo>
                  <a:pt x="109728" y="12192"/>
                </a:lnTo>
                <a:lnTo>
                  <a:pt x="112776" y="9144"/>
                </a:lnTo>
                <a:lnTo>
                  <a:pt x="121920" y="4572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1815" y="4572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6868" y="0"/>
                </a:lnTo>
                <a:lnTo>
                  <a:pt x="85343" y="4572"/>
                </a:lnTo>
                <a:lnTo>
                  <a:pt x="128015" y="4572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752600" y="6402323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3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2863595" y="640232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3363467" y="6402323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204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3624071" y="6464808"/>
            <a:ext cx="82295" cy="126491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3124200" y="6464808"/>
            <a:ext cx="47625" cy="127000"/>
          </a:xfrm>
          <a:custGeom>
            <a:avLst/>
            <a:gdLst/>
            <a:ahLst/>
            <a:cxnLst/>
            <a:rect l="l" t="t" r="r" b="b"/>
            <a:pathLst>
              <a:path w="47625" h="127000">
                <a:moveTo>
                  <a:pt x="47243" y="121919"/>
                </a:moveTo>
                <a:lnTo>
                  <a:pt x="1524" y="121919"/>
                </a:lnTo>
                <a:lnTo>
                  <a:pt x="1524" y="126491"/>
                </a:lnTo>
                <a:lnTo>
                  <a:pt x="47243" y="126491"/>
                </a:lnTo>
                <a:lnTo>
                  <a:pt x="47243" y="121919"/>
                </a:lnTo>
                <a:close/>
              </a:path>
              <a:path w="47625" h="127000">
                <a:moveTo>
                  <a:pt x="36575" y="120395"/>
                </a:moveTo>
                <a:lnTo>
                  <a:pt x="12192" y="120395"/>
                </a:lnTo>
                <a:lnTo>
                  <a:pt x="10668" y="121919"/>
                </a:lnTo>
                <a:lnTo>
                  <a:pt x="38100" y="121919"/>
                </a:lnTo>
                <a:lnTo>
                  <a:pt x="36575" y="120395"/>
                </a:lnTo>
                <a:close/>
              </a:path>
              <a:path w="47625" h="127000">
                <a:moveTo>
                  <a:pt x="32004" y="16763"/>
                </a:moveTo>
                <a:lnTo>
                  <a:pt x="13716" y="16763"/>
                </a:lnTo>
                <a:lnTo>
                  <a:pt x="16763" y="19812"/>
                </a:lnTo>
                <a:lnTo>
                  <a:pt x="16763" y="22859"/>
                </a:lnTo>
                <a:lnTo>
                  <a:pt x="18287" y="28955"/>
                </a:lnTo>
                <a:lnTo>
                  <a:pt x="18287" y="112775"/>
                </a:lnTo>
                <a:lnTo>
                  <a:pt x="16763" y="115824"/>
                </a:lnTo>
                <a:lnTo>
                  <a:pt x="16763" y="117347"/>
                </a:lnTo>
                <a:lnTo>
                  <a:pt x="15239" y="118871"/>
                </a:lnTo>
                <a:lnTo>
                  <a:pt x="15239" y="120395"/>
                </a:lnTo>
                <a:lnTo>
                  <a:pt x="35051" y="120395"/>
                </a:lnTo>
                <a:lnTo>
                  <a:pt x="33527" y="118871"/>
                </a:lnTo>
                <a:lnTo>
                  <a:pt x="33527" y="115824"/>
                </a:lnTo>
                <a:lnTo>
                  <a:pt x="32004" y="114300"/>
                </a:lnTo>
                <a:lnTo>
                  <a:pt x="32004" y="16763"/>
                </a:lnTo>
                <a:close/>
              </a:path>
              <a:path w="47625" h="127000">
                <a:moveTo>
                  <a:pt x="32004" y="0"/>
                </a:moveTo>
                <a:lnTo>
                  <a:pt x="28956" y="0"/>
                </a:lnTo>
                <a:lnTo>
                  <a:pt x="0" y="16763"/>
                </a:lnTo>
                <a:lnTo>
                  <a:pt x="0" y="18287"/>
                </a:lnTo>
                <a:lnTo>
                  <a:pt x="4572" y="16763"/>
                </a:lnTo>
                <a:lnTo>
                  <a:pt x="32004" y="16763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2511551" y="6463284"/>
            <a:ext cx="143256" cy="16611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2077211" y="6463284"/>
            <a:ext cx="175260" cy="166115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1766316" y="6463284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3715" y="32003"/>
                </a:lnTo>
                <a:lnTo>
                  <a:pt x="857" y="70151"/>
                </a:lnTo>
                <a:lnTo>
                  <a:pt x="0" y="83819"/>
                </a:lnTo>
                <a:lnTo>
                  <a:pt x="523" y="92940"/>
                </a:lnTo>
                <a:lnTo>
                  <a:pt x="15049" y="136588"/>
                </a:lnTo>
                <a:lnTo>
                  <a:pt x="43505" y="162663"/>
                </a:lnTo>
                <a:lnTo>
                  <a:pt x="50291" y="166115"/>
                </a:lnTo>
                <a:lnTo>
                  <a:pt x="50291" y="163067"/>
                </a:lnTo>
                <a:lnTo>
                  <a:pt x="44195" y="160019"/>
                </a:lnTo>
                <a:lnTo>
                  <a:pt x="38100" y="155448"/>
                </a:lnTo>
                <a:lnTo>
                  <a:pt x="35051" y="150875"/>
                </a:lnTo>
                <a:lnTo>
                  <a:pt x="30479" y="144779"/>
                </a:lnTo>
                <a:lnTo>
                  <a:pt x="28956" y="140207"/>
                </a:lnTo>
                <a:lnTo>
                  <a:pt x="25907" y="135636"/>
                </a:lnTo>
                <a:lnTo>
                  <a:pt x="24383" y="131063"/>
                </a:lnTo>
                <a:lnTo>
                  <a:pt x="22859" y="123443"/>
                </a:lnTo>
                <a:lnTo>
                  <a:pt x="19811" y="115824"/>
                </a:lnTo>
                <a:lnTo>
                  <a:pt x="18692" y="107561"/>
                </a:lnTo>
                <a:lnTo>
                  <a:pt x="17716" y="98869"/>
                </a:lnTo>
                <a:lnTo>
                  <a:pt x="17025" y="89892"/>
                </a:lnTo>
                <a:lnTo>
                  <a:pt x="16763" y="80771"/>
                </a:lnTo>
                <a:lnTo>
                  <a:pt x="17049" y="72532"/>
                </a:lnTo>
                <a:lnTo>
                  <a:pt x="17906" y="64007"/>
                </a:lnTo>
                <a:lnTo>
                  <a:pt x="19335" y="55483"/>
                </a:lnTo>
                <a:lnTo>
                  <a:pt x="21335" y="47243"/>
                </a:lnTo>
                <a:lnTo>
                  <a:pt x="22979" y="39314"/>
                </a:lnTo>
                <a:lnTo>
                  <a:pt x="44838" y="5881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2290572" y="6208776"/>
            <a:ext cx="172211" cy="124968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955292" y="6208776"/>
            <a:ext cx="70103" cy="126491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505711" y="63200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0" y="0"/>
                </a:moveTo>
                <a:lnTo>
                  <a:pt x="0" y="4572"/>
                </a:lnTo>
                <a:lnTo>
                  <a:pt x="7619" y="7620"/>
                </a:lnTo>
                <a:lnTo>
                  <a:pt x="12191" y="12192"/>
                </a:lnTo>
                <a:lnTo>
                  <a:pt x="15240" y="16763"/>
                </a:lnTo>
                <a:lnTo>
                  <a:pt x="18287" y="22860"/>
                </a:lnTo>
                <a:lnTo>
                  <a:pt x="21335" y="27432"/>
                </a:lnTo>
                <a:lnTo>
                  <a:pt x="24384" y="30480"/>
                </a:lnTo>
                <a:lnTo>
                  <a:pt x="25907" y="36575"/>
                </a:lnTo>
                <a:lnTo>
                  <a:pt x="28956" y="42672"/>
                </a:lnTo>
                <a:lnTo>
                  <a:pt x="33528" y="86868"/>
                </a:lnTo>
                <a:lnTo>
                  <a:pt x="33242" y="95773"/>
                </a:lnTo>
                <a:lnTo>
                  <a:pt x="24765" y="135826"/>
                </a:lnTo>
                <a:lnTo>
                  <a:pt x="18287" y="146304"/>
                </a:lnTo>
                <a:lnTo>
                  <a:pt x="15216" y="151733"/>
                </a:lnTo>
                <a:lnTo>
                  <a:pt x="10858" y="156590"/>
                </a:lnTo>
                <a:lnTo>
                  <a:pt x="5643" y="160877"/>
                </a:lnTo>
                <a:lnTo>
                  <a:pt x="0" y="164592"/>
                </a:lnTo>
                <a:lnTo>
                  <a:pt x="0" y="167639"/>
                </a:lnTo>
                <a:lnTo>
                  <a:pt x="36575" y="135636"/>
                </a:lnTo>
                <a:lnTo>
                  <a:pt x="49434" y="97488"/>
                </a:lnTo>
                <a:lnTo>
                  <a:pt x="50291" y="83820"/>
                </a:lnTo>
                <a:lnTo>
                  <a:pt x="49744" y="74461"/>
                </a:lnTo>
                <a:lnTo>
                  <a:pt x="34480" y="30861"/>
                </a:lnTo>
                <a:lnTo>
                  <a:pt x="22859" y="16763"/>
                </a:lnTo>
                <a:lnTo>
                  <a:pt x="18216" y="11572"/>
                </a:lnTo>
                <a:lnTo>
                  <a:pt x="13144" y="7238"/>
                </a:lnTo>
                <a:lnTo>
                  <a:pt x="7215" y="34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362455" y="6320028"/>
            <a:ext cx="50800" cy="167640"/>
          </a:xfrm>
          <a:custGeom>
            <a:avLst/>
            <a:gdLst/>
            <a:ahLst/>
            <a:cxnLst/>
            <a:rect l="l" t="t" r="r" b="b"/>
            <a:pathLst>
              <a:path w="50800" h="167639">
                <a:moveTo>
                  <a:pt x="50291" y="0"/>
                </a:moveTo>
                <a:lnTo>
                  <a:pt x="15240" y="32004"/>
                </a:lnTo>
                <a:lnTo>
                  <a:pt x="881" y="70365"/>
                </a:lnTo>
                <a:lnTo>
                  <a:pt x="0" y="83820"/>
                </a:lnTo>
                <a:lnTo>
                  <a:pt x="547" y="93845"/>
                </a:lnTo>
                <a:lnTo>
                  <a:pt x="16383" y="137541"/>
                </a:lnTo>
                <a:lnTo>
                  <a:pt x="44362" y="164163"/>
                </a:lnTo>
                <a:lnTo>
                  <a:pt x="50291" y="167639"/>
                </a:lnTo>
                <a:lnTo>
                  <a:pt x="50291" y="164592"/>
                </a:lnTo>
                <a:lnTo>
                  <a:pt x="44196" y="160020"/>
                </a:lnTo>
                <a:lnTo>
                  <a:pt x="39624" y="155448"/>
                </a:lnTo>
                <a:lnTo>
                  <a:pt x="36575" y="150875"/>
                </a:lnTo>
                <a:lnTo>
                  <a:pt x="32003" y="146304"/>
                </a:lnTo>
                <a:lnTo>
                  <a:pt x="25907" y="137160"/>
                </a:lnTo>
                <a:lnTo>
                  <a:pt x="24384" y="131063"/>
                </a:lnTo>
                <a:lnTo>
                  <a:pt x="21335" y="124968"/>
                </a:lnTo>
                <a:lnTo>
                  <a:pt x="21335" y="117348"/>
                </a:lnTo>
                <a:lnTo>
                  <a:pt x="20216" y="109061"/>
                </a:lnTo>
                <a:lnTo>
                  <a:pt x="19240" y="100203"/>
                </a:lnTo>
                <a:lnTo>
                  <a:pt x="18549" y="90773"/>
                </a:lnTo>
                <a:lnTo>
                  <a:pt x="18287" y="80772"/>
                </a:lnTo>
                <a:lnTo>
                  <a:pt x="18549" y="72556"/>
                </a:lnTo>
                <a:lnTo>
                  <a:pt x="25526" y="33337"/>
                </a:lnTo>
                <a:lnTo>
                  <a:pt x="50291" y="4572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488435" y="654329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268979" y="640537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226307" y="64008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268979" y="6353555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4" y="0"/>
                </a:moveTo>
                <a:lnTo>
                  <a:pt x="0" y="0"/>
                </a:lnTo>
                <a:lnTo>
                  <a:pt x="0" y="42672"/>
                </a:lnTo>
                <a:lnTo>
                  <a:pt x="9144" y="426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3031235" y="6548628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2987039" y="654405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3031235" y="6496811"/>
            <a:ext cx="7620" cy="43180"/>
          </a:xfrm>
          <a:custGeom>
            <a:avLst/>
            <a:gdLst/>
            <a:ahLst/>
            <a:cxnLst/>
            <a:rect l="l" t="t" r="r" b="b"/>
            <a:pathLst>
              <a:path w="7619" h="43179">
                <a:moveTo>
                  <a:pt x="7619" y="0"/>
                </a:moveTo>
                <a:lnTo>
                  <a:pt x="0" y="0"/>
                </a:lnTo>
                <a:lnTo>
                  <a:pt x="0" y="42672"/>
                </a:lnTo>
                <a:lnTo>
                  <a:pt x="7619" y="42672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718816" y="638403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2718816" y="64183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2375916" y="65432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1984248" y="6548628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1941576" y="654405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1984248" y="6496811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153411" y="628573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1609344" y="638403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1609344" y="641832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3384803" y="6505956"/>
            <a:ext cx="68580" cy="88392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3480815" y="6211823"/>
            <a:ext cx="137160" cy="121920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2883407" y="6505956"/>
            <a:ext cx="68580" cy="88392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971895" y="6208776"/>
            <a:ext cx="120300" cy="128015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2272283" y="6505956"/>
            <a:ext cx="68580" cy="88392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837944" y="6505956"/>
            <a:ext cx="67056" cy="88392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2049779" y="6248400"/>
            <a:ext cx="68580" cy="88391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432560" y="6364223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44703" y="82296"/>
                </a:moveTo>
                <a:lnTo>
                  <a:pt x="9143" y="82296"/>
                </a:lnTo>
                <a:lnTo>
                  <a:pt x="10668" y="83820"/>
                </a:lnTo>
                <a:lnTo>
                  <a:pt x="12192" y="83820"/>
                </a:lnTo>
                <a:lnTo>
                  <a:pt x="19812" y="85343"/>
                </a:lnTo>
                <a:lnTo>
                  <a:pt x="24384" y="86867"/>
                </a:lnTo>
                <a:lnTo>
                  <a:pt x="36576" y="86867"/>
                </a:lnTo>
                <a:lnTo>
                  <a:pt x="42671" y="83820"/>
                </a:lnTo>
                <a:lnTo>
                  <a:pt x="44703" y="82296"/>
                </a:lnTo>
                <a:close/>
              </a:path>
              <a:path w="68580" h="86995">
                <a:moveTo>
                  <a:pt x="10668" y="54863"/>
                </a:moveTo>
                <a:lnTo>
                  <a:pt x="7620" y="54863"/>
                </a:lnTo>
                <a:lnTo>
                  <a:pt x="0" y="85343"/>
                </a:lnTo>
                <a:lnTo>
                  <a:pt x="3048" y="85343"/>
                </a:lnTo>
                <a:lnTo>
                  <a:pt x="6096" y="82296"/>
                </a:lnTo>
                <a:lnTo>
                  <a:pt x="44703" y="82296"/>
                </a:lnTo>
                <a:lnTo>
                  <a:pt x="46736" y="80772"/>
                </a:lnTo>
                <a:lnTo>
                  <a:pt x="24384" y="80772"/>
                </a:lnTo>
                <a:lnTo>
                  <a:pt x="19812" y="79248"/>
                </a:lnTo>
                <a:lnTo>
                  <a:pt x="12192" y="71627"/>
                </a:lnTo>
                <a:lnTo>
                  <a:pt x="10668" y="64008"/>
                </a:lnTo>
                <a:lnTo>
                  <a:pt x="10668" y="54863"/>
                </a:lnTo>
                <a:close/>
              </a:path>
              <a:path w="68580" h="86995">
                <a:moveTo>
                  <a:pt x="50292" y="0"/>
                </a:moveTo>
                <a:lnTo>
                  <a:pt x="36576" y="0"/>
                </a:lnTo>
                <a:lnTo>
                  <a:pt x="30480" y="1524"/>
                </a:lnTo>
                <a:lnTo>
                  <a:pt x="24384" y="7620"/>
                </a:lnTo>
                <a:lnTo>
                  <a:pt x="19812" y="10667"/>
                </a:lnTo>
                <a:lnTo>
                  <a:pt x="15240" y="16763"/>
                </a:lnTo>
                <a:lnTo>
                  <a:pt x="13715" y="22860"/>
                </a:lnTo>
                <a:lnTo>
                  <a:pt x="13715" y="32003"/>
                </a:lnTo>
                <a:lnTo>
                  <a:pt x="15240" y="36575"/>
                </a:lnTo>
                <a:lnTo>
                  <a:pt x="18287" y="39624"/>
                </a:lnTo>
                <a:lnTo>
                  <a:pt x="21336" y="44196"/>
                </a:lnTo>
                <a:lnTo>
                  <a:pt x="28956" y="48767"/>
                </a:lnTo>
                <a:lnTo>
                  <a:pt x="38100" y="53339"/>
                </a:lnTo>
                <a:lnTo>
                  <a:pt x="42671" y="54863"/>
                </a:lnTo>
                <a:lnTo>
                  <a:pt x="44196" y="57912"/>
                </a:lnTo>
                <a:lnTo>
                  <a:pt x="47243" y="60960"/>
                </a:lnTo>
                <a:lnTo>
                  <a:pt x="47243" y="70103"/>
                </a:lnTo>
                <a:lnTo>
                  <a:pt x="44196" y="76200"/>
                </a:lnTo>
                <a:lnTo>
                  <a:pt x="42671" y="77724"/>
                </a:lnTo>
                <a:lnTo>
                  <a:pt x="38100" y="79248"/>
                </a:lnTo>
                <a:lnTo>
                  <a:pt x="35052" y="80772"/>
                </a:lnTo>
                <a:lnTo>
                  <a:pt x="46736" y="80772"/>
                </a:lnTo>
                <a:lnTo>
                  <a:pt x="48768" y="79248"/>
                </a:lnTo>
                <a:lnTo>
                  <a:pt x="56387" y="76200"/>
                </a:lnTo>
                <a:lnTo>
                  <a:pt x="60959" y="70103"/>
                </a:lnTo>
                <a:lnTo>
                  <a:pt x="62484" y="60960"/>
                </a:lnTo>
                <a:lnTo>
                  <a:pt x="62421" y="54863"/>
                </a:lnTo>
                <a:lnTo>
                  <a:pt x="32003" y="30479"/>
                </a:lnTo>
                <a:lnTo>
                  <a:pt x="28956" y="27431"/>
                </a:lnTo>
                <a:lnTo>
                  <a:pt x="24384" y="18287"/>
                </a:lnTo>
                <a:lnTo>
                  <a:pt x="25908" y="15239"/>
                </a:lnTo>
                <a:lnTo>
                  <a:pt x="25908" y="12191"/>
                </a:lnTo>
                <a:lnTo>
                  <a:pt x="28956" y="9143"/>
                </a:lnTo>
                <a:lnTo>
                  <a:pt x="35052" y="6096"/>
                </a:lnTo>
                <a:lnTo>
                  <a:pt x="67564" y="6096"/>
                </a:lnTo>
                <a:lnTo>
                  <a:pt x="68072" y="3048"/>
                </a:lnTo>
                <a:lnTo>
                  <a:pt x="57912" y="3048"/>
                </a:lnTo>
                <a:lnTo>
                  <a:pt x="54864" y="1524"/>
                </a:lnTo>
                <a:lnTo>
                  <a:pt x="50292" y="0"/>
                </a:lnTo>
                <a:close/>
              </a:path>
              <a:path w="68580" h="86995">
                <a:moveTo>
                  <a:pt x="67564" y="6096"/>
                </a:moveTo>
                <a:lnTo>
                  <a:pt x="47243" y="6096"/>
                </a:lnTo>
                <a:lnTo>
                  <a:pt x="51815" y="7620"/>
                </a:lnTo>
                <a:lnTo>
                  <a:pt x="54864" y="9143"/>
                </a:lnTo>
                <a:lnTo>
                  <a:pt x="57912" y="12191"/>
                </a:lnTo>
                <a:lnTo>
                  <a:pt x="59436" y="18287"/>
                </a:lnTo>
                <a:lnTo>
                  <a:pt x="60959" y="27431"/>
                </a:lnTo>
                <a:lnTo>
                  <a:pt x="64008" y="27431"/>
                </a:lnTo>
                <a:lnTo>
                  <a:pt x="67564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8" y="1524"/>
                </a:lnTo>
                <a:lnTo>
                  <a:pt x="64008" y="3048"/>
                </a:lnTo>
                <a:lnTo>
                  <a:pt x="68072" y="3048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255775" y="6326123"/>
            <a:ext cx="128270" cy="121920"/>
          </a:xfrm>
          <a:custGeom>
            <a:avLst/>
            <a:gdLst/>
            <a:ahLst/>
            <a:cxnLst/>
            <a:rect l="l" t="t" r="r" b="b"/>
            <a:pathLst>
              <a:path w="128269" h="121920">
                <a:moveTo>
                  <a:pt x="65532" y="118872"/>
                </a:moveTo>
                <a:lnTo>
                  <a:pt x="13715" y="118872"/>
                </a:lnTo>
                <a:lnTo>
                  <a:pt x="13715" y="121920"/>
                </a:lnTo>
                <a:lnTo>
                  <a:pt x="64008" y="121920"/>
                </a:lnTo>
                <a:lnTo>
                  <a:pt x="65532" y="118872"/>
                </a:lnTo>
                <a:close/>
              </a:path>
              <a:path w="128269" h="121920">
                <a:moveTo>
                  <a:pt x="45720" y="3048"/>
                </a:moveTo>
                <a:lnTo>
                  <a:pt x="3048" y="3048"/>
                </a:lnTo>
                <a:lnTo>
                  <a:pt x="4571" y="4572"/>
                </a:lnTo>
                <a:lnTo>
                  <a:pt x="9143" y="6096"/>
                </a:lnTo>
                <a:lnTo>
                  <a:pt x="12192" y="7620"/>
                </a:lnTo>
                <a:lnTo>
                  <a:pt x="12192" y="10667"/>
                </a:lnTo>
                <a:lnTo>
                  <a:pt x="13715" y="12191"/>
                </a:lnTo>
                <a:lnTo>
                  <a:pt x="15240" y="15239"/>
                </a:lnTo>
                <a:lnTo>
                  <a:pt x="16764" y="21336"/>
                </a:lnTo>
                <a:lnTo>
                  <a:pt x="39624" y="71627"/>
                </a:lnTo>
                <a:lnTo>
                  <a:pt x="35052" y="100584"/>
                </a:lnTo>
                <a:lnTo>
                  <a:pt x="22860" y="118872"/>
                </a:lnTo>
                <a:lnTo>
                  <a:pt x="57912" y="118872"/>
                </a:lnTo>
                <a:lnTo>
                  <a:pt x="53340" y="117348"/>
                </a:lnTo>
                <a:lnTo>
                  <a:pt x="50292" y="114300"/>
                </a:lnTo>
                <a:lnTo>
                  <a:pt x="50292" y="109727"/>
                </a:lnTo>
                <a:lnTo>
                  <a:pt x="51815" y="100584"/>
                </a:lnTo>
                <a:lnTo>
                  <a:pt x="59436" y="70103"/>
                </a:lnTo>
                <a:lnTo>
                  <a:pt x="65785" y="62484"/>
                </a:lnTo>
                <a:lnTo>
                  <a:pt x="56387" y="62484"/>
                </a:lnTo>
                <a:lnTo>
                  <a:pt x="38100" y="22860"/>
                </a:lnTo>
                <a:lnTo>
                  <a:pt x="36576" y="18287"/>
                </a:lnTo>
                <a:lnTo>
                  <a:pt x="36576" y="9143"/>
                </a:lnTo>
                <a:lnTo>
                  <a:pt x="38100" y="6096"/>
                </a:lnTo>
                <a:lnTo>
                  <a:pt x="41148" y="4572"/>
                </a:lnTo>
                <a:lnTo>
                  <a:pt x="42671" y="4572"/>
                </a:lnTo>
                <a:lnTo>
                  <a:pt x="45720" y="3048"/>
                </a:lnTo>
                <a:close/>
              </a:path>
              <a:path w="128269" h="121920">
                <a:moveTo>
                  <a:pt x="124968" y="3048"/>
                </a:moveTo>
                <a:lnTo>
                  <a:pt x="91440" y="3048"/>
                </a:lnTo>
                <a:lnTo>
                  <a:pt x="92964" y="4572"/>
                </a:lnTo>
                <a:lnTo>
                  <a:pt x="94487" y="4572"/>
                </a:lnTo>
                <a:lnTo>
                  <a:pt x="96012" y="6096"/>
                </a:lnTo>
                <a:lnTo>
                  <a:pt x="96012" y="9143"/>
                </a:lnTo>
                <a:lnTo>
                  <a:pt x="97536" y="10667"/>
                </a:lnTo>
                <a:lnTo>
                  <a:pt x="96012" y="12191"/>
                </a:lnTo>
                <a:lnTo>
                  <a:pt x="96012" y="15239"/>
                </a:lnTo>
                <a:lnTo>
                  <a:pt x="92964" y="19812"/>
                </a:lnTo>
                <a:lnTo>
                  <a:pt x="88392" y="24384"/>
                </a:lnTo>
                <a:lnTo>
                  <a:pt x="56387" y="62484"/>
                </a:lnTo>
                <a:lnTo>
                  <a:pt x="65785" y="62484"/>
                </a:lnTo>
                <a:lnTo>
                  <a:pt x="97536" y="24384"/>
                </a:lnTo>
                <a:lnTo>
                  <a:pt x="103632" y="18287"/>
                </a:lnTo>
                <a:lnTo>
                  <a:pt x="105156" y="15239"/>
                </a:lnTo>
                <a:lnTo>
                  <a:pt x="108204" y="12191"/>
                </a:lnTo>
                <a:lnTo>
                  <a:pt x="112776" y="9143"/>
                </a:lnTo>
                <a:lnTo>
                  <a:pt x="115824" y="6096"/>
                </a:lnTo>
                <a:lnTo>
                  <a:pt x="118872" y="6096"/>
                </a:lnTo>
                <a:lnTo>
                  <a:pt x="124968" y="3048"/>
                </a:lnTo>
                <a:close/>
              </a:path>
              <a:path w="128269" h="121920">
                <a:moveTo>
                  <a:pt x="53340" y="0"/>
                </a:moveTo>
                <a:lnTo>
                  <a:pt x="0" y="0"/>
                </a:lnTo>
                <a:lnTo>
                  <a:pt x="0" y="3048"/>
                </a:lnTo>
                <a:lnTo>
                  <a:pt x="51815" y="3048"/>
                </a:lnTo>
                <a:lnTo>
                  <a:pt x="53340" y="0"/>
                </a:lnTo>
                <a:close/>
              </a:path>
              <a:path w="128269" h="121920">
                <a:moveTo>
                  <a:pt x="128015" y="0"/>
                </a:moveTo>
                <a:lnTo>
                  <a:pt x="85343" y="0"/>
                </a:lnTo>
                <a:lnTo>
                  <a:pt x="85343" y="3048"/>
                </a:lnTo>
                <a:lnTo>
                  <a:pt x="128015" y="3048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1556003" y="7002779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5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2101595" y="6781800"/>
            <a:ext cx="0" cy="441959"/>
          </a:xfrm>
          <a:custGeom>
            <a:avLst/>
            <a:gdLst/>
            <a:ahLst/>
            <a:cxnLst/>
            <a:rect l="l" t="t" r="r" b="b"/>
            <a:pathLst>
              <a:path w="0" h="441959">
                <a:moveTo>
                  <a:pt x="0" y="0"/>
                </a:moveTo>
                <a:lnTo>
                  <a:pt x="0" y="44195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2540507" y="7002779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3488435" y="7002779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65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4012691" y="6926580"/>
            <a:ext cx="71628" cy="124968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3683508" y="7068311"/>
            <a:ext cx="71627" cy="124968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3636264" y="6809231"/>
            <a:ext cx="169163" cy="126492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3055620" y="7066788"/>
            <a:ext cx="83819" cy="124968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2828544" y="7066788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0395"/>
                </a:moveTo>
                <a:lnTo>
                  <a:pt x="3048" y="120395"/>
                </a:lnTo>
                <a:lnTo>
                  <a:pt x="3048" y="124967"/>
                </a:lnTo>
                <a:lnTo>
                  <a:pt x="48768" y="124967"/>
                </a:lnTo>
                <a:lnTo>
                  <a:pt x="48768" y="120395"/>
                </a:lnTo>
                <a:close/>
              </a:path>
              <a:path w="48894" h="125095">
                <a:moveTo>
                  <a:pt x="38100" y="118871"/>
                </a:moveTo>
                <a:lnTo>
                  <a:pt x="15239" y="118871"/>
                </a:lnTo>
                <a:lnTo>
                  <a:pt x="12192" y="120395"/>
                </a:lnTo>
                <a:lnTo>
                  <a:pt x="41148" y="120395"/>
                </a:lnTo>
                <a:lnTo>
                  <a:pt x="38100" y="118871"/>
                </a:lnTo>
                <a:close/>
              </a:path>
              <a:path w="48894" h="125095">
                <a:moveTo>
                  <a:pt x="33528" y="15239"/>
                </a:moveTo>
                <a:lnTo>
                  <a:pt x="16763" y="15239"/>
                </a:lnTo>
                <a:lnTo>
                  <a:pt x="18287" y="16763"/>
                </a:lnTo>
                <a:lnTo>
                  <a:pt x="18287" y="19811"/>
                </a:lnTo>
                <a:lnTo>
                  <a:pt x="19812" y="21335"/>
                </a:lnTo>
                <a:lnTo>
                  <a:pt x="19812" y="114299"/>
                </a:lnTo>
                <a:lnTo>
                  <a:pt x="18287" y="115823"/>
                </a:lnTo>
                <a:lnTo>
                  <a:pt x="18287" y="117347"/>
                </a:lnTo>
                <a:lnTo>
                  <a:pt x="16763" y="118871"/>
                </a:lnTo>
                <a:lnTo>
                  <a:pt x="36575" y="118871"/>
                </a:lnTo>
                <a:lnTo>
                  <a:pt x="35051" y="117347"/>
                </a:lnTo>
                <a:lnTo>
                  <a:pt x="35051" y="115823"/>
                </a:lnTo>
                <a:lnTo>
                  <a:pt x="33528" y="114299"/>
                </a:lnTo>
                <a:lnTo>
                  <a:pt x="33528" y="15239"/>
                </a:lnTo>
                <a:close/>
              </a:path>
              <a:path w="48894" h="125095">
                <a:moveTo>
                  <a:pt x="33528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6095" y="15239"/>
                </a:lnTo>
                <a:lnTo>
                  <a:pt x="33528" y="15239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3108960" y="6809231"/>
            <a:ext cx="173736" cy="124968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2819400" y="6806183"/>
            <a:ext cx="108204" cy="166115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2638044" y="6806183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4" h="166370">
                <a:moveTo>
                  <a:pt x="48768" y="0"/>
                </a:moveTo>
                <a:lnTo>
                  <a:pt x="12192" y="32003"/>
                </a:lnTo>
                <a:lnTo>
                  <a:pt x="833" y="70151"/>
                </a:lnTo>
                <a:lnTo>
                  <a:pt x="0" y="83819"/>
                </a:lnTo>
                <a:lnTo>
                  <a:pt x="285" y="92963"/>
                </a:lnTo>
                <a:lnTo>
                  <a:pt x="14096" y="136778"/>
                </a:lnTo>
                <a:lnTo>
                  <a:pt x="42195" y="162663"/>
                </a:lnTo>
                <a:lnTo>
                  <a:pt x="48768" y="166115"/>
                </a:lnTo>
                <a:lnTo>
                  <a:pt x="48768" y="163067"/>
                </a:lnTo>
                <a:lnTo>
                  <a:pt x="42672" y="160019"/>
                </a:lnTo>
                <a:lnTo>
                  <a:pt x="28956" y="146303"/>
                </a:lnTo>
                <a:lnTo>
                  <a:pt x="27431" y="140207"/>
                </a:lnTo>
                <a:lnTo>
                  <a:pt x="22860" y="131063"/>
                </a:lnTo>
                <a:lnTo>
                  <a:pt x="21336" y="124967"/>
                </a:lnTo>
                <a:lnTo>
                  <a:pt x="19812" y="115823"/>
                </a:lnTo>
                <a:lnTo>
                  <a:pt x="18049" y="107561"/>
                </a:lnTo>
                <a:lnTo>
                  <a:pt x="17144" y="98869"/>
                </a:lnTo>
                <a:lnTo>
                  <a:pt x="16811" y="89892"/>
                </a:lnTo>
                <a:lnTo>
                  <a:pt x="16763" y="80771"/>
                </a:lnTo>
                <a:lnTo>
                  <a:pt x="17025" y="72532"/>
                </a:lnTo>
                <a:lnTo>
                  <a:pt x="24574" y="32003"/>
                </a:lnTo>
                <a:lnTo>
                  <a:pt x="30480" y="21335"/>
                </a:lnTo>
                <a:lnTo>
                  <a:pt x="34194" y="15906"/>
                </a:lnTo>
                <a:lnTo>
                  <a:pt x="38481" y="11048"/>
                </a:lnTo>
                <a:lnTo>
                  <a:pt x="43338" y="6762"/>
                </a:lnTo>
                <a:lnTo>
                  <a:pt x="48768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2551176" y="6809231"/>
            <a:ext cx="68580" cy="127000"/>
          </a:xfrm>
          <a:custGeom>
            <a:avLst/>
            <a:gdLst/>
            <a:ahLst/>
            <a:cxnLst/>
            <a:rect l="l" t="t" r="r" b="b"/>
            <a:pathLst>
              <a:path w="68580" h="127000">
                <a:moveTo>
                  <a:pt x="10668" y="111252"/>
                </a:moveTo>
                <a:lnTo>
                  <a:pt x="1524" y="111252"/>
                </a:lnTo>
                <a:lnTo>
                  <a:pt x="0" y="112776"/>
                </a:lnTo>
                <a:lnTo>
                  <a:pt x="0" y="121920"/>
                </a:lnTo>
                <a:lnTo>
                  <a:pt x="3048" y="123444"/>
                </a:lnTo>
                <a:lnTo>
                  <a:pt x="6096" y="126492"/>
                </a:lnTo>
                <a:lnTo>
                  <a:pt x="21336" y="126492"/>
                </a:lnTo>
                <a:lnTo>
                  <a:pt x="32194" y="125634"/>
                </a:lnTo>
                <a:lnTo>
                  <a:pt x="41909" y="123063"/>
                </a:lnTo>
                <a:lnTo>
                  <a:pt x="50291" y="118872"/>
                </a:lnTo>
                <a:lnTo>
                  <a:pt x="27431" y="118872"/>
                </a:lnTo>
                <a:lnTo>
                  <a:pt x="24384" y="117348"/>
                </a:lnTo>
                <a:lnTo>
                  <a:pt x="22860" y="117348"/>
                </a:lnTo>
                <a:lnTo>
                  <a:pt x="22860" y="115824"/>
                </a:lnTo>
                <a:lnTo>
                  <a:pt x="18287" y="114300"/>
                </a:lnTo>
                <a:lnTo>
                  <a:pt x="15240" y="112776"/>
                </a:lnTo>
                <a:lnTo>
                  <a:pt x="12192" y="112776"/>
                </a:lnTo>
                <a:lnTo>
                  <a:pt x="10668" y="111252"/>
                </a:lnTo>
                <a:close/>
              </a:path>
              <a:path w="68580" h="127000">
                <a:moveTo>
                  <a:pt x="58674" y="12192"/>
                </a:moveTo>
                <a:lnTo>
                  <a:pt x="33528" y="12192"/>
                </a:lnTo>
                <a:lnTo>
                  <a:pt x="38100" y="13716"/>
                </a:lnTo>
                <a:lnTo>
                  <a:pt x="45719" y="21336"/>
                </a:lnTo>
                <a:lnTo>
                  <a:pt x="47243" y="25908"/>
                </a:lnTo>
                <a:lnTo>
                  <a:pt x="47243" y="38100"/>
                </a:lnTo>
                <a:lnTo>
                  <a:pt x="45719" y="42672"/>
                </a:lnTo>
                <a:lnTo>
                  <a:pt x="45719" y="45720"/>
                </a:lnTo>
                <a:lnTo>
                  <a:pt x="42672" y="50292"/>
                </a:lnTo>
                <a:lnTo>
                  <a:pt x="39624" y="53340"/>
                </a:lnTo>
                <a:lnTo>
                  <a:pt x="33528" y="56388"/>
                </a:lnTo>
                <a:lnTo>
                  <a:pt x="28956" y="59436"/>
                </a:lnTo>
                <a:lnTo>
                  <a:pt x="24384" y="60960"/>
                </a:lnTo>
                <a:lnTo>
                  <a:pt x="19812" y="60960"/>
                </a:lnTo>
                <a:lnTo>
                  <a:pt x="19812" y="64008"/>
                </a:lnTo>
                <a:lnTo>
                  <a:pt x="27431" y="64008"/>
                </a:lnTo>
                <a:lnTo>
                  <a:pt x="45719" y="70104"/>
                </a:lnTo>
                <a:lnTo>
                  <a:pt x="45719" y="73152"/>
                </a:lnTo>
                <a:lnTo>
                  <a:pt x="48768" y="74676"/>
                </a:lnTo>
                <a:lnTo>
                  <a:pt x="51816" y="80772"/>
                </a:lnTo>
                <a:lnTo>
                  <a:pt x="54863" y="89916"/>
                </a:lnTo>
                <a:lnTo>
                  <a:pt x="54863" y="102108"/>
                </a:lnTo>
                <a:lnTo>
                  <a:pt x="53340" y="108204"/>
                </a:lnTo>
                <a:lnTo>
                  <a:pt x="47243" y="112776"/>
                </a:lnTo>
                <a:lnTo>
                  <a:pt x="44196" y="115824"/>
                </a:lnTo>
                <a:lnTo>
                  <a:pt x="39624" y="118872"/>
                </a:lnTo>
                <a:lnTo>
                  <a:pt x="50291" y="118872"/>
                </a:lnTo>
                <a:lnTo>
                  <a:pt x="68580" y="83820"/>
                </a:lnTo>
                <a:lnTo>
                  <a:pt x="68580" y="76200"/>
                </a:lnTo>
                <a:lnTo>
                  <a:pt x="67056" y="70104"/>
                </a:lnTo>
                <a:lnTo>
                  <a:pt x="62484" y="65532"/>
                </a:lnTo>
                <a:lnTo>
                  <a:pt x="59436" y="59436"/>
                </a:lnTo>
                <a:lnTo>
                  <a:pt x="53340" y="54864"/>
                </a:lnTo>
                <a:lnTo>
                  <a:pt x="45719" y="51816"/>
                </a:lnTo>
                <a:lnTo>
                  <a:pt x="52839" y="45600"/>
                </a:lnTo>
                <a:lnTo>
                  <a:pt x="58102" y="38671"/>
                </a:lnTo>
                <a:lnTo>
                  <a:pt x="61364" y="31456"/>
                </a:lnTo>
                <a:lnTo>
                  <a:pt x="62484" y="24384"/>
                </a:lnTo>
                <a:lnTo>
                  <a:pt x="62484" y="19812"/>
                </a:lnTo>
                <a:lnTo>
                  <a:pt x="60960" y="15240"/>
                </a:lnTo>
                <a:lnTo>
                  <a:pt x="58674" y="12192"/>
                </a:lnTo>
                <a:close/>
              </a:path>
              <a:path w="68580" h="127000">
                <a:moveTo>
                  <a:pt x="44196" y="0"/>
                </a:moveTo>
                <a:lnTo>
                  <a:pt x="25907" y="0"/>
                </a:lnTo>
                <a:lnTo>
                  <a:pt x="19812" y="1524"/>
                </a:lnTo>
                <a:lnTo>
                  <a:pt x="13716" y="6096"/>
                </a:lnTo>
                <a:lnTo>
                  <a:pt x="9143" y="10668"/>
                </a:lnTo>
                <a:lnTo>
                  <a:pt x="0" y="25908"/>
                </a:lnTo>
                <a:lnTo>
                  <a:pt x="3048" y="27432"/>
                </a:lnTo>
                <a:lnTo>
                  <a:pt x="8786" y="21193"/>
                </a:lnTo>
                <a:lnTo>
                  <a:pt x="14668" y="16383"/>
                </a:lnTo>
                <a:lnTo>
                  <a:pt x="20835" y="13287"/>
                </a:lnTo>
                <a:lnTo>
                  <a:pt x="27431" y="12192"/>
                </a:lnTo>
                <a:lnTo>
                  <a:pt x="58674" y="12192"/>
                </a:lnTo>
                <a:lnTo>
                  <a:pt x="56387" y="9144"/>
                </a:lnTo>
                <a:lnTo>
                  <a:pt x="50292" y="3048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1905000" y="7066788"/>
            <a:ext cx="82295" cy="124968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1900427" y="6809231"/>
            <a:ext cx="172212" cy="124968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1566672" y="6809231"/>
            <a:ext cx="70103" cy="12649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2299716" y="7161276"/>
            <a:ext cx="27940" cy="70485"/>
          </a:xfrm>
          <a:custGeom>
            <a:avLst/>
            <a:gdLst/>
            <a:ahLst/>
            <a:cxnLst/>
            <a:rect l="l" t="t" r="r" b="b"/>
            <a:pathLst>
              <a:path w="27939" h="70484">
                <a:moveTo>
                  <a:pt x="27431" y="68580"/>
                </a:moveTo>
                <a:lnTo>
                  <a:pt x="1523" y="68580"/>
                </a:lnTo>
                <a:lnTo>
                  <a:pt x="1523" y="70104"/>
                </a:lnTo>
                <a:lnTo>
                  <a:pt x="27431" y="70104"/>
                </a:lnTo>
                <a:lnTo>
                  <a:pt x="27431" y="68580"/>
                </a:lnTo>
                <a:close/>
              </a:path>
              <a:path w="27939" h="70484">
                <a:moveTo>
                  <a:pt x="21335" y="67056"/>
                </a:moveTo>
                <a:lnTo>
                  <a:pt x="7619" y="67056"/>
                </a:lnTo>
                <a:lnTo>
                  <a:pt x="6095" y="68580"/>
                </a:lnTo>
                <a:lnTo>
                  <a:pt x="22859" y="68580"/>
                </a:lnTo>
                <a:lnTo>
                  <a:pt x="21335" y="67056"/>
                </a:lnTo>
                <a:close/>
              </a:path>
              <a:path w="27939" h="70484">
                <a:moveTo>
                  <a:pt x="19811" y="9143"/>
                </a:moveTo>
                <a:lnTo>
                  <a:pt x="7619" y="9143"/>
                </a:lnTo>
                <a:lnTo>
                  <a:pt x="7619" y="10668"/>
                </a:lnTo>
                <a:lnTo>
                  <a:pt x="9143" y="10668"/>
                </a:lnTo>
                <a:lnTo>
                  <a:pt x="9143" y="12192"/>
                </a:lnTo>
                <a:lnTo>
                  <a:pt x="10667" y="12192"/>
                </a:lnTo>
                <a:lnTo>
                  <a:pt x="10667" y="64007"/>
                </a:lnTo>
                <a:lnTo>
                  <a:pt x="9143" y="65531"/>
                </a:lnTo>
                <a:lnTo>
                  <a:pt x="9143" y="67056"/>
                </a:lnTo>
                <a:lnTo>
                  <a:pt x="19811" y="67056"/>
                </a:lnTo>
                <a:lnTo>
                  <a:pt x="19811" y="9143"/>
                </a:lnTo>
                <a:close/>
              </a:path>
              <a:path w="27939" h="70484">
                <a:moveTo>
                  <a:pt x="19811" y="0"/>
                </a:moveTo>
                <a:lnTo>
                  <a:pt x="16763" y="0"/>
                </a:lnTo>
                <a:lnTo>
                  <a:pt x="0" y="9143"/>
                </a:lnTo>
                <a:lnTo>
                  <a:pt x="0" y="10668"/>
                </a:lnTo>
                <a:lnTo>
                  <a:pt x="3047" y="9143"/>
                </a:lnTo>
                <a:lnTo>
                  <a:pt x="19811" y="9143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3869435" y="6984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3869435" y="701801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3549396" y="714375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3499103" y="688619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3345179" y="6984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3345179" y="701801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2919983" y="71437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2695955" y="71437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2971800" y="68861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2699004" y="68861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2395727" y="698449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2395727" y="701801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1769364" y="71437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764792" y="688619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412747" y="698525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1412747" y="7018019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2231135" y="7202423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4" h="6350">
                <a:moveTo>
                  <a:pt x="0" y="0"/>
                </a:moveTo>
                <a:lnTo>
                  <a:pt x="54863" y="0"/>
                </a:lnTo>
                <a:lnTo>
                  <a:pt x="54863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2173223" y="7194804"/>
            <a:ext cx="53340" cy="22860"/>
          </a:xfrm>
          <a:custGeom>
            <a:avLst/>
            <a:gdLst/>
            <a:ahLst/>
            <a:cxnLst/>
            <a:rect l="l" t="t" r="r" b="b"/>
            <a:pathLst>
              <a:path w="53339" h="22859">
                <a:moveTo>
                  <a:pt x="53339" y="0"/>
                </a:moveTo>
                <a:lnTo>
                  <a:pt x="0" y="0"/>
                </a:lnTo>
                <a:lnTo>
                  <a:pt x="0" y="3048"/>
                </a:lnTo>
                <a:lnTo>
                  <a:pt x="53339" y="3048"/>
                </a:lnTo>
                <a:lnTo>
                  <a:pt x="53339" y="0"/>
                </a:lnTo>
                <a:close/>
              </a:path>
              <a:path w="53339" h="22859">
                <a:moveTo>
                  <a:pt x="53339" y="18288"/>
                </a:moveTo>
                <a:lnTo>
                  <a:pt x="0" y="18288"/>
                </a:lnTo>
                <a:lnTo>
                  <a:pt x="0" y="22860"/>
                </a:lnTo>
                <a:lnTo>
                  <a:pt x="53339" y="22860"/>
                </a:lnTo>
                <a:lnTo>
                  <a:pt x="53339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2130551" y="7184135"/>
            <a:ext cx="36830" cy="48895"/>
          </a:xfrm>
          <a:custGeom>
            <a:avLst/>
            <a:gdLst/>
            <a:ahLst/>
            <a:cxnLst/>
            <a:rect l="l" t="t" r="r" b="b"/>
            <a:pathLst>
              <a:path w="36830" h="48895">
                <a:moveTo>
                  <a:pt x="4572" y="32003"/>
                </a:moveTo>
                <a:lnTo>
                  <a:pt x="3048" y="32003"/>
                </a:lnTo>
                <a:lnTo>
                  <a:pt x="0" y="48767"/>
                </a:lnTo>
                <a:lnTo>
                  <a:pt x="1524" y="48767"/>
                </a:lnTo>
                <a:lnTo>
                  <a:pt x="1524" y="47243"/>
                </a:lnTo>
                <a:lnTo>
                  <a:pt x="22860" y="47243"/>
                </a:lnTo>
                <a:lnTo>
                  <a:pt x="27431" y="45719"/>
                </a:lnTo>
                <a:lnTo>
                  <a:pt x="12192" y="45719"/>
                </a:lnTo>
                <a:lnTo>
                  <a:pt x="9143" y="44195"/>
                </a:lnTo>
                <a:lnTo>
                  <a:pt x="7620" y="42671"/>
                </a:lnTo>
                <a:lnTo>
                  <a:pt x="4572" y="36575"/>
                </a:lnTo>
                <a:lnTo>
                  <a:pt x="4572" y="32003"/>
                </a:lnTo>
                <a:close/>
              </a:path>
              <a:path w="36830" h="48895">
                <a:moveTo>
                  <a:pt x="22860" y="47243"/>
                </a:moveTo>
                <a:lnTo>
                  <a:pt x="6096" y="47243"/>
                </a:lnTo>
                <a:lnTo>
                  <a:pt x="9143" y="48767"/>
                </a:lnTo>
                <a:lnTo>
                  <a:pt x="18287" y="48767"/>
                </a:lnTo>
                <a:lnTo>
                  <a:pt x="22860" y="47243"/>
                </a:lnTo>
                <a:close/>
              </a:path>
              <a:path w="36830" h="48895">
                <a:moveTo>
                  <a:pt x="27431" y="0"/>
                </a:moveTo>
                <a:lnTo>
                  <a:pt x="18287" y="0"/>
                </a:lnTo>
                <a:lnTo>
                  <a:pt x="15240" y="1523"/>
                </a:lnTo>
                <a:lnTo>
                  <a:pt x="9143" y="7619"/>
                </a:lnTo>
                <a:lnTo>
                  <a:pt x="7620" y="10667"/>
                </a:lnTo>
                <a:lnTo>
                  <a:pt x="7620" y="12191"/>
                </a:lnTo>
                <a:lnTo>
                  <a:pt x="6096" y="15239"/>
                </a:lnTo>
                <a:lnTo>
                  <a:pt x="6096" y="18287"/>
                </a:lnTo>
                <a:lnTo>
                  <a:pt x="7620" y="19811"/>
                </a:lnTo>
                <a:lnTo>
                  <a:pt x="9143" y="22859"/>
                </a:lnTo>
                <a:lnTo>
                  <a:pt x="10668" y="24383"/>
                </a:lnTo>
                <a:lnTo>
                  <a:pt x="19812" y="30479"/>
                </a:lnTo>
                <a:lnTo>
                  <a:pt x="22860" y="32003"/>
                </a:lnTo>
                <a:lnTo>
                  <a:pt x="25908" y="35051"/>
                </a:lnTo>
                <a:lnTo>
                  <a:pt x="25908" y="38099"/>
                </a:lnTo>
                <a:lnTo>
                  <a:pt x="24384" y="41147"/>
                </a:lnTo>
                <a:lnTo>
                  <a:pt x="24384" y="42671"/>
                </a:lnTo>
                <a:lnTo>
                  <a:pt x="21336" y="44195"/>
                </a:lnTo>
                <a:lnTo>
                  <a:pt x="19812" y="45719"/>
                </a:lnTo>
                <a:lnTo>
                  <a:pt x="27431" y="45719"/>
                </a:lnTo>
                <a:lnTo>
                  <a:pt x="30480" y="42671"/>
                </a:lnTo>
                <a:lnTo>
                  <a:pt x="32004" y="38099"/>
                </a:lnTo>
                <a:lnTo>
                  <a:pt x="32004" y="35051"/>
                </a:lnTo>
                <a:lnTo>
                  <a:pt x="33528" y="30479"/>
                </a:lnTo>
                <a:lnTo>
                  <a:pt x="32004" y="25907"/>
                </a:lnTo>
                <a:lnTo>
                  <a:pt x="25908" y="21335"/>
                </a:lnTo>
                <a:lnTo>
                  <a:pt x="13716" y="15239"/>
                </a:lnTo>
                <a:lnTo>
                  <a:pt x="13716" y="13715"/>
                </a:lnTo>
                <a:lnTo>
                  <a:pt x="12192" y="12191"/>
                </a:lnTo>
                <a:lnTo>
                  <a:pt x="12192" y="9143"/>
                </a:lnTo>
                <a:lnTo>
                  <a:pt x="13716" y="7619"/>
                </a:lnTo>
                <a:lnTo>
                  <a:pt x="13716" y="6095"/>
                </a:lnTo>
                <a:lnTo>
                  <a:pt x="15240" y="4571"/>
                </a:lnTo>
                <a:lnTo>
                  <a:pt x="18287" y="4571"/>
                </a:lnTo>
                <a:lnTo>
                  <a:pt x="19812" y="3047"/>
                </a:lnTo>
                <a:lnTo>
                  <a:pt x="35966" y="3047"/>
                </a:lnTo>
                <a:lnTo>
                  <a:pt x="36271" y="1523"/>
                </a:lnTo>
                <a:lnTo>
                  <a:pt x="30480" y="1523"/>
                </a:lnTo>
                <a:lnTo>
                  <a:pt x="27431" y="0"/>
                </a:lnTo>
                <a:close/>
              </a:path>
              <a:path w="36830" h="48895">
                <a:moveTo>
                  <a:pt x="35966" y="3047"/>
                </a:moveTo>
                <a:lnTo>
                  <a:pt x="25908" y="3047"/>
                </a:lnTo>
                <a:lnTo>
                  <a:pt x="28956" y="4571"/>
                </a:lnTo>
                <a:lnTo>
                  <a:pt x="32004" y="7619"/>
                </a:lnTo>
                <a:lnTo>
                  <a:pt x="32004" y="15239"/>
                </a:lnTo>
                <a:lnTo>
                  <a:pt x="33528" y="15239"/>
                </a:lnTo>
                <a:lnTo>
                  <a:pt x="35966" y="3047"/>
                </a:lnTo>
                <a:close/>
              </a:path>
              <a:path w="36830" h="48895">
                <a:moveTo>
                  <a:pt x="36575" y="0"/>
                </a:moveTo>
                <a:lnTo>
                  <a:pt x="35052" y="0"/>
                </a:lnTo>
                <a:lnTo>
                  <a:pt x="35052" y="1523"/>
                </a:lnTo>
                <a:lnTo>
                  <a:pt x="36271" y="1523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1665732" y="7104888"/>
            <a:ext cx="67056" cy="89916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661160" y="6848856"/>
            <a:ext cx="67056" cy="8839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1251299" y="6923531"/>
            <a:ext cx="120300" cy="128016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1571243" y="7603235"/>
            <a:ext cx="527685" cy="0"/>
          </a:xfrm>
          <a:custGeom>
            <a:avLst/>
            <a:gdLst/>
            <a:ahLst/>
            <a:cxnLst/>
            <a:rect l="l" t="t" r="r" b="b"/>
            <a:pathLst>
              <a:path w="527685" h="0">
                <a:moveTo>
                  <a:pt x="0" y="0"/>
                </a:moveTo>
                <a:lnTo>
                  <a:pt x="5273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2116835" y="7380731"/>
            <a:ext cx="0" cy="443865"/>
          </a:xfrm>
          <a:custGeom>
            <a:avLst/>
            <a:gdLst/>
            <a:ahLst/>
            <a:cxnLst/>
            <a:rect l="l" t="t" r="r" b="b"/>
            <a:pathLst>
              <a:path w="0" h="443865">
                <a:moveTo>
                  <a:pt x="0" y="0"/>
                </a:moveTo>
                <a:lnTo>
                  <a:pt x="0" y="443483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2505455" y="7603235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98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3368039" y="760323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3976115" y="7523988"/>
            <a:ext cx="82550" cy="125095"/>
          </a:xfrm>
          <a:custGeom>
            <a:avLst/>
            <a:gdLst/>
            <a:ahLst/>
            <a:cxnLst/>
            <a:rect l="l" t="t" r="r" b="b"/>
            <a:pathLst>
              <a:path w="82550" h="125095">
                <a:moveTo>
                  <a:pt x="68199" y="15239"/>
                </a:moveTo>
                <a:lnTo>
                  <a:pt x="39624" y="15239"/>
                </a:lnTo>
                <a:lnTo>
                  <a:pt x="45720" y="16763"/>
                </a:lnTo>
                <a:lnTo>
                  <a:pt x="51816" y="21335"/>
                </a:lnTo>
                <a:lnTo>
                  <a:pt x="56387" y="27431"/>
                </a:lnTo>
                <a:lnTo>
                  <a:pt x="59436" y="33527"/>
                </a:lnTo>
                <a:lnTo>
                  <a:pt x="59436" y="39623"/>
                </a:lnTo>
                <a:lnTo>
                  <a:pt x="38361" y="83772"/>
                </a:lnTo>
                <a:lnTo>
                  <a:pt x="0" y="121919"/>
                </a:lnTo>
                <a:lnTo>
                  <a:pt x="0" y="124967"/>
                </a:lnTo>
                <a:lnTo>
                  <a:pt x="73151" y="124967"/>
                </a:lnTo>
                <a:lnTo>
                  <a:pt x="78638" y="111251"/>
                </a:lnTo>
                <a:lnTo>
                  <a:pt x="19812" y="111251"/>
                </a:lnTo>
                <a:lnTo>
                  <a:pt x="23578" y="107680"/>
                </a:lnTo>
                <a:lnTo>
                  <a:pt x="29527" y="101917"/>
                </a:lnTo>
                <a:lnTo>
                  <a:pt x="37599" y="93464"/>
                </a:lnTo>
                <a:lnTo>
                  <a:pt x="47244" y="82295"/>
                </a:lnTo>
                <a:lnTo>
                  <a:pt x="54435" y="74318"/>
                </a:lnTo>
                <a:lnTo>
                  <a:pt x="73151" y="39623"/>
                </a:lnTo>
                <a:lnTo>
                  <a:pt x="73151" y="24383"/>
                </a:lnTo>
                <a:lnTo>
                  <a:pt x="70104" y="16763"/>
                </a:lnTo>
                <a:lnTo>
                  <a:pt x="68199" y="15239"/>
                </a:lnTo>
                <a:close/>
              </a:path>
              <a:path w="82550" h="125095">
                <a:moveTo>
                  <a:pt x="82296" y="102107"/>
                </a:moveTo>
                <a:lnTo>
                  <a:pt x="77724" y="102107"/>
                </a:lnTo>
                <a:lnTo>
                  <a:pt x="76200" y="105155"/>
                </a:lnTo>
                <a:lnTo>
                  <a:pt x="74675" y="106679"/>
                </a:lnTo>
                <a:lnTo>
                  <a:pt x="71628" y="108203"/>
                </a:lnTo>
                <a:lnTo>
                  <a:pt x="70104" y="108203"/>
                </a:lnTo>
                <a:lnTo>
                  <a:pt x="67056" y="109727"/>
                </a:lnTo>
                <a:lnTo>
                  <a:pt x="64008" y="109727"/>
                </a:lnTo>
                <a:lnTo>
                  <a:pt x="62484" y="111251"/>
                </a:lnTo>
                <a:lnTo>
                  <a:pt x="78638" y="111251"/>
                </a:lnTo>
                <a:lnTo>
                  <a:pt x="82296" y="102107"/>
                </a:lnTo>
                <a:close/>
              </a:path>
              <a:path w="82550" h="125095">
                <a:moveTo>
                  <a:pt x="48768" y="0"/>
                </a:moveTo>
                <a:lnTo>
                  <a:pt x="30480" y="0"/>
                </a:lnTo>
                <a:lnTo>
                  <a:pt x="21336" y="3047"/>
                </a:lnTo>
                <a:lnTo>
                  <a:pt x="16763" y="9143"/>
                </a:lnTo>
                <a:lnTo>
                  <a:pt x="11858" y="14906"/>
                </a:lnTo>
                <a:lnTo>
                  <a:pt x="8381" y="20954"/>
                </a:lnTo>
                <a:lnTo>
                  <a:pt x="6048" y="27574"/>
                </a:lnTo>
                <a:lnTo>
                  <a:pt x="4572" y="35051"/>
                </a:lnTo>
                <a:lnTo>
                  <a:pt x="7620" y="35051"/>
                </a:lnTo>
                <a:lnTo>
                  <a:pt x="13716" y="22859"/>
                </a:lnTo>
                <a:lnTo>
                  <a:pt x="16763" y="18287"/>
                </a:lnTo>
                <a:lnTo>
                  <a:pt x="28956" y="15239"/>
                </a:lnTo>
                <a:lnTo>
                  <a:pt x="68199" y="15239"/>
                </a:lnTo>
                <a:lnTo>
                  <a:pt x="62484" y="10667"/>
                </a:lnTo>
                <a:lnTo>
                  <a:pt x="57912" y="3047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3488435" y="7668768"/>
            <a:ext cx="70103" cy="123443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3512820" y="7409688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2671" y="120395"/>
                </a:moveTo>
                <a:lnTo>
                  <a:pt x="7619" y="120395"/>
                </a:lnTo>
                <a:lnTo>
                  <a:pt x="1524" y="121919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1919"/>
                </a:lnTo>
                <a:lnTo>
                  <a:pt x="42671" y="120395"/>
                </a:lnTo>
                <a:close/>
              </a:path>
              <a:path w="47625" h="125095">
                <a:moveTo>
                  <a:pt x="38100" y="118871"/>
                </a:moveTo>
                <a:lnTo>
                  <a:pt x="13715" y="118871"/>
                </a:lnTo>
                <a:lnTo>
                  <a:pt x="12191" y="120395"/>
                </a:lnTo>
                <a:lnTo>
                  <a:pt x="39624" y="120395"/>
                </a:lnTo>
                <a:lnTo>
                  <a:pt x="38100" y="118871"/>
                </a:lnTo>
                <a:close/>
              </a:path>
              <a:path w="47625" h="125095">
                <a:moveTo>
                  <a:pt x="33527" y="15239"/>
                </a:moveTo>
                <a:lnTo>
                  <a:pt x="13715" y="15239"/>
                </a:lnTo>
                <a:lnTo>
                  <a:pt x="15239" y="16763"/>
                </a:lnTo>
                <a:lnTo>
                  <a:pt x="16763" y="16763"/>
                </a:lnTo>
                <a:lnTo>
                  <a:pt x="18287" y="19811"/>
                </a:lnTo>
                <a:lnTo>
                  <a:pt x="18287" y="115823"/>
                </a:lnTo>
                <a:lnTo>
                  <a:pt x="15239" y="118871"/>
                </a:lnTo>
                <a:lnTo>
                  <a:pt x="35051" y="118871"/>
                </a:lnTo>
                <a:lnTo>
                  <a:pt x="35051" y="117347"/>
                </a:lnTo>
                <a:lnTo>
                  <a:pt x="33527" y="115823"/>
                </a:lnTo>
                <a:lnTo>
                  <a:pt x="33527" y="15239"/>
                </a:lnTo>
                <a:close/>
              </a:path>
              <a:path w="47625" h="125095">
                <a:moveTo>
                  <a:pt x="33527" y="0"/>
                </a:moveTo>
                <a:lnTo>
                  <a:pt x="30479" y="0"/>
                </a:lnTo>
                <a:lnTo>
                  <a:pt x="0" y="15239"/>
                </a:lnTo>
                <a:lnTo>
                  <a:pt x="1524" y="16763"/>
                </a:lnTo>
                <a:lnTo>
                  <a:pt x="4571" y="16763"/>
                </a:lnTo>
                <a:lnTo>
                  <a:pt x="9143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3590619" y="7409688"/>
            <a:ext cx="79172" cy="126492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945892" y="7665719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3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7243" y="124967"/>
                </a:lnTo>
                <a:lnTo>
                  <a:pt x="47243" y="121919"/>
                </a:lnTo>
                <a:close/>
              </a:path>
              <a:path w="47625" h="125095">
                <a:moveTo>
                  <a:pt x="33527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118871"/>
                </a:lnTo>
                <a:lnTo>
                  <a:pt x="15239" y="120395"/>
                </a:lnTo>
                <a:lnTo>
                  <a:pt x="13715" y="120395"/>
                </a:lnTo>
                <a:lnTo>
                  <a:pt x="12191" y="121919"/>
                </a:lnTo>
                <a:lnTo>
                  <a:pt x="39624" y="121919"/>
                </a:lnTo>
                <a:lnTo>
                  <a:pt x="38100" y="120395"/>
                </a:lnTo>
                <a:lnTo>
                  <a:pt x="35051" y="118871"/>
                </a:lnTo>
                <a:lnTo>
                  <a:pt x="33527" y="115823"/>
                </a:lnTo>
                <a:lnTo>
                  <a:pt x="33527" y="15239"/>
                </a:lnTo>
                <a:close/>
              </a:path>
              <a:path w="47625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4571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2685288" y="7665719"/>
            <a:ext cx="82295" cy="124968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2988564" y="7409688"/>
            <a:ext cx="172212" cy="124968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2516123" y="7405116"/>
            <a:ext cx="291083" cy="167639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1935479" y="7665719"/>
            <a:ext cx="48895" cy="125095"/>
          </a:xfrm>
          <a:custGeom>
            <a:avLst/>
            <a:gdLst/>
            <a:ahLst/>
            <a:cxnLst/>
            <a:rect l="l" t="t" r="r" b="b"/>
            <a:pathLst>
              <a:path w="48894" h="125095">
                <a:moveTo>
                  <a:pt x="48768" y="121919"/>
                </a:moveTo>
                <a:lnTo>
                  <a:pt x="1524" y="121919"/>
                </a:lnTo>
                <a:lnTo>
                  <a:pt x="1524" y="124967"/>
                </a:lnTo>
                <a:lnTo>
                  <a:pt x="48768" y="124967"/>
                </a:lnTo>
                <a:lnTo>
                  <a:pt x="48768" y="121919"/>
                </a:lnTo>
                <a:close/>
              </a:path>
              <a:path w="48894" h="125095">
                <a:moveTo>
                  <a:pt x="33527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18287"/>
                </a:lnTo>
                <a:lnTo>
                  <a:pt x="18287" y="19811"/>
                </a:lnTo>
                <a:lnTo>
                  <a:pt x="18287" y="117347"/>
                </a:lnTo>
                <a:lnTo>
                  <a:pt x="15239" y="120395"/>
                </a:lnTo>
                <a:lnTo>
                  <a:pt x="13715" y="120395"/>
                </a:lnTo>
                <a:lnTo>
                  <a:pt x="12192" y="121919"/>
                </a:lnTo>
                <a:lnTo>
                  <a:pt x="39624" y="121919"/>
                </a:lnTo>
                <a:lnTo>
                  <a:pt x="36575" y="118871"/>
                </a:lnTo>
                <a:lnTo>
                  <a:pt x="35051" y="118871"/>
                </a:lnTo>
                <a:lnTo>
                  <a:pt x="33527" y="115823"/>
                </a:lnTo>
                <a:lnTo>
                  <a:pt x="33527" y="15239"/>
                </a:lnTo>
                <a:close/>
              </a:path>
              <a:path w="48894" h="125095">
                <a:moveTo>
                  <a:pt x="33527" y="0"/>
                </a:moveTo>
                <a:lnTo>
                  <a:pt x="30480" y="0"/>
                </a:lnTo>
                <a:lnTo>
                  <a:pt x="0" y="15239"/>
                </a:lnTo>
                <a:lnTo>
                  <a:pt x="1524" y="16763"/>
                </a:lnTo>
                <a:lnTo>
                  <a:pt x="6095" y="15239"/>
                </a:lnTo>
                <a:lnTo>
                  <a:pt x="33527" y="1523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1915667" y="7409688"/>
            <a:ext cx="172212" cy="124968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1581911" y="7409688"/>
            <a:ext cx="70104" cy="126492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2247900" y="7761731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19" h="70484">
                <a:moveTo>
                  <a:pt x="36575" y="51816"/>
                </a:moveTo>
                <a:lnTo>
                  <a:pt x="28956" y="51816"/>
                </a:lnTo>
                <a:lnTo>
                  <a:pt x="28956" y="70104"/>
                </a:lnTo>
                <a:lnTo>
                  <a:pt x="36575" y="70104"/>
                </a:lnTo>
                <a:lnTo>
                  <a:pt x="36575" y="51816"/>
                </a:lnTo>
                <a:close/>
              </a:path>
              <a:path w="45719" h="70484">
                <a:moveTo>
                  <a:pt x="36575" y="0"/>
                </a:moveTo>
                <a:lnTo>
                  <a:pt x="30480" y="0"/>
                </a:lnTo>
                <a:lnTo>
                  <a:pt x="0" y="45720"/>
                </a:lnTo>
                <a:lnTo>
                  <a:pt x="0" y="51816"/>
                </a:lnTo>
                <a:lnTo>
                  <a:pt x="45719" y="51816"/>
                </a:lnTo>
                <a:lnTo>
                  <a:pt x="45719" y="44196"/>
                </a:lnTo>
                <a:lnTo>
                  <a:pt x="4572" y="44196"/>
                </a:lnTo>
                <a:lnTo>
                  <a:pt x="28956" y="10668"/>
                </a:lnTo>
                <a:lnTo>
                  <a:pt x="36575" y="10668"/>
                </a:lnTo>
                <a:lnTo>
                  <a:pt x="36575" y="0"/>
                </a:lnTo>
                <a:close/>
              </a:path>
              <a:path w="45719" h="70484">
                <a:moveTo>
                  <a:pt x="36575" y="10668"/>
                </a:moveTo>
                <a:lnTo>
                  <a:pt x="28956" y="10668"/>
                </a:lnTo>
                <a:lnTo>
                  <a:pt x="28956" y="44196"/>
                </a:lnTo>
                <a:lnTo>
                  <a:pt x="36575" y="44196"/>
                </a:lnTo>
                <a:lnTo>
                  <a:pt x="36575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3875532" y="7602473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3732276" y="75849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3732276" y="76184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3378708" y="748665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3224783" y="75849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3224783" y="76184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2851404" y="7748016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1"/>
                </a:lnTo>
                <a:lnTo>
                  <a:pt x="9143" y="4267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2808732" y="774344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2851404" y="7696200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2851404" y="74866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2362200" y="758494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2362200" y="761847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1840992" y="7748016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1"/>
                </a:lnTo>
                <a:lnTo>
                  <a:pt x="10668" y="42671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1798320" y="774344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1840992" y="7696200"/>
            <a:ext cx="10795" cy="43180"/>
          </a:xfrm>
          <a:custGeom>
            <a:avLst/>
            <a:gdLst/>
            <a:ahLst/>
            <a:cxnLst/>
            <a:rect l="l" t="t" r="r" b="b"/>
            <a:pathLst>
              <a:path w="10794" h="43179">
                <a:moveTo>
                  <a:pt x="10668" y="0"/>
                </a:moveTo>
                <a:lnTo>
                  <a:pt x="0" y="0"/>
                </a:lnTo>
                <a:lnTo>
                  <a:pt x="0" y="42672"/>
                </a:lnTo>
                <a:lnTo>
                  <a:pt x="10668" y="426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1778507" y="7486650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1427988" y="758494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1427988" y="7618476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2186939" y="7792211"/>
            <a:ext cx="53340" cy="24765"/>
          </a:xfrm>
          <a:custGeom>
            <a:avLst/>
            <a:gdLst/>
            <a:ahLst/>
            <a:cxnLst/>
            <a:rect l="l" t="t" r="r" b="b"/>
            <a:pathLst>
              <a:path w="53339" h="24765">
                <a:moveTo>
                  <a:pt x="53340" y="0"/>
                </a:moveTo>
                <a:lnTo>
                  <a:pt x="0" y="0"/>
                </a:lnTo>
                <a:lnTo>
                  <a:pt x="0" y="6096"/>
                </a:lnTo>
                <a:lnTo>
                  <a:pt x="53340" y="6096"/>
                </a:lnTo>
                <a:lnTo>
                  <a:pt x="53340" y="0"/>
                </a:lnTo>
                <a:close/>
              </a:path>
              <a:path w="53339" h="24765">
                <a:moveTo>
                  <a:pt x="53340" y="19812"/>
                </a:moveTo>
                <a:lnTo>
                  <a:pt x="0" y="19812"/>
                </a:lnTo>
                <a:lnTo>
                  <a:pt x="0" y="24384"/>
                </a:lnTo>
                <a:lnTo>
                  <a:pt x="53340" y="24384"/>
                </a:lnTo>
                <a:lnTo>
                  <a:pt x="5334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2144267" y="7784592"/>
            <a:ext cx="38100" cy="48895"/>
          </a:xfrm>
          <a:custGeom>
            <a:avLst/>
            <a:gdLst/>
            <a:ahLst/>
            <a:cxnLst/>
            <a:rect l="l" t="t" r="r" b="b"/>
            <a:pathLst>
              <a:path w="38100" h="48895">
                <a:moveTo>
                  <a:pt x="4571" y="30479"/>
                </a:moveTo>
                <a:lnTo>
                  <a:pt x="3048" y="30479"/>
                </a:lnTo>
                <a:lnTo>
                  <a:pt x="0" y="48767"/>
                </a:lnTo>
                <a:lnTo>
                  <a:pt x="1524" y="48767"/>
                </a:lnTo>
                <a:lnTo>
                  <a:pt x="1524" y="47243"/>
                </a:lnTo>
                <a:lnTo>
                  <a:pt x="22859" y="47243"/>
                </a:lnTo>
                <a:lnTo>
                  <a:pt x="25145" y="45719"/>
                </a:lnTo>
                <a:lnTo>
                  <a:pt x="13715" y="45719"/>
                </a:lnTo>
                <a:lnTo>
                  <a:pt x="10668" y="44195"/>
                </a:lnTo>
                <a:lnTo>
                  <a:pt x="9143" y="41147"/>
                </a:lnTo>
                <a:lnTo>
                  <a:pt x="6095" y="39623"/>
                </a:lnTo>
                <a:lnTo>
                  <a:pt x="4571" y="35051"/>
                </a:lnTo>
                <a:lnTo>
                  <a:pt x="4571" y="30479"/>
                </a:lnTo>
                <a:close/>
              </a:path>
              <a:path w="38100" h="48895">
                <a:moveTo>
                  <a:pt x="22859" y="47243"/>
                </a:moveTo>
                <a:lnTo>
                  <a:pt x="6095" y="47243"/>
                </a:lnTo>
                <a:lnTo>
                  <a:pt x="10668" y="48767"/>
                </a:lnTo>
                <a:lnTo>
                  <a:pt x="18287" y="48767"/>
                </a:lnTo>
                <a:lnTo>
                  <a:pt x="22859" y="47243"/>
                </a:lnTo>
                <a:close/>
              </a:path>
              <a:path w="38100" h="48895">
                <a:moveTo>
                  <a:pt x="30480" y="0"/>
                </a:moveTo>
                <a:lnTo>
                  <a:pt x="19812" y="0"/>
                </a:lnTo>
                <a:lnTo>
                  <a:pt x="13715" y="3047"/>
                </a:lnTo>
                <a:lnTo>
                  <a:pt x="10668" y="6095"/>
                </a:lnTo>
                <a:lnTo>
                  <a:pt x="7619" y="7619"/>
                </a:lnTo>
                <a:lnTo>
                  <a:pt x="7619" y="12191"/>
                </a:lnTo>
                <a:lnTo>
                  <a:pt x="6095" y="15239"/>
                </a:lnTo>
                <a:lnTo>
                  <a:pt x="6095" y="18287"/>
                </a:lnTo>
                <a:lnTo>
                  <a:pt x="7619" y="19811"/>
                </a:lnTo>
                <a:lnTo>
                  <a:pt x="9143" y="22859"/>
                </a:lnTo>
                <a:lnTo>
                  <a:pt x="12192" y="24383"/>
                </a:lnTo>
                <a:lnTo>
                  <a:pt x="16763" y="27431"/>
                </a:lnTo>
                <a:lnTo>
                  <a:pt x="22859" y="30479"/>
                </a:lnTo>
                <a:lnTo>
                  <a:pt x="25907" y="33527"/>
                </a:lnTo>
                <a:lnTo>
                  <a:pt x="25907" y="39623"/>
                </a:lnTo>
                <a:lnTo>
                  <a:pt x="24383" y="42671"/>
                </a:lnTo>
                <a:lnTo>
                  <a:pt x="22859" y="44195"/>
                </a:lnTo>
                <a:lnTo>
                  <a:pt x="19812" y="44195"/>
                </a:lnTo>
                <a:lnTo>
                  <a:pt x="18287" y="45719"/>
                </a:lnTo>
                <a:lnTo>
                  <a:pt x="25145" y="45719"/>
                </a:lnTo>
                <a:lnTo>
                  <a:pt x="27431" y="44195"/>
                </a:lnTo>
                <a:lnTo>
                  <a:pt x="30480" y="42671"/>
                </a:lnTo>
                <a:lnTo>
                  <a:pt x="33527" y="38099"/>
                </a:lnTo>
                <a:lnTo>
                  <a:pt x="35051" y="33527"/>
                </a:lnTo>
                <a:lnTo>
                  <a:pt x="35051" y="28955"/>
                </a:lnTo>
                <a:lnTo>
                  <a:pt x="33527" y="24383"/>
                </a:lnTo>
                <a:lnTo>
                  <a:pt x="25907" y="21335"/>
                </a:lnTo>
                <a:lnTo>
                  <a:pt x="19812" y="16763"/>
                </a:lnTo>
                <a:lnTo>
                  <a:pt x="18287" y="15239"/>
                </a:lnTo>
                <a:lnTo>
                  <a:pt x="15239" y="13715"/>
                </a:lnTo>
                <a:lnTo>
                  <a:pt x="15239" y="12191"/>
                </a:lnTo>
                <a:lnTo>
                  <a:pt x="13715" y="10667"/>
                </a:lnTo>
                <a:lnTo>
                  <a:pt x="13715" y="9143"/>
                </a:lnTo>
                <a:lnTo>
                  <a:pt x="15239" y="7619"/>
                </a:lnTo>
                <a:lnTo>
                  <a:pt x="15239" y="6095"/>
                </a:lnTo>
                <a:lnTo>
                  <a:pt x="18287" y="4571"/>
                </a:lnTo>
                <a:lnTo>
                  <a:pt x="18287" y="3047"/>
                </a:lnTo>
                <a:lnTo>
                  <a:pt x="37490" y="3047"/>
                </a:lnTo>
                <a:lnTo>
                  <a:pt x="37795" y="1523"/>
                </a:lnTo>
                <a:lnTo>
                  <a:pt x="32004" y="1523"/>
                </a:lnTo>
                <a:lnTo>
                  <a:pt x="30480" y="0"/>
                </a:lnTo>
                <a:close/>
              </a:path>
              <a:path w="38100" h="48895">
                <a:moveTo>
                  <a:pt x="37490" y="3047"/>
                </a:moveTo>
                <a:lnTo>
                  <a:pt x="28956" y="3047"/>
                </a:lnTo>
                <a:lnTo>
                  <a:pt x="30480" y="6095"/>
                </a:lnTo>
                <a:lnTo>
                  <a:pt x="33527" y="9143"/>
                </a:lnTo>
                <a:lnTo>
                  <a:pt x="33527" y="15239"/>
                </a:lnTo>
                <a:lnTo>
                  <a:pt x="35051" y="15239"/>
                </a:lnTo>
                <a:lnTo>
                  <a:pt x="37490" y="3047"/>
                </a:lnTo>
                <a:close/>
              </a:path>
              <a:path w="38100" h="48895">
                <a:moveTo>
                  <a:pt x="38100" y="0"/>
                </a:moveTo>
                <a:lnTo>
                  <a:pt x="36575" y="0"/>
                </a:lnTo>
                <a:lnTo>
                  <a:pt x="35051" y="1523"/>
                </a:lnTo>
                <a:lnTo>
                  <a:pt x="37795" y="1523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1696211" y="7705343"/>
            <a:ext cx="67056" cy="86868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1676400" y="7449311"/>
            <a:ext cx="67056" cy="88392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1248155" y="7527035"/>
            <a:ext cx="137922" cy="121919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1752600" y="8189976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2252472" y="8189976"/>
            <a:ext cx="350520" cy="0"/>
          </a:xfrm>
          <a:custGeom>
            <a:avLst/>
            <a:gdLst/>
            <a:ahLst/>
            <a:cxnLst/>
            <a:rect l="l" t="t" r="r" b="b"/>
            <a:pathLst>
              <a:path w="350519" h="0">
                <a:moveTo>
                  <a:pt x="0" y="0"/>
                </a:moveTo>
                <a:lnTo>
                  <a:pt x="35051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2510027" y="8253983"/>
            <a:ext cx="83820" cy="124968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2388107" y="7997952"/>
            <a:ext cx="80772" cy="123443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2014727" y="8253983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5">
                <a:moveTo>
                  <a:pt x="47244" y="121920"/>
                </a:moveTo>
                <a:lnTo>
                  <a:pt x="1524" y="121920"/>
                </a:lnTo>
                <a:lnTo>
                  <a:pt x="1524" y="124968"/>
                </a:lnTo>
                <a:lnTo>
                  <a:pt x="47244" y="124968"/>
                </a:lnTo>
                <a:lnTo>
                  <a:pt x="47244" y="121920"/>
                </a:lnTo>
                <a:close/>
              </a:path>
              <a:path w="47625" h="125095">
                <a:moveTo>
                  <a:pt x="33528" y="16764"/>
                </a:moveTo>
                <a:lnTo>
                  <a:pt x="13716" y="16764"/>
                </a:lnTo>
                <a:lnTo>
                  <a:pt x="15240" y="18288"/>
                </a:lnTo>
                <a:lnTo>
                  <a:pt x="15240" y="19812"/>
                </a:lnTo>
                <a:lnTo>
                  <a:pt x="16764" y="19812"/>
                </a:lnTo>
                <a:lnTo>
                  <a:pt x="16764" y="115824"/>
                </a:lnTo>
                <a:lnTo>
                  <a:pt x="15240" y="117348"/>
                </a:lnTo>
                <a:lnTo>
                  <a:pt x="15240" y="118872"/>
                </a:lnTo>
                <a:lnTo>
                  <a:pt x="13716" y="118872"/>
                </a:lnTo>
                <a:lnTo>
                  <a:pt x="10668" y="121920"/>
                </a:lnTo>
                <a:lnTo>
                  <a:pt x="38100" y="121920"/>
                </a:lnTo>
                <a:lnTo>
                  <a:pt x="36576" y="120396"/>
                </a:lnTo>
                <a:lnTo>
                  <a:pt x="33528" y="118872"/>
                </a:lnTo>
                <a:lnTo>
                  <a:pt x="33528" y="16764"/>
                </a:lnTo>
                <a:close/>
              </a:path>
              <a:path w="47625" h="125095">
                <a:moveTo>
                  <a:pt x="33528" y="0"/>
                </a:moveTo>
                <a:lnTo>
                  <a:pt x="28956" y="0"/>
                </a:lnTo>
                <a:lnTo>
                  <a:pt x="0" y="16764"/>
                </a:lnTo>
                <a:lnTo>
                  <a:pt x="1524" y="18288"/>
                </a:lnTo>
                <a:lnTo>
                  <a:pt x="4572" y="16764"/>
                </a:lnTo>
                <a:lnTo>
                  <a:pt x="33528" y="16764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1877567" y="7999476"/>
            <a:ext cx="70104" cy="124968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1505711" y="8109204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3048"/>
                </a:lnTo>
                <a:lnTo>
                  <a:pt x="7619" y="7620"/>
                </a:lnTo>
                <a:lnTo>
                  <a:pt x="12191" y="12192"/>
                </a:lnTo>
                <a:lnTo>
                  <a:pt x="18287" y="21336"/>
                </a:lnTo>
                <a:lnTo>
                  <a:pt x="21335" y="27432"/>
                </a:lnTo>
                <a:lnTo>
                  <a:pt x="24384" y="30480"/>
                </a:lnTo>
                <a:lnTo>
                  <a:pt x="25907" y="36576"/>
                </a:lnTo>
                <a:lnTo>
                  <a:pt x="28956" y="42672"/>
                </a:lnTo>
                <a:lnTo>
                  <a:pt x="30479" y="50292"/>
                </a:lnTo>
                <a:lnTo>
                  <a:pt x="31599" y="59221"/>
                </a:lnTo>
                <a:lnTo>
                  <a:pt x="32575" y="68008"/>
                </a:lnTo>
                <a:lnTo>
                  <a:pt x="33266" y="77081"/>
                </a:lnTo>
                <a:lnTo>
                  <a:pt x="33528" y="86868"/>
                </a:lnTo>
                <a:lnTo>
                  <a:pt x="33242" y="95083"/>
                </a:lnTo>
                <a:lnTo>
                  <a:pt x="32384" y="103441"/>
                </a:lnTo>
                <a:lnTo>
                  <a:pt x="30956" y="111513"/>
                </a:lnTo>
                <a:lnTo>
                  <a:pt x="28956" y="118872"/>
                </a:lnTo>
                <a:lnTo>
                  <a:pt x="27289" y="127444"/>
                </a:lnTo>
                <a:lnTo>
                  <a:pt x="24765" y="134874"/>
                </a:lnTo>
                <a:lnTo>
                  <a:pt x="21669" y="141160"/>
                </a:lnTo>
                <a:lnTo>
                  <a:pt x="18287" y="146304"/>
                </a:lnTo>
                <a:lnTo>
                  <a:pt x="15216" y="151733"/>
                </a:lnTo>
                <a:lnTo>
                  <a:pt x="10858" y="156591"/>
                </a:lnTo>
                <a:lnTo>
                  <a:pt x="5643" y="160877"/>
                </a:lnTo>
                <a:lnTo>
                  <a:pt x="0" y="164592"/>
                </a:lnTo>
                <a:lnTo>
                  <a:pt x="0" y="166116"/>
                </a:lnTo>
                <a:lnTo>
                  <a:pt x="36575" y="134112"/>
                </a:lnTo>
                <a:lnTo>
                  <a:pt x="49434" y="97250"/>
                </a:lnTo>
                <a:lnTo>
                  <a:pt x="50291" y="83820"/>
                </a:lnTo>
                <a:lnTo>
                  <a:pt x="49744" y="74461"/>
                </a:lnTo>
                <a:lnTo>
                  <a:pt x="34480" y="30099"/>
                </a:lnTo>
                <a:lnTo>
                  <a:pt x="7215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1362455" y="8109204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50291" y="0"/>
                </a:moveTo>
                <a:lnTo>
                  <a:pt x="15240" y="32004"/>
                </a:lnTo>
                <a:lnTo>
                  <a:pt x="881" y="70365"/>
                </a:lnTo>
                <a:lnTo>
                  <a:pt x="0" y="83820"/>
                </a:lnTo>
                <a:lnTo>
                  <a:pt x="547" y="92964"/>
                </a:lnTo>
                <a:lnTo>
                  <a:pt x="16383" y="136779"/>
                </a:lnTo>
                <a:lnTo>
                  <a:pt x="50291" y="166116"/>
                </a:lnTo>
                <a:lnTo>
                  <a:pt x="50291" y="164592"/>
                </a:lnTo>
                <a:lnTo>
                  <a:pt x="44196" y="160020"/>
                </a:lnTo>
                <a:lnTo>
                  <a:pt x="35052" y="150876"/>
                </a:lnTo>
                <a:lnTo>
                  <a:pt x="32003" y="144780"/>
                </a:lnTo>
                <a:lnTo>
                  <a:pt x="28956" y="141732"/>
                </a:lnTo>
                <a:lnTo>
                  <a:pt x="25907" y="137160"/>
                </a:lnTo>
                <a:lnTo>
                  <a:pt x="24384" y="131064"/>
                </a:lnTo>
                <a:lnTo>
                  <a:pt x="21335" y="123444"/>
                </a:lnTo>
                <a:lnTo>
                  <a:pt x="21335" y="117348"/>
                </a:lnTo>
                <a:lnTo>
                  <a:pt x="20216" y="108418"/>
                </a:lnTo>
                <a:lnTo>
                  <a:pt x="19240" y="99631"/>
                </a:lnTo>
                <a:lnTo>
                  <a:pt x="18549" y="90558"/>
                </a:lnTo>
                <a:lnTo>
                  <a:pt x="18287" y="80772"/>
                </a:lnTo>
                <a:lnTo>
                  <a:pt x="18549" y="72532"/>
                </a:lnTo>
                <a:lnTo>
                  <a:pt x="25526" y="32575"/>
                </a:lnTo>
                <a:lnTo>
                  <a:pt x="50291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2374392" y="833246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2115311" y="8189214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1920239" y="8337804"/>
            <a:ext cx="9525" cy="41275"/>
          </a:xfrm>
          <a:custGeom>
            <a:avLst/>
            <a:gdLst/>
            <a:ahLst/>
            <a:cxnLst/>
            <a:rect l="l" t="t" r="r" b="b"/>
            <a:pathLst>
              <a:path w="9525" h="41275">
                <a:moveTo>
                  <a:pt x="9143" y="0"/>
                </a:moveTo>
                <a:lnTo>
                  <a:pt x="0" y="0"/>
                </a:lnTo>
                <a:lnTo>
                  <a:pt x="0" y="41148"/>
                </a:lnTo>
                <a:lnTo>
                  <a:pt x="9143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1877567" y="833246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1920239" y="8284464"/>
            <a:ext cx="9525" cy="43180"/>
          </a:xfrm>
          <a:custGeom>
            <a:avLst/>
            <a:gdLst/>
            <a:ahLst/>
            <a:cxnLst/>
            <a:rect l="l" t="t" r="r" b="b"/>
            <a:pathLst>
              <a:path w="9525" h="43179">
                <a:moveTo>
                  <a:pt x="9143" y="0"/>
                </a:moveTo>
                <a:lnTo>
                  <a:pt x="0" y="0"/>
                </a:lnTo>
                <a:lnTo>
                  <a:pt x="0" y="42672"/>
                </a:lnTo>
                <a:lnTo>
                  <a:pt x="9143" y="4267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1609344" y="81732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1609344" y="820674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2272283" y="8295131"/>
            <a:ext cx="68580" cy="86868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1772411" y="8295131"/>
            <a:ext cx="68580" cy="86868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1432560" y="8151876"/>
            <a:ext cx="68580" cy="86995"/>
          </a:xfrm>
          <a:custGeom>
            <a:avLst/>
            <a:gdLst/>
            <a:ahLst/>
            <a:cxnLst/>
            <a:rect l="l" t="t" r="r" b="b"/>
            <a:pathLst>
              <a:path w="68580" h="86995">
                <a:moveTo>
                  <a:pt x="10668" y="56387"/>
                </a:moveTo>
                <a:lnTo>
                  <a:pt x="7620" y="56387"/>
                </a:lnTo>
                <a:lnTo>
                  <a:pt x="0" y="86868"/>
                </a:lnTo>
                <a:lnTo>
                  <a:pt x="3048" y="86868"/>
                </a:lnTo>
                <a:lnTo>
                  <a:pt x="6096" y="83819"/>
                </a:lnTo>
                <a:lnTo>
                  <a:pt x="44704" y="83819"/>
                </a:lnTo>
                <a:lnTo>
                  <a:pt x="46735" y="82296"/>
                </a:lnTo>
                <a:lnTo>
                  <a:pt x="24384" y="82296"/>
                </a:lnTo>
                <a:lnTo>
                  <a:pt x="19812" y="79248"/>
                </a:lnTo>
                <a:lnTo>
                  <a:pt x="12192" y="71628"/>
                </a:lnTo>
                <a:lnTo>
                  <a:pt x="10668" y="65531"/>
                </a:lnTo>
                <a:lnTo>
                  <a:pt x="10668" y="56387"/>
                </a:lnTo>
                <a:close/>
              </a:path>
              <a:path w="68580" h="86995">
                <a:moveTo>
                  <a:pt x="44704" y="83819"/>
                </a:moveTo>
                <a:lnTo>
                  <a:pt x="10668" y="83819"/>
                </a:lnTo>
                <a:lnTo>
                  <a:pt x="12192" y="85343"/>
                </a:lnTo>
                <a:lnTo>
                  <a:pt x="19812" y="86868"/>
                </a:lnTo>
                <a:lnTo>
                  <a:pt x="36576" y="86868"/>
                </a:lnTo>
                <a:lnTo>
                  <a:pt x="42671" y="85343"/>
                </a:lnTo>
                <a:lnTo>
                  <a:pt x="44704" y="83819"/>
                </a:lnTo>
                <a:close/>
              </a:path>
              <a:path w="68580" h="86995">
                <a:moveTo>
                  <a:pt x="47243" y="0"/>
                </a:moveTo>
                <a:lnTo>
                  <a:pt x="36576" y="0"/>
                </a:lnTo>
                <a:lnTo>
                  <a:pt x="30480" y="3048"/>
                </a:lnTo>
                <a:lnTo>
                  <a:pt x="24384" y="7619"/>
                </a:lnTo>
                <a:lnTo>
                  <a:pt x="19812" y="10668"/>
                </a:lnTo>
                <a:lnTo>
                  <a:pt x="15240" y="16763"/>
                </a:lnTo>
                <a:lnTo>
                  <a:pt x="13715" y="24384"/>
                </a:lnTo>
                <a:lnTo>
                  <a:pt x="12192" y="30480"/>
                </a:lnTo>
                <a:lnTo>
                  <a:pt x="38100" y="53340"/>
                </a:lnTo>
                <a:lnTo>
                  <a:pt x="42671" y="56387"/>
                </a:lnTo>
                <a:lnTo>
                  <a:pt x="44196" y="59436"/>
                </a:lnTo>
                <a:lnTo>
                  <a:pt x="47243" y="62484"/>
                </a:lnTo>
                <a:lnTo>
                  <a:pt x="47243" y="70104"/>
                </a:lnTo>
                <a:lnTo>
                  <a:pt x="44196" y="76200"/>
                </a:lnTo>
                <a:lnTo>
                  <a:pt x="42671" y="77724"/>
                </a:lnTo>
                <a:lnTo>
                  <a:pt x="38100" y="80772"/>
                </a:lnTo>
                <a:lnTo>
                  <a:pt x="35052" y="82296"/>
                </a:lnTo>
                <a:lnTo>
                  <a:pt x="46735" y="82296"/>
                </a:lnTo>
                <a:lnTo>
                  <a:pt x="48768" y="80772"/>
                </a:lnTo>
                <a:lnTo>
                  <a:pt x="56387" y="76200"/>
                </a:lnTo>
                <a:lnTo>
                  <a:pt x="60959" y="70104"/>
                </a:lnTo>
                <a:lnTo>
                  <a:pt x="62484" y="62484"/>
                </a:lnTo>
                <a:lnTo>
                  <a:pt x="62484" y="55911"/>
                </a:lnTo>
                <a:lnTo>
                  <a:pt x="32003" y="30480"/>
                </a:lnTo>
                <a:lnTo>
                  <a:pt x="27431" y="25907"/>
                </a:lnTo>
                <a:lnTo>
                  <a:pt x="24384" y="19812"/>
                </a:lnTo>
                <a:lnTo>
                  <a:pt x="25908" y="16763"/>
                </a:lnTo>
                <a:lnTo>
                  <a:pt x="25908" y="13716"/>
                </a:lnTo>
                <a:lnTo>
                  <a:pt x="32003" y="7619"/>
                </a:lnTo>
                <a:lnTo>
                  <a:pt x="35052" y="7619"/>
                </a:lnTo>
                <a:lnTo>
                  <a:pt x="38100" y="6096"/>
                </a:lnTo>
                <a:lnTo>
                  <a:pt x="67617" y="6096"/>
                </a:lnTo>
                <a:lnTo>
                  <a:pt x="67858" y="4572"/>
                </a:lnTo>
                <a:lnTo>
                  <a:pt x="60959" y="4572"/>
                </a:lnTo>
                <a:lnTo>
                  <a:pt x="57912" y="3048"/>
                </a:lnTo>
                <a:lnTo>
                  <a:pt x="54864" y="3048"/>
                </a:lnTo>
                <a:lnTo>
                  <a:pt x="50292" y="1524"/>
                </a:lnTo>
                <a:lnTo>
                  <a:pt x="47243" y="0"/>
                </a:lnTo>
                <a:close/>
              </a:path>
              <a:path w="68580" h="86995">
                <a:moveTo>
                  <a:pt x="67617" y="6096"/>
                </a:moveTo>
                <a:lnTo>
                  <a:pt x="47243" y="6096"/>
                </a:lnTo>
                <a:lnTo>
                  <a:pt x="51815" y="7619"/>
                </a:lnTo>
                <a:lnTo>
                  <a:pt x="54864" y="9143"/>
                </a:lnTo>
                <a:lnTo>
                  <a:pt x="57912" y="13716"/>
                </a:lnTo>
                <a:lnTo>
                  <a:pt x="59436" y="19812"/>
                </a:lnTo>
                <a:lnTo>
                  <a:pt x="60959" y="28956"/>
                </a:lnTo>
                <a:lnTo>
                  <a:pt x="64008" y="28956"/>
                </a:lnTo>
                <a:lnTo>
                  <a:pt x="67617" y="6096"/>
                </a:lnTo>
                <a:close/>
              </a:path>
              <a:path w="68580" h="86995">
                <a:moveTo>
                  <a:pt x="68580" y="0"/>
                </a:moveTo>
                <a:lnTo>
                  <a:pt x="65531" y="0"/>
                </a:lnTo>
                <a:lnTo>
                  <a:pt x="65531" y="1524"/>
                </a:lnTo>
                <a:lnTo>
                  <a:pt x="64008" y="3048"/>
                </a:lnTo>
                <a:lnTo>
                  <a:pt x="64008" y="4572"/>
                </a:lnTo>
                <a:lnTo>
                  <a:pt x="67858" y="4572"/>
                </a:lnTo>
                <a:lnTo>
                  <a:pt x="685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1255775" y="8113776"/>
            <a:ext cx="128270" cy="123825"/>
          </a:xfrm>
          <a:custGeom>
            <a:avLst/>
            <a:gdLst/>
            <a:ahLst/>
            <a:cxnLst/>
            <a:rect l="l" t="t" r="r" b="b"/>
            <a:pathLst>
              <a:path w="128269" h="123825">
                <a:moveTo>
                  <a:pt x="65532" y="118872"/>
                </a:moveTo>
                <a:lnTo>
                  <a:pt x="13715" y="118872"/>
                </a:lnTo>
                <a:lnTo>
                  <a:pt x="13715" y="123443"/>
                </a:lnTo>
                <a:lnTo>
                  <a:pt x="64008" y="123443"/>
                </a:lnTo>
                <a:lnTo>
                  <a:pt x="65532" y="118872"/>
                </a:lnTo>
                <a:close/>
              </a:path>
              <a:path w="128269" h="123825">
                <a:moveTo>
                  <a:pt x="42671" y="4572"/>
                </a:moveTo>
                <a:lnTo>
                  <a:pt x="4571" y="4572"/>
                </a:lnTo>
                <a:lnTo>
                  <a:pt x="9143" y="7619"/>
                </a:lnTo>
                <a:lnTo>
                  <a:pt x="12192" y="9143"/>
                </a:lnTo>
                <a:lnTo>
                  <a:pt x="13715" y="10668"/>
                </a:lnTo>
                <a:lnTo>
                  <a:pt x="13715" y="12192"/>
                </a:lnTo>
                <a:lnTo>
                  <a:pt x="15240" y="16763"/>
                </a:lnTo>
                <a:lnTo>
                  <a:pt x="18287" y="22860"/>
                </a:lnTo>
                <a:lnTo>
                  <a:pt x="39624" y="73151"/>
                </a:lnTo>
                <a:lnTo>
                  <a:pt x="35052" y="102107"/>
                </a:lnTo>
                <a:lnTo>
                  <a:pt x="33528" y="109728"/>
                </a:lnTo>
                <a:lnTo>
                  <a:pt x="32004" y="114300"/>
                </a:lnTo>
                <a:lnTo>
                  <a:pt x="30480" y="114300"/>
                </a:lnTo>
                <a:lnTo>
                  <a:pt x="27432" y="117348"/>
                </a:lnTo>
                <a:lnTo>
                  <a:pt x="22860" y="118872"/>
                </a:lnTo>
                <a:lnTo>
                  <a:pt x="53340" y="118872"/>
                </a:lnTo>
                <a:lnTo>
                  <a:pt x="51815" y="115824"/>
                </a:lnTo>
                <a:lnTo>
                  <a:pt x="50292" y="114300"/>
                </a:lnTo>
                <a:lnTo>
                  <a:pt x="50292" y="109728"/>
                </a:lnTo>
                <a:lnTo>
                  <a:pt x="51815" y="102107"/>
                </a:lnTo>
                <a:lnTo>
                  <a:pt x="59436" y="71628"/>
                </a:lnTo>
                <a:lnTo>
                  <a:pt x="65581" y="64007"/>
                </a:lnTo>
                <a:lnTo>
                  <a:pt x="56387" y="64007"/>
                </a:lnTo>
                <a:lnTo>
                  <a:pt x="38100" y="22860"/>
                </a:lnTo>
                <a:lnTo>
                  <a:pt x="36576" y="18287"/>
                </a:lnTo>
                <a:lnTo>
                  <a:pt x="36576" y="9143"/>
                </a:lnTo>
                <a:lnTo>
                  <a:pt x="38100" y="7619"/>
                </a:lnTo>
                <a:lnTo>
                  <a:pt x="41148" y="6096"/>
                </a:lnTo>
                <a:lnTo>
                  <a:pt x="42671" y="4572"/>
                </a:lnTo>
                <a:close/>
              </a:path>
              <a:path w="128269" h="123825">
                <a:moveTo>
                  <a:pt x="121920" y="4572"/>
                </a:moveTo>
                <a:lnTo>
                  <a:pt x="91440" y="4572"/>
                </a:lnTo>
                <a:lnTo>
                  <a:pt x="92964" y="6096"/>
                </a:lnTo>
                <a:lnTo>
                  <a:pt x="94487" y="6096"/>
                </a:lnTo>
                <a:lnTo>
                  <a:pt x="96012" y="7619"/>
                </a:lnTo>
                <a:lnTo>
                  <a:pt x="96012" y="16763"/>
                </a:lnTo>
                <a:lnTo>
                  <a:pt x="92964" y="21336"/>
                </a:lnTo>
                <a:lnTo>
                  <a:pt x="88392" y="25907"/>
                </a:lnTo>
                <a:lnTo>
                  <a:pt x="56387" y="64007"/>
                </a:lnTo>
                <a:lnTo>
                  <a:pt x="65581" y="64007"/>
                </a:lnTo>
                <a:lnTo>
                  <a:pt x="97536" y="24384"/>
                </a:lnTo>
                <a:lnTo>
                  <a:pt x="103632" y="19812"/>
                </a:lnTo>
                <a:lnTo>
                  <a:pt x="105156" y="15240"/>
                </a:lnTo>
                <a:lnTo>
                  <a:pt x="108204" y="12192"/>
                </a:lnTo>
                <a:lnTo>
                  <a:pt x="111252" y="10668"/>
                </a:lnTo>
                <a:lnTo>
                  <a:pt x="115824" y="7619"/>
                </a:lnTo>
                <a:lnTo>
                  <a:pt x="121920" y="4572"/>
                </a:lnTo>
                <a:close/>
              </a:path>
              <a:path w="128269" h="123825">
                <a:moveTo>
                  <a:pt x="53340" y="0"/>
                </a:moveTo>
                <a:lnTo>
                  <a:pt x="0" y="0"/>
                </a:lnTo>
                <a:lnTo>
                  <a:pt x="0" y="4572"/>
                </a:lnTo>
                <a:lnTo>
                  <a:pt x="51815" y="4572"/>
                </a:lnTo>
                <a:lnTo>
                  <a:pt x="53340" y="0"/>
                </a:lnTo>
                <a:close/>
              </a:path>
              <a:path w="128269" h="123825">
                <a:moveTo>
                  <a:pt x="128015" y="0"/>
                </a:moveTo>
                <a:lnTo>
                  <a:pt x="85343" y="0"/>
                </a:lnTo>
                <a:lnTo>
                  <a:pt x="85343" y="4572"/>
                </a:lnTo>
                <a:lnTo>
                  <a:pt x="128015" y="4572"/>
                </a:lnTo>
                <a:lnTo>
                  <a:pt x="12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769107" y="8144256"/>
            <a:ext cx="167640" cy="94487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4296155" y="8092440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5">
                <a:moveTo>
                  <a:pt x="16764" y="19811"/>
                </a:moveTo>
                <a:lnTo>
                  <a:pt x="7620" y="19811"/>
                </a:lnTo>
                <a:lnTo>
                  <a:pt x="1524" y="48767"/>
                </a:lnTo>
                <a:lnTo>
                  <a:pt x="0" y="53339"/>
                </a:lnTo>
                <a:lnTo>
                  <a:pt x="0" y="56387"/>
                </a:lnTo>
                <a:lnTo>
                  <a:pt x="1524" y="57911"/>
                </a:lnTo>
                <a:lnTo>
                  <a:pt x="1524" y="60959"/>
                </a:lnTo>
                <a:lnTo>
                  <a:pt x="3048" y="60959"/>
                </a:lnTo>
                <a:lnTo>
                  <a:pt x="4572" y="62483"/>
                </a:lnTo>
                <a:lnTo>
                  <a:pt x="13716" y="62483"/>
                </a:lnTo>
                <a:lnTo>
                  <a:pt x="15240" y="59435"/>
                </a:lnTo>
                <a:lnTo>
                  <a:pt x="18288" y="57911"/>
                </a:lnTo>
                <a:lnTo>
                  <a:pt x="19050" y="56387"/>
                </a:lnTo>
                <a:lnTo>
                  <a:pt x="10668" y="56387"/>
                </a:lnTo>
                <a:lnTo>
                  <a:pt x="10668" y="54863"/>
                </a:lnTo>
                <a:lnTo>
                  <a:pt x="9144" y="53339"/>
                </a:lnTo>
                <a:lnTo>
                  <a:pt x="9144" y="51815"/>
                </a:lnTo>
                <a:lnTo>
                  <a:pt x="10668" y="48767"/>
                </a:lnTo>
                <a:lnTo>
                  <a:pt x="16764" y="19811"/>
                </a:lnTo>
                <a:close/>
              </a:path>
              <a:path w="27939" h="62865">
                <a:moveTo>
                  <a:pt x="21336" y="51815"/>
                </a:moveTo>
                <a:lnTo>
                  <a:pt x="19812" y="51815"/>
                </a:lnTo>
                <a:lnTo>
                  <a:pt x="18288" y="53339"/>
                </a:lnTo>
                <a:lnTo>
                  <a:pt x="18288" y="54863"/>
                </a:lnTo>
                <a:lnTo>
                  <a:pt x="16764" y="54863"/>
                </a:lnTo>
                <a:lnTo>
                  <a:pt x="16764" y="56387"/>
                </a:lnTo>
                <a:lnTo>
                  <a:pt x="19050" y="56387"/>
                </a:lnTo>
                <a:lnTo>
                  <a:pt x="21336" y="51815"/>
                </a:lnTo>
                <a:close/>
              </a:path>
              <a:path w="27939" h="62865">
                <a:moveTo>
                  <a:pt x="19812" y="0"/>
                </a:moveTo>
                <a:lnTo>
                  <a:pt x="18288" y="0"/>
                </a:lnTo>
                <a:lnTo>
                  <a:pt x="15240" y="6095"/>
                </a:lnTo>
                <a:lnTo>
                  <a:pt x="12192" y="9143"/>
                </a:lnTo>
                <a:lnTo>
                  <a:pt x="10668" y="12191"/>
                </a:lnTo>
                <a:lnTo>
                  <a:pt x="4572" y="15239"/>
                </a:lnTo>
                <a:lnTo>
                  <a:pt x="0" y="19811"/>
                </a:lnTo>
                <a:lnTo>
                  <a:pt x="27432" y="19811"/>
                </a:lnTo>
                <a:lnTo>
                  <a:pt x="27432" y="15239"/>
                </a:lnTo>
                <a:lnTo>
                  <a:pt x="18288" y="15239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3832859" y="8092440"/>
            <a:ext cx="27940" cy="62865"/>
          </a:xfrm>
          <a:custGeom>
            <a:avLst/>
            <a:gdLst/>
            <a:ahLst/>
            <a:cxnLst/>
            <a:rect l="l" t="t" r="r" b="b"/>
            <a:pathLst>
              <a:path w="27939" h="62865">
                <a:moveTo>
                  <a:pt x="16763" y="19811"/>
                </a:moveTo>
                <a:lnTo>
                  <a:pt x="7619" y="19811"/>
                </a:lnTo>
                <a:lnTo>
                  <a:pt x="0" y="48767"/>
                </a:lnTo>
                <a:lnTo>
                  <a:pt x="0" y="59435"/>
                </a:lnTo>
                <a:lnTo>
                  <a:pt x="1524" y="60959"/>
                </a:lnTo>
                <a:lnTo>
                  <a:pt x="3048" y="60959"/>
                </a:lnTo>
                <a:lnTo>
                  <a:pt x="4572" y="62483"/>
                </a:lnTo>
                <a:lnTo>
                  <a:pt x="12191" y="62483"/>
                </a:lnTo>
                <a:lnTo>
                  <a:pt x="15239" y="59435"/>
                </a:lnTo>
                <a:lnTo>
                  <a:pt x="18287" y="57911"/>
                </a:lnTo>
                <a:lnTo>
                  <a:pt x="19050" y="56387"/>
                </a:lnTo>
                <a:lnTo>
                  <a:pt x="10667" y="56387"/>
                </a:lnTo>
                <a:lnTo>
                  <a:pt x="9143" y="54863"/>
                </a:lnTo>
                <a:lnTo>
                  <a:pt x="9143" y="48767"/>
                </a:lnTo>
                <a:lnTo>
                  <a:pt x="16763" y="19811"/>
                </a:lnTo>
                <a:close/>
              </a:path>
              <a:path w="27939" h="62865">
                <a:moveTo>
                  <a:pt x="22860" y="51815"/>
                </a:moveTo>
                <a:lnTo>
                  <a:pt x="19812" y="51815"/>
                </a:lnTo>
                <a:lnTo>
                  <a:pt x="19812" y="53339"/>
                </a:lnTo>
                <a:lnTo>
                  <a:pt x="18287" y="54863"/>
                </a:lnTo>
                <a:lnTo>
                  <a:pt x="16763" y="54863"/>
                </a:lnTo>
                <a:lnTo>
                  <a:pt x="15239" y="56387"/>
                </a:lnTo>
                <a:lnTo>
                  <a:pt x="19050" y="56387"/>
                </a:lnTo>
                <a:lnTo>
                  <a:pt x="19812" y="54863"/>
                </a:lnTo>
                <a:lnTo>
                  <a:pt x="22860" y="51815"/>
                </a:lnTo>
                <a:close/>
              </a:path>
              <a:path w="27939" h="62865">
                <a:moveTo>
                  <a:pt x="21336" y="0"/>
                </a:moveTo>
                <a:lnTo>
                  <a:pt x="19812" y="0"/>
                </a:lnTo>
                <a:lnTo>
                  <a:pt x="16763" y="3047"/>
                </a:lnTo>
                <a:lnTo>
                  <a:pt x="15239" y="6095"/>
                </a:lnTo>
                <a:lnTo>
                  <a:pt x="13715" y="6095"/>
                </a:lnTo>
                <a:lnTo>
                  <a:pt x="12191" y="9143"/>
                </a:lnTo>
                <a:lnTo>
                  <a:pt x="7619" y="13715"/>
                </a:lnTo>
                <a:lnTo>
                  <a:pt x="4572" y="15239"/>
                </a:lnTo>
                <a:lnTo>
                  <a:pt x="3048" y="16763"/>
                </a:lnTo>
                <a:lnTo>
                  <a:pt x="0" y="18287"/>
                </a:lnTo>
                <a:lnTo>
                  <a:pt x="0" y="19811"/>
                </a:lnTo>
                <a:lnTo>
                  <a:pt x="25907" y="19811"/>
                </a:lnTo>
                <a:lnTo>
                  <a:pt x="27431" y="15239"/>
                </a:lnTo>
                <a:lnTo>
                  <a:pt x="16763" y="15239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4153638" y="8151876"/>
            <a:ext cx="74295" cy="86995"/>
          </a:xfrm>
          <a:custGeom>
            <a:avLst/>
            <a:gdLst/>
            <a:ahLst/>
            <a:cxnLst/>
            <a:rect l="l" t="t" r="r" b="b"/>
            <a:pathLst>
              <a:path w="74295" h="86995">
                <a:moveTo>
                  <a:pt x="57173" y="0"/>
                </a:moveTo>
                <a:lnTo>
                  <a:pt x="48029" y="0"/>
                </a:lnTo>
                <a:lnTo>
                  <a:pt x="40076" y="809"/>
                </a:lnTo>
                <a:lnTo>
                  <a:pt x="7643" y="25717"/>
                </a:lnTo>
                <a:lnTo>
                  <a:pt x="0" y="53268"/>
                </a:lnTo>
                <a:lnTo>
                  <a:pt x="214" y="61912"/>
                </a:lnTo>
                <a:lnTo>
                  <a:pt x="1857" y="69699"/>
                </a:lnTo>
                <a:lnTo>
                  <a:pt x="5357" y="76200"/>
                </a:lnTo>
                <a:lnTo>
                  <a:pt x="9929" y="82296"/>
                </a:lnTo>
                <a:lnTo>
                  <a:pt x="19073" y="86868"/>
                </a:lnTo>
                <a:lnTo>
                  <a:pt x="28217" y="86868"/>
                </a:lnTo>
                <a:lnTo>
                  <a:pt x="35028" y="86272"/>
                </a:lnTo>
                <a:lnTo>
                  <a:pt x="41552" y="84391"/>
                </a:lnTo>
                <a:lnTo>
                  <a:pt x="47505" y="81081"/>
                </a:lnTo>
                <a:lnTo>
                  <a:pt x="52601" y="76200"/>
                </a:lnTo>
                <a:lnTo>
                  <a:pt x="55993" y="73151"/>
                </a:lnTo>
                <a:lnTo>
                  <a:pt x="29741" y="73151"/>
                </a:lnTo>
                <a:lnTo>
                  <a:pt x="23645" y="68580"/>
                </a:lnTo>
                <a:lnTo>
                  <a:pt x="19073" y="60960"/>
                </a:lnTo>
                <a:lnTo>
                  <a:pt x="16454" y="55792"/>
                </a:lnTo>
                <a:lnTo>
                  <a:pt x="15263" y="49339"/>
                </a:lnTo>
                <a:lnTo>
                  <a:pt x="15216" y="41457"/>
                </a:lnTo>
                <a:lnTo>
                  <a:pt x="16025" y="32004"/>
                </a:lnTo>
                <a:lnTo>
                  <a:pt x="72413" y="32004"/>
                </a:lnTo>
                <a:lnTo>
                  <a:pt x="73085" y="28956"/>
                </a:lnTo>
                <a:lnTo>
                  <a:pt x="17549" y="28956"/>
                </a:lnTo>
                <a:lnTo>
                  <a:pt x="20597" y="21336"/>
                </a:lnTo>
                <a:lnTo>
                  <a:pt x="23645" y="15240"/>
                </a:lnTo>
                <a:lnTo>
                  <a:pt x="26693" y="10668"/>
                </a:lnTo>
                <a:lnTo>
                  <a:pt x="32789" y="7619"/>
                </a:lnTo>
                <a:lnTo>
                  <a:pt x="37361" y="6096"/>
                </a:lnTo>
                <a:lnTo>
                  <a:pt x="67841" y="6096"/>
                </a:lnTo>
                <a:lnTo>
                  <a:pt x="64793" y="3048"/>
                </a:lnTo>
                <a:lnTo>
                  <a:pt x="57173" y="0"/>
                </a:lnTo>
                <a:close/>
              </a:path>
              <a:path w="74295" h="86995">
                <a:moveTo>
                  <a:pt x="69365" y="53340"/>
                </a:moveTo>
                <a:lnTo>
                  <a:pt x="66317" y="53340"/>
                </a:lnTo>
                <a:lnTo>
                  <a:pt x="57173" y="65531"/>
                </a:lnTo>
                <a:lnTo>
                  <a:pt x="48029" y="71628"/>
                </a:lnTo>
                <a:lnTo>
                  <a:pt x="43457" y="73151"/>
                </a:lnTo>
                <a:lnTo>
                  <a:pt x="55993" y="73151"/>
                </a:lnTo>
                <a:lnTo>
                  <a:pt x="58007" y="71342"/>
                </a:lnTo>
                <a:lnTo>
                  <a:pt x="62698" y="65913"/>
                </a:lnTo>
                <a:lnTo>
                  <a:pt x="66532" y="59912"/>
                </a:lnTo>
                <a:lnTo>
                  <a:pt x="69365" y="53340"/>
                </a:lnTo>
                <a:close/>
              </a:path>
              <a:path w="74295" h="86995">
                <a:moveTo>
                  <a:pt x="67841" y="6096"/>
                </a:moveTo>
                <a:lnTo>
                  <a:pt x="46505" y="6096"/>
                </a:lnTo>
                <a:lnTo>
                  <a:pt x="48029" y="7619"/>
                </a:lnTo>
                <a:lnTo>
                  <a:pt x="51077" y="7619"/>
                </a:lnTo>
                <a:lnTo>
                  <a:pt x="52601" y="10668"/>
                </a:lnTo>
                <a:lnTo>
                  <a:pt x="55649" y="13716"/>
                </a:lnTo>
                <a:lnTo>
                  <a:pt x="55649" y="28956"/>
                </a:lnTo>
                <a:lnTo>
                  <a:pt x="73085" y="28956"/>
                </a:lnTo>
                <a:lnTo>
                  <a:pt x="73798" y="25717"/>
                </a:lnTo>
                <a:lnTo>
                  <a:pt x="73747" y="19240"/>
                </a:lnTo>
                <a:lnTo>
                  <a:pt x="72199" y="13358"/>
                </a:lnTo>
                <a:lnTo>
                  <a:pt x="69365" y="7619"/>
                </a:lnTo>
                <a:lnTo>
                  <a:pt x="67841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3683603" y="8151876"/>
            <a:ext cx="74441" cy="86868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3291840" y="8127492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4">
                <a:moveTo>
                  <a:pt x="28956" y="32003"/>
                </a:moveTo>
                <a:lnTo>
                  <a:pt x="13715" y="32003"/>
                </a:lnTo>
                <a:lnTo>
                  <a:pt x="1524" y="88391"/>
                </a:lnTo>
                <a:lnTo>
                  <a:pt x="0" y="94487"/>
                </a:lnTo>
                <a:lnTo>
                  <a:pt x="0" y="99059"/>
                </a:lnTo>
                <a:lnTo>
                  <a:pt x="1524" y="100583"/>
                </a:lnTo>
                <a:lnTo>
                  <a:pt x="1524" y="103631"/>
                </a:lnTo>
                <a:lnTo>
                  <a:pt x="3048" y="106679"/>
                </a:lnTo>
                <a:lnTo>
                  <a:pt x="6096" y="108203"/>
                </a:lnTo>
                <a:lnTo>
                  <a:pt x="7620" y="109727"/>
                </a:lnTo>
                <a:lnTo>
                  <a:pt x="16763" y="109727"/>
                </a:lnTo>
                <a:lnTo>
                  <a:pt x="21336" y="108203"/>
                </a:lnTo>
                <a:lnTo>
                  <a:pt x="32765" y="100583"/>
                </a:lnTo>
                <a:lnTo>
                  <a:pt x="19812" y="100583"/>
                </a:lnTo>
                <a:lnTo>
                  <a:pt x="15239" y="96011"/>
                </a:lnTo>
                <a:lnTo>
                  <a:pt x="15239" y="91439"/>
                </a:lnTo>
                <a:lnTo>
                  <a:pt x="16763" y="85343"/>
                </a:lnTo>
                <a:lnTo>
                  <a:pt x="28956" y="32003"/>
                </a:lnTo>
                <a:close/>
              </a:path>
              <a:path w="48895" h="109854">
                <a:moveTo>
                  <a:pt x="38100" y="92963"/>
                </a:moveTo>
                <a:lnTo>
                  <a:pt x="35051" y="92963"/>
                </a:lnTo>
                <a:lnTo>
                  <a:pt x="33527" y="96011"/>
                </a:lnTo>
                <a:lnTo>
                  <a:pt x="30480" y="97535"/>
                </a:lnTo>
                <a:lnTo>
                  <a:pt x="28956" y="99059"/>
                </a:lnTo>
                <a:lnTo>
                  <a:pt x="27432" y="99059"/>
                </a:lnTo>
                <a:lnTo>
                  <a:pt x="24384" y="100583"/>
                </a:lnTo>
                <a:lnTo>
                  <a:pt x="32765" y="100583"/>
                </a:lnTo>
                <a:lnTo>
                  <a:pt x="35051" y="99059"/>
                </a:lnTo>
                <a:lnTo>
                  <a:pt x="38100" y="92963"/>
                </a:lnTo>
                <a:close/>
              </a:path>
              <a:path w="48895" h="109854">
                <a:moveTo>
                  <a:pt x="36575" y="0"/>
                </a:moveTo>
                <a:lnTo>
                  <a:pt x="33527" y="0"/>
                </a:lnTo>
                <a:lnTo>
                  <a:pt x="28956" y="6095"/>
                </a:lnTo>
                <a:lnTo>
                  <a:pt x="25908" y="9143"/>
                </a:lnTo>
                <a:lnTo>
                  <a:pt x="24384" y="12191"/>
                </a:lnTo>
                <a:lnTo>
                  <a:pt x="9144" y="27431"/>
                </a:lnTo>
                <a:lnTo>
                  <a:pt x="4572" y="28955"/>
                </a:lnTo>
                <a:lnTo>
                  <a:pt x="1524" y="30479"/>
                </a:lnTo>
                <a:lnTo>
                  <a:pt x="0" y="32003"/>
                </a:lnTo>
                <a:lnTo>
                  <a:pt x="47244" y="32003"/>
                </a:lnTo>
                <a:lnTo>
                  <a:pt x="48768" y="27431"/>
                </a:lnTo>
                <a:lnTo>
                  <a:pt x="30480" y="27431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3124200" y="8154923"/>
            <a:ext cx="109855" cy="120650"/>
          </a:xfrm>
          <a:custGeom>
            <a:avLst/>
            <a:gdLst/>
            <a:ahLst/>
            <a:cxnLst/>
            <a:rect l="l" t="t" r="r" b="b"/>
            <a:pathLst>
              <a:path w="109855" h="120650">
                <a:moveTo>
                  <a:pt x="12192" y="102107"/>
                </a:moveTo>
                <a:lnTo>
                  <a:pt x="7619" y="102107"/>
                </a:lnTo>
                <a:lnTo>
                  <a:pt x="4572" y="103631"/>
                </a:lnTo>
                <a:lnTo>
                  <a:pt x="3048" y="105156"/>
                </a:lnTo>
                <a:lnTo>
                  <a:pt x="0" y="106680"/>
                </a:lnTo>
                <a:lnTo>
                  <a:pt x="0" y="115824"/>
                </a:lnTo>
                <a:lnTo>
                  <a:pt x="1524" y="118871"/>
                </a:lnTo>
                <a:lnTo>
                  <a:pt x="3048" y="118871"/>
                </a:lnTo>
                <a:lnTo>
                  <a:pt x="6095" y="120395"/>
                </a:lnTo>
                <a:lnTo>
                  <a:pt x="15239" y="120395"/>
                </a:lnTo>
                <a:lnTo>
                  <a:pt x="19812" y="118871"/>
                </a:lnTo>
                <a:lnTo>
                  <a:pt x="25907" y="115824"/>
                </a:lnTo>
                <a:lnTo>
                  <a:pt x="30456" y="112085"/>
                </a:lnTo>
                <a:lnTo>
                  <a:pt x="34861" y="107632"/>
                </a:lnTo>
                <a:lnTo>
                  <a:pt x="36782" y="105156"/>
                </a:lnTo>
                <a:lnTo>
                  <a:pt x="18287" y="105156"/>
                </a:lnTo>
                <a:lnTo>
                  <a:pt x="12192" y="102107"/>
                </a:lnTo>
                <a:close/>
              </a:path>
              <a:path w="109855" h="120650">
                <a:moveTo>
                  <a:pt x="45719" y="4571"/>
                </a:moveTo>
                <a:lnTo>
                  <a:pt x="24383" y="4571"/>
                </a:lnTo>
                <a:lnTo>
                  <a:pt x="25907" y="6095"/>
                </a:lnTo>
                <a:lnTo>
                  <a:pt x="25907" y="9143"/>
                </a:lnTo>
                <a:lnTo>
                  <a:pt x="27431" y="12192"/>
                </a:lnTo>
                <a:lnTo>
                  <a:pt x="28956" y="13715"/>
                </a:lnTo>
                <a:lnTo>
                  <a:pt x="28956" y="16763"/>
                </a:lnTo>
                <a:lnTo>
                  <a:pt x="45719" y="77724"/>
                </a:lnTo>
                <a:lnTo>
                  <a:pt x="38100" y="92963"/>
                </a:lnTo>
                <a:lnTo>
                  <a:pt x="35051" y="97536"/>
                </a:lnTo>
                <a:lnTo>
                  <a:pt x="28956" y="103631"/>
                </a:lnTo>
                <a:lnTo>
                  <a:pt x="25907" y="105156"/>
                </a:lnTo>
                <a:lnTo>
                  <a:pt x="36782" y="105156"/>
                </a:lnTo>
                <a:lnTo>
                  <a:pt x="38981" y="102322"/>
                </a:lnTo>
                <a:lnTo>
                  <a:pt x="42672" y="96012"/>
                </a:lnTo>
                <a:lnTo>
                  <a:pt x="65445" y="59436"/>
                </a:lnTo>
                <a:lnTo>
                  <a:pt x="57912" y="59436"/>
                </a:lnTo>
                <a:lnTo>
                  <a:pt x="45719" y="18287"/>
                </a:lnTo>
                <a:lnTo>
                  <a:pt x="45719" y="4571"/>
                </a:lnTo>
                <a:close/>
              </a:path>
              <a:path w="109855" h="120650">
                <a:moveTo>
                  <a:pt x="100583" y="4571"/>
                </a:moveTo>
                <a:lnTo>
                  <a:pt x="89916" y="4571"/>
                </a:lnTo>
                <a:lnTo>
                  <a:pt x="89916" y="6095"/>
                </a:lnTo>
                <a:lnTo>
                  <a:pt x="88392" y="6095"/>
                </a:lnTo>
                <a:lnTo>
                  <a:pt x="88392" y="9143"/>
                </a:lnTo>
                <a:lnTo>
                  <a:pt x="86868" y="12192"/>
                </a:lnTo>
                <a:lnTo>
                  <a:pt x="85343" y="13715"/>
                </a:lnTo>
                <a:lnTo>
                  <a:pt x="57912" y="59436"/>
                </a:lnTo>
                <a:lnTo>
                  <a:pt x="65445" y="59436"/>
                </a:lnTo>
                <a:lnTo>
                  <a:pt x="92963" y="15239"/>
                </a:lnTo>
                <a:lnTo>
                  <a:pt x="94487" y="10668"/>
                </a:lnTo>
                <a:lnTo>
                  <a:pt x="96012" y="7619"/>
                </a:lnTo>
                <a:lnTo>
                  <a:pt x="97536" y="7619"/>
                </a:lnTo>
                <a:lnTo>
                  <a:pt x="100583" y="4571"/>
                </a:lnTo>
                <a:close/>
              </a:path>
              <a:path w="109855" h="120650">
                <a:moveTo>
                  <a:pt x="57912" y="0"/>
                </a:moveTo>
                <a:lnTo>
                  <a:pt x="19812" y="0"/>
                </a:lnTo>
                <a:lnTo>
                  <a:pt x="18287" y="3048"/>
                </a:lnTo>
                <a:lnTo>
                  <a:pt x="21336" y="4571"/>
                </a:lnTo>
                <a:lnTo>
                  <a:pt x="47243" y="4571"/>
                </a:lnTo>
                <a:lnTo>
                  <a:pt x="48768" y="3048"/>
                </a:lnTo>
                <a:lnTo>
                  <a:pt x="56387" y="3048"/>
                </a:lnTo>
                <a:lnTo>
                  <a:pt x="57912" y="0"/>
                </a:lnTo>
                <a:close/>
              </a:path>
              <a:path w="109855" h="120650">
                <a:moveTo>
                  <a:pt x="105156" y="3048"/>
                </a:moveTo>
                <a:lnTo>
                  <a:pt x="86868" y="3048"/>
                </a:lnTo>
                <a:lnTo>
                  <a:pt x="88392" y="4571"/>
                </a:lnTo>
                <a:lnTo>
                  <a:pt x="103631" y="4571"/>
                </a:lnTo>
                <a:lnTo>
                  <a:pt x="105156" y="3048"/>
                </a:lnTo>
                <a:close/>
              </a:path>
              <a:path w="109855" h="120650">
                <a:moveTo>
                  <a:pt x="109727" y="0"/>
                </a:moveTo>
                <a:lnTo>
                  <a:pt x="82295" y="0"/>
                </a:lnTo>
                <a:lnTo>
                  <a:pt x="80772" y="3048"/>
                </a:lnTo>
                <a:lnTo>
                  <a:pt x="108204" y="3048"/>
                </a:lnTo>
                <a:lnTo>
                  <a:pt x="109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4232147" y="8084819"/>
            <a:ext cx="45720" cy="70485"/>
          </a:xfrm>
          <a:custGeom>
            <a:avLst/>
            <a:gdLst/>
            <a:ahLst/>
            <a:cxnLst/>
            <a:rect l="l" t="t" r="r" b="b"/>
            <a:pathLst>
              <a:path w="45720" h="70484">
                <a:moveTo>
                  <a:pt x="36575" y="51815"/>
                </a:moveTo>
                <a:lnTo>
                  <a:pt x="28955" y="51815"/>
                </a:lnTo>
                <a:lnTo>
                  <a:pt x="28955" y="70103"/>
                </a:lnTo>
                <a:lnTo>
                  <a:pt x="36575" y="70103"/>
                </a:lnTo>
                <a:lnTo>
                  <a:pt x="36575" y="51815"/>
                </a:lnTo>
                <a:close/>
              </a:path>
              <a:path w="45720" h="70484">
                <a:moveTo>
                  <a:pt x="36575" y="0"/>
                </a:moveTo>
                <a:lnTo>
                  <a:pt x="32003" y="0"/>
                </a:lnTo>
                <a:lnTo>
                  <a:pt x="0" y="44195"/>
                </a:lnTo>
                <a:lnTo>
                  <a:pt x="0" y="51815"/>
                </a:lnTo>
                <a:lnTo>
                  <a:pt x="45719" y="51815"/>
                </a:lnTo>
                <a:lnTo>
                  <a:pt x="45719" y="44195"/>
                </a:lnTo>
                <a:lnTo>
                  <a:pt x="4572" y="44195"/>
                </a:lnTo>
                <a:lnTo>
                  <a:pt x="28955" y="9143"/>
                </a:lnTo>
                <a:lnTo>
                  <a:pt x="36575" y="9143"/>
                </a:lnTo>
                <a:lnTo>
                  <a:pt x="36575" y="0"/>
                </a:lnTo>
                <a:close/>
              </a:path>
              <a:path w="45720" h="70484">
                <a:moveTo>
                  <a:pt x="36575" y="9143"/>
                </a:moveTo>
                <a:lnTo>
                  <a:pt x="28955" y="9143"/>
                </a:lnTo>
                <a:lnTo>
                  <a:pt x="28955" y="44195"/>
                </a:lnTo>
                <a:lnTo>
                  <a:pt x="36575" y="44195"/>
                </a:lnTo>
                <a:lnTo>
                  <a:pt x="36575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4052315" y="8112252"/>
            <a:ext cx="79248" cy="123443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3589020" y="8113776"/>
            <a:ext cx="71627" cy="124968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3342132" y="8109204"/>
            <a:ext cx="50800" cy="166370"/>
          </a:xfrm>
          <a:custGeom>
            <a:avLst/>
            <a:gdLst/>
            <a:ahLst/>
            <a:cxnLst/>
            <a:rect l="l" t="t" r="r" b="b"/>
            <a:pathLst>
              <a:path w="50800" h="166370">
                <a:moveTo>
                  <a:pt x="0" y="0"/>
                </a:moveTo>
                <a:lnTo>
                  <a:pt x="0" y="3048"/>
                </a:lnTo>
                <a:lnTo>
                  <a:pt x="7619" y="7620"/>
                </a:lnTo>
                <a:lnTo>
                  <a:pt x="10667" y="12192"/>
                </a:lnTo>
                <a:lnTo>
                  <a:pt x="30479" y="50292"/>
                </a:lnTo>
                <a:lnTo>
                  <a:pt x="33527" y="85344"/>
                </a:lnTo>
                <a:lnTo>
                  <a:pt x="33266" y="93583"/>
                </a:lnTo>
                <a:lnTo>
                  <a:pt x="25526" y="134874"/>
                </a:lnTo>
                <a:lnTo>
                  <a:pt x="18287" y="146304"/>
                </a:lnTo>
                <a:lnTo>
                  <a:pt x="13715" y="153924"/>
                </a:lnTo>
                <a:lnTo>
                  <a:pt x="9143" y="160020"/>
                </a:lnTo>
                <a:lnTo>
                  <a:pt x="0" y="163068"/>
                </a:lnTo>
                <a:lnTo>
                  <a:pt x="0" y="166116"/>
                </a:lnTo>
                <a:lnTo>
                  <a:pt x="36575" y="134112"/>
                </a:lnTo>
                <a:lnTo>
                  <a:pt x="49434" y="95964"/>
                </a:lnTo>
                <a:lnTo>
                  <a:pt x="50291" y="82296"/>
                </a:lnTo>
                <a:lnTo>
                  <a:pt x="49958" y="73175"/>
                </a:lnTo>
                <a:lnTo>
                  <a:pt x="48767" y="64198"/>
                </a:lnTo>
                <a:lnTo>
                  <a:pt x="46434" y="55506"/>
                </a:lnTo>
                <a:lnTo>
                  <a:pt x="42671" y="47244"/>
                </a:lnTo>
                <a:lnTo>
                  <a:pt x="38933" y="37742"/>
                </a:lnTo>
                <a:lnTo>
                  <a:pt x="13144" y="6477"/>
                </a:lnTo>
                <a:lnTo>
                  <a:pt x="7215" y="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3221735" y="8109204"/>
            <a:ext cx="48895" cy="166370"/>
          </a:xfrm>
          <a:custGeom>
            <a:avLst/>
            <a:gdLst/>
            <a:ahLst/>
            <a:cxnLst/>
            <a:rect l="l" t="t" r="r" b="b"/>
            <a:pathLst>
              <a:path w="48895" h="166370">
                <a:moveTo>
                  <a:pt x="48767" y="0"/>
                </a:moveTo>
                <a:lnTo>
                  <a:pt x="13715" y="32004"/>
                </a:lnTo>
                <a:lnTo>
                  <a:pt x="857" y="69080"/>
                </a:lnTo>
                <a:lnTo>
                  <a:pt x="0" y="82296"/>
                </a:lnTo>
                <a:lnTo>
                  <a:pt x="333" y="92297"/>
                </a:lnTo>
                <a:lnTo>
                  <a:pt x="1524" y="101727"/>
                </a:lnTo>
                <a:lnTo>
                  <a:pt x="3857" y="110585"/>
                </a:lnTo>
                <a:lnTo>
                  <a:pt x="7619" y="118872"/>
                </a:lnTo>
                <a:lnTo>
                  <a:pt x="11358" y="127730"/>
                </a:lnTo>
                <a:lnTo>
                  <a:pt x="36957" y="159639"/>
                </a:lnTo>
                <a:lnTo>
                  <a:pt x="48767" y="166116"/>
                </a:lnTo>
                <a:lnTo>
                  <a:pt x="48767" y="163068"/>
                </a:lnTo>
                <a:lnTo>
                  <a:pt x="42672" y="158496"/>
                </a:lnTo>
                <a:lnTo>
                  <a:pt x="39624" y="153924"/>
                </a:lnTo>
                <a:lnTo>
                  <a:pt x="27431" y="141732"/>
                </a:lnTo>
                <a:lnTo>
                  <a:pt x="25907" y="135636"/>
                </a:lnTo>
                <a:lnTo>
                  <a:pt x="22859" y="131064"/>
                </a:lnTo>
                <a:lnTo>
                  <a:pt x="17025" y="90535"/>
                </a:lnTo>
                <a:lnTo>
                  <a:pt x="16763" y="80772"/>
                </a:lnTo>
                <a:lnTo>
                  <a:pt x="17025" y="72532"/>
                </a:lnTo>
                <a:lnTo>
                  <a:pt x="24764" y="31813"/>
                </a:lnTo>
                <a:lnTo>
                  <a:pt x="32003" y="19812"/>
                </a:lnTo>
                <a:lnTo>
                  <a:pt x="36575" y="12192"/>
                </a:lnTo>
                <a:lnTo>
                  <a:pt x="41148" y="6096"/>
                </a:lnTo>
                <a:lnTo>
                  <a:pt x="48767" y="3048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3915155" y="818921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3445764" y="81732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3445764" y="8205978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3761232" y="8124443"/>
            <a:ext cx="55244" cy="6350"/>
          </a:xfrm>
          <a:custGeom>
            <a:avLst/>
            <a:gdLst/>
            <a:ahLst/>
            <a:cxnLst/>
            <a:rect l="l" t="t" r="r" b="b"/>
            <a:pathLst>
              <a:path w="55245" h="6350">
                <a:moveTo>
                  <a:pt x="0" y="0"/>
                </a:moveTo>
                <a:lnTo>
                  <a:pt x="54863" y="0"/>
                </a:lnTo>
                <a:lnTo>
                  <a:pt x="54863" y="6095"/>
                </a:lnTo>
                <a:lnTo>
                  <a:pt x="0" y="60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6569964" y="9144000"/>
            <a:ext cx="35560" cy="91440"/>
          </a:xfrm>
          <a:custGeom>
            <a:avLst/>
            <a:gdLst/>
            <a:ahLst/>
            <a:cxnLst/>
            <a:rect l="l" t="t" r="r" b="b"/>
            <a:pathLst>
              <a:path w="35559" h="91440">
                <a:moveTo>
                  <a:pt x="35051" y="89915"/>
                </a:moveTo>
                <a:lnTo>
                  <a:pt x="1524" y="89915"/>
                </a:lnTo>
                <a:lnTo>
                  <a:pt x="1524" y="91440"/>
                </a:lnTo>
                <a:lnTo>
                  <a:pt x="35051" y="91440"/>
                </a:lnTo>
                <a:lnTo>
                  <a:pt x="35051" y="89915"/>
                </a:lnTo>
                <a:close/>
              </a:path>
              <a:path w="35559" h="91440">
                <a:moveTo>
                  <a:pt x="24383" y="9143"/>
                </a:moveTo>
                <a:lnTo>
                  <a:pt x="9143" y="9143"/>
                </a:lnTo>
                <a:lnTo>
                  <a:pt x="10667" y="10668"/>
                </a:lnTo>
                <a:lnTo>
                  <a:pt x="10667" y="12191"/>
                </a:lnTo>
                <a:lnTo>
                  <a:pt x="12191" y="13715"/>
                </a:lnTo>
                <a:lnTo>
                  <a:pt x="12191" y="85343"/>
                </a:lnTo>
                <a:lnTo>
                  <a:pt x="10667" y="86868"/>
                </a:lnTo>
                <a:lnTo>
                  <a:pt x="10667" y="89915"/>
                </a:lnTo>
                <a:lnTo>
                  <a:pt x="27431" y="89915"/>
                </a:lnTo>
                <a:lnTo>
                  <a:pt x="24383" y="86868"/>
                </a:lnTo>
                <a:lnTo>
                  <a:pt x="24383" y="9143"/>
                </a:lnTo>
                <a:close/>
              </a:path>
              <a:path w="35559" h="91440">
                <a:moveTo>
                  <a:pt x="24383" y="0"/>
                </a:moveTo>
                <a:lnTo>
                  <a:pt x="21335" y="0"/>
                </a:lnTo>
                <a:lnTo>
                  <a:pt x="0" y="9143"/>
                </a:lnTo>
                <a:lnTo>
                  <a:pt x="0" y="12191"/>
                </a:lnTo>
                <a:lnTo>
                  <a:pt x="6095" y="9143"/>
                </a:lnTo>
                <a:lnTo>
                  <a:pt x="24383" y="9143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6627876" y="9144000"/>
            <a:ext cx="128016" cy="92963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6213347" y="9127235"/>
            <a:ext cx="1190625" cy="161925"/>
          </a:xfrm>
          <a:custGeom>
            <a:avLst/>
            <a:gdLst/>
            <a:ahLst/>
            <a:cxnLst/>
            <a:rect l="l" t="t" r="r" b="b"/>
            <a:pathLst>
              <a:path w="1190625" h="161925">
                <a:moveTo>
                  <a:pt x="0" y="0"/>
                </a:moveTo>
                <a:lnTo>
                  <a:pt x="1190244" y="0"/>
                </a:lnTo>
                <a:lnTo>
                  <a:pt x="1190244" y="161543"/>
                </a:lnTo>
                <a:lnTo>
                  <a:pt x="0" y="1615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3608832" y="9183623"/>
            <a:ext cx="48895" cy="83820"/>
          </a:xfrm>
          <a:custGeom>
            <a:avLst/>
            <a:gdLst/>
            <a:ahLst/>
            <a:cxnLst/>
            <a:rect l="l" t="t" r="r" b="b"/>
            <a:pathLst>
              <a:path w="48895" h="83820">
                <a:moveTo>
                  <a:pt x="45719" y="6095"/>
                </a:moveTo>
                <a:lnTo>
                  <a:pt x="9143" y="6095"/>
                </a:lnTo>
                <a:lnTo>
                  <a:pt x="9143" y="7619"/>
                </a:lnTo>
                <a:lnTo>
                  <a:pt x="6095" y="21335"/>
                </a:lnTo>
                <a:lnTo>
                  <a:pt x="3047" y="28956"/>
                </a:lnTo>
                <a:lnTo>
                  <a:pt x="3047" y="30479"/>
                </a:lnTo>
                <a:lnTo>
                  <a:pt x="4571" y="30479"/>
                </a:lnTo>
                <a:lnTo>
                  <a:pt x="14811" y="33337"/>
                </a:lnTo>
                <a:lnTo>
                  <a:pt x="22478" y="37337"/>
                </a:lnTo>
                <a:lnTo>
                  <a:pt x="27289" y="42481"/>
                </a:lnTo>
                <a:lnTo>
                  <a:pt x="28955" y="48767"/>
                </a:lnTo>
                <a:lnTo>
                  <a:pt x="28955" y="54863"/>
                </a:lnTo>
                <a:lnTo>
                  <a:pt x="25907" y="62483"/>
                </a:lnTo>
                <a:lnTo>
                  <a:pt x="15239" y="73151"/>
                </a:lnTo>
                <a:lnTo>
                  <a:pt x="9143" y="76199"/>
                </a:lnTo>
                <a:lnTo>
                  <a:pt x="3047" y="77723"/>
                </a:lnTo>
                <a:lnTo>
                  <a:pt x="0" y="79247"/>
                </a:lnTo>
                <a:lnTo>
                  <a:pt x="0" y="83819"/>
                </a:lnTo>
                <a:lnTo>
                  <a:pt x="3047" y="83819"/>
                </a:lnTo>
                <a:lnTo>
                  <a:pt x="19288" y="77247"/>
                </a:lnTo>
                <a:lnTo>
                  <a:pt x="31241" y="68961"/>
                </a:lnTo>
                <a:lnTo>
                  <a:pt x="38623" y="58959"/>
                </a:lnTo>
                <a:lnTo>
                  <a:pt x="41147" y="47243"/>
                </a:lnTo>
                <a:lnTo>
                  <a:pt x="39457" y="39862"/>
                </a:lnTo>
                <a:lnTo>
                  <a:pt x="34480" y="33908"/>
                </a:lnTo>
                <a:lnTo>
                  <a:pt x="26360" y="29670"/>
                </a:lnTo>
                <a:lnTo>
                  <a:pt x="15239" y="27431"/>
                </a:lnTo>
                <a:lnTo>
                  <a:pt x="16763" y="24384"/>
                </a:lnTo>
                <a:lnTo>
                  <a:pt x="18287" y="19812"/>
                </a:lnTo>
                <a:lnTo>
                  <a:pt x="18287" y="12191"/>
                </a:lnTo>
                <a:lnTo>
                  <a:pt x="19812" y="10667"/>
                </a:lnTo>
                <a:lnTo>
                  <a:pt x="44195" y="10667"/>
                </a:lnTo>
                <a:lnTo>
                  <a:pt x="45719" y="6095"/>
                </a:lnTo>
                <a:close/>
              </a:path>
              <a:path w="48895" h="83820">
                <a:moveTo>
                  <a:pt x="44195" y="10667"/>
                </a:moveTo>
                <a:lnTo>
                  <a:pt x="35051" y="10667"/>
                </a:lnTo>
                <a:lnTo>
                  <a:pt x="39623" y="13715"/>
                </a:lnTo>
                <a:lnTo>
                  <a:pt x="42671" y="13715"/>
                </a:lnTo>
                <a:lnTo>
                  <a:pt x="42671" y="12191"/>
                </a:lnTo>
                <a:lnTo>
                  <a:pt x="44195" y="10667"/>
                </a:lnTo>
                <a:close/>
              </a:path>
              <a:path w="48895" h="83820">
                <a:moveTo>
                  <a:pt x="48767" y="0"/>
                </a:moveTo>
                <a:lnTo>
                  <a:pt x="45719" y="0"/>
                </a:lnTo>
                <a:lnTo>
                  <a:pt x="44195" y="1523"/>
                </a:lnTo>
                <a:lnTo>
                  <a:pt x="42671" y="1523"/>
                </a:lnTo>
                <a:lnTo>
                  <a:pt x="39623" y="4571"/>
                </a:lnTo>
                <a:lnTo>
                  <a:pt x="36575" y="4571"/>
                </a:lnTo>
                <a:lnTo>
                  <a:pt x="25907" y="6095"/>
                </a:lnTo>
                <a:lnTo>
                  <a:pt x="47243" y="6095"/>
                </a:lnTo>
                <a:lnTo>
                  <a:pt x="48767" y="3047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1004316" y="976883"/>
            <a:ext cx="5742940" cy="302260"/>
          </a:xfrm>
          <a:custGeom>
            <a:avLst/>
            <a:gdLst/>
            <a:ahLst/>
            <a:cxnLst/>
            <a:rect l="l" t="t" r="r" b="b"/>
            <a:pathLst>
              <a:path w="5742940" h="302259">
                <a:moveTo>
                  <a:pt x="0" y="0"/>
                </a:moveTo>
                <a:lnTo>
                  <a:pt x="5742432" y="0"/>
                </a:lnTo>
                <a:lnTo>
                  <a:pt x="5742432" y="301751"/>
                </a:lnTo>
                <a:lnTo>
                  <a:pt x="0" y="3017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 txBox="1"/>
          <p:nvPr/>
        </p:nvSpPr>
        <p:spPr>
          <a:xfrm>
            <a:off x="993053" y="932167"/>
            <a:ext cx="1873250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110"/>
              </a:lnSpc>
              <a:spcBef>
                <a:spcPts val="130"/>
              </a:spcBef>
            </a:pPr>
            <a:r>
              <a:rPr dirty="0" sz="1000" spc="5">
                <a:latin typeface="Times New Roman"/>
                <a:cs typeface="Times New Roman"/>
              </a:rPr>
              <a:t>Applied</a:t>
            </a:r>
            <a:r>
              <a:rPr dirty="0" sz="1000">
                <a:latin typeface="Times New Roman"/>
                <a:cs typeface="Times New Roman"/>
              </a:rPr>
              <a:t> Mathematics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0"/>
              </a:lnSpc>
            </a:pPr>
            <a:r>
              <a:rPr dirty="0" sz="1000" spc="20">
                <a:latin typeface="Times New Roman"/>
                <a:cs typeface="Times New Roman"/>
              </a:rPr>
              <a:t>Computer </a:t>
            </a:r>
            <a:r>
              <a:rPr dirty="0" sz="1000" spc="-5">
                <a:latin typeface="Times New Roman"/>
                <a:cs typeface="Times New Roman"/>
              </a:rPr>
              <a:t>Engineering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20">
                <a:latin typeface="Times New Roman"/>
                <a:cs typeface="Times New Roman"/>
              </a:rPr>
              <a:t>Department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6180517" y="1061656"/>
            <a:ext cx="48450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30">
                <a:latin typeface="Times New Roman"/>
                <a:cs typeface="Times New Roman"/>
              </a:rPr>
              <a:t>Lec.O</a:t>
            </a:r>
            <a:r>
              <a:rPr dirty="0" sz="1000" spc="10">
                <a:latin typeface="Times New Roman"/>
                <a:cs typeface="Times New Roman"/>
              </a:rPr>
              <a:t>n</a:t>
            </a:r>
            <a:r>
              <a:rPr dirty="0" sz="1000" spc="2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2692" y="427735"/>
            <a:ext cx="2009139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dirty="0" sz="1100" spc="-65" i="1">
                <a:latin typeface="Trebuchet MS"/>
                <a:cs typeface="Trebuchet MS"/>
              </a:rPr>
              <a:t>Applied</a:t>
            </a:r>
            <a:r>
              <a:rPr dirty="0" sz="1100" spc="-90" i="1">
                <a:latin typeface="Trebuchet MS"/>
                <a:cs typeface="Trebuchet MS"/>
              </a:rPr>
              <a:t> </a:t>
            </a:r>
            <a:r>
              <a:rPr dirty="0" sz="1100" spc="-40" i="1">
                <a:latin typeface="Trebuchet MS"/>
                <a:cs typeface="Trebuchet MS"/>
              </a:rPr>
              <a:t>Mathematics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65" i="1">
                <a:latin typeface="Trebuchet MS"/>
                <a:cs typeface="Trebuchet MS"/>
              </a:rPr>
              <a:t>Computer </a:t>
            </a:r>
            <a:r>
              <a:rPr dirty="0" sz="1100" spc="-50" i="1">
                <a:latin typeface="Trebuchet MS"/>
                <a:cs typeface="Trebuchet MS"/>
              </a:rPr>
              <a:t>Engineering</a:t>
            </a:r>
            <a:r>
              <a:rPr dirty="0" sz="1100" spc="-155" i="1">
                <a:latin typeface="Trebuchet MS"/>
                <a:cs typeface="Trebuchet MS"/>
              </a:rPr>
              <a:t> </a:t>
            </a:r>
            <a:r>
              <a:rPr dirty="0" sz="1100" spc="-55" i="1">
                <a:latin typeface="Trebuchet MS"/>
                <a:cs typeface="Trebuchet MS"/>
              </a:rPr>
              <a:t>Department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9161" y="598423"/>
            <a:ext cx="4851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75" i="1">
                <a:latin typeface="Trebuchet MS"/>
                <a:cs typeface="Trebuchet MS"/>
              </a:rPr>
              <a:t>Lec.Two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5392" y="767333"/>
            <a:ext cx="5633720" cy="0"/>
          </a:xfrm>
          <a:custGeom>
            <a:avLst/>
            <a:gdLst/>
            <a:ahLst/>
            <a:cxnLst/>
            <a:rect l="l" t="t" r="r" b="b"/>
            <a:pathLst>
              <a:path w="5633720" h="0">
                <a:moveTo>
                  <a:pt x="0" y="0"/>
                </a:moveTo>
                <a:lnTo>
                  <a:pt x="5633593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48227" y="9701276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latin typeface="Trebuchet MS"/>
                <a:cs typeface="Trebuchet MS"/>
              </a:rPr>
              <a:t>6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0953" y="9701276"/>
            <a:ext cx="14433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>
                <a:latin typeface="Trebuchet MS"/>
                <a:cs typeface="Trebuchet MS"/>
              </a:rPr>
              <a:t>Assist </a:t>
            </a:r>
            <a:r>
              <a:rPr dirty="0" sz="1100" spc="-90">
                <a:latin typeface="Trebuchet MS"/>
                <a:cs typeface="Trebuchet MS"/>
              </a:rPr>
              <a:t>lect.: </a:t>
            </a:r>
            <a:r>
              <a:rPr dirty="0" sz="1100" spc="-30">
                <a:latin typeface="Trebuchet MS"/>
                <a:cs typeface="Trebuchet MS"/>
              </a:rPr>
              <a:t>Weaam </a:t>
            </a:r>
            <a:r>
              <a:rPr dirty="0" sz="1100" spc="-114">
                <a:latin typeface="Trebuchet MS"/>
                <a:cs typeface="Trebuchet MS"/>
              </a:rPr>
              <a:t>T.</a:t>
            </a:r>
            <a:r>
              <a:rPr dirty="0" sz="1100" spc="-254">
                <a:latin typeface="Trebuchet MS"/>
                <a:cs typeface="Trebuchet MS"/>
              </a:rPr>
              <a:t> </a:t>
            </a:r>
            <a:r>
              <a:rPr dirty="0" sz="1100" spc="-50">
                <a:latin typeface="Trebuchet MS"/>
                <a:cs typeface="Trebuchet MS"/>
              </a:rPr>
              <a:t>Ali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9940" y="938529"/>
            <a:ext cx="9588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1600" spc="-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Homework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1172617"/>
            <a:ext cx="2046605" cy="78168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55"/>
              </a:spcBef>
            </a:pPr>
            <a:r>
              <a:rPr dirty="0" sz="1600" spc="-160" b="1" i="1">
                <a:latin typeface="Arial"/>
                <a:cs typeface="Arial"/>
              </a:rPr>
              <a:t>Solve </a:t>
            </a:r>
            <a:r>
              <a:rPr dirty="0" sz="1600" spc="-145" b="1" i="1">
                <a:latin typeface="Arial"/>
                <a:cs typeface="Arial"/>
              </a:rPr>
              <a:t>The </a:t>
            </a:r>
            <a:r>
              <a:rPr dirty="0" sz="1600" spc="-90" b="1" i="1">
                <a:latin typeface="Arial"/>
                <a:cs typeface="Arial"/>
              </a:rPr>
              <a:t>following</a:t>
            </a:r>
            <a:r>
              <a:rPr dirty="0" sz="1600" spc="-5" b="1" i="1">
                <a:latin typeface="Arial"/>
                <a:cs typeface="Arial"/>
              </a:rPr>
              <a:t> </a:t>
            </a:r>
            <a:r>
              <a:rPr dirty="0" sz="1600" spc="-140" b="1" i="1">
                <a:latin typeface="Arial"/>
                <a:cs typeface="Arial"/>
              </a:rPr>
              <a:t>D.E:</a:t>
            </a:r>
            <a:endParaRPr sz="16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1055"/>
              </a:spcBef>
            </a:pPr>
            <a:r>
              <a:rPr dirty="0" sz="1600" spc="-114" b="1">
                <a:latin typeface="Trebuchet MS"/>
                <a:cs typeface="Trebuchet MS"/>
              </a:rPr>
              <a:t>1)</a:t>
            </a:r>
            <a:r>
              <a:rPr dirty="0" sz="1600" spc="5" b="1">
                <a:latin typeface="Trebuchet MS"/>
                <a:cs typeface="Trebuchet MS"/>
              </a:rPr>
              <a:t> </a:t>
            </a:r>
            <a:r>
              <a:rPr dirty="0" sz="1600" spc="130">
                <a:latin typeface="Trebuchet MS"/>
                <a:cs typeface="Trebuchet MS"/>
              </a:rPr>
              <a:t>𝟒𝒚</a:t>
            </a:r>
            <a:r>
              <a:rPr dirty="0" baseline="28985" sz="1725" spc="195">
                <a:latin typeface="Trebuchet MS"/>
                <a:cs typeface="Trebuchet MS"/>
              </a:rPr>
              <a:t>′′</a:t>
            </a:r>
            <a:r>
              <a:rPr dirty="0" baseline="28985" sz="1725" spc="434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35">
                <a:latin typeface="Trebuchet MS"/>
                <a:cs typeface="Trebuchet MS"/>
              </a:rPr>
              <a:t> </a:t>
            </a:r>
            <a:r>
              <a:rPr dirty="0" sz="1600" spc="204">
                <a:latin typeface="Trebuchet MS"/>
                <a:cs typeface="Trebuchet MS"/>
              </a:rPr>
              <a:t>𝝅</a:t>
            </a:r>
            <a:r>
              <a:rPr dirty="0" baseline="28985" sz="1725" spc="307">
                <a:latin typeface="Trebuchet MS"/>
                <a:cs typeface="Trebuchet MS"/>
              </a:rPr>
              <a:t>𝟐</a:t>
            </a:r>
            <a:r>
              <a:rPr dirty="0" sz="1600" spc="204">
                <a:latin typeface="Trebuchet MS"/>
                <a:cs typeface="Trebuchet MS"/>
              </a:rPr>
              <a:t>𝒚</a:t>
            </a:r>
            <a:r>
              <a:rPr dirty="0" sz="1600" spc="-35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2817" y="1685289"/>
            <a:ext cx="883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25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06136" y="1904745"/>
            <a:ext cx="1257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25">
                <a:latin typeface="Trebuchet MS"/>
                <a:cs typeface="Trebuchet MS"/>
              </a:rPr>
              <a:t>𝝅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18836" y="212699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59153" y="2284222"/>
            <a:ext cx="13068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2)</a:t>
            </a:r>
            <a:r>
              <a:rPr dirty="0" sz="1600" b="1">
                <a:latin typeface="Trebuchet MS"/>
                <a:cs typeface="Trebuchet MS"/>
              </a:rPr>
              <a:t>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8985" sz="1725" spc="26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4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𝟒𝒚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5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2819" y="1645055"/>
            <a:ext cx="1616075" cy="11747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539750">
              <a:lnSpc>
                <a:spcPct val="100000"/>
              </a:lnSpc>
              <a:spcBef>
                <a:spcPts val="409"/>
              </a:spcBef>
            </a:pPr>
            <a:r>
              <a:rPr dirty="0" sz="1600" spc="140">
                <a:latin typeface="Trebuchet MS"/>
                <a:cs typeface="Trebuchet MS"/>
              </a:rPr>
              <a:t>𝒚</a:t>
            </a:r>
            <a:r>
              <a:rPr dirty="0" baseline="1736" sz="2400" spc="209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1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𝟐,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600" spc="-85" b="1">
                <a:latin typeface="Trebuchet MS"/>
                <a:cs typeface="Trebuchet MS"/>
              </a:rPr>
              <a:t>Ans: </a:t>
            </a:r>
            <a:r>
              <a:rPr dirty="0" sz="1600" spc="70">
                <a:latin typeface="Trebuchet MS"/>
                <a:cs typeface="Trebuchet MS"/>
              </a:rPr>
              <a:t>𝟐𝒄𝒐𝒔</a:t>
            </a:r>
            <a:r>
              <a:rPr dirty="0" sz="1600" spc="-370">
                <a:latin typeface="Trebuchet MS"/>
                <a:cs typeface="Trebuchet MS"/>
              </a:rPr>
              <a:t> </a:t>
            </a:r>
            <a:r>
              <a:rPr dirty="0" baseline="-38647" sz="1725" spc="165">
                <a:latin typeface="Trebuchet MS"/>
                <a:cs typeface="Trebuchet MS"/>
              </a:rPr>
              <a:t>𝟐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endParaRPr sz="1600">
              <a:latin typeface="Trebuchet MS"/>
              <a:cs typeface="Trebuchet MS"/>
            </a:endParaRPr>
          </a:p>
          <a:p>
            <a:pPr marL="565785">
              <a:lnSpc>
                <a:spcPct val="100000"/>
              </a:lnSpc>
              <a:spcBef>
                <a:spcPts val="560"/>
              </a:spcBef>
            </a:pPr>
            <a:r>
              <a:rPr dirty="0" sz="1600" spc="140">
                <a:latin typeface="Trebuchet MS"/>
                <a:cs typeface="Trebuchet MS"/>
              </a:rPr>
              <a:t>𝒚</a:t>
            </a:r>
            <a:r>
              <a:rPr dirty="0" baseline="1736" sz="2400" spc="209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 </a:t>
            </a:r>
            <a:r>
              <a:rPr dirty="0" sz="1600" spc="-55">
                <a:latin typeface="Trebuchet MS"/>
                <a:cs typeface="Trebuchet MS"/>
              </a:rPr>
              <a:t>𝟐.</a:t>
            </a:r>
            <a:r>
              <a:rPr dirty="0" sz="1600" spc="-160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𝟖,</a:t>
            </a:r>
            <a:endParaRPr sz="1600">
              <a:latin typeface="Trebuchet MS"/>
              <a:cs typeface="Trebuchet MS"/>
            </a:endParaRPr>
          </a:p>
          <a:p>
            <a:pPr marL="13970">
              <a:lnSpc>
                <a:spcPct val="100000"/>
              </a:lnSpc>
              <a:spcBef>
                <a:spcPts val="180"/>
              </a:spcBef>
            </a:pPr>
            <a:r>
              <a:rPr dirty="0" sz="1600" spc="-85" b="1">
                <a:latin typeface="Trebuchet MS"/>
                <a:cs typeface="Trebuchet MS"/>
              </a:rPr>
              <a:t>Ans: </a:t>
            </a:r>
            <a:r>
              <a:rPr dirty="0" sz="1600" spc="-55">
                <a:latin typeface="Trebuchet MS"/>
                <a:cs typeface="Trebuchet MS"/>
              </a:rPr>
              <a:t>𝟐.</a:t>
            </a:r>
            <a:r>
              <a:rPr dirty="0" sz="1600" spc="-260">
                <a:latin typeface="Trebuchet MS"/>
                <a:cs typeface="Trebuchet MS"/>
              </a:rPr>
              <a:t> </a:t>
            </a:r>
            <a:r>
              <a:rPr dirty="0" sz="1600" spc="95">
                <a:latin typeface="Trebuchet MS"/>
                <a:cs typeface="Trebuchet MS"/>
              </a:rPr>
              <a:t>𝟖𝒆</a:t>
            </a:r>
            <a:r>
              <a:rPr dirty="0" baseline="28985" sz="1725" spc="142">
                <a:latin typeface="Trebuchet MS"/>
                <a:cs typeface="Trebuchet MS"/>
              </a:rPr>
              <a:t>−𝟒𝒕</a:t>
            </a:r>
            <a:endParaRPr baseline="28985" sz="1725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9153" y="2819145"/>
            <a:ext cx="14230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3) </a:t>
            </a:r>
            <a:r>
              <a:rPr dirty="0" sz="1600" spc="120">
                <a:latin typeface="Trebuchet MS"/>
                <a:cs typeface="Trebuchet MS"/>
              </a:rPr>
              <a:t>𝒚</a:t>
            </a:r>
            <a:r>
              <a:rPr dirty="0" baseline="28985" sz="1725" spc="179">
                <a:latin typeface="Trebuchet MS"/>
                <a:cs typeface="Trebuchet MS"/>
              </a:rPr>
              <a:t>′′ </a:t>
            </a:r>
            <a:r>
              <a:rPr dirty="0" sz="1600" spc="350">
                <a:latin typeface="Trebuchet MS"/>
                <a:cs typeface="Trebuchet MS"/>
              </a:rPr>
              <a:t>− </a:t>
            </a:r>
            <a:r>
              <a:rPr dirty="0" sz="1600" spc="145">
                <a:latin typeface="Trebuchet MS"/>
                <a:cs typeface="Trebuchet MS"/>
              </a:rPr>
              <a:t>𝒌𝒚</a:t>
            </a:r>
            <a:r>
              <a:rPr dirty="0" baseline="28985" sz="1725" spc="217">
                <a:latin typeface="Trebuchet MS"/>
                <a:cs typeface="Trebuchet MS"/>
              </a:rPr>
              <a:t>′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13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69077" y="2819145"/>
            <a:ext cx="8864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30">
                <a:latin typeface="Trebuchet MS"/>
                <a:cs typeface="Trebuchet MS"/>
              </a:rPr>
              <a:t>𝒚</a:t>
            </a:r>
            <a:r>
              <a:rPr dirty="0" baseline="28985" sz="1725" spc="195">
                <a:latin typeface="Trebuchet MS"/>
                <a:cs typeface="Trebuchet MS"/>
              </a:rPr>
              <a:t>′</a:t>
            </a:r>
            <a:r>
              <a:rPr dirty="0" baseline="2415" sz="1725" spc="195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705">
                <a:latin typeface="Trebuchet MS"/>
                <a:cs typeface="Trebuchet MS"/>
              </a:rPr>
              <a:t> </a:t>
            </a:r>
            <a:r>
              <a:rPr dirty="0" sz="1600" spc="175">
                <a:latin typeface="Trebuchet MS"/>
                <a:cs typeface="Trebuchet MS"/>
              </a:rPr>
              <a:t>𝒌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63242" y="3569335"/>
            <a:ext cx="1130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25">
                <a:latin typeface="Trebuchet MS"/>
                <a:cs typeface="Trebuchet MS"/>
              </a:rPr>
              <a:t>𝟒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75942" y="3569080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153" y="3410839"/>
            <a:ext cx="13589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4)</a:t>
            </a:r>
            <a:r>
              <a:rPr dirty="0" sz="1600" b="1">
                <a:latin typeface="Trebuchet MS"/>
                <a:cs typeface="Trebuchet MS"/>
              </a:rPr>
              <a:t> </a:t>
            </a:r>
            <a:r>
              <a:rPr dirty="0" sz="1600" spc="120">
                <a:latin typeface="Trebuchet MS"/>
                <a:cs typeface="Trebuchet MS"/>
              </a:rPr>
              <a:t>𝒚</a:t>
            </a:r>
            <a:r>
              <a:rPr dirty="0" baseline="28985" sz="1725" spc="179">
                <a:latin typeface="Trebuchet MS"/>
                <a:cs typeface="Trebuchet MS"/>
              </a:rPr>
              <a:t>′′</a:t>
            </a:r>
            <a:r>
              <a:rPr dirty="0" baseline="28985" sz="1725" spc="434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 spc="-140">
                <a:latin typeface="Trebuchet MS"/>
                <a:cs typeface="Trebuchet MS"/>
              </a:rPr>
              <a:t> </a:t>
            </a:r>
            <a:r>
              <a:rPr dirty="0" baseline="45893" sz="1725" spc="165">
                <a:latin typeface="Trebuchet MS"/>
                <a:cs typeface="Trebuchet MS"/>
              </a:rPr>
              <a:t>𝟏</a:t>
            </a:r>
            <a:r>
              <a:rPr dirty="0" baseline="45893" sz="1725" spc="-127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𝒚</a:t>
            </a:r>
            <a:r>
              <a:rPr dirty="0" sz="1600" spc="-45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5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26429" y="3410839"/>
            <a:ext cx="883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25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76240" y="3714115"/>
            <a:ext cx="1130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25">
                <a:latin typeface="Trebuchet MS"/>
                <a:cs typeface="Trebuchet MS"/>
              </a:rPr>
              <a:t>𝟏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88940" y="3936365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10386" y="4093591"/>
            <a:ext cx="18249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5)</a:t>
            </a:r>
            <a:r>
              <a:rPr dirty="0" sz="1600" spc="-45" b="1">
                <a:latin typeface="Trebuchet MS"/>
                <a:cs typeface="Trebuchet MS"/>
              </a:rPr>
              <a:t> </a:t>
            </a:r>
            <a:r>
              <a:rPr dirty="0" sz="1600" spc="120">
                <a:latin typeface="Trebuchet MS"/>
                <a:cs typeface="Trebuchet MS"/>
              </a:rPr>
              <a:t>𝒚</a:t>
            </a:r>
            <a:r>
              <a:rPr dirty="0" baseline="28985" sz="1725" spc="179">
                <a:latin typeface="Trebuchet MS"/>
                <a:cs typeface="Trebuchet MS"/>
              </a:rPr>
              <a:t>′′</a:t>
            </a:r>
            <a:r>
              <a:rPr dirty="0" baseline="28985" sz="1725" spc="45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35">
                <a:latin typeface="Trebuchet MS"/>
                <a:cs typeface="Trebuchet MS"/>
              </a:rPr>
              <a:t>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8985" sz="1725" spc="277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 spc="-130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𝟐𝒚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5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12234" y="2792247"/>
            <a:ext cx="1436370" cy="157035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602615">
              <a:lnSpc>
                <a:spcPct val="100000"/>
              </a:lnSpc>
              <a:spcBef>
                <a:spcPts val="305"/>
              </a:spcBef>
            </a:pPr>
            <a:r>
              <a:rPr dirty="0" sz="1600" spc="155">
                <a:latin typeface="Trebuchet MS"/>
                <a:cs typeface="Trebuchet MS"/>
              </a:rPr>
              <a:t>𝒚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6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𝟐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dirty="0" sz="1600" spc="-85" b="1">
                <a:latin typeface="Trebuchet MS"/>
                <a:cs typeface="Trebuchet MS"/>
              </a:rPr>
              <a:t>Ans: </a:t>
            </a:r>
            <a:r>
              <a:rPr dirty="0" sz="1600" spc="240">
                <a:latin typeface="Trebuchet MS"/>
                <a:cs typeface="Trebuchet MS"/>
              </a:rPr>
              <a:t>𝒖</a:t>
            </a:r>
            <a:r>
              <a:rPr dirty="0" baseline="1736" sz="2400" spc="359">
                <a:latin typeface="Trebuchet MS"/>
                <a:cs typeface="Trebuchet MS"/>
              </a:rPr>
              <a:t>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r>
              <a:rPr dirty="0" baseline="1736" sz="2400" spc="-20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310">
                <a:latin typeface="Trebuchet MS"/>
                <a:cs typeface="Trebuchet MS"/>
              </a:rPr>
              <a:t> </a:t>
            </a:r>
            <a:r>
              <a:rPr dirty="0" sz="1600" spc="30">
                <a:latin typeface="Trebuchet MS"/>
                <a:cs typeface="Trebuchet MS"/>
              </a:rPr>
              <a:t>𝒆</a:t>
            </a:r>
            <a:r>
              <a:rPr dirty="0" baseline="28985" sz="1725" spc="44">
                <a:latin typeface="Trebuchet MS"/>
                <a:cs typeface="Trebuchet MS"/>
              </a:rPr>
              <a:t>𝒌𝒕</a:t>
            </a:r>
            <a:endParaRPr baseline="28985" sz="1725">
              <a:latin typeface="Trebuchet MS"/>
              <a:cs typeface="Trebuchet MS"/>
            </a:endParaRPr>
          </a:p>
          <a:p>
            <a:pPr marL="584200">
              <a:lnSpc>
                <a:spcPct val="100000"/>
              </a:lnSpc>
              <a:spcBef>
                <a:spcPts val="610"/>
              </a:spcBef>
            </a:pPr>
            <a:r>
              <a:rPr dirty="0" sz="1600" spc="140">
                <a:latin typeface="Trebuchet MS"/>
                <a:cs typeface="Trebuchet MS"/>
              </a:rPr>
              <a:t>𝒚</a:t>
            </a:r>
            <a:r>
              <a:rPr dirty="0" baseline="1736" sz="2400" spc="209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4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𝟒,</a:t>
            </a:r>
            <a:endParaRPr sz="1600">
              <a:latin typeface="Trebuchet MS"/>
              <a:cs typeface="Trebuchet MS"/>
            </a:endParaRPr>
          </a:p>
          <a:p>
            <a:pPr marL="55244">
              <a:lnSpc>
                <a:spcPct val="100000"/>
              </a:lnSpc>
              <a:spcBef>
                <a:spcPts val="969"/>
              </a:spcBef>
            </a:pPr>
            <a:r>
              <a:rPr dirty="0" sz="1600" spc="-85" b="1">
                <a:latin typeface="Trebuchet MS"/>
                <a:cs typeface="Trebuchet MS"/>
              </a:rPr>
              <a:t>Ans:</a:t>
            </a:r>
            <a:r>
              <a:rPr dirty="0" sz="1600" spc="-155" b="1">
                <a:latin typeface="Trebuchet MS"/>
                <a:cs typeface="Trebuchet MS"/>
              </a:rPr>
              <a:t> </a:t>
            </a:r>
            <a:r>
              <a:rPr dirty="0" sz="1600" spc="100">
                <a:latin typeface="Trebuchet MS"/>
                <a:cs typeface="Trebuchet MS"/>
              </a:rPr>
              <a:t>𝟒𝒄𝒐𝒔𝒉</a:t>
            </a:r>
            <a:r>
              <a:rPr dirty="0" sz="1600" spc="-254">
                <a:latin typeface="Trebuchet MS"/>
                <a:cs typeface="Trebuchet MS"/>
              </a:rPr>
              <a:t> </a:t>
            </a:r>
            <a:r>
              <a:rPr dirty="0" baseline="-38647" sz="1725" spc="165">
                <a:latin typeface="Trebuchet MS"/>
                <a:cs typeface="Trebuchet MS"/>
              </a:rPr>
              <a:t>𝟐</a:t>
            </a:r>
            <a:r>
              <a:rPr dirty="0" baseline="-38647" sz="1725" spc="-165">
                <a:latin typeface="Trebuchet MS"/>
                <a:cs typeface="Trebuchet MS"/>
              </a:rPr>
              <a:t>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endParaRPr sz="1600">
              <a:latin typeface="Trebuchet MS"/>
              <a:cs typeface="Trebuchet MS"/>
            </a:endParaRPr>
          </a:p>
          <a:p>
            <a:pPr marL="374015">
              <a:lnSpc>
                <a:spcPct val="100000"/>
              </a:lnSpc>
              <a:spcBef>
                <a:spcPts val="565"/>
              </a:spcBef>
            </a:pPr>
            <a:r>
              <a:rPr dirty="0" sz="1600" spc="155">
                <a:latin typeface="Trebuchet MS"/>
                <a:cs typeface="Trebuchet MS"/>
              </a:rPr>
              <a:t>𝒚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6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𝟎,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7345" y="4093591"/>
            <a:ext cx="8832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254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𝟏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68089" y="45627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13680" y="4562728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840607" y="4340479"/>
            <a:ext cx="1473835" cy="423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604">
              <a:lnSpc>
                <a:spcPts val="940"/>
              </a:lnSpc>
              <a:spcBef>
                <a:spcPts val="100"/>
              </a:spcBef>
              <a:tabLst>
                <a:tab pos="560070" algn="l"/>
              </a:tabLst>
            </a:pPr>
            <a:r>
              <a:rPr dirty="0" sz="1150" spc="110">
                <a:latin typeface="Trebuchet MS"/>
                <a:cs typeface="Trebuchet MS"/>
              </a:rPr>
              <a:t>𝟏	𝟏</a:t>
            </a:r>
            <a:endParaRPr sz="1150">
              <a:latin typeface="Trebuchet MS"/>
              <a:cs typeface="Trebuchet MS"/>
            </a:endParaRPr>
          </a:p>
          <a:p>
            <a:pPr algn="ctr">
              <a:lnSpc>
                <a:spcPts val="1145"/>
              </a:lnSpc>
              <a:tabLst>
                <a:tab pos="536575" algn="l"/>
                <a:tab pos="1080135" algn="l"/>
              </a:tabLst>
            </a:pPr>
            <a:r>
              <a:rPr dirty="0" sz="1600" spc="-50" b="1">
                <a:latin typeface="Trebuchet MS"/>
                <a:cs typeface="Trebuchet MS"/>
              </a:rPr>
              <a:t>A</a:t>
            </a:r>
            <a:r>
              <a:rPr dirty="0" sz="1600" spc="-95" b="1">
                <a:latin typeface="Trebuchet MS"/>
                <a:cs typeface="Trebuchet MS"/>
              </a:rPr>
              <a:t>n</a:t>
            </a:r>
            <a:r>
              <a:rPr dirty="0" sz="1600" spc="-100" b="1">
                <a:latin typeface="Trebuchet MS"/>
                <a:cs typeface="Trebuchet MS"/>
              </a:rPr>
              <a:t>s:</a:t>
            </a:r>
            <a:r>
              <a:rPr dirty="0" sz="1600" b="1">
                <a:latin typeface="Trebuchet MS"/>
                <a:cs typeface="Trebuchet MS"/>
              </a:rPr>
              <a:t>	</a:t>
            </a:r>
            <a:r>
              <a:rPr dirty="0" sz="1600" spc="145">
                <a:latin typeface="Trebuchet MS"/>
                <a:cs typeface="Trebuchet MS"/>
              </a:rPr>
              <a:t>𝒆</a:t>
            </a:r>
            <a:r>
              <a:rPr dirty="0" baseline="28985" sz="1725" spc="-277">
                <a:latin typeface="Trebuchet MS"/>
                <a:cs typeface="Trebuchet MS"/>
              </a:rPr>
              <a:t>𝒕</a:t>
            </a:r>
            <a:r>
              <a:rPr dirty="0" baseline="28985" sz="1725" spc="12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>
                <a:latin typeface="Trebuchet MS"/>
                <a:cs typeface="Trebuchet MS"/>
              </a:rPr>
              <a:t>	</a:t>
            </a:r>
            <a:r>
              <a:rPr dirty="0" sz="1600" spc="160">
                <a:latin typeface="Trebuchet MS"/>
                <a:cs typeface="Trebuchet MS"/>
              </a:rPr>
              <a:t>𝒆</a:t>
            </a:r>
            <a:r>
              <a:rPr dirty="0" baseline="28985" sz="1725" spc="345">
                <a:latin typeface="Trebuchet MS"/>
                <a:cs typeface="Trebuchet MS"/>
              </a:rPr>
              <a:t>−</a:t>
            </a:r>
            <a:r>
              <a:rPr dirty="0" baseline="28985" sz="1725" spc="322">
                <a:latin typeface="Trebuchet MS"/>
                <a:cs typeface="Trebuchet MS"/>
              </a:rPr>
              <a:t>𝟐</a:t>
            </a:r>
            <a:r>
              <a:rPr dirty="0" baseline="28985" sz="1725" spc="-277">
                <a:latin typeface="Trebuchet MS"/>
                <a:cs typeface="Trebuchet MS"/>
              </a:rPr>
              <a:t>𝒕</a:t>
            </a:r>
            <a:endParaRPr baseline="28985" sz="1725">
              <a:latin typeface="Trebuchet MS"/>
              <a:cs typeface="Trebuchet MS"/>
            </a:endParaRPr>
          </a:p>
          <a:p>
            <a:pPr algn="ctr" marL="14604">
              <a:lnSpc>
                <a:spcPts val="1045"/>
              </a:lnSpc>
              <a:tabLst>
                <a:tab pos="560070" algn="l"/>
              </a:tabLst>
            </a:pPr>
            <a:r>
              <a:rPr dirty="0" sz="1150" spc="110">
                <a:latin typeface="Trebuchet MS"/>
                <a:cs typeface="Trebuchet MS"/>
              </a:rPr>
              <a:t>𝟑	𝟑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9153" y="5014086"/>
            <a:ext cx="920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6)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0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𝟐𝒚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3767" y="5014086"/>
            <a:ext cx="11614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105">
                <a:latin typeface="Trebuchet MS"/>
                <a:cs typeface="Trebuchet MS"/>
              </a:rPr>
              <a:t> </a:t>
            </a:r>
            <a:r>
              <a:rPr dirty="0" sz="1600" spc="55">
                <a:latin typeface="Trebuchet MS"/>
                <a:cs typeface="Trebuchet MS"/>
              </a:rPr>
              <a:t>𝟏𝟕𝒔𝒊𝒏(𝟐𝒕)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3736" y="5014086"/>
            <a:ext cx="8661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5">
                <a:latin typeface="Trebuchet MS"/>
                <a:cs typeface="Trebuchet MS"/>
              </a:rPr>
              <a:t>𝒚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6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𝟏,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54804" y="5374004"/>
            <a:ext cx="3937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 b="1">
                <a:latin typeface="Trebuchet MS"/>
                <a:cs typeface="Trebuchet MS"/>
              </a:rPr>
              <a:t>A</a:t>
            </a:r>
            <a:r>
              <a:rPr dirty="0" sz="1600" spc="-95" b="1">
                <a:latin typeface="Trebuchet MS"/>
                <a:cs typeface="Trebuchet MS"/>
              </a:rPr>
              <a:t>n</a:t>
            </a:r>
            <a:r>
              <a:rPr dirty="0" sz="1600" spc="-100" b="1">
                <a:latin typeface="Trebuchet MS"/>
                <a:cs typeface="Trebuchet MS"/>
              </a:rPr>
              <a:t>s: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9153" y="5742813"/>
            <a:ext cx="19424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7)</a:t>
            </a:r>
            <a:r>
              <a:rPr dirty="0" sz="1600" spc="5" b="1">
                <a:latin typeface="Trebuchet MS"/>
                <a:cs typeface="Trebuchet MS"/>
              </a:rPr>
              <a:t> </a:t>
            </a:r>
            <a:r>
              <a:rPr dirty="0" sz="1600" spc="120">
                <a:latin typeface="Trebuchet MS"/>
                <a:cs typeface="Trebuchet MS"/>
              </a:rPr>
              <a:t>𝒚</a:t>
            </a:r>
            <a:r>
              <a:rPr dirty="0" baseline="28985" sz="1725" spc="179">
                <a:latin typeface="Trebuchet MS"/>
                <a:cs typeface="Trebuchet MS"/>
              </a:rPr>
              <a:t>′′</a:t>
            </a:r>
            <a:r>
              <a:rPr dirty="0" baseline="28985" sz="1725" spc="434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35">
                <a:latin typeface="Trebuchet MS"/>
                <a:cs typeface="Trebuchet MS"/>
              </a:rPr>
              <a:t>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8985" sz="1725" spc="277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 spc="-12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𝟐𝒚</a:t>
            </a:r>
            <a:r>
              <a:rPr dirty="0" sz="1600" spc="-55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70">
                <a:latin typeface="Trebuchet MS"/>
                <a:cs typeface="Trebuchet MS"/>
              </a:rPr>
              <a:t>𝒆</a:t>
            </a:r>
            <a:r>
              <a:rPr dirty="0" baseline="28985" sz="1725" spc="104">
                <a:latin typeface="Trebuchet MS"/>
                <a:cs typeface="Trebuchet MS"/>
              </a:rPr>
              <a:t>−𝒕</a:t>
            </a:r>
            <a:endParaRPr baseline="28985" sz="1725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1525" y="5742813"/>
            <a:ext cx="8661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5">
                <a:latin typeface="Trebuchet MS"/>
                <a:cs typeface="Trebuchet MS"/>
              </a:rPr>
              <a:t>𝒚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6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𝟎,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23965" y="5742813"/>
            <a:ext cx="8845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28985" sz="1725" spc="187">
                <a:latin typeface="Trebuchet MS"/>
                <a:cs typeface="Trebuchet MS"/>
              </a:rPr>
              <a:t>′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254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10989" y="63140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61736" y="63140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99734" y="631405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359153" y="6603872"/>
            <a:ext cx="9956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8)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31400" sz="1725" spc="187">
                <a:latin typeface="Trebuchet MS"/>
                <a:cs typeface="Trebuchet MS"/>
              </a:rPr>
              <a:t>′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10">
                <a:latin typeface="Trebuchet MS"/>
                <a:cs typeface="Trebuchet MS"/>
              </a:rPr>
              <a:t> </a:t>
            </a:r>
            <a:r>
              <a:rPr dirty="0" sz="1600" spc="20">
                <a:latin typeface="Trebuchet MS"/>
                <a:cs typeface="Trebuchet MS"/>
              </a:rPr>
              <a:t>𝒚</a:t>
            </a:r>
            <a:r>
              <a:rPr dirty="0" baseline="-14492" sz="1725" spc="30">
                <a:latin typeface="Trebuchet MS"/>
                <a:cs typeface="Trebuchet MS"/>
              </a:rPr>
              <a:t>𝟐</a:t>
            </a:r>
            <a:r>
              <a:rPr dirty="0" sz="1600" spc="20">
                <a:latin typeface="Trebuchet MS"/>
                <a:cs typeface="Trebuchet MS"/>
              </a:rPr>
              <a:t>,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08150" y="6709029"/>
            <a:ext cx="106743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6469" algn="l"/>
              </a:tabLst>
            </a:pPr>
            <a:r>
              <a:rPr dirty="0" sz="1150" spc="225">
                <a:latin typeface="Trebuchet MS"/>
                <a:cs typeface="Trebuchet MS"/>
              </a:rPr>
              <a:t>𝟏</a:t>
            </a:r>
            <a:r>
              <a:rPr dirty="0" sz="1150" spc="225">
                <a:latin typeface="Trebuchet MS"/>
                <a:cs typeface="Trebuchet MS"/>
              </a:rPr>
              <a:t>	</a:t>
            </a:r>
            <a:r>
              <a:rPr dirty="0" sz="1150" spc="225">
                <a:latin typeface="Trebuchet MS"/>
                <a:cs typeface="Trebuchet MS"/>
              </a:rPr>
              <a:t>𝟐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42158" y="6523101"/>
            <a:ext cx="184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22569" sz="2400" spc="442">
                <a:latin typeface="Trebuchet MS"/>
                <a:cs typeface="Trebuchet MS"/>
              </a:rPr>
              <a:t>𝒚</a:t>
            </a:r>
            <a:r>
              <a:rPr dirty="0" sz="1150" spc="110">
                <a:latin typeface="Trebuchet MS"/>
                <a:cs typeface="Trebuchet MS"/>
              </a:rPr>
              <a:t>′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14954" y="6155817"/>
            <a:ext cx="4375785" cy="977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91895">
              <a:lnSpc>
                <a:spcPts val="1585"/>
              </a:lnSpc>
              <a:spcBef>
                <a:spcPts val="95"/>
              </a:spcBef>
            </a:pPr>
            <a:r>
              <a:rPr dirty="0" sz="1600" spc="-85" b="1">
                <a:latin typeface="Trebuchet MS"/>
                <a:cs typeface="Trebuchet MS"/>
              </a:rPr>
              <a:t>Ans:</a:t>
            </a:r>
            <a:r>
              <a:rPr dirty="0" sz="1600" spc="-110" b="1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 spc="-215">
                <a:latin typeface="Trebuchet MS"/>
                <a:cs typeface="Trebuchet MS"/>
              </a:rPr>
              <a:t> </a:t>
            </a:r>
            <a:r>
              <a:rPr dirty="0" baseline="45893" sz="1725" spc="165">
                <a:latin typeface="Trebuchet MS"/>
                <a:cs typeface="Trebuchet MS"/>
              </a:rPr>
              <a:t>𝟏</a:t>
            </a:r>
            <a:r>
              <a:rPr dirty="0" baseline="45893" sz="1725" spc="-135">
                <a:latin typeface="Trebuchet MS"/>
                <a:cs typeface="Trebuchet MS"/>
              </a:rPr>
              <a:t> </a:t>
            </a:r>
            <a:r>
              <a:rPr dirty="0" sz="1600" spc="70">
                <a:latin typeface="Trebuchet MS"/>
                <a:cs typeface="Trebuchet MS"/>
              </a:rPr>
              <a:t>𝒆</a:t>
            </a:r>
            <a:r>
              <a:rPr dirty="0" baseline="28985" sz="1725" spc="104">
                <a:latin typeface="Trebuchet MS"/>
                <a:cs typeface="Trebuchet MS"/>
              </a:rPr>
              <a:t>−𝒕</a:t>
            </a:r>
            <a:r>
              <a:rPr dirty="0" baseline="28985" sz="1725" spc="97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14">
                <a:latin typeface="Trebuchet MS"/>
                <a:cs typeface="Trebuchet MS"/>
              </a:rPr>
              <a:t> </a:t>
            </a:r>
            <a:r>
              <a:rPr dirty="0" baseline="45893" sz="1725" spc="165">
                <a:latin typeface="Trebuchet MS"/>
                <a:cs typeface="Trebuchet MS"/>
              </a:rPr>
              <a:t>𝟏</a:t>
            </a:r>
            <a:r>
              <a:rPr dirty="0" baseline="45893" sz="1725" spc="-135">
                <a:latin typeface="Trebuchet MS"/>
                <a:cs typeface="Trebuchet MS"/>
              </a:rPr>
              <a:t> </a:t>
            </a:r>
            <a:r>
              <a:rPr dirty="0" sz="1600" spc="75">
                <a:latin typeface="Trebuchet MS"/>
                <a:cs typeface="Trebuchet MS"/>
              </a:rPr>
              <a:t>𝒆</a:t>
            </a:r>
            <a:r>
              <a:rPr dirty="0" baseline="28985" sz="1725" spc="112">
                <a:latin typeface="Trebuchet MS"/>
                <a:cs typeface="Trebuchet MS"/>
              </a:rPr>
              <a:t>−𝟐𝒕</a:t>
            </a:r>
            <a:r>
              <a:rPr dirty="0" baseline="28985" sz="1725" spc="12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30">
                <a:latin typeface="Trebuchet MS"/>
                <a:cs typeface="Trebuchet MS"/>
              </a:rPr>
              <a:t> </a:t>
            </a:r>
            <a:r>
              <a:rPr dirty="0" baseline="45893" sz="1725" spc="165">
                <a:latin typeface="Trebuchet MS"/>
                <a:cs typeface="Trebuchet MS"/>
              </a:rPr>
              <a:t>𝟏</a:t>
            </a:r>
            <a:r>
              <a:rPr dirty="0" baseline="45893" sz="1725" spc="-120">
                <a:latin typeface="Trebuchet MS"/>
                <a:cs typeface="Trebuchet MS"/>
              </a:rPr>
              <a:t> </a:t>
            </a:r>
            <a:r>
              <a:rPr dirty="0" sz="1600" spc="-10">
                <a:latin typeface="Trebuchet MS"/>
                <a:cs typeface="Trebuchet MS"/>
              </a:rPr>
              <a:t>𝒆</a:t>
            </a:r>
            <a:r>
              <a:rPr dirty="0" baseline="28985" sz="1725" spc="-15">
                <a:latin typeface="Trebuchet MS"/>
                <a:cs typeface="Trebuchet MS"/>
              </a:rPr>
              <a:t>𝒕</a:t>
            </a:r>
            <a:endParaRPr baseline="28985" sz="1725">
              <a:latin typeface="Trebuchet MS"/>
              <a:cs typeface="Trebuchet MS"/>
            </a:endParaRPr>
          </a:p>
          <a:p>
            <a:pPr marL="1795780">
              <a:lnSpc>
                <a:spcPts val="1045"/>
              </a:lnSpc>
              <a:tabLst>
                <a:tab pos="2446655" algn="l"/>
                <a:tab pos="3184525" algn="l"/>
              </a:tabLst>
            </a:pPr>
            <a:r>
              <a:rPr dirty="0" sz="1150" spc="110">
                <a:latin typeface="Trebuchet MS"/>
                <a:cs typeface="Trebuchet MS"/>
              </a:rPr>
              <a:t>𝟐	𝟑	𝟔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  <a:tabLst>
                <a:tab pos="1777364" algn="l"/>
              </a:tabLst>
            </a:pPr>
            <a:r>
              <a:rPr dirty="0" sz="1600" spc="350">
                <a:latin typeface="Trebuchet MS"/>
                <a:cs typeface="Trebuchet MS"/>
              </a:rPr>
              <a:t>= </a:t>
            </a:r>
            <a:r>
              <a:rPr dirty="0" sz="1600" spc="160">
                <a:latin typeface="Trebuchet MS"/>
                <a:cs typeface="Trebuchet MS"/>
              </a:rPr>
              <a:t>𝒚</a:t>
            </a:r>
            <a:r>
              <a:rPr dirty="0" baseline="-14492" sz="1725" spc="240">
                <a:latin typeface="Trebuchet MS"/>
                <a:cs typeface="Trebuchet MS"/>
              </a:rPr>
              <a:t>𝟏</a:t>
            </a:r>
            <a:r>
              <a:rPr dirty="0" sz="1600" spc="160">
                <a:latin typeface="Trebuchet MS"/>
                <a:cs typeface="Trebuchet MS"/>
              </a:rPr>
              <a:t>𝒚</a:t>
            </a:r>
            <a:r>
              <a:rPr dirty="0" baseline="-14492" sz="1725" spc="240">
                <a:latin typeface="Trebuchet MS"/>
                <a:cs typeface="Trebuchet MS"/>
              </a:rPr>
              <a:t>𝟏</a:t>
            </a:r>
            <a:r>
              <a:rPr dirty="0" baseline="2415" sz="1725" spc="240">
                <a:latin typeface="Trebuchet MS"/>
                <a:cs typeface="Trebuchet MS"/>
              </a:rPr>
              <a:t> 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-135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𝟖,	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-19323" sz="1725" spc="187">
                <a:latin typeface="Trebuchet MS"/>
                <a:cs typeface="Trebuchet MS"/>
              </a:rPr>
              <a:t>𝟐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7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  <a:p>
            <a:pPr marL="1096010">
              <a:lnSpc>
                <a:spcPct val="100000"/>
              </a:lnSpc>
              <a:spcBef>
                <a:spcPts val="130"/>
              </a:spcBef>
            </a:pPr>
            <a:r>
              <a:rPr dirty="0" sz="1600" spc="-85" b="1">
                <a:latin typeface="Trebuchet MS"/>
                <a:cs typeface="Trebuchet MS"/>
              </a:rPr>
              <a:t>Ans: </a:t>
            </a:r>
            <a:r>
              <a:rPr dirty="0" sz="1600" spc="165">
                <a:latin typeface="Trebuchet MS"/>
                <a:cs typeface="Trebuchet MS"/>
              </a:rPr>
              <a:t>𝒚</a:t>
            </a:r>
            <a:r>
              <a:rPr dirty="0" baseline="-14492" sz="1725" spc="247">
                <a:latin typeface="Trebuchet MS"/>
                <a:cs typeface="Trebuchet MS"/>
              </a:rPr>
              <a:t>𝟏</a:t>
            </a:r>
            <a:r>
              <a:rPr dirty="0" baseline="2415" sz="1725" spc="247">
                <a:latin typeface="Trebuchet MS"/>
                <a:cs typeface="Trebuchet MS"/>
              </a:rPr>
              <a:t>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r>
              <a:rPr dirty="0" baseline="1736" sz="2400" spc="-20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 </a:t>
            </a:r>
            <a:r>
              <a:rPr dirty="0" sz="1600" spc="10">
                <a:latin typeface="Trebuchet MS"/>
                <a:cs typeface="Trebuchet MS"/>
              </a:rPr>
              <a:t>𝟖𝒄𝒐𝒔𝒉𝒕, </a:t>
            </a:r>
            <a:r>
              <a:rPr dirty="0" sz="1600" spc="160">
                <a:latin typeface="Trebuchet MS"/>
                <a:cs typeface="Trebuchet MS"/>
              </a:rPr>
              <a:t>𝒚</a:t>
            </a:r>
            <a:r>
              <a:rPr dirty="0" baseline="-14492" sz="1725" spc="240">
                <a:latin typeface="Trebuchet MS"/>
                <a:cs typeface="Trebuchet MS"/>
              </a:rPr>
              <a:t>𝟐</a:t>
            </a:r>
            <a:r>
              <a:rPr dirty="0" baseline="2415" sz="1725" spc="240">
                <a:latin typeface="Trebuchet MS"/>
                <a:cs typeface="Trebuchet MS"/>
              </a:rPr>
              <a:t>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r>
              <a:rPr dirty="0" baseline="1736" sz="2400" spc="-20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50">
                <a:latin typeface="Trebuchet MS"/>
                <a:cs typeface="Trebuchet MS"/>
              </a:rPr>
              <a:t> </a:t>
            </a:r>
            <a:r>
              <a:rPr dirty="0" sz="1600" spc="40">
                <a:latin typeface="Trebuchet MS"/>
                <a:cs typeface="Trebuchet MS"/>
              </a:rPr>
              <a:t>𝟖𝒔𝒊𝒏𝒉𝒕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59153" y="7131177"/>
            <a:ext cx="4373880" cy="821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375"/>
              </a:lnSpc>
              <a:spcBef>
                <a:spcPts val="95"/>
              </a:spcBef>
            </a:pPr>
            <a:r>
              <a:rPr dirty="0" sz="1600" spc="-114" b="1">
                <a:latin typeface="Trebuchet MS"/>
                <a:cs typeface="Trebuchet MS"/>
              </a:rPr>
              <a:t>9)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31400" sz="1725" spc="187">
                <a:latin typeface="Trebuchet MS"/>
                <a:cs typeface="Trebuchet MS"/>
              </a:rPr>
              <a:t>′ </a:t>
            </a:r>
            <a:r>
              <a:rPr dirty="0" sz="1600" spc="350">
                <a:latin typeface="Trebuchet MS"/>
                <a:cs typeface="Trebuchet MS"/>
              </a:rPr>
              <a:t>+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-14492" sz="1725" spc="187">
                <a:latin typeface="Trebuchet MS"/>
                <a:cs typeface="Trebuchet MS"/>
              </a:rPr>
              <a:t>𝟐 </a:t>
            </a:r>
            <a:r>
              <a:rPr dirty="0" sz="1600" spc="350">
                <a:latin typeface="Trebuchet MS"/>
                <a:cs typeface="Trebuchet MS"/>
              </a:rPr>
              <a:t>= </a:t>
            </a:r>
            <a:r>
              <a:rPr dirty="0" sz="1600" spc="70">
                <a:latin typeface="Trebuchet MS"/>
                <a:cs typeface="Trebuchet MS"/>
              </a:rPr>
              <a:t>𝟐𝒄𝒐𝒔</a:t>
            </a:r>
            <a:r>
              <a:rPr dirty="0" baseline="1736" sz="2400" spc="104">
                <a:latin typeface="Trebuchet MS"/>
                <a:cs typeface="Trebuchet MS"/>
              </a:rPr>
              <a:t> </a:t>
            </a:r>
            <a:r>
              <a:rPr dirty="0" sz="1600" spc="-135">
                <a:latin typeface="Trebuchet MS"/>
                <a:cs typeface="Trebuchet MS"/>
              </a:rPr>
              <a:t>𝒕</a:t>
            </a:r>
            <a:r>
              <a:rPr dirty="0" baseline="1736" sz="2400" spc="-202">
                <a:latin typeface="Trebuchet MS"/>
                <a:cs typeface="Trebuchet MS"/>
              </a:rPr>
              <a:t> </a:t>
            </a:r>
            <a:r>
              <a:rPr dirty="0" sz="1600" spc="-265">
                <a:latin typeface="Trebuchet MS"/>
                <a:cs typeface="Trebuchet MS"/>
              </a:rPr>
              <a:t>,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31400" sz="1725" spc="187">
                <a:latin typeface="Trebuchet MS"/>
                <a:cs typeface="Trebuchet MS"/>
              </a:rPr>
              <a:t>′ </a:t>
            </a:r>
            <a:r>
              <a:rPr dirty="0" sz="1600" spc="350">
                <a:latin typeface="Trebuchet MS"/>
                <a:cs typeface="Trebuchet MS"/>
              </a:rPr>
              <a:t>+ 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-14492" sz="1725" spc="187">
                <a:latin typeface="Trebuchet MS"/>
                <a:cs typeface="Trebuchet MS"/>
              </a:rPr>
              <a:t>𝟏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1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𝟎</a:t>
            </a:r>
            <a:endParaRPr sz="1600">
              <a:latin typeface="Trebuchet MS"/>
              <a:cs typeface="Trebuchet MS"/>
            </a:endParaRPr>
          </a:p>
          <a:p>
            <a:pPr marL="361315">
              <a:lnSpc>
                <a:spcPts val="835"/>
              </a:lnSpc>
              <a:tabLst>
                <a:tab pos="2120265" algn="l"/>
              </a:tabLst>
            </a:pPr>
            <a:r>
              <a:rPr dirty="0" sz="1150" spc="110">
                <a:latin typeface="Trebuchet MS"/>
                <a:cs typeface="Trebuchet MS"/>
              </a:rPr>
              <a:t>𝟏	𝟐</a:t>
            </a:r>
            <a:endParaRPr sz="1150">
              <a:latin typeface="Trebuchet MS"/>
              <a:cs typeface="Trebuchet MS"/>
            </a:endParaRPr>
          </a:p>
          <a:p>
            <a:pPr algn="ctr" marL="2069464">
              <a:lnSpc>
                <a:spcPct val="100000"/>
              </a:lnSpc>
              <a:spcBef>
                <a:spcPts val="80"/>
              </a:spcBef>
              <a:tabLst>
                <a:tab pos="3408045" algn="l"/>
              </a:tabLst>
            </a:pPr>
            <a:r>
              <a:rPr dirty="0" sz="1600" spc="165">
                <a:latin typeface="Trebuchet MS"/>
                <a:cs typeface="Trebuchet MS"/>
              </a:rPr>
              <a:t>𝒚</a:t>
            </a:r>
            <a:r>
              <a:rPr dirty="0" baseline="-14492" sz="1725" spc="247">
                <a:latin typeface="Trebuchet MS"/>
                <a:cs typeface="Trebuchet MS"/>
              </a:rPr>
              <a:t>𝟏</a:t>
            </a:r>
            <a:r>
              <a:rPr dirty="0" baseline="2415" sz="1725" spc="24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1155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5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𝟎,	</a:t>
            </a:r>
            <a:r>
              <a:rPr dirty="0" sz="1600" spc="125">
                <a:latin typeface="Trebuchet MS"/>
                <a:cs typeface="Trebuchet MS"/>
              </a:rPr>
              <a:t>𝒚</a:t>
            </a:r>
            <a:r>
              <a:rPr dirty="0" baseline="-19323" sz="1725" spc="187">
                <a:latin typeface="Trebuchet MS"/>
                <a:cs typeface="Trebuchet MS"/>
              </a:rPr>
              <a:t>𝟐</a:t>
            </a:r>
            <a:r>
              <a:rPr dirty="0" baseline="2415" sz="1725" spc="187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13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𝟏</a:t>
            </a:r>
            <a:endParaRPr sz="1600">
              <a:latin typeface="Trebuchet MS"/>
              <a:cs typeface="Trebuchet MS"/>
            </a:endParaRPr>
          </a:p>
          <a:p>
            <a:pPr algn="ctr" marL="2067560">
              <a:lnSpc>
                <a:spcPct val="100000"/>
              </a:lnSpc>
              <a:spcBef>
                <a:spcPts val="135"/>
              </a:spcBef>
            </a:pPr>
            <a:r>
              <a:rPr dirty="0" sz="1600" spc="-75" b="1">
                <a:latin typeface="Trebuchet MS"/>
                <a:cs typeface="Trebuchet MS"/>
              </a:rPr>
              <a:t>Ans</a:t>
            </a:r>
            <a:r>
              <a:rPr dirty="0" sz="1600" spc="-75" b="1" i="1">
                <a:latin typeface="Arial"/>
                <a:cs typeface="Arial"/>
              </a:rPr>
              <a:t>: </a:t>
            </a:r>
            <a:r>
              <a:rPr dirty="0" sz="1600" spc="65">
                <a:latin typeface="Trebuchet MS"/>
                <a:cs typeface="Trebuchet MS"/>
              </a:rPr>
              <a:t>𝒚</a:t>
            </a:r>
            <a:r>
              <a:rPr dirty="0" baseline="-14492" sz="1725" spc="97">
                <a:latin typeface="Trebuchet MS"/>
                <a:cs typeface="Trebuchet MS"/>
              </a:rPr>
              <a:t>𝟏</a:t>
            </a:r>
            <a:r>
              <a:rPr dirty="0" sz="1600" spc="65">
                <a:latin typeface="Trebuchet MS"/>
                <a:cs typeface="Trebuchet MS"/>
              </a:rPr>
              <a:t>(𝒕)</a:t>
            </a:r>
            <a:r>
              <a:rPr dirty="0" sz="1600" spc="-145">
                <a:latin typeface="Trebuchet MS"/>
                <a:cs typeface="Trebuchet MS"/>
              </a:rPr>
              <a:t> </a:t>
            </a:r>
            <a:r>
              <a:rPr dirty="0" sz="1600" spc="-114" b="1" i="1">
                <a:latin typeface="Arial"/>
                <a:cs typeface="Arial"/>
              </a:rPr>
              <a:t>=sint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82242" y="8166354"/>
            <a:ext cx="18097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25">
                <a:latin typeface="Trebuchet MS"/>
                <a:cs typeface="Trebuchet MS"/>
              </a:rPr>
              <a:t>𝒅</a:t>
            </a:r>
            <a:r>
              <a:rPr dirty="0" sz="1150" spc="-185">
                <a:latin typeface="Trebuchet MS"/>
                <a:cs typeface="Trebuchet MS"/>
              </a:rPr>
              <a:t>𝒕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684273" y="8166100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 h="0">
                <a:moveTo>
                  <a:pt x="0" y="0"/>
                </a:moveTo>
                <a:lnTo>
                  <a:pt x="17830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311910" y="8007857"/>
            <a:ext cx="43586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1554" algn="l"/>
              </a:tabLst>
            </a:pPr>
            <a:r>
              <a:rPr dirty="0" sz="1600" spc="-20" b="1">
                <a:latin typeface="Trebuchet MS"/>
                <a:cs typeface="Trebuchet MS"/>
              </a:rPr>
              <a:t>10)</a:t>
            </a:r>
            <a:r>
              <a:rPr dirty="0" sz="1600" spc="-65" b="1">
                <a:latin typeface="Trebuchet MS"/>
                <a:cs typeface="Trebuchet MS"/>
              </a:rPr>
              <a:t> </a:t>
            </a:r>
            <a:r>
              <a:rPr dirty="0" baseline="45893" sz="1725" spc="187">
                <a:latin typeface="Trebuchet MS"/>
                <a:cs typeface="Trebuchet MS"/>
              </a:rPr>
              <a:t>𝒅𝒙</a:t>
            </a:r>
            <a:r>
              <a:rPr dirty="0" baseline="45893" sz="1725" spc="15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40">
                <a:latin typeface="Trebuchet MS"/>
                <a:cs typeface="Trebuchet MS"/>
              </a:rPr>
              <a:t> </a:t>
            </a:r>
            <a:r>
              <a:rPr dirty="0" sz="1600" spc="135">
                <a:latin typeface="Trebuchet MS"/>
                <a:cs typeface="Trebuchet MS"/>
              </a:rPr>
              <a:t>𝟓𝒙</a:t>
            </a:r>
            <a:r>
              <a:rPr dirty="0" sz="1600" spc="-13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+</a:t>
            </a:r>
            <a:r>
              <a:rPr dirty="0" sz="1600" spc="-11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𝟑𝒚	</a:t>
            </a:r>
            <a:r>
              <a:rPr dirty="0" sz="1600" spc="120">
                <a:latin typeface="Trebuchet MS"/>
                <a:cs typeface="Trebuchet MS"/>
              </a:rPr>
              <a:t>𝒙</a:t>
            </a:r>
            <a:r>
              <a:rPr dirty="0" baseline="1736" sz="2400" spc="179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29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𝟒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16251" y="8591498"/>
            <a:ext cx="2406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440">
                <a:latin typeface="Trebuchet MS"/>
                <a:cs typeface="Trebuchet MS"/>
              </a:rPr>
              <a:t>𝒅</a:t>
            </a:r>
            <a:r>
              <a:rPr dirty="0" sz="1600" spc="-265">
                <a:latin typeface="Trebuchet MS"/>
                <a:cs typeface="Trebuchet MS"/>
              </a:rPr>
              <a:t>𝒕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12186" y="8612631"/>
            <a:ext cx="251460" cy="0"/>
          </a:xfrm>
          <a:custGeom>
            <a:avLst/>
            <a:gdLst/>
            <a:ahLst/>
            <a:cxnLst/>
            <a:rect l="l" t="t" r="r" b="b"/>
            <a:pathLst>
              <a:path w="251460" h="0">
                <a:moveTo>
                  <a:pt x="0" y="0"/>
                </a:moveTo>
                <a:lnTo>
                  <a:pt x="251460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499486" y="8454390"/>
            <a:ext cx="1530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1666" sz="2400" spc="277">
                <a:latin typeface="Trebuchet MS"/>
                <a:cs typeface="Trebuchet MS"/>
              </a:rPr>
              <a:t>𝒅𝒚</a:t>
            </a:r>
            <a:r>
              <a:rPr dirty="0" baseline="41666" sz="2400" spc="-6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6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𝒚</a:t>
            </a:r>
            <a:r>
              <a:rPr dirty="0" sz="1600" spc="-13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−</a:t>
            </a:r>
            <a:r>
              <a:rPr dirty="0" sz="1600" spc="-140">
                <a:latin typeface="Trebuchet MS"/>
                <a:cs typeface="Trebuchet MS"/>
              </a:rPr>
              <a:t> </a:t>
            </a:r>
            <a:r>
              <a:rPr dirty="0" sz="1600" spc="120">
                <a:latin typeface="Trebuchet MS"/>
                <a:cs typeface="Trebuchet MS"/>
              </a:rPr>
              <a:t>𝒙</a:t>
            </a:r>
            <a:r>
              <a:rPr dirty="0" sz="1600" spc="-50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55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𝟑𝒚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40729" y="8454390"/>
            <a:ext cx="822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40">
                <a:latin typeface="Trebuchet MS"/>
                <a:cs typeface="Trebuchet MS"/>
              </a:rPr>
              <a:t>𝒚</a:t>
            </a:r>
            <a:r>
              <a:rPr dirty="0" baseline="1736" sz="2400" spc="209">
                <a:latin typeface="Trebuchet MS"/>
                <a:cs typeface="Trebuchet MS"/>
              </a:rPr>
              <a:t> </a:t>
            </a:r>
            <a:r>
              <a:rPr dirty="0" sz="1600" spc="155">
                <a:latin typeface="Trebuchet MS"/>
                <a:cs typeface="Trebuchet MS"/>
              </a:rPr>
              <a:t>𝟎</a:t>
            </a:r>
            <a:r>
              <a:rPr dirty="0" baseline="1736" sz="2400" spc="232">
                <a:latin typeface="Trebuchet MS"/>
                <a:cs typeface="Trebuchet MS"/>
              </a:rPr>
              <a:t> </a:t>
            </a:r>
            <a:r>
              <a:rPr dirty="0" sz="1600" spc="350">
                <a:latin typeface="Trebuchet MS"/>
                <a:cs typeface="Trebuchet MS"/>
              </a:rPr>
              <a:t>=</a:t>
            </a:r>
            <a:r>
              <a:rPr dirty="0" sz="1600" spc="-250">
                <a:latin typeface="Trebuchet MS"/>
                <a:cs typeface="Trebuchet MS"/>
              </a:rPr>
              <a:t> </a:t>
            </a:r>
            <a:r>
              <a:rPr dirty="0" sz="1600" spc="150">
                <a:latin typeface="Trebuchet MS"/>
                <a:cs typeface="Trebuchet MS"/>
              </a:rPr>
              <a:t>𝟖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2019-06-14T09:29:30Z</dcterms:created>
  <dcterms:modified xsi:type="dcterms:W3CDTF">2019-06-14T09:29:30Z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2009-10-23T00:00:00Z</vt:filetime>
  </property>
  <property fmtid="{D5CDD505-2E9C-101B-9397-08002B2CF9AE}" pid="3" name="LastSaved">
    <vt:filetime>2019-06-14T00:00:00Z</vt:filetime>
  </property>
</Properties>
</file>