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68908" y="541020"/>
            <a:ext cx="1205484" cy="975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038088" y="574548"/>
            <a:ext cx="66040" cy="41275"/>
          </a:xfrm>
          <a:custGeom>
            <a:avLst/>
            <a:gdLst/>
            <a:ahLst/>
            <a:cxnLst/>
            <a:rect l="l" t="t" r="r" b="b"/>
            <a:pathLst>
              <a:path w="66039" h="41275">
                <a:moveTo>
                  <a:pt x="59436" y="10668"/>
                </a:moveTo>
                <a:lnTo>
                  <a:pt x="48767" y="10668"/>
                </a:lnTo>
                <a:lnTo>
                  <a:pt x="53339" y="15239"/>
                </a:lnTo>
                <a:lnTo>
                  <a:pt x="53339" y="18287"/>
                </a:lnTo>
                <a:lnTo>
                  <a:pt x="54863" y="21335"/>
                </a:lnTo>
                <a:lnTo>
                  <a:pt x="56387" y="22859"/>
                </a:lnTo>
                <a:lnTo>
                  <a:pt x="56387" y="27431"/>
                </a:lnTo>
                <a:lnTo>
                  <a:pt x="0" y="27431"/>
                </a:lnTo>
                <a:lnTo>
                  <a:pt x="0" y="41148"/>
                </a:lnTo>
                <a:lnTo>
                  <a:pt x="16763" y="41148"/>
                </a:lnTo>
                <a:lnTo>
                  <a:pt x="21336" y="39624"/>
                </a:lnTo>
                <a:lnTo>
                  <a:pt x="24384" y="39624"/>
                </a:lnTo>
                <a:lnTo>
                  <a:pt x="27432" y="38100"/>
                </a:lnTo>
                <a:lnTo>
                  <a:pt x="33527" y="32003"/>
                </a:lnTo>
                <a:lnTo>
                  <a:pt x="65532" y="32003"/>
                </a:lnTo>
                <a:lnTo>
                  <a:pt x="65532" y="24383"/>
                </a:lnTo>
                <a:lnTo>
                  <a:pt x="64008" y="19811"/>
                </a:lnTo>
                <a:lnTo>
                  <a:pt x="59436" y="10668"/>
                </a:lnTo>
                <a:close/>
              </a:path>
              <a:path w="66039" h="41275">
                <a:moveTo>
                  <a:pt x="65532" y="32003"/>
                </a:moveTo>
                <a:lnTo>
                  <a:pt x="33527" y="32003"/>
                </a:lnTo>
                <a:lnTo>
                  <a:pt x="36575" y="35051"/>
                </a:lnTo>
                <a:lnTo>
                  <a:pt x="54863" y="41148"/>
                </a:lnTo>
                <a:lnTo>
                  <a:pt x="65532" y="41148"/>
                </a:lnTo>
                <a:lnTo>
                  <a:pt x="65532" y="32003"/>
                </a:lnTo>
                <a:close/>
              </a:path>
              <a:path w="66039" h="41275">
                <a:moveTo>
                  <a:pt x="53339" y="0"/>
                </a:moveTo>
                <a:lnTo>
                  <a:pt x="50291" y="1524"/>
                </a:lnTo>
                <a:lnTo>
                  <a:pt x="45720" y="3048"/>
                </a:lnTo>
                <a:lnTo>
                  <a:pt x="42672" y="6096"/>
                </a:lnTo>
                <a:lnTo>
                  <a:pt x="33527" y="12191"/>
                </a:lnTo>
                <a:lnTo>
                  <a:pt x="30479" y="16763"/>
                </a:lnTo>
                <a:lnTo>
                  <a:pt x="28956" y="19811"/>
                </a:lnTo>
                <a:lnTo>
                  <a:pt x="25908" y="22859"/>
                </a:lnTo>
                <a:lnTo>
                  <a:pt x="22860" y="24383"/>
                </a:lnTo>
                <a:lnTo>
                  <a:pt x="19812" y="27431"/>
                </a:lnTo>
                <a:lnTo>
                  <a:pt x="53339" y="27431"/>
                </a:lnTo>
                <a:lnTo>
                  <a:pt x="41148" y="21335"/>
                </a:lnTo>
                <a:lnTo>
                  <a:pt x="39624" y="19811"/>
                </a:lnTo>
                <a:lnTo>
                  <a:pt x="41148" y="16763"/>
                </a:lnTo>
                <a:lnTo>
                  <a:pt x="42672" y="15239"/>
                </a:lnTo>
                <a:lnTo>
                  <a:pt x="42672" y="13715"/>
                </a:lnTo>
                <a:lnTo>
                  <a:pt x="44196" y="12191"/>
                </a:lnTo>
                <a:lnTo>
                  <a:pt x="47244" y="10668"/>
                </a:lnTo>
                <a:lnTo>
                  <a:pt x="59436" y="10668"/>
                </a:lnTo>
                <a:lnTo>
                  <a:pt x="56387" y="6096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148071" y="519684"/>
            <a:ext cx="213360" cy="960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404103" y="524256"/>
            <a:ext cx="269748" cy="1264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5798820" y="574548"/>
            <a:ext cx="119380" cy="73660"/>
          </a:xfrm>
          <a:custGeom>
            <a:avLst/>
            <a:gdLst/>
            <a:ahLst/>
            <a:cxnLst/>
            <a:rect l="l" t="t" r="r" b="b"/>
            <a:pathLst>
              <a:path w="119379" h="73659">
                <a:moveTo>
                  <a:pt x="12191" y="12191"/>
                </a:moveTo>
                <a:lnTo>
                  <a:pt x="9143" y="18287"/>
                </a:lnTo>
                <a:lnTo>
                  <a:pt x="7619" y="22859"/>
                </a:lnTo>
                <a:lnTo>
                  <a:pt x="6095" y="24383"/>
                </a:lnTo>
                <a:lnTo>
                  <a:pt x="1524" y="38100"/>
                </a:lnTo>
                <a:lnTo>
                  <a:pt x="1524" y="42672"/>
                </a:lnTo>
                <a:lnTo>
                  <a:pt x="0" y="47244"/>
                </a:lnTo>
                <a:lnTo>
                  <a:pt x="0" y="59435"/>
                </a:lnTo>
                <a:lnTo>
                  <a:pt x="3047" y="64007"/>
                </a:lnTo>
                <a:lnTo>
                  <a:pt x="9143" y="68579"/>
                </a:lnTo>
                <a:lnTo>
                  <a:pt x="13715" y="71627"/>
                </a:lnTo>
                <a:lnTo>
                  <a:pt x="21335" y="73151"/>
                </a:lnTo>
                <a:lnTo>
                  <a:pt x="32003" y="73151"/>
                </a:lnTo>
                <a:lnTo>
                  <a:pt x="66039" y="60959"/>
                </a:lnTo>
                <a:lnTo>
                  <a:pt x="22859" y="60959"/>
                </a:lnTo>
                <a:lnTo>
                  <a:pt x="16763" y="59435"/>
                </a:lnTo>
                <a:lnTo>
                  <a:pt x="12191" y="56387"/>
                </a:lnTo>
                <a:lnTo>
                  <a:pt x="9143" y="53339"/>
                </a:lnTo>
                <a:lnTo>
                  <a:pt x="6095" y="48768"/>
                </a:lnTo>
                <a:lnTo>
                  <a:pt x="6095" y="38100"/>
                </a:lnTo>
                <a:lnTo>
                  <a:pt x="7619" y="35051"/>
                </a:lnTo>
                <a:lnTo>
                  <a:pt x="7619" y="30479"/>
                </a:lnTo>
                <a:lnTo>
                  <a:pt x="9143" y="27431"/>
                </a:lnTo>
                <a:lnTo>
                  <a:pt x="10667" y="21335"/>
                </a:lnTo>
                <a:lnTo>
                  <a:pt x="15239" y="13715"/>
                </a:lnTo>
                <a:lnTo>
                  <a:pt x="12191" y="12191"/>
                </a:lnTo>
                <a:close/>
              </a:path>
              <a:path w="119379" h="73659">
                <a:moveTo>
                  <a:pt x="67055" y="0"/>
                </a:moveTo>
                <a:lnTo>
                  <a:pt x="60959" y="15239"/>
                </a:lnTo>
                <a:lnTo>
                  <a:pt x="62483" y="18287"/>
                </a:lnTo>
                <a:lnTo>
                  <a:pt x="65531" y="21335"/>
                </a:lnTo>
                <a:lnTo>
                  <a:pt x="67055" y="24383"/>
                </a:lnTo>
                <a:lnTo>
                  <a:pt x="70103" y="33527"/>
                </a:lnTo>
                <a:lnTo>
                  <a:pt x="70103" y="45720"/>
                </a:lnTo>
                <a:lnTo>
                  <a:pt x="64007" y="51815"/>
                </a:lnTo>
                <a:lnTo>
                  <a:pt x="48767" y="59435"/>
                </a:lnTo>
                <a:lnTo>
                  <a:pt x="39624" y="60959"/>
                </a:lnTo>
                <a:lnTo>
                  <a:pt x="66039" y="60959"/>
                </a:lnTo>
                <a:lnTo>
                  <a:pt x="73151" y="50291"/>
                </a:lnTo>
                <a:lnTo>
                  <a:pt x="73151" y="41148"/>
                </a:lnTo>
                <a:lnTo>
                  <a:pt x="89915" y="41148"/>
                </a:lnTo>
                <a:lnTo>
                  <a:pt x="92963" y="39624"/>
                </a:lnTo>
                <a:lnTo>
                  <a:pt x="94487" y="39624"/>
                </a:lnTo>
                <a:lnTo>
                  <a:pt x="96012" y="38100"/>
                </a:lnTo>
                <a:lnTo>
                  <a:pt x="99059" y="36575"/>
                </a:lnTo>
                <a:lnTo>
                  <a:pt x="118871" y="36575"/>
                </a:lnTo>
                <a:lnTo>
                  <a:pt x="118871" y="27431"/>
                </a:lnTo>
                <a:lnTo>
                  <a:pt x="73151" y="27431"/>
                </a:lnTo>
                <a:lnTo>
                  <a:pt x="73151" y="15239"/>
                </a:lnTo>
                <a:lnTo>
                  <a:pt x="71627" y="10668"/>
                </a:lnTo>
                <a:lnTo>
                  <a:pt x="71627" y="7620"/>
                </a:lnTo>
                <a:lnTo>
                  <a:pt x="68579" y="3048"/>
                </a:lnTo>
                <a:lnTo>
                  <a:pt x="67055" y="0"/>
                </a:lnTo>
                <a:close/>
              </a:path>
              <a:path w="119379" h="73659">
                <a:moveTo>
                  <a:pt x="118871" y="36575"/>
                </a:moveTo>
                <a:lnTo>
                  <a:pt x="99059" y="36575"/>
                </a:lnTo>
                <a:lnTo>
                  <a:pt x="100583" y="38100"/>
                </a:lnTo>
                <a:lnTo>
                  <a:pt x="103631" y="39624"/>
                </a:lnTo>
                <a:lnTo>
                  <a:pt x="105155" y="39624"/>
                </a:lnTo>
                <a:lnTo>
                  <a:pt x="108203" y="41148"/>
                </a:lnTo>
                <a:lnTo>
                  <a:pt x="118871" y="41148"/>
                </a:lnTo>
                <a:lnTo>
                  <a:pt x="118871" y="36575"/>
                </a:lnTo>
                <a:close/>
              </a:path>
              <a:path w="119379" h="73659">
                <a:moveTo>
                  <a:pt x="97535" y="6096"/>
                </a:moveTo>
                <a:lnTo>
                  <a:pt x="94487" y="10668"/>
                </a:lnTo>
                <a:lnTo>
                  <a:pt x="94487" y="15239"/>
                </a:lnTo>
                <a:lnTo>
                  <a:pt x="96012" y="16763"/>
                </a:lnTo>
                <a:lnTo>
                  <a:pt x="96012" y="22859"/>
                </a:lnTo>
                <a:lnTo>
                  <a:pt x="91439" y="27431"/>
                </a:lnTo>
                <a:lnTo>
                  <a:pt x="105155" y="27431"/>
                </a:lnTo>
                <a:lnTo>
                  <a:pt x="100583" y="22859"/>
                </a:lnTo>
                <a:lnTo>
                  <a:pt x="99059" y="18287"/>
                </a:lnTo>
                <a:lnTo>
                  <a:pt x="99059" y="13715"/>
                </a:lnTo>
                <a:lnTo>
                  <a:pt x="97535" y="6096"/>
                </a:lnTo>
                <a:close/>
              </a:path>
              <a:path w="119379" h="73659">
                <a:moveTo>
                  <a:pt x="112775" y="1524"/>
                </a:moveTo>
                <a:lnTo>
                  <a:pt x="108203" y="10668"/>
                </a:lnTo>
                <a:lnTo>
                  <a:pt x="111251" y="13715"/>
                </a:lnTo>
                <a:lnTo>
                  <a:pt x="112775" y="16763"/>
                </a:lnTo>
                <a:lnTo>
                  <a:pt x="114300" y="18287"/>
                </a:lnTo>
                <a:lnTo>
                  <a:pt x="114300" y="27431"/>
                </a:lnTo>
                <a:lnTo>
                  <a:pt x="118871" y="27431"/>
                </a:lnTo>
                <a:lnTo>
                  <a:pt x="118871" y="12191"/>
                </a:lnTo>
                <a:lnTo>
                  <a:pt x="117347" y="9144"/>
                </a:lnTo>
                <a:lnTo>
                  <a:pt x="117347" y="7620"/>
                </a:lnTo>
                <a:lnTo>
                  <a:pt x="115824" y="6096"/>
                </a:lnTo>
                <a:lnTo>
                  <a:pt x="112775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5923788" y="571500"/>
            <a:ext cx="68580" cy="79375"/>
          </a:xfrm>
          <a:custGeom>
            <a:avLst/>
            <a:gdLst/>
            <a:ahLst/>
            <a:cxnLst/>
            <a:rect l="l" t="t" r="r" b="b"/>
            <a:pathLst>
              <a:path w="68579" h="79375">
                <a:moveTo>
                  <a:pt x="0" y="67055"/>
                </a:moveTo>
                <a:lnTo>
                  <a:pt x="0" y="70103"/>
                </a:lnTo>
                <a:lnTo>
                  <a:pt x="9144" y="74675"/>
                </a:lnTo>
                <a:lnTo>
                  <a:pt x="18287" y="77724"/>
                </a:lnTo>
                <a:lnTo>
                  <a:pt x="21336" y="77724"/>
                </a:lnTo>
                <a:lnTo>
                  <a:pt x="24384" y="79248"/>
                </a:lnTo>
                <a:lnTo>
                  <a:pt x="35051" y="79248"/>
                </a:lnTo>
                <a:lnTo>
                  <a:pt x="39624" y="77724"/>
                </a:lnTo>
                <a:lnTo>
                  <a:pt x="45720" y="74675"/>
                </a:lnTo>
                <a:lnTo>
                  <a:pt x="51815" y="70103"/>
                </a:lnTo>
                <a:lnTo>
                  <a:pt x="10667" y="70103"/>
                </a:lnTo>
                <a:lnTo>
                  <a:pt x="7620" y="68579"/>
                </a:lnTo>
                <a:lnTo>
                  <a:pt x="3048" y="68579"/>
                </a:lnTo>
                <a:lnTo>
                  <a:pt x="0" y="67055"/>
                </a:lnTo>
                <a:close/>
              </a:path>
              <a:path w="68579" h="79375">
                <a:moveTo>
                  <a:pt x="56387" y="0"/>
                </a:moveTo>
                <a:lnTo>
                  <a:pt x="51815" y="12192"/>
                </a:lnTo>
                <a:lnTo>
                  <a:pt x="54863" y="15239"/>
                </a:lnTo>
                <a:lnTo>
                  <a:pt x="57912" y="19811"/>
                </a:lnTo>
                <a:lnTo>
                  <a:pt x="59436" y="22859"/>
                </a:lnTo>
                <a:lnTo>
                  <a:pt x="62484" y="32003"/>
                </a:lnTo>
                <a:lnTo>
                  <a:pt x="62484" y="39624"/>
                </a:lnTo>
                <a:lnTo>
                  <a:pt x="60960" y="44196"/>
                </a:lnTo>
                <a:lnTo>
                  <a:pt x="51815" y="56387"/>
                </a:lnTo>
                <a:lnTo>
                  <a:pt x="45720" y="60959"/>
                </a:lnTo>
                <a:lnTo>
                  <a:pt x="39624" y="64007"/>
                </a:lnTo>
                <a:lnTo>
                  <a:pt x="33527" y="68579"/>
                </a:lnTo>
                <a:lnTo>
                  <a:pt x="25908" y="70103"/>
                </a:lnTo>
                <a:lnTo>
                  <a:pt x="51815" y="70103"/>
                </a:lnTo>
                <a:lnTo>
                  <a:pt x="60960" y="60959"/>
                </a:lnTo>
                <a:lnTo>
                  <a:pt x="65532" y="54863"/>
                </a:lnTo>
                <a:lnTo>
                  <a:pt x="68579" y="48768"/>
                </a:lnTo>
                <a:lnTo>
                  <a:pt x="68579" y="21335"/>
                </a:lnTo>
                <a:lnTo>
                  <a:pt x="67056" y="16763"/>
                </a:lnTo>
                <a:lnTo>
                  <a:pt x="64008" y="12192"/>
                </a:lnTo>
                <a:lnTo>
                  <a:pt x="62484" y="7620"/>
                </a:lnTo>
                <a:lnTo>
                  <a:pt x="59436" y="4572"/>
                </a:lnTo>
                <a:lnTo>
                  <a:pt x="56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5998464" y="553212"/>
            <a:ext cx="44450" cy="62865"/>
          </a:xfrm>
          <a:custGeom>
            <a:avLst/>
            <a:gdLst/>
            <a:ahLst/>
            <a:cxnLst/>
            <a:rect l="l" t="t" r="r" b="b"/>
            <a:pathLst>
              <a:path w="44450" h="62865">
                <a:moveTo>
                  <a:pt x="3048" y="44196"/>
                </a:moveTo>
                <a:lnTo>
                  <a:pt x="1524" y="44196"/>
                </a:lnTo>
                <a:lnTo>
                  <a:pt x="1524" y="48768"/>
                </a:lnTo>
                <a:lnTo>
                  <a:pt x="0" y="50292"/>
                </a:lnTo>
                <a:lnTo>
                  <a:pt x="0" y="56388"/>
                </a:lnTo>
                <a:lnTo>
                  <a:pt x="1524" y="57912"/>
                </a:lnTo>
                <a:lnTo>
                  <a:pt x="4572" y="59436"/>
                </a:lnTo>
                <a:lnTo>
                  <a:pt x="6096" y="60960"/>
                </a:lnTo>
                <a:lnTo>
                  <a:pt x="9144" y="62484"/>
                </a:lnTo>
                <a:lnTo>
                  <a:pt x="44196" y="62484"/>
                </a:lnTo>
                <a:lnTo>
                  <a:pt x="44196" y="48768"/>
                </a:lnTo>
                <a:lnTo>
                  <a:pt x="6096" y="48768"/>
                </a:lnTo>
                <a:lnTo>
                  <a:pt x="4572" y="47244"/>
                </a:lnTo>
                <a:lnTo>
                  <a:pt x="4572" y="45720"/>
                </a:lnTo>
                <a:lnTo>
                  <a:pt x="3048" y="44196"/>
                </a:lnTo>
                <a:close/>
              </a:path>
              <a:path w="44450" h="62865">
                <a:moveTo>
                  <a:pt x="22860" y="0"/>
                </a:moveTo>
                <a:lnTo>
                  <a:pt x="21336" y="15240"/>
                </a:lnTo>
                <a:lnTo>
                  <a:pt x="28956" y="16764"/>
                </a:lnTo>
                <a:lnTo>
                  <a:pt x="33527" y="21336"/>
                </a:lnTo>
                <a:lnTo>
                  <a:pt x="39624" y="33527"/>
                </a:lnTo>
                <a:lnTo>
                  <a:pt x="39624" y="48768"/>
                </a:lnTo>
                <a:lnTo>
                  <a:pt x="44196" y="48768"/>
                </a:lnTo>
                <a:lnTo>
                  <a:pt x="32956" y="8191"/>
                </a:lnTo>
                <a:lnTo>
                  <a:pt x="28265" y="373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168908" y="704088"/>
            <a:ext cx="781811" cy="990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2" Type="http://schemas.openxmlformats.org/officeDocument/2006/relationships/image" Target="../media/image15.png"/><Relationship Id="rId13" Type="http://schemas.openxmlformats.org/officeDocument/2006/relationships/image" Target="../media/image16.png"/><Relationship Id="rId14" Type="http://schemas.openxmlformats.org/officeDocument/2006/relationships/image" Target="../media/image17.png"/><Relationship Id="rId15" Type="http://schemas.openxmlformats.org/officeDocument/2006/relationships/image" Target="../media/image18.png"/><Relationship Id="rId16" Type="http://schemas.openxmlformats.org/officeDocument/2006/relationships/image" Target="../media/image19.png"/><Relationship Id="rId17" Type="http://schemas.openxmlformats.org/officeDocument/2006/relationships/image" Target="../media/image20.png"/><Relationship Id="rId18" Type="http://schemas.openxmlformats.org/officeDocument/2006/relationships/image" Target="../media/image21.png"/><Relationship Id="rId19" Type="http://schemas.openxmlformats.org/officeDocument/2006/relationships/image" Target="../media/image22.png"/><Relationship Id="rId20" Type="http://schemas.openxmlformats.org/officeDocument/2006/relationships/image" Target="../media/image23.png"/><Relationship Id="rId21" Type="http://schemas.openxmlformats.org/officeDocument/2006/relationships/image" Target="../media/image24.png"/><Relationship Id="rId22" Type="http://schemas.openxmlformats.org/officeDocument/2006/relationships/image" Target="../media/image25.png"/><Relationship Id="rId23" Type="http://schemas.openxmlformats.org/officeDocument/2006/relationships/image" Target="../media/image26.png"/><Relationship Id="rId24" Type="http://schemas.openxmlformats.org/officeDocument/2006/relationships/image" Target="../media/image27.png"/><Relationship Id="rId25" Type="http://schemas.openxmlformats.org/officeDocument/2006/relationships/image" Target="../media/image28.png"/><Relationship Id="rId26" Type="http://schemas.openxmlformats.org/officeDocument/2006/relationships/image" Target="../media/image29.png"/><Relationship Id="rId27" Type="http://schemas.openxmlformats.org/officeDocument/2006/relationships/image" Target="../media/image30.png"/><Relationship Id="rId28" Type="http://schemas.openxmlformats.org/officeDocument/2006/relationships/image" Target="../media/image31.png"/><Relationship Id="rId29" Type="http://schemas.openxmlformats.org/officeDocument/2006/relationships/image" Target="../media/image32.png"/><Relationship Id="rId30" Type="http://schemas.openxmlformats.org/officeDocument/2006/relationships/image" Target="../media/image33.png"/><Relationship Id="rId31" Type="http://schemas.openxmlformats.org/officeDocument/2006/relationships/image" Target="../media/image34.png"/><Relationship Id="rId32" Type="http://schemas.openxmlformats.org/officeDocument/2006/relationships/image" Target="../media/image35.png"/><Relationship Id="rId33" Type="http://schemas.openxmlformats.org/officeDocument/2006/relationships/image" Target="../media/image36.png"/><Relationship Id="rId34" Type="http://schemas.openxmlformats.org/officeDocument/2006/relationships/image" Target="../media/image37.png"/><Relationship Id="rId35" Type="http://schemas.openxmlformats.org/officeDocument/2006/relationships/image" Target="../media/image38.png"/><Relationship Id="rId36" Type="http://schemas.openxmlformats.org/officeDocument/2006/relationships/image" Target="../media/image39.png"/><Relationship Id="rId37" Type="http://schemas.openxmlformats.org/officeDocument/2006/relationships/image" Target="../media/image40.png"/><Relationship Id="rId38" Type="http://schemas.openxmlformats.org/officeDocument/2006/relationships/image" Target="../media/image41.png"/><Relationship Id="rId39" Type="http://schemas.openxmlformats.org/officeDocument/2006/relationships/image" Target="../media/image42.png"/><Relationship Id="rId40" Type="http://schemas.openxmlformats.org/officeDocument/2006/relationships/image" Target="../media/image43.png"/><Relationship Id="rId41" Type="http://schemas.openxmlformats.org/officeDocument/2006/relationships/image" Target="../media/image44.png"/><Relationship Id="rId42" Type="http://schemas.openxmlformats.org/officeDocument/2006/relationships/image" Target="../media/image45.png"/><Relationship Id="rId43" Type="http://schemas.openxmlformats.org/officeDocument/2006/relationships/image" Target="../media/image46.png"/><Relationship Id="rId44" Type="http://schemas.openxmlformats.org/officeDocument/2006/relationships/image" Target="../media/image47.png"/><Relationship Id="rId45" Type="http://schemas.openxmlformats.org/officeDocument/2006/relationships/image" Target="../media/image48.png"/><Relationship Id="rId46" Type="http://schemas.openxmlformats.org/officeDocument/2006/relationships/image" Target="../media/image49.png"/><Relationship Id="rId47" Type="http://schemas.openxmlformats.org/officeDocument/2006/relationships/image" Target="../media/image50.png"/><Relationship Id="rId48" Type="http://schemas.openxmlformats.org/officeDocument/2006/relationships/image" Target="../media/image51.png"/><Relationship Id="rId49" Type="http://schemas.openxmlformats.org/officeDocument/2006/relationships/image" Target="../media/image52.png"/><Relationship Id="rId50" Type="http://schemas.openxmlformats.org/officeDocument/2006/relationships/image" Target="../media/image53.png"/><Relationship Id="rId51" Type="http://schemas.openxmlformats.org/officeDocument/2006/relationships/image" Target="../media/image54.png"/><Relationship Id="rId52" Type="http://schemas.openxmlformats.org/officeDocument/2006/relationships/image" Target="../media/image55.png"/><Relationship Id="rId53" Type="http://schemas.openxmlformats.org/officeDocument/2006/relationships/image" Target="../media/image56.png"/><Relationship Id="rId54" Type="http://schemas.openxmlformats.org/officeDocument/2006/relationships/image" Target="../media/image57.png"/><Relationship Id="rId55" Type="http://schemas.openxmlformats.org/officeDocument/2006/relationships/image" Target="../media/image58.png"/><Relationship Id="rId56" Type="http://schemas.openxmlformats.org/officeDocument/2006/relationships/image" Target="../media/image59.png"/><Relationship Id="rId57" Type="http://schemas.openxmlformats.org/officeDocument/2006/relationships/image" Target="../media/image60.png"/><Relationship Id="rId58" Type="http://schemas.openxmlformats.org/officeDocument/2006/relationships/image" Target="../media/image61.png"/><Relationship Id="rId59" Type="http://schemas.openxmlformats.org/officeDocument/2006/relationships/image" Target="../media/image62.png"/><Relationship Id="rId60" Type="http://schemas.openxmlformats.org/officeDocument/2006/relationships/image" Target="../media/image63.png"/><Relationship Id="rId61" Type="http://schemas.openxmlformats.org/officeDocument/2006/relationships/image" Target="../media/image64.png"/><Relationship Id="rId62" Type="http://schemas.openxmlformats.org/officeDocument/2006/relationships/image" Target="../media/image65.png"/><Relationship Id="rId63" Type="http://schemas.openxmlformats.org/officeDocument/2006/relationships/image" Target="../media/image66.png"/><Relationship Id="rId64" Type="http://schemas.openxmlformats.org/officeDocument/2006/relationships/image" Target="../media/image6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Relationship Id="rId5" Type="http://schemas.openxmlformats.org/officeDocument/2006/relationships/image" Target="../media/image71.png"/><Relationship Id="rId6" Type="http://schemas.openxmlformats.org/officeDocument/2006/relationships/image" Target="../media/image72.png"/><Relationship Id="rId7" Type="http://schemas.openxmlformats.org/officeDocument/2006/relationships/image" Target="../media/image73.png"/><Relationship Id="rId8" Type="http://schemas.openxmlformats.org/officeDocument/2006/relationships/image" Target="../media/image74.png"/><Relationship Id="rId9" Type="http://schemas.openxmlformats.org/officeDocument/2006/relationships/image" Target="../media/image75.png"/><Relationship Id="rId10" Type="http://schemas.openxmlformats.org/officeDocument/2006/relationships/image" Target="../media/image76.png"/><Relationship Id="rId11" Type="http://schemas.openxmlformats.org/officeDocument/2006/relationships/image" Target="../media/image77.png"/><Relationship Id="rId12" Type="http://schemas.openxmlformats.org/officeDocument/2006/relationships/image" Target="../media/image78.png"/><Relationship Id="rId13" Type="http://schemas.openxmlformats.org/officeDocument/2006/relationships/image" Target="../media/image79.png"/><Relationship Id="rId14" Type="http://schemas.openxmlformats.org/officeDocument/2006/relationships/image" Target="../media/image80.png"/><Relationship Id="rId15" Type="http://schemas.openxmlformats.org/officeDocument/2006/relationships/image" Target="../media/image81.png"/><Relationship Id="rId16" Type="http://schemas.openxmlformats.org/officeDocument/2006/relationships/image" Target="../media/image82.png"/><Relationship Id="rId17" Type="http://schemas.openxmlformats.org/officeDocument/2006/relationships/image" Target="../media/image83.png"/><Relationship Id="rId18" Type="http://schemas.openxmlformats.org/officeDocument/2006/relationships/image" Target="../media/image84.png"/><Relationship Id="rId19" Type="http://schemas.openxmlformats.org/officeDocument/2006/relationships/image" Target="../media/image85.png"/><Relationship Id="rId20" Type="http://schemas.openxmlformats.org/officeDocument/2006/relationships/image" Target="../media/image86.png"/><Relationship Id="rId21" Type="http://schemas.openxmlformats.org/officeDocument/2006/relationships/image" Target="../media/image87.png"/><Relationship Id="rId22" Type="http://schemas.openxmlformats.org/officeDocument/2006/relationships/image" Target="../media/image88.png"/><Relationship Id="rId23" Type="http://schemas.openxmlformats.org/officeDocument/2006/relationships/image" Target="../media/image89.png"/><Relationship Id="rId24" Type="http://schemas.openxmlformats.org/officeDocument/2006/relationships/image" Target="../media/image90.png"/><Relationship Id="rId25" Type="http://schemas.openxmlformats.org/officeDocument/2006/relationships/image" Target="../media/image91.png"/><Relationship Id="rId26" Type="http://schemas.openxmlformats.org/officeDocument/2006/relationships/image" Target="../media/image92.png"/><Relationship Id="rId27" Type="http://schemas.openxmlformats.org/officeDocument/2006/relationships/image" Target="../media/image93.png"/><Relationship Id="rId28" Type="http://schemas.openxmlformats.org/officeDocument/2006/relationships/image" Target="../media/image94.png"/><Relationship Id="rId29" Type="http://schemas.openxmlformats.org/officeDocument/2006/relationships/image" Target="../media/image95.png"/><Relationship Id="rId30" Type="http://schemas.openxmlformats.org/officeDocument/2006/relationships/image" Target="../media/image96.png"/><Relationship Id="rId31" Type="http://schemas.openxmlformats.org/officeDocument/2006/relationships/image" Target="../media/image97.png"/><Relationship Id="rId32" Type="http://schemas.openxmlformats.org/officeDocument/2006/relationships/image" Target="../media/image98.png"/><Relationship Id="rId33" Type="http://schemas.openxmlformats.org/officeDocument/2006/relationships/image" Target="../media/image99.png"/><Relationship Id="rId34" Type="http://schemas.openxmlformats.org/officeDocument/2006/relationships/image" Target="../media/image100.png"/><Relationship Id="rId35" Type="http://schemas.openxmlformats.org/officeDocument/2006/relationships/image" Target="../media/image101.png"/><Relationship Id="rId36" Type="http://schemas.openxmlformats.org/officeDocument/2006/relationships/image" Target="../media/image102.png"/><Relationship Id="rId37" Type="http://schemas.openxmlformats.org/officeDocument/2006/relationships/image" Target="../media/image103.png"/><Relationship Id="rId38" Type="http://schemas.openxmlformats.org/officeDocument/2006/relationships/image" Target="../media/image104.png"/><Relationship Id="rId39" Type="http://schemas.openxmlformats.org/officeDocument/2006/relationships/image" Target="../media/image105.png"/><Relationship Id="rId40" Type="http://schemas.openxmlformats.org/officeDocument/2006/relationships/image" Target="../media/image106.png"/><Relationship Id="rId41" Type="http://schemas.openxmlformats.org/officeDocument/2006/relationships/image" Target="../media/image107.png"/><Relationship Id="rId42" Type="http://schemas.openxmlformats.org/officeDocument/2006/relationships/image" Target="../media/image108.png"/><Relationship Id="rId43" Type="http://schemas.openxmlformats.org/officeDocument/2006/relationships/image" Target="../media/image109.png"/><Relationship Id="rId44" Type="http://schemas.openxmlformats.org/officeDocument/2006/relationships/image" Target="../media/image110.png"/><Relationship Id="rId45" Type="http://schemas.openxmlformats.org/officeDocument/2006/relationships/image" Target="../media/image111.png"/><Relationship Id="rId46" Type="http://schemas.openxmlformats.org/officeDocument/2006/relationships/image" Target="../media/image112.png"/><Relationship Id="rId47" Type="http://schemas.openxmlformats.org/officeDocument/2006/relationships/image" Target="../media/image113.png"/><Relationship Id="rId48" Type="http://schemas.openxmlformats.org/officeDocument/2006/relationships/image" Target="../media/image114.png"/><Relationship Id="rId49" Type="http://schemas.openxmlformats.org/officeDocument/2006/relationships/image" Target="../media/image115.png"/><Relationship Id="rId50" Type="http://schemas.openxmlformats.org/officeDocument/2006/relationships/image" Target="../media/image116.png"/><Relationship Id="rId51" Type="http://schemas.openxmlformats.org/officeDocument/2006/relationships/image" Target="../media/image117.png"/><Relationship Id="rId52" Type="http://schemas.openxmlformats.org/officeDocument/2006/relationships/image" Target="../media/image118.png"/><Relationship Id="rId53" Type="http://schemas.openxmlformats.org/officeDocument/2006/relationships/image" Target="../media/image119.png"/><Relationship Id="rId54" Type="http://schemas.openxmlformats.org/officeDocument/2006/relationships/image" Target="../media/image120.png"/><Relationship Id="rId55" Type="http://schemas.openxmlformats.org/officeDocument/2006/relationships/image" Target="../media/image121.png"/><Relationship Id="rId56" Type="http://schemas.openxmlformats.org/officeDocument/2006/relationships/image" Target="../media/image122.png"/><Relationship Id="rId57" Type="http://schemas.openxmlformats.org/officeDocument/2006/relationships/image" Target="../media/image123.png"/><Relationship Id="rId58" Type="http://schemas.openxmlformats.org/officeDocument/2006/relationships/image" Target="../media/image124.png"/><Relationship Id="rId59" Type="http://schemas.openxmlformats.org/officeDocument/2006/relationships/image" Target="../media/image12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6.png"/><Relationship Id="rId3" Type="http://schemas.openxmlformats.org/officeDocument/2006/relationships/image" Target="../media/image127.png"/><Relationship Id="rId4" Type="http://schemas.openxmlformats.org/officeDocument/2006/relationships/image" Target="../media/image128.png"/><Relationship Id="rId5" Type="http://schemas.openxmlformats.org/officeDocument/2006/relationships/image" Target="../media/image129.png"/><Relationship Id="rId6" Type="http://schemas.openxmlformats.org/officeDocument/2006/relationships/image" Target="../media/image130.png"/><Relationship Id="rId7" Type="http://schemas.openxmlformats.org/officeDocument/2006/relationships/image" Target="../media/image131.png"/><Relationship Id="rId8" Type="http://schemas.openxmlformats.org/officeDocument/2006/relationships/image" Target="../media/image132.png"/><Relationship Id="rId9" Type="http://schemas.openxmlformats.org/officeDocument/2006/relationships/image" Target="../media/image133.png"/><Relationship Id="rId10" Type="http://schemas.openxmlformats.org/officeDocument/2006/relationships/image" Target="../media/image134.png"/><Relationship Id="rId11" Type="http://schemas.openxmlformats.org/officeDocument/2006/relationships/image" Target="../media/image135.png"/><Relationship Id="rId12" Type="http://schemas.openxmlformats.org/officeDocument/2006/relationships/image" Target="../media/image136.png"/><Relationship Id="rId13" Type="http://schemas.openxmlformats.org/officeDocument/2006/relationships/image" Target="../media/image137.png"/><Relationship Id="rId14" Type="http://schemas.openxmlformats.org/officeDocument/2006/relationships/image" Target="../media/image138.png"/><Relationship Id="rId15" Type="http://schemas.openxmlformats.org/officeDocument/2006/relationships/image" Target="../media/image139.png"/><Relationship Id="rId16" Type="http://schemas.openxmlformats.org/officeDocument/2006/relationships/image" Target="../media/image140.png"/><Relationship Id="rId17" Type="http://schemas.openxmlformats.org/officeDocument/2006/relationships/image" Target="../media/image141.png"/><Relationship Id="rId18" Type="http://schemas.openxmlformats.org/officeDocument/2006/relationships/image" Target="../media/image142.png"/><Relationship Id="rId19" Type="http://schemas.openxmlformats.org/officeDocument/2006/relationships/image" Target="../media/image143.png"/><Relationship Id="rId20" Type="http://schemas.openxmlformats.org/officeDocument/2006/relationships/image" Target="../media/image144.png"/><Relationship Id="rId21" Type="http://schemas.openxmlformats.org/officeDocument/2006/relationships/image" Target="../media/image145.png"/><Relationship Id="rId22" Type="http://schemas.openxmlformats.org/officeDocument/2006/relationships/image" Target="../media/image146.png"/><Relationship Id="rId23" Type="http://schemas.openxmlformats.org/officeDocument/2006/relationships/image" Target="../media/image147.png"/><Relationship Id="rId24" Type="http://schemas.openxmlformats.org/officeDocument/2006/relationships/image" Target="../media/image148.png"/><Relationship Id="rId25" Type="http://schemas.openxmlformats.org/officeDocument/2006/relationships/image" Target="../media/image149.png"/><Relationship Id="rId26" Type="http://schemas.openxmlformats.org/officeDocument/2006/relationships/image" Target="../media/image150.png"/><Relationship Id="rId27" Type="http://schemas.openxmlformats.org/officeDocument/2006/relationships/image" Target="../media/image151.png"/><Relationship Id="rId28" Type="http://schemas.openxmlformats.org/officeDocument/2006/relationships/image" Target="../media/image152.png"/><Relationship Id="rId29" Type="http://schemas.openxmlformats.org/officeDocument/2006/relationships/image" Target="../media/image153.png"/><Relationship Id="rId30" Type="http://schemas.openxmlformats.org/officeDocument/2006/relationships/image" Target="../media/image154.png"/><Relationship Id="rId31" Type="http://schemas.openxmlformats.org/officeDocument/2006/relationships/image" Target="../media/image155.png"/><Relationship Id="rId32" Type="http://schemas.openxmlformats.org/officeDocument/2006/relationships/image" Target="../media/image156.png"/><Relationship Id="rId33" Type="http://schemas.openxmlformats.org/officeDocument/2006/relationships/image" Target="../media/image157.png"/><Relationship Id="rId34" Type="http://schemas.openxmlformats.org/officeDocument/2006/relationships/image" Target="../media/image158.png"/><Relationship Id="rId35" Type="http://schemas.openxmlformats.org/officeDocument/2006/relationships/image" Target="../media/image159.png"/><Relationship Id="rId36" Type="http://schemas.openxmlformats.org/officeDocument/2006/relationships/image" Target="../media/image160.png"/><Relationship Id="rId37" Type="http://schemas.openxmlformats.org/officeDocument/2006/relationships/image" Target="../media/image161.png"/><Relationship Id="rId38" Type="http://schemas.openxmlformats.org/officeDocument/2006/relationships/image" Target="../media/image162.png"/><Relationship Id="rId39" Type="http://schemas.openxmlformats.org/officeDocument/2006/relationships/image" Target="../media/image163.png"/><Relationship Id="rId40" Type="http://schemas.openxmlformats.org/officeDocument/2006/relationships/image" Target="../media/image164.png"/><Relationship Id="rId41" Type="http://schemas.openxmlformats.org/officeDocument/2006/relationships/image" Target="../media/image165.png"/><Relationship Id="rId42" Type="http://schemas.openxmlformats.org/officeDocument/2006/relationships/image" Target="../media/image166.png"/><Relationship Id="rId43" Type="http://schemas.openxmlformats.org/officeDocument/2006/relationships/image" Target="../media/image167.png"/><Relationship Id="rId44" Type="http://schemas.openxmlformats.org/officeDocument/2006/relationships/image" Target="../media/image168.png"/><Relationship Id="rId45" Type="http://schemas.openxmlformats.org/officeDocument/2006/relationships/image" Target="../media/image169.png"/><Relationship Id="rId46" Type="http://schemas.openxmlformats.org/officeDocument/2006/relationships/image" Target="../media/image170.png"/><Relationship Id="rId47" Type="http://schemas.openxmlformats.org/officeDocument/2006/relationships/image" Target="../media/image171.png"/><Relationship Id="rId48" Type="http://schemas.openxmlformats.org/officeDocument/2006/relationships/image" Target="../media/image172.png"/><Relationship Id="rId49" Type="http://schemas.openxmlformats.org/officeDocument/2006/relationships/image" Target="../media/image173.png"/><Relationship Id="rId50" Type="http://schemas.openxmlformats.org/officeDocument/2006/relationships/image" Target="../media/image174.png"/><Relationship Id="rId51" Type="http://schemas.openxmlformats.org/officeDocument/2006/relationships/image" Target="../media/image175.png"/><Relationship Id="rId52" Type="http://schemas.openxmlformats.org/officeDocument/2006/relationships/image" Target="../media/image176.png"/><Relationship Id="rId53" Type="http://schemas.openxmlformats.org/officeDocument/2006/relationships/image" Target="../media/image177.png"/><Relationship Id="rId54" Type="http://schemas.openxmlformats.org/officeDocument/2006/relationships/image" Target="../media/image178.png"/><Relationship Id="rId55" Type="http://schemas.openxmlformats.org/officeDocument/2006/relationships/image" Target="../media/image179.png"/><Relationship Id="rId56" Type="http://schemas.openxmlformats.org/officeDocument/2006/relationships/image" Target="../media/image180.png"/><Relationship Id="rId57" Type="http://schemas.openxmlformats.org/officeDocument/2006/relationships/image" Target="../media/image181.png"/><Relationship Id="rId58" Type="http://schemas.openxmlformats.org/officeDocument/2006/relationships/image" Target="../media/image182.png"/><Relationship Id="rId59" Type="http://schemas.openxmlformats.org/officeDocument/2006/relationships/image" Target="../media/image183.png"/><Relationship Id="rId60" Type="http://schemas.openxmlformats.org/officeDocument/2006/relationships/image" Target="../media/image184.png"/><Relationship Id="rId61" Type="http://schemas.openxmlformats.org/officeDocument/2006/relationships/image" Target="../media/image185.png"/><Relationship Id="rId62" Type="http://schemas.openxmlformats.org/officeDocument/2006/relationships/image" Target="../media/image186.png"/><Relationship Id="rId63" Type="http://schemas.openxmlformats.org/officeDocument/2006/relationships/image" Target="../media/image187.png"/><Relationship Id="rId64" Type="http://schemas.openxmlformats.org/officeDocument/2006/relationships/image" Target="../media/image188.png"/><Relationship Id="rId65" Type="http://schemas.openxmlformats.org/officeDocument/2006/relationships/image" Target="../media/image189.png"/><Relationship Id="rId66" Type="http://schemas.openxmlformats.org/officeDocument/2006/relationships/image" Target="../media/image190.png"/><Relationship Id="rId67" Type="http://schemas.openxmlformats.org/officeDocument/2006/relationships/image" Target="../media/image191.png"/><Relationship Id="rId68" Type="http://schemas.openxmlformats.org/officeDocument/2006/relationships/image" Target="../media/image192.png"/><Relationship Id="rId69" Type="http://schemas.openxmlformats.org/officeDocument/2006/relationships/image" Target="../media/image193.png"/><Relationship Id="rId70" Type="http://schemas.openxmlformats.org/officeDocument/2006/relationships/image" Target="../media/image194.png"/><Relationship Id="rId71" Type="http://schemas.openxmlformats.org/officeDocument/2006/relationships/image" Target="../media/image195.png"/><Relationship Id="rId72" Type="http://schemas.openxmlformats.org/officeDocument/2006/relationships/image" Target="../media/image196.png"/><Relationship Id="rId73" Type="http://schemas.openxmlformats.org/officeDocument/2006/relationships/image" Target="../media/image197.png"/><Relationship Id="rId74" Type="http://schemas.openxmlformats.org/officeDocument/2006/relationships/image" Target="../media/image198.png"/><Relationship Id="rId75" Type="http://schemas.openxmlformats.org/officeDocument/2006/relationships/image" Target="../media/image199.png"/><Relationship Id="rId76" Type="http://schemas.openxmlformats.org/officeDocument/2006/relationships/image" Target="../media/image200.png"/><Relationship Id="rId77" Type="http://schemas.openxmlformats.org/officeDocument/2006/relationships/image" Target="../media/image201.png"/><Relationship Id="rId78" Type="http://schemas.openxmlformats.org/officeDocument/2006/relationships/image" Target="../media/image202.png"/><Relationship Id="rId79" Type="http://schemas.openxmlformats.org/officeDocument/2006/relationships/image" Target="../media/image203.png"/><Relationship Id="rId80" Type="http://schemas.openxmlformats.org/officeDocument/2006/relationships/image" Target="../media/image204.png"/><Relationship Id="rId81" Type="http://schemas.openxmlformats.org/officeDocument/2006/relationships/image" Target="../media/image205.png"/><Relationship Id="rId82" Type="http://schemas.openxmlformats.org/officeDocument/2006/relationships/image" Target="../media/image206.png"/><Relationship Id="rId83" Type="http://schemas.openxmlformats.org/officeDocument/2006/relationships/image" Target="../media/image207.png"/><Relationship Id="rId84" Type="http://schemas.openxmlformats.org/officeDocument/2006/relationships/image" Target="../media/image208.png"/><Relationship Id="rId85" Type="http://schemas.openxmlformats.org/officeDocument/2006/relationships/image" Target="../media/image209.png"/><Relationship Id="rId86" Type="http://schemas.openxmlformats.org/officeDocument/2006/relationships/image" Target="../media/image210.png"/><Relationship Id="rId87" Type="http://schemas.openxmlformats.org/officeDocument/2006/relationships/image" Target="../media/image211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2.png"/><Relationship Id="rId3" Type="http://schemas.openxmlformats.org/officeDocument/2006/relationships/image" Target="../media/image213.png"/><Relationship Id="rId4" Type="http://schemas.openxmlformats.org/officeDocument/2006/relationships/image" Target="../media/image214.png"/><Relationship Id="rId5" Type="http://schemas.openxmlformats.org/officeDocument/2006/relationships/image" Target="../media/image215.png"/><Relationship Id="rId6" Type="http://schemas.openxmlformats.org/officeDocument/2006/relationships/image" Target="../media/image216.png"/><Relationship Id="rId7" Type="http://schemas.openxmlformats.org/officeDocument/2006/relationships/image" Target="../media/image217.png"/><Relationship Id="rId8" Type="http://schemas.openxmlformats.org/officeDocument/2006/relationships/image" Target="../media/image218.png"/><Relationship Id="rId9" Type="http://schemas.openxmlformats.org/officeDocument/2006/relationships/image" Target="../media/image219.png"/><Relationship Id="rId10" Type="http://schemas.openxmlformats.org/officeDocument/2006/relationships/image" Target="../media/image220.png"/><Relationship Id="rId11" Type="http://schemas.openxmlformats.org/officeDocument/2006/relationships/image" Target="../media/image221.png"/><Relationship Id="rId12" Type="http://schemas.openxmlformats.org/officeDocument/2006/relationships/image" Target="../media/image222.png"/><Relationship Id="rId13" Type="http://schemas.openxmlformats.org/officeDocument/2006/relationships/image" Target="../media/image223.png"/><Relationship Id="rId14" Type="http://schemas.openxmlformats.org/officeDocument/2006/relationships/image" Target="../media/image224.png"/><Relationship Id="rId15" Type="http://schemas.openxmlformats.org/officeDocument/2006/relationships/image" Target="../media/image225.png"/><Relationship Id="rId16" Type="http://schemas.openxmlformats.org/officeDocument/2006/relationships/image" Target="../media/image226.png"/><Relationship Id="rId17" Type="http://schemas.openxmlformats.org/officeDocument/2006/relationships/image" Target="../media/image227.png"/><Relationship Id="rId18" Type="http://schemas.openxmlformats.org/officeDocument/2006/relationships/image" Target="../media/image228.png"/><Relationship Id="rId19" Type="http://schemas.openxmlformats.org/officeDocument/2006/relationships/image" Target="../media/image229.png"/><Relationship Id="rId20" Type="http://schemas.openxmlformats.org/officeDocument/2006/relationships/image" Target="../media/image230.png"/><Relationship Id="rId21" Type="http://schemas.openxmlformats.org/officeDocument/2006/relationships/image" Target="../media/image231.png"/><Relationship Id="rId22" Type="http://schemas.openxmlformats.org/officeDocument/2006/relationships/image" Target="../media/image232.png"/><Relationship Id="rId23" Type="http://schemas.openxmlformats.org/officeDocument/2006/relationships/image" Target="../media/image233.png"/><Relationship Id="rId24" Type="http://schemas.openxmlformats.org/officeDocument/2006/relationships/image" Target="../media/image234.png"/><Relationship Id="rId25" Type="http://schemas.openxmlformats.org/officeDocument/2006/relationships/image" Target="../media/image235.png"/><Relationship Id="rId26" Type="http://schemas.openxmlformats.org/officeDocument/2006/relationships/image" Target="../media/image236.png"/><Relationship Id="rId27" Type="http://schemas.openxmlformats.org/officeDocument/2006/relationships/image" Target="../media/image237.png"/><Relationship Id="rId28" Type="http://schemas.openxmlformats.org/officeDocument/2006/relationships/image" Target="../media/image238.png"/><Relationship Id="rId29" Type="http://schemas.openxmlformats.org/officeDocument/2006/relationships/image" Target="../media/image239.png"/><Relationship Id="rId30" Type="http://schemas.openxmlformats.org/officeDocument/2006/relationships/image" Target="../media/image240.png"/><Relationship Id="rId31" Type="http://schemas.openxmlformats.org/officeDocument/2006/relationships/image" Target="../media/image241.png"/><Relationship Id="rId32" Type="http://schemas.openxmlformats.org/officeDocument/2006/relationships/image" Target="../media/image242.png"/><Relationship Id="rId33" Type="http://schemas.openxmlformats.org/officeDocument/2006/relationships/image" Target="../media/image243.jpg"/><Relationship Id="rId34" Type="http://schemas.openxmlformats.org/officeDocument/2006/relationships/image" Target="../media/image24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5.png"/><Relationship Id="rId3" Type="http://schemas.openxmlformats.org/officeDocument/2006/relationships/image" Target="../media/image246.png"/><Relationship Id="rId4" Type="http://schemas.openxmlformats.org/officeDocument/2006/relationships/image" Target="../media/image247.png"/><Relationship Id="rId5" Type="http://schemas.openxmlformats.org/officeDocument/2006/relationships/image" Target="../media/image248.png"/><Relationship Id="rId6" Type="http://schemas.openxmlformats.org/officeDocument/2006/relationships/image" Target="../media/image249.png"/><Relationship Id="rId7" Type="http://schemas.openxmlformats.org/officeDocument/2006/relationships/image" Target="../media/image250.png"/><Relationship Id="rId8" Type="http://schemas.openxmlformats.org/officeDocument/2006/relationships/image" Target="../media/image251.png"/><Relationship Id="rId9" Type="http://schemas.openxmlformats.org/officeDocument/2006/relationships/image" Target="../media/image252.png"/><Relationship Id="rId10" Type="http://schemas.openxmlformats.org/officeDocument/2006/relationships/image" Target="../media/image253.png"/><Relationship Id="rId11" Type="http://schemas.openxmlformats.org/officeDocument/2006/relationships/image" Target="../media/image254.jpg"/><Relationship Id="rId12" Type="http://schemas.openxmlformats.org/officeDocument/2006/relationships/image" Target="../media/image255.jpg"/><Relationship Id="rId13" Type="http://schemas.openxmlformats.org/officeDocument/2006/relationships/image" Target="../media/image25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61232" y="9875520"/>
            <a:ext cx="40005" cy="100965"/>
          </a:xfrm>
          <a:custGeom>
            <a:avLst/>
            <a:gdLst/>
            <a:ahLst/>
            <a:cxnLst/>
            <a:rect l="l" t="t" r="r" b="b"/>
            <a:pathLst>
              <a:path w="40004" h="100965">
                <a:moveTo>
                  <a:pt x="39623" y="97535"/>
                </a:moveTo>
                <a:lnTo>
                  <a:pt x="1523" y="97535"/>
                </a:lnTo>
                <a:lnTo>
                  <a:pt x="1523" y="100583"/>
                </a:lnTo>
                <a:lnTo>
                  <a:pt x="39623" y="100583"/>
                </a:lnTo>
                <a:lnTo>
                  <a:pt x="39623" y="97535"/>
                </a:lnTo>
                <a:close/>
              </a:path>
              <a:path w="40004" h="100965">
                <a:moveTo>
                  <a:pt x="30479" y="96011"/>
                </a:moveTo>
                <a:lnTo>
                  <a:pt x="10667" y="96011"/>
                </a:lnTo>
                <a:lnTo>
                  <a:pt x="10667" y="97535"/>
                </a:lnTo>
                <a:lnTo>
                  <a:pt x="32003" y="97535"/>
                </a:lnTo>
                <a:lnTo>
                  <a:pt x="30479" y="96011"/>
                </a:lnTo>
                <a:close/>
              </a:path>
              <a:path w="40004" h="100965">
                <a:moveTo>
                  <a:pt x="27431" y="12191"/>
                </a:moveTo>
                <a:lnTo>
                  <a:pt x="12191" y="12191"/>
                </a:lnTo>
                <a:lnTo>
                  <a:pt x="13715" y="13715"/>
                </a:lnTo>
                <a:lnTo>
                  <a:pt x="13715" y="16763"/>
                </a:lnTo>
                <a:lnTo>
                  <a:pt x="15239" y="18287"/>
                </a:lnTo>
                <a:lnTo>
                  <a:pt x="15239" y="92963"/>
                </a:lnTo>
                <a:lnTo>
                  <a:pt x="12191" y="96011"/>
                </a:lnTo>
                <a:lnTo>
                  <a:pt x="28955" y="96011"/>
                </a:lnTo>
                <a:lnTo>
                  <a:pt x="28955" y="94487"/>
                </a:lnTo>
                <a:lnTo>
                  <a:pt x="27431" y="92963"/>
                </a:lnTo>
                <a:lnTo>
                  <a:pt x="27431" y="12191"/>
                </a:lnTo>
                <a:close/>
              </a:path>
              <a:path w="40004" h="100965">
                <a:moveTo>
                  <a:pt x="27431" y="0"/>
                </a:moveTo>
                <a:lnTo>
                  <a:pt x="24383" y="0"/>
                </a:lnTo>
                <a:lnTo>
                  <a:pt x="0" y="12191"/>
                </a:lnTo>
                <a:lnTo>
                  <a:pt x="1523" y="13715"/>
                </a:lnTo>
                <a:lnTo>
                  <a:pt x="4571" y="12191"/>
                </a:lnTo>
                <a:lnTo>
                  <a:pt x="27431" y="12191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70432" y="1260348"/>
            <a:ext cx="1267968" cy="140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20011" y="1591056"/>
            <a:ext cx="4788408" cy="137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67383" y="1850136"/>
            <a:ext cx="2459736" cy="1386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70432" y="2377440"/>
            <a:ext cx="1203960" cy="1036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20011" y="2636520"/>
            <a:ext cx="106680" cy="1036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935" y="2634996"/>
            <a:ext cx="495300" cy="1066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407920" y="2636520"/>
            <a:ext cx="248412" cy="1371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35579" y="2634996"/>
            <a:ext cx="2593847" cy="1371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416296" y="2671572"/>
            <a:ext cx="79248" cy="6857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65647" y="2634996"/>
            <a:ext cx="821436" cy="10667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73480" y="2923032"/>
            <a:ext cx="1213103" cy="13716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10027" y="2923032"/>
            <a:ext cx="534924" cy="10667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03776" y="3183636"/>
            <a:ext cx="40005" cy="137160"/>
          </a:xfrm>
          <a:custGeom>
            <a:avLst/>
            <a:gdLst/>
            <a:ahLst/>
            <a:cxnLst/>
            <a:rect l="l" t="t" r="r" b="b"/>
            <a:pathLst>
              <a:path w="40004" h="137160">
                <a:moveTo>
                  <a:pt x="0" y="0"/>
                </a:moveTo>
                <a:lnTo>
                  <a:pt x="0" y="3048"/>
                </a:lnTo>
                <a:lnTo>
                  <a:pt x="4572" y="6096"/>
                </a:lnTo>
                <a:lnTo>
                  <a:pt x="12191" y="13716"/>
                </a:lnTo>
                <a:lnTo>
                  <a:pt x="15239" y="18288"/>
                </a:lnTo>
                <a:lnTo>
                  <a:pt x="16763" y="21336"/>
                </a:lnTo>
                <a:lnTo>
                  <a:pt x="18287" y="25908"/>
                </a:lnTo>
                <a:lnTo>
                  <a:pt x="21336" y="30480"/>
                </a:lnTo>
                <a:lnTo>
                  <a:pt x="22860" y="35051"/>
                </a:lnTo>
                <a:lnTo>
                  <a:pt x="22860" y="42672"/>
                </a:lnTo>
                <a:lnTo>
                  <a:pt x="24622" y="48910"/>
                </a:lnTo>
                <a:lnTo>
                  <a:pt x="25526" y="56007"/>
                </a:lnTo>
                <a:lnTo>
                  <a:pt x="25860" y="63674"/>
                </a:lnTo>
                <a:lnTo>
                  <a:pt x="25908" y="71627"/>
                </a:lnTo>
                <a:lnTo>
                  <a:pt x="25646" y="78486"/>
                </a:lnTo>
                <a:lnTo>
                  <a:pt x="13715" y="120396"/>
                </a:lnTo>
                <a:lnTo>
                  <a:pt x="10668" y="126492"/>
                </a:lnTo>
                <a:lnTo>
                  <a:pt x="6096" y="131064"/>
                </a:lnTo>
                <a:lnTo>
                  <a:pt x="0" y="134112"/>
                </a:lnTo>
                <a:lnTo>
                  <a:pt x="0" y="137160"/>
                </a:lnTo>
                <a:lnTo>
                  <a:pt x="28956" y="109727"/>
                </a:lnTo>
                <a:lnTo>
                  <a:pt x="39624" y="68580"/>
                </a:lnTo>
                <a:lnTo>
                  <a:pt x="39338" y="60817"/>
                </a:lnTo>
                <a:lnTo>
                  <a:pt x="23479" y="18811"/>
                </a:lnTo>
                <a:lnTo>
                  <a:pt x="18287" y="13716"/>
                </a:lnTo>
                <a:lnTo>
                  <a:pt x="13715" y="7620"/>
                </a:lnTo>
                <a:lnTo>
                  <a:pt x="7620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72711" y="3183636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60">
                <a:moveTo>
                  <a:pt x="41148" y="0"/>
                </a:moveTo>
                <a:lnTo>
                  <a:pt x="12191" y="27432"/>
                </a:lnTo>
                <a:lnTo>
                  <a:pt x="0" y="68580"/>
                </a:lnTo>
                <a:lnTo>
                  <a:pt x="523" y="76557"/>
                </a:lnTo>
                <a:lnTo>
                  <a:pt x="13335" y="112585"/>
                </a:lnTo>
                <a:lnTo>
                  <a:pt x="41148" y="137160"/>
                </a:lnTo>
                <a:lnTo>
                  <a:pt x="41148" y="134112"/>
                </a:lnTo>
                <a:lnTo>
                  <a:pt x="32003" y="128016"/>
                </a:lnTo>
                <a:lnTo>
                  <a:pt x="28955" y="123444"/>
                </a:lnTo>
                <a:lnTo>
                  <a:pt x="25908" y="120396"/>
                </a:lnTo>
                <a:lnTo>
                  <a:pt x="24384" y="115824"/>
                </a:lnTo>
                <a:lnTo>
                  <a:pt x="21336" y="111251"/>
                </a:lnTo>
                <a:lnTo>
                  <a:pt x="15303" y="76557"/>
                </a:lnTo>
                <a:lnTo>
                  <a:pt x="15405" y="57435"/>
                </a:lnTo>
                <a:lnTo>
                  <a:pt x="15620" y="52768"/>
                </a:lnTo>
                <a:lnTo>
                  <a:pt x="16525" y="45839"/>
                </a:lnTo>
                <a:lnTo>
                  <a:pt x="18287" y="39624"/>
                </a:lnTo>
                <a:lnTo>
                  <a:pt x="19812" y="30480"/>
                </a:lnTo>
                <a:lnTo>
                  <a:pt x="41148" y="3048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58767" y="3183636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60">
                <a:moveTo>
                  <a:pt x="0" y="0"/>
                </a:moveTo>
                <a:lnTo>
                  <a:pt x="0" y="3048"/>
                </a:lnTo>
                <a:lnTo>
                  <a:pt x="4572" y="6096"/>
                </a:lnTo>
                <a:lnTo>
                  <a:pt x="12192" y="13716"/>
                </a:lnTo>
                <a:lnTo>
                  <a:pt x="15240" y="18288"/>
                </a:lnTo>
                <a:lnTo>
                  <a:pt x="16764" y="21336"/>
                </a:lnTo>
                <a:lnTo>
                  <a:pt x="19812" y="25908"/>
                </a:lnTo>
                <a:lnTo>
                  <a:pt x="25800" y="79724"/>
                </a:lnTo>
                <a:lnTo>
                  <a:pt x="25527" y="85344"/>
                </a:lnTo>
                <a:lnTo>
                  <a:pt x="24622" y="92201"/>
                </a:lnTo>
                <a:lnTo>
                  <a:pt x="22860" y="99060"/>
                </a:lnTo>
                <a:lnTo>
                  <a:pt x="21336" y="108203"/>
                </a:lnTo>
                <a:lnTo>
                  <a:pt x="0" y="134112"/>
                </a:lnTo>
                <a:lnTo>
                  <a:pt x="0" y="137160"/>
                </a:lnTo>
                <a:lnTo>
                  <a:pt x="28956" y="109727"/>
                </a:lnTo>
                <a:lnTo>
                  <a:pt x="41148" y="68580"/>
                </a:lnTo>
                <a:lnTo>
                  <a:pt x="40624" y="60817"/>
                </a:lnTo>
                <a:lnTo>
                  <a:pt x="27812" y="24765"/>
                </a:lnTo>
                <a:lnTo>
                  <a:pt x="18287" y="13716"/>
                </a:lnTo>
                <a:lnTo>
                  <a:pt x="13716" y="7620"/>
                </a:lnTo>
                <a:lnTo>
                  <a:pt x="7620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491484" y="3183636"/>
            <a:ext cx="40005" cy="137160"/>
          </a:xfrm>
          <a:custGeom>
            <a:avLst/>
            <a:gdLst/>
            <a:ahLst/>
            <a:cxnLst/>
            <a:rect l="l" t="t" r="r" b="b"/>
            <a:pathLst>
              <a:path w="40004" h="137160">
                <a:moveTo>
                  <a:pt x="39624" y="0"/>
                </a:moveTo>
                <a:lnTo>
                  <a:pt x="12191" y="27432"/>
                </a:lnTo>
                <a:lnTo>
                  <a:pt x="0" y="68580"/>
                </a:lnTo>
                <a:lnTo>
                  <a:pt x="523" y="76557"/>
                </a:lnTo>
                <a:lnTo>
                  <a:pt x="13144" y="112585"/>
                </a:lnTo>
                <a:lnTo>
                  <a:pt x="39624" y="137160"/>
                </a:lnTo>
                <a:lnTo>
                  <a:pt x="39624" y="134112"/>
                </a:lnTo>
                <a:lnTo>
                  <a:pt x="30479" y="128016"/>
                </a:lnTo>
                <a:lnTo>
                  <a:pt x="27431" y="123444"/>
                </a:lnTo>
                <a:lnTo>
                  <a:pt x="24383" y="120396"/>
                </a:lnTo>
                <a:lnTo>
                  <a:pt x="22860" y="115824"/>
                </a:lnTo>
                <a:lnTo>
                  <a:pt x="19812" y="111251"/>
                </a:lnTo>
                <a:lnTo>
                  <a:pt x="18287" y="108203"/>
                </a:lnTo>
                <a:lnTo>
                  <a:pt x="16763" y="102108"/>
                </a:lnTo>
                <a:lnTo>
                  <a:pt x="16763" y="96012"/>
                </a:lnTo>
                <a:lnTo>
                  <a:pt x="15882" y="89130"/>
                </a:lnTo>
                <a:lnTo>
                  <a:pt x="15430" y="82105"/>
                </a:lnTo>
                <a:lnTo>
                  <a:pt x="15303" y="76557"/>
                </a:lnTo>
                <a:lnTo>
                  <a:pt x="15430" y="52768"/>
                </a:lnTo>
                <a:lnTo>
                  <a:pt x="28955" y="10668"/>
                </a:lnTo>
                <a:lnTo>
                  <a:pt x="39624" y="3048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230623" y="3221736"/>
            <a:ext cx="79375" cy="67310"/>
          </a:xfrm>
          <a:custGeom>
            <a:avLst/>
            <a:gdLst/>
            <a:ahLst/>
            <a:cxnLst/>
            <a:rect l="l" t="t" r="r" b="b"/>
            <a:pathLst>
              <a:path w="79375" h="67310">
                <a:moveTo>
                  <a:pt x="22860" y="64008"/>
                </a:moveTo>
                <a:lnTo>
                  <a:pt x="1524" y="64008"/>
                </a:lnTo>
                <a:lnTo>
                  <a:pt x="0" y="67056"/>
                </a:lnTo>
                <a:lnTo>
                  <a:pt x="22860" y="67056"/>
                </a:lnTo>
                <a:lnTo>
                  <a:pt x="22860" y="64008"/>
                </a:lnTo>
                <a:close/>
              </a:path>
              <a:path w="79375" h="67310">
                <a:moveTo>
                  <a:pt x="73151" y="64008"/>
                </a:moveTo>
                <a:lnTo>
                  <a:pt x="41148" y="64008"/>
                </a:lnTo>
                <a:lnTo>
                  <a:pt x="39624" y="67056"/>
                </a:lnTo>
                <a:lnTo>
                  <a:pt x="71627" y="67056"/>
                </a:lnTo>
                <a:lnTo>
                  <a:pt x="73151" y="64008"/>
                </a:lnTo>
                <a:close/>
              </a:path>
              <a:path w="79375" h="67310">
                <a:moveTo>
                  <a:pt x="44196" y="1524"/>
                </a:moveTo>
                <a:lnTo>
                  <a:pt x="16763" y="1524"/>
                </a:lnTo>
                <a:lnTo>
                  <a:pt x="19812" y="3048"/>
                </a:lnTo>
                <a:lnTo>
                  <a:pt x="22860" y="6096"/>
                </a:lnTo>
                <a:lnTo>
                  <a:pt x="24384" y="9144"/>
                </a:lnTo>
                <a:lnTo>
                  <a:pt x="27431" y="13716"/>
                </a:lnTo>
                <a:lnTo>
                  <a:pt x="36575" y="32003"/>
                </a:lnTo>
                <a:lnTo>
                  <a:pt x="18287" y="51816"/>
                </a:lnTo>
                <a:lnTo>
                  <a:pt x="12191" y="57912"/>
                </a:lnTo>
                <a:lnTo>
                  <a:pt x="7620" y="60960"/>
                </a:lnTo>
                <a:lnTo>
                  <a:pt x="4572" y="64008"/>
                </a:lnTo>
                <a:lnTo>
                  <a:pt x="19812" y="64008"/>
                </a:lnTo>
                <a:lnTo>
                  <a:pt x="16763" y="60960"/>
                </a:lnTo>
                <a:lnTo>
                  <a:pt x="18287" y="59436"/>
                </a:lnTo>
                <a:lnTo>
                  <a:pt x="19812" y="56388"/>
                </a:lnTo>
                <a:lnTo>
                  <a:pt x="24384" y="51816"/>
                </a:lnTo>
                <a:lnTo>
                  <a:pt x="38100" y="36575"/>
                </a:lnTo>
                <a:lnTo>
                  <a:pt x="51815" y="36575"/>
                </a:lnTo>
                <a:lnTo>
                  <a:pt x="47243" y="27432"/>
                </a:lnTo>
                <a:lnTo>
                  <a:pt x="51815" y="22860"/>
                </a:lnTo>
                <a:lnTo>
                  <a:pt x="45720" y="22860"/>
                </a:lnTo>
                <a:lnTo>
                  <a:pt x="42672" y="15240"/>
                </a:lnTo>
                <a:lnTo>
                  <a:pt x="41148" y="13716"/>
                </a:lnTo>
                <a:lnTo>
                  <a:pt x="41148" y="10668"/>
                </a:lnTo>
                <a:lnTo>
                  <a:pt x="39624" y="9144"/>
                </a:lnTo>
                <a:lnTo>
                  <a:pt x="39624" y="3048"/>
                </a:lnTo>
                <a:lnTo>
                  <a:pt x="42672" y="3048"/>
                </a:lnTo>
                <a:lnTo>
                  <a:pt x="44196" y="1524"/>
                </a:lnTo>
                <a:close/>
              </a:path>
              <a:path w="79375" h="67310">
                <a:moveTo>
                  <a:pt x="51815" y="36575"/>
                </a:moveTo>
                <a:lnTo>
                  <a:pt x="38100" y="36575"/>
                </a:lnTo>
                <a:lnTo>
                  <a:pt x="45720" y="51816"/>
                </a:lnTo>
                <a:lnTo>
                  <a:pt x="47243" y="56388"/>
                </a:lnTo>
                <a:lnTo>
                  <a:pt x="48767" y="59436"/>
                </a:lnTo>
                <a:lnTo>
                  <a:pt x="47243" y="60960"/>
                </a:lnTo>
                <a:lnTo>
                  <a:pt x="47243" y="62484"/>
                </a:lnTo>
                <a:lnTo>
                  <a:pt x="45720" y="62484"/>
                </a:lnTo>
                <a:lnTo>
                  <a:pt x="44196" y="64008"/>
                </a:lnTo>
                <a:lnTo>
                  <a:pt x="67055" y="64008"/>
                </a:lnTo>
                <a:lnTo>
                  <a:pt x="64008" y="60960"/>
                </a:lnTo>
                <a:lnTo>
                  <a:pt x="51815" y="36575"/>
                </a:lnTo>
                <a:close/>
              </a:path>
              <a:path w="79375" h="67310">
                <a:moveTo>
                  <a:pt x="76200" y="1524"/>
                </a:moveTo>
                <a:lnTo>
                  <a:pt x="57912" y="1524"/>
                </a:lnTo>
                <a:lnTo>
                  <a:pt x="59436" y="3048"/>
                </a:lnTo>
                <a:lnTo>
                  <a:pt x="59436" y="4572"/>
                </a:lnTo>
                <a:lnTo>
                  <a:pt x="60960" y="4572"/>
                </a:lnTo>
                <a:lnTo>
                  <a:pt x="59436" y="6096"/>
                </a:lnTo>
                <a:lnTo>
                  <a:pt x="59436" y="7620"/>
                </a:lnTo>
                <a:lnTo>
                  <a:pt x="57912" y="10668"/>
                </a:lnTo>
                <a:lnTo>
                  <a:pt x="45720" y="22860"/>
                </a:lnTo>
                <a:lnTo>
                  <a:pt x="51815" y="22860"/>
                </a:lnTo>
                <a:lnTo>
                  <a:pt x="68579" y="6096"/>
                </a:lnTo>
                <a:lnTo>
                  <a:pt x="71627" y="4572"/>
                </a:lnTo>
                <a:lnTo>
                  <a:pt x="73151" y="3048"/>
                </a:lnTo>
                <a:lnTo>
                  <a:pt x="76200" y="1524"/>
                </a:lnTo>
                <a:close/>
              </a:path>
              <a:path w="79375" h="67310">
                <a:moveTo>
                  <a:pt x="45720" y="0"/>
                </a:moveTo>
                <a:lnTo>
                  <a:pt x="13715" y="0"/>
                </a:lnTo>
                <a:lnTo>
                  <a:pt x="13715" y="1524"/>
                </a:lnTo>
                <a:lnTo>
                  <a:pt x="45720" y="1524"/>
                </a:lnTo>
                <a:lnTo>
                  <a:pt x="45720" y="0"/>
                </a:lnTo>
                <a:close/>
              </a:path>
              <a:path w="79375" h="67310">
                <a:moveTo>
                  <a:pt x="79248" y="0"/>
                </a:moveTo>
                <a:lnTo>
                  <a:pt x="56387" y="0"/>
                </a:lnTo>
                <a:lnTo>
                  <a:pt x="54863" y="1524"/>
                </a:lnTo>
                <a:lnTo>
                  <a:pt x="79248" y="1524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096511" y="3183636"/>
            <a:ext cx="78105" cy="105410"/>
          </a:xfrm>
          <a:custGeom>
            <a:avLst/>
            <a:gdLst/>
            <a:ahLst/>
            <a:cxnLst/>
            <a:rect l="l" t="t" r="r" b="b"/>
            <a:pathLst>
              <a:path w="78104" h="105410">
                <a:moveTo>
                  <a:pt x="41148" y="102108"/>
                </a:moveTo>
                <a:lnTo>
                  <a:pt x="0" y="102108"/>
                </a:lnTo>
                <a:lnTo>
                  <a:pt x="0" y="105156"/>
                </a:lnTo>
                <a:lnTo>
                  <a:pt x="41148" y="105156"/>
                </a:lnTo>
                <a:lnTo>
                  <a:pt x="41148" y="102108"/>
                </a:lnTo>
                <a:close/>
              </a:path>
              <a:path w="78104" h="105410">
                <a:moveTo>
                  <a:pt x="38100" y="42672"/>
                </a:moveTo>
                <a:lnTo>
                  <a:pt x="25908" y="42672"/>
                </a:lnTo>
                <a:lnTo>
                  <a:pt x="16763" y="86868"/>
                </a:lnTo>
                <a:lnTo>
                  <a:pt x="15239" y="91440"/>
                </a:lnTo>
                <a:lnTo>
                  <a:pt x="15239" y="96012"/>
                </a:lnTo>
                <a:lnTo>
                  <a:pt x="10667" y="100584"/>
                </a:lnTo>
                <a:lnTo>
                  <a:pt x="9143" y="100584"/>
                </a:lnTo>
                <a:lnTo>
                  <a:pt x="7620" y="102108"/>
                </a:lnTo>
                <a:lnTo>
                  <a:pt x="32003" y="102108"/>
                </a:lnTo>
                <a:lnTo>
                  <a:pt x="27432" y="97536"/>
                </a:lnTo>
                <a:lnTo>
                  <a:pt x="27432" y="92964"/>
                </a:lnTo>
                <a:lnTo>
                  <a:pt x="28955" y="86868"/>
                </a:lnTo>
                <a:lnTo>
                  <a:pt x="38100" y="42672"/>
                </a:lnTo>
                <a:close/>
              </a:path>
              <a:path w="78104" h="105410">
                <a:moveTo>
                  <a:pt x="56387" y="38100"/>
                </a:moveTo>
                <a:lnTo>
                  <a:pt x="13715" y="38100"/>
                </a:lnTo>
                <a:lnTo>
                  <a:pt x="12191" y="42672"/>
                </a:lnTo>
                <a:lnTo>
                  <a:pt x="56387" y="42672"/>
                </a:lnTo>
                <a:lnTo>
                  <a:pt x="56387" y="38100"/>
                </a:lnTo>
                <a:close/>
              </a:path>
              <a:path w="78104" h="105410">
                <a:moveTo>
                  <a:pt x="68579" y="0"/>
                </a:moveTo>
                <a:lnTo>
                  <a:pt x="57912" y="0"/>
                </a:lnTo>
                <a:lnTo>
                  <a:pt x="51815" y="1524"/>
                </a:lnTo>
                <a:lnTo>
                  <a:pt x="38100" y="10668"/>
                </a:lnTo>
                <a:lnTo>
                  <a:pt x="35051" y="15240"/>
                </a:lnTo>
                <a:lnTo>
                  <a:pt x="32003" y="21336"/>
                </a:lnTo>
                <a:lnTo>
                  <a:pt x="28955" y="25908"/>
                </a:lnTo>
                <a:lnTo>
                  <a:pt x="27432" y="33527"/>
                </a:lnTo>
                <a:lnTo>
                  <a:pt x="27432" y="38100"/>
                </a:lnTo>
                <a:lnTo>
                  <a:pt x="39624" y="38100"/>
                </a:lnTo>
                <a:lnTo>
                  <a:pt x="39624" y="32003"/>
                </a:lnTo>
                <a:lnTo>
                  <a:pt x="42672" y="21336"/>
                </a:lnTo>
                <a:lnTo>
                  <a:pt x="44196" y="15240"/>
                </a:lnTo>
                <a:lnTo>
                  <a:pt x="45720" y="13716"/>
                </a:lnTo>
                <a:lnTo>
                  <a:pt x="47243" y="10668"/>
                </a:lnTo>
                <a:lnTo>
                  <a:pt x="51815" y="6096"/>
                </a:lnTo>
                <a:lnTo>
                  <a:pt x="76962" y="6096"/>
                </a:lnTo>
                <a:lnTo>
                  <a:pt x="76200" y="4572"/>
                </a:lnTo>
                <a:lnTo>
                  <a:pt x="73151" y="1524"/>
                </a:lnTo>
                <a:lnTo>
                  <a:pt x="68579" y="0"/>
                </a:lnTo>
                <a:close/>
              </a:path>
              <a:path w="78104" h="105410">
                <a:moveTo>
                  <a:pt x="76962" y="6096"/>
                </a:moveTo>
                <a:lnTo>
                  <a:pt x="59436" y="6096"/>
                </a:lnTo>
                <a:lnTo>
                  <a:pt x="60960" y="7620"/>
                </a:lnTo>
                <a:lnTo>
                  <a:pt x="62484" y="7620"/>
                </a:lnTo>
                <a:lnTo>
                  <a:pt x="64008" y="9144"/>
                </a:lnTo>
                <a:lnTo>
                  <a:pt x="65532" y="12192"/>
                </a:lnTo>
                <a:lnTo>
                  <a:pt x="65532" y="15240"/>
                </a:lnTo>
                <a:lnTo>
                  <a:pt x="68579" y="18288"/>
                </a:lnTo>
                <a:lnTo>
                  <a:pt x="74675" y="18288"/>
                </a:lnTo>
                <a:lnTo>
                  <a:pt x="76200" y="16764"/>
                </a:lnTo>
                <a:lnTo>
                  <a:pt x="76200" y="15240"/>
                </a:lnTo>
                <a:lnTo>
                  <a:pt x="77724" y="13716"/>
                </a:lnTo>
                <a:lnTo>
                  <a:pt x="77724" y="7620"/>
                </a:lnTo>
                <a:lnTo>
                  <a:pt x="76962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73423" y="3188208"/>
            <a:ext cx="85725" cy="100965"/>
          </a:xfrm>
          <a:custGeom>
            <a:avLst/>
            <a:gdLst/>
            <a:ahLst/>
            <a:cxnLst/>
            <a:rect l="l" t="t" r="r" b="b"/>
            <a:pathLst>
              <a:path w="85725" h="100964">
                <a:moveTo>
                  <a:pt x="47243" y="97536"/>
                </a:moveTo>
                <a:lnTo>
                  <a:pt x="4572" y="97536"/>
                </a:lnTo>
                <a:lnTo>
                  <a:pt x="3048" y="100584"/>
                </a:lnTo>
                <a:lnTo>
                  <a:pt x="45720" y="100584"/>
                </a:lnTo>
                <a:lnTo>
                  <a:pt x="47243" y="97536"/>
                </a:lnTo>
                <a:close/>
              </a:path>
              <a:path w="85725" h="100964">
                <a:moveTo>
                  <a:pt x="51815" y="6096"/>
                </a:moveTo>
                <a:lnTo>
                  <a:pt x="38100" y="6096"/>
                </a:lnTo>
                <a:lnTo>
                  <a:pt x="21336" y="83820"/>
                </a:lnTo>
                <a:lnTo>
                  <a:pt x="19812" y="88392"/>
                </a:lnTo>
                <a:lnTo>
                  <a:pt x="19812" y="92964"/>
                </a:lnTo>
                <a:lnTo>
                  <a:pt x="18287" y="94488"/>
                </a:lnTo>
                <a:lnTo>
                  <a:pt x="12191" y="97536"/>
                </a:lnTo>
                <a:lnTo>
                  <a:pt x="39624" y="97536"/>
                </a:lnTo>
                <a:lnTo>
                  <a:pt x="36575" y="96012"/>
                </a:lnTo>
                <a:lnTo>
                  <a:pt x="35051" y="94488"/>
                </a:lnTo>
                <a:lnTo>
                  <a:pt x="35051" y="89916"/>
                </a:lnTo>
                <a:lnTo>
                  <a:pt x="36575" y="83820"/>
                </a:lnTo>
                <a:lnTo>
                  <a:pt x="51815" y="6096"/>
                </a:lnTo>
                <a:close/>
              </a:path>
              <a:path w="85725" h="100964">
                <a:moveTo>
                  <a:pt x="85343" y="0"/>
                </a:moveTo>
                <a:lnTo>
                  <a:pt x="6096" y="0"/>
                </a:lnTo>
                <a:lnTo>
                  <a:pt x="0" y="24384"/>
                </a:lnTo>
                <a:lnTo>
                  <a:pt x="1524" y="24384"/>
                </a:lnTo>
                <a:lnTo>
                  <a:pt x="3048" y="19812"/>
                </a:lnTo>
                <a:lnTo>
                  <a:pt x="6096" y="15240"/>
                </a:lnTo>
                <a:lnTo>
                  <a:pt x="12191" y="9144"/>
                </a:lnTo>
                <a:lnTo>
                  <a:pt x="15239" y="7620"/>
                </a:lnTo>
                <a:lnTo>
                  <a:pt x="18287" y="7620"/>
                </a:lnTo>
                <a:lnTo>
                  <a:pt x="21336" y="6096"/>
                </a:lnTo>
                <a:lnTo>
                  <a:pt x="84581" y="6096"/>
                </a:lnTo>
                <a:lnTo>
                  <a:pt x="85343" y="0"/>
                </a:lnTo>
                <a:close/>
              </a:path>
              <a:path w="85725" h="100964">
                <a:moveTo>
                  <a:pt x="84581" y="6096"/>
                </a:moveTo>
                <a:lnTo>
                  <a:pt x="68579" y="6096"/>
                </a:lnTo>
                <a:lnTo>
                  <a:pt x="74675" y="9144"/>
                </a:lnTo>
                <a:lnTo>
                  <a:pt x="77724" y="12192"/>
                </a:lnTo>
                <a:lnTo>
                  <a:pt x="79248" y="15240"/>
                </a:lnTo>
                <a:lnTo>
                  <a:pt x="79248" y="24384"/>
                </a:lnTo>
                <a:lnTo>
                  <a:pt x="82296" y="24384"/>
                </a:lnTo>
                <a:lnTo>
                  <a:pt x="84581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547871" y="3221736"/>
            <a:ext cx="79375" cy="67310"/>
          </a:xfrm>
          <a:custGeom>
            <a:avLst/>
            <a:gdLst/>
            <a:ahLst/>
            <a:cxnLst/>
            <a:rect l="l" t="t" r="r" b="b"/>
            <a:pathLst>
              <a:path w="79375" h="67310">
                <a:moveTo>
                  <a:pt x="22860" y="64008"/>
                </a:moveTo>
                <a:lnTo>
                  <a:pt x="1524" y="64008"/>
                </a:lnTo>
                <a:lnTo>
                  <a:pt x="0" y="67056"/>
                </a:lnTo>
                <a:lnTo>
                  <a:pt x="22860" y="67056"/>
                </a:lnTo>
                <a:lnTo>
                  <a:pt x="22860" y="64008"/>
                </a:lnTo>
                <a:close/>
              </a:path>
              <a:path w="79375" h="67310">
                <a:moveTo>
                  <a:pt x="73151" y="64008"/>
                </a:moveTo>
                <a:lnTo>
                  <a:pt x="41148" y="64008"/>
                </a:lnTo>
                <a:lnTo>
                  <a:pt x="39624" y="67056"/>
                </a:lnTo>
                <a:lnTo>
                  <a:pt x="71627" y="67056"/>
                </a:lnTo>
                <a:lnTo>
                  <a:pt x="73151" y="64008"/>
                </a:lnTo>
                <a:close/>
              </a:path>
              <a:path w="79375" h="67310">
                <a:moveTo>
                  <a:pt x="44195" y="1524"/>
                </a:moveTo>
                <a:lnTo>
                  <a:pt x="16763" y="1524"/>
                </a:lnTo>
                <a:lnTo>
                  <a:pt x="19812" y="3048"/>
                </a:lnTo>
                <a:lnTo>
                  <a:pt x="22860" y="6096"/>
                </a:lnTo>
                <a:lnTo>
                  <a:pt x="24383" y="9144"/>
                </a:lnTo>
                <a:lnTo>
                  <a:pt x="27431" y="13716"/>
                </a:lnTo>
                <a:lnTo>
                  <a:pt x="36575" y="32003"/>
                </a:lnTo>
                <a:lnTo>
                  <a:pt x="18287" y="51816"/>
                </a:lnTo>
                <a:lnTo>
                  <a:pt x="12191" y="57912"/>
                </a:lnTo>
                <a:lnTo>
                  <a:pt x="7619" y="60960"/>
                </a:lnTo>
                <a:lnTo>
                  <a:pt x="4572" y="64008"/>
                </a:lnTo>
                <a:lnTo>
                  <a:pt x="19812" y="64008"/>
                </a:lnTo>
                <a:lnTo>
                  <a:pt x="16763" y="60960"/>
                </a:lnTo>
                <a:lnTo>
                  <a:pt x="18287" y="59436"/>
                </a:lnTo>
                <a:lnTo>
                  <a:pt x="19812" y="56388"/>
                </a:lnTo>
                <a:lnTo>
                  <a:pt x="24383" y="51816"/>
                </a:lnTo>
                <a:lnTo>
                  <a:pt x="38100" y="36575"/>
                </a:lnTo>
                <a:lnTo>
                  <a:pt x="51815" y="36575"/>
                </a:lnTo>
                <a:lnTo>
                  <a:pt x="47243" y="27432"/>
                </a:lnTo>
                <a:lnTo>
                  <a:pt x="51815" y="22860"/>
                </a:lnTo>
                <a:lnTo>
                  <a:pt x="45719" y="22860"/>
                </a:lnTo>
                <a:lnTo>
                  <a:pt x="42672" y="15240"/>
                </a:lnTo>
                <a:lnTo>
                  <a:pt x="41148" y="13716"/>
                </a:lnTo>
                <a:lnTo>
                  <a:pt x="41148" y="10668"/>
                </a:lnTo>
                <a:lnTo>
                  <a:pt x="39624" y="9144"/>
                </a:lnTo>
                <a:lnTo>
                  <a:pt x="39624" y="3048"/>
                </a:lnTo>
                <a:lnTo>
                  <a:pt x="42672" y="3048"/>
                </a:lnTo>
                <a:lnTo>
                  <a:pt x="44195" y="1524"/>
                </a:lnTo>
                <a:close/>
              </a:path>
              <a:path w="79375" h="67310">
                <a:moveTo>
                  <a:pt x="51815" y="36575"/>
                </a:moveTo>
                <a:lnTo>
                  <a:pt x="38100" y="36575"/>
                </a:lnTo>
                <a:lnTo>
                  <a:pt x="45719" y="51816"/>
                </a:lnTo>
                <a:lnTo>
                  <a:pt x="47243" y="56388"/>
                </a:lnTo>
                <a:lnTo>
                  <a:pt x="48767" y="59436"/>
                </a:lnTo>
                <a:lnTo>
                  <a:pt x="47243" y="60960"/>
                </a:lnTo>
                <a:lnTo>
                  <a:pt x="47243" y="62484"/>
                </a:lnTo>
                <a:lnTo>
                  <a:pt x="45719" y="62484"/>
                </a:lnTo>
                <a:lnTo>
                  <a:pt x="44195" y="64008"/>
                </a:lnTo>
                <a:lnTo>
                  <a:pt x="67055" y="64008"/>
                </a:lnTo>
                <a:lnTo>
                  <a:pt x="64007" y="60960"/>
                </a:lnTo>
                <a:lnTo>
                  <a:pt x="51815" y="36575"/>
                </a:lnTo>
                <a:close/>
              </a:path>
              <a:path w="79375" h="67310">
                <a:moveTo>
                  <a:pt x="76200" y="1524"/>
                </a:moveTo>
                <a:lnTo>
                  <a:pt x="57912" y="1524"/>
                </a:lnTo>
                <a:lnTo>
                  <a:pt x="59436" y="3048"/>
                </a:lnTo>
                <a:lnTo>
                  <a:pt x="59436" y="4572"/>
                </a:lnTo>
                <a:lnTo>
                  <a:pt x="60960" y="4572"/>
                </a:lnTo>
                <a:lnTo>
                  <a:pt x="59436" y="6096"/>
                </a:lnTo>
                <a:lnTo>
                  <a:pt x="59436" y="7620"/>
                </a:lnTo>
                <a:lnTo>
                  <a:pt x="57912" y="10668"/>
                </a:lnTo>
                <a:lnTo>
                  <a:pt x="45719" y="22860"/>
                </a:lnTo>
                <a:lnTo>
                  <a:pt x="51815" y="22860"/>
                </a:lnTo>
                <a:lnTo>
                  <a:pt x="68579" y="6096"/>
                </a:lnTo>
                <a:lnTo>
                  <a:pt x="71627" y="4572"/>
                </a:lnTo>
                <a:lnTo>
                  <a:pt x="73151" y="3048"/>
                </a:lnTo>
                <a:lnTo>
                  <a:pt x="76200" y="1524"/>
                </a:lnTo>
                <a:close/>
              </a:path>
              <a:path w="79375" h="67310">
                <a:moveTo>
                  <a:pt x="45719" y="0"/>
                </a:moveTo>
                <a:lnTo>
                  <a:pt x="13715" y="0"/>
                </a:lnTo>
                <a:lnTo>
                  <a:pt x="13715" y="1524"/>
                </a:lnTo>
                <a:lnTo>
                  <a:pt x="45719" y="1524"/>
                </a:lnTo>
                <a:lnTo>
                  <a:pt x="45719" y="0"/>
                </a:lnTo>
                <a:close/>
              </a:path>
              <a:path w="79375" h="67310">
                <a:moveTo>
                  <a:pt x="79248" y="0"/>
                </a:moveTo>
                <a:lnTo>
                  <a:pt x="56387" y="0"/>
                </a:lnTo>
                <a:lnTo>
                  <a:pt x="54863" y="1524"/>
                </a:lnTo>
                <a:lnTo>
                  <a:pt x="79248" y="1524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413759" y="3183636"/>
            <a:ext cx="79375" cy="105410"/>
          </a:xfrm>
          <a:custGeom>
            <a:avLst/>
            <a:gdLst/>
            <a:ahLst/>
            <a:cxnLst/>
            <a:rect l="l" t="t" r="r" b="b"/>
            <a:pathLst>
              <a:path w="79375" h="105410">
                <a:moveTo>
                  <a:pt x="41148" y="102108"/>
                </a:moveTo>
                <a:lnTo>
                  <a:pt x="0" y="102108"/>
                </a:lnTo>
                <a:lnTo>
                  <a:pt x="0" y="105156"/>
                </a:lnTo>
                <a:lnTo>
                  <a:pt x="41148" y="105156"/>
                </a:lnTo>
                <a:lnTo>
                  <a:pt x="41148" y="102108"/>
                </a:lnTo>
                <a:close/>
              </a:path>
              <a:path w="79375" h="105410">
                <a:moveTo>
                  <a:pt x="38100" y="42672"/>
                </a:moveTo>
                <a:lnTo>
                  <a:pt x="25907" y="42672"/>
                </a:lnTo>
                <a:lnTo>
                  <a:pt x="16763" y="86868"/>
                </a:lnTo>
                <a:lnTo>
                  <a:pt x="15239" y="91440"/>
                </a:lnTo>
                <a:lnTo>
                  <a:pt x="15239" y="96012"/>
                </a:lnTo>
                <a:lnTo>
                  <a:pt x="10667" y="100584"/>
                </a:lnTo>
                <a:lnTo>
                  <a:pt x="9143" y="100584"/>
                </a:lnTo>
                <a:lnTo>
                  <a:pt x="7619" y="102108"/>
                </a:lnTo>
                <a:lnTo>
                  <a:pt x="32003" y="102108"/>
                </a:lnTo>
                <a:lnTo>
                  <a:pt x="27431" y="97536"/>
                </a:lnTo>
                <a:lnTo>
                  <a:pt x="27431" y="92964"/>
                </a:lnTo>
                <a:lnTo>
                  <a:pt x="28955" y="86868"/>
                </a:lnTo>
                <a:lnTo>
                  <a:pt x="38100" y="42672"/>
                </a:lnTo>
                <a:close/>
              </a:path>
              <a:path w="79375" h="105410">
                <a:moveTo>
                  <a:pt x="56387" y="38100"/>
                </a:moveTo>
                <a:lnTo>
                  <a:pt x="13715" y="38100"/>
                </a:lnTo>
                <a:lnTo>
                  <a:pt x="12191" y="42672"/>
                </a:lnTo>
                <a:lnTo>
                  <a:pt x="56387" y="42672"/>
                </a:lnTo>
                <a:lnTo>
                  <a:pt x="56387" y="38100"/>
                </a:lnTo>
                <a:close/>
              </a:path>
              <a:path w="79375" h="105410">
                <a:moveTo>
                  <a:pt x="68579" y="0"/>
                </a:moveTo>
                <a:lnTo>
                  <a:pt x="57912" y="0"/>
                </a:lnTo>
                <a:lnTo>
                  <a:pt x="51815" y="1524"/>
                </a:lnTo>
                <a:lnTo>
                  <a:pt x="38100" y="10668"/>
                </a:lnTo>
                <a:lnTo>
                  <a:pt x="35051" y="15240"/>
                </a:lnTo>
                <a:lnTo>
                  <a:pt x="32003" y="21336"/>
                </a:lnTo>
                <a:lnTo>
                  <a:pt x="28955" y="25908"/>
                </a:lnTo>
                <a:lnTo>
                  <a:pt x="27431" y="33527"/>
                </a:lnTo>
                <a:lnTo>
                  <a:pt x="27431" y="38100"/>
                </a:lnTo>
                <a:lnTo>
                  <a:pt x="39624" y="38100"/>
                </a:lnTo>
                <a:lnTo>
                  <a:pt x="39624" y="32003"/>
                </a:lnTo>
                <a:lnTo>
                  <a:pt x="42672" y="21336"/>
                </a:lnTo>
                <a:lnTo>
                  <a:pt x="44195" y="15240"/>
                </a:lnTo>
                <a:lnTo>
                  <a:pt x="45719" y="13716"/>
                </a:lnTo>
                <a:lnTo>
                  <a:pt x="47243" y="10668"/>
                </a:lnTo>
                <a:lnTo>
                  <a:pt x="51815" y="6096"/>
                </a:lnTo>
                <a:lnTo>
                  <a:pt x="77724" y="6096"/>
                </a:lnTo>
                <a:lnTo>
                  <a:pt x="73151" y="1524"/>
                </a:lnTo>
                <a:lnTo>
                  <a:pt x="68579" y="0"/>
                </a:lnTo>
                <a:close/>
              </a:path>
              <a:path w="79375" h="105410">
                <a:moveTo>
                  <a:pt x="77724" y="6096"/>
                </a:moveTo>
                <a:lnTo>
                  <a:pt x="59436" y="6096"/>
                </a:lnTo>
                <a:lnTo>
                  <a:pt x="60960" y="7620"/>
                </a:lnTo>
                <a:lnTo>
                  <a:pt x="62484" y="7620"/>
                </a:lnTo>
                <a:lnTo>
                  <a:pt x="64007" y="9144"/>
                </a:lnTo>
                <a:lnTo>
                  <a:pt x="65531" y="12192"/>
                </a:lnTo>
                <a:lnTo>
                  <a:pt x="65531" y="15240"/>
                </a:lnTo>
                <a:lnTo>
                  <a:pt x="68579" y="18288"/>
                </a:lnTo>
                <a:lnTo>
                  <a:pt x="74675" y="18288"/>
                </a:lnTo>
                <a:lnTo>
                  <a:pt x="79248" y="13716"/>
                </a:lnTo>
                <a:lnTo>
                  <a:pt x="79248" y="7620"/>
                </a:lnTo>
                <a:lnTo>
                  <a:pt x="77724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944111" y="3232404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4" h="35560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4" h="35560">
                <a:moveTo>
                  <a:pt x="77724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648455" y="3211068"/>
            <a:ext cx="77724" cy="7772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171955" y="3473196"/>
            <a:ext cx="224028" cy="10667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435608" y="3477768"/>
            <a:ext cx="213359" cy="10210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702307" y="3477768"/>
            <a:ext cx="83819" cy="10058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906523" y="3473196"/>
            <a:ext cx="1202436" cy="1371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232404" y="3474720"/>
            <a:ext cx="249935" cy="13715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525011" y="3564636"/>
            <a:ext cx="17145" cy="15240"/>
          </a:xfrm>
          <a:custGeom>
            <a:avLst/>
            <a:gdLst/>
            <a:ahLst/>
            <a:cxnLst/>
            <a:rect l="l" t="t" r="r" b="b"/>
            <a:pathLst>
              <a:path w="17145" h="15239">
                <a:moveTo>
                  <a:pt x="13715" y="0"/>
                </a:moveTo>
                <a:lnTo>
                  <a:pt x="4572" y="0"/>
                </a:lnTo>
                <a:lnTo>
                  <a:pt x="0" y="4572"/>
                </a:lnTo>
                <a:lnTo>
                  <a:pt x="0" y="9144"/>
                </a:lnTo>
                <a:lnTo>
                  <a:pt x="1524" y="12192"/>
                </a:lnTo>
                <a:lnTo>
                  <a:pt x="4572" y="15240"/>
                </a:lnTo>
                <a:lnTo>
                  <a:pt x="13715" y="15240"/>
                </a:lnTo>
                <a:lnTo>
                  <a:pt x="16763" y="12192"/>
                </a:lnTo>
                <a:lnTo>
                  <a:pt x="16763" y="3048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168908" y="3966972"/>
            <a:ext cx="874775" cy="10820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090672" y="3970020"/>
            <a:ext cx="41275" cy="135890"/>
          </a:xfrm>
          <a:custGeom>
            <a:avLst/>
            <a:gdLst/>
            <a:ahLst/>
            <a:cxnLst/>
            <a:rect l="l" t="t" r="r" b="b"/>
            <a:pathLst>
              <a:path w="41275" h="135889">
                <a:moveTo>
                  <a:pt x="0" y="0"/>
                </a:moveTo>
                <a:lnTo>
                  <a:pt x="0" y="3048"/>
                </a:lnTo>
                <a:lnTo>
                  <a:pt x="6095" y="6096"/>
                </a:lnTo>
                <a:lnTo>
                  <a:pt x="9143" y="9143"/>
                </a:lnTo>
                <a:lnTo>
                  <a:pt x="12191" y="13715"/>
                </a:lnTo>
                <a:lnTo>
                  <a:pt x="15239" y="16763"/>
                </a:lnTo>
                <a:lnTo>
                  <a:pt x="18287" y="21335"/>
                </a:lnTo>
                <a:lnTo>
                  <a:pt x="19811" y="25907"/>
                </a:lnTo>
                <a:lnTo>
                  <a:pt x="21335" y="28955"/>
                </a:lnTo>
                <a:lnTo>
                  <a:pt x="24383" y="41148"/>
                </a:lnTo>
                <a:lnTo>
                  <a:pt x="25503" y="48029"/>
                </a:lnTo>
                <a:lnTo>
                  <a:pt x="26479" y="55054"/>
                </a:lnTo>
                <a:lnTo>
                  <a:pt x="27170" y="62364"/>
                </a:lnTo>
                <a:lnTo>
                  <a:pt x="27431" y="70103"/>
                </a:lnTo>
                <a:lnTo>
                  <a:pt x="27170" y="77176"/>
                </a:lnTo>
                <a:lnTo>
                  <a:pt x="26479" y="84391"/>
                </a:lnTo>
                <a:lnTo>
                  <a:pt x="25503" y="91320"/>
                </a:lnTo>
                <a:lnTo>
                  <a:pt x="24383" y="97535"/>
                </a:lnTo>
                <a:lnTo>
                  <a:pt x="22859" y="106679"/>
                </a:lnTo>
                <a:lnTo>
                  <a:pt x="19811" y="114300"/>
                </a:lnTo>
                <a:lnTo>
                  <a:pt x="15239" y="118872"/>
                </a:lnTo>
                <a:lnTo>
                  <a:pt x="12191" y="124967"/>
                </a:lnTo>
                <a:lnTo>
                  <a:pt x="6095" y="129539"/>
                </a:lnTo>
                <a:lnTo>
                  <a:pt x="0" y="132587"/>
                </a:lnTo>
                <a:lnTo>
                  <a:pt x="0" y="135635"/>
                </a:lnTo>
                <a:lnTo>
                  <a:pt x="30479" y="109727"/>
                </a:lnTo>
                <a:lnTo>
                  <a:pt x="41147" y="68579"/>
                </a:lnTo>
                <a:lnTo>
                  <a:pt x="40838" y="60602"/>
                </a:lnTo>
                <a:lnTo>
                  <a:pt x="39814" y="52768"/>
                </a:lnTo>
                <a:lnTo>
                  <a:pt x="37933" y="45219"/>
                </a:lnTo>
                <a:lnTo>
                  <a:pt x="35051" y="38100"/>
                </a:lnTo>
                <a:lnTo>
                  <a:pt x="32242" y="30622"/>
                </a:lnTo>
                <a:lnTo>
                  <a:pt x="28575" y="24002"/>
                </a:lnTo>
                <a:lnTo>
                  <a:pt x="24336" y="17954"/>
                </a:lnTo>
                <a:lnTo>
                  <a:pt x="19811" y="12191"/>
                </a:lnTo>
                <a:lnTo>
                  <a:pt x="7619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961132" y="3970020"/>
            <a:ext cx="41275" cy="135890"/>
          </a:xfrm>
          <a:custGeom>
            <a:avLst/>
            <a:gdLst/>
            <a:ahLst/>
            <a:cxnLst/>
            <a:rect l="l" t="t" r="r" b="b"/>
            <a:pathLst>
              <a:path w="41275" h="135889">
                <a:moveTo>
                  <a:pt x="41148" y="0"/>
                </a:moveTo>
                <a:lnTo>
                  <a:pt x="12192" y="25907"/>
                </a:lnTo>
                <a:lnTo>
                  <a:pt x="0" y="68579"/>
                </a:lnTo>
                <a:lnTo>
                  <a:pt x="309" y="76342"/>
                </a:lnTo>
                <a:lnTo>
                  <a:pt x="17668" y="117062"/>
                </a:lnTo>
                <a:lnTo>
                  <a:pt x="22860" y="121919"/>
                </a:lnTo>
                <a:lnTo>
                  <a:pt x="27431" y="126491"/>
                </a:lnTo>
                <a:lnTo>
                  <a:pt x="33528" y="131063"/>
                </a:lnTo>
                <a:lnTo>
                  <a:pt x="41148" y="135635"/>
                </a:lnTo>
                <a:lnTo>
                  <a:pt x="41148" y="132587"/>
                </a:lnTo>
                <a:lnTo>
                  <a:pt x="36575" y="129539"/>
                </a:lnTo>
                <a:lnTo>
                  <a:pt x="28956" y="121919"/>
                </a:lnTo>
                <a:lnTo>
                  <a:pt x="25907" y="117348"/>
                </a:lnTo>
                <a:lnTo>
                  <a:pt x="22860" y="115824"/>
                </a:lnTo>
                <a:lnTo>
                  <a:pt x="18287" y="102107"/>
                </a:lnTo>
                <a:lnTo>
                  <a:pt x="15294" y="57411"/>
                </a:lnTo>
                <a:lnTo>
                  <a:pt x="15430" y="51815"/>
                </a:lnTo>
                <a:lnTo>
                  <a:pt x="30480" y="10667"/>
                </a:lnTo>
                <a:lnTo>
                  <a:pt x="41148" y="3048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647188" y="3970020"/>
            <a:ext cx="40005" cy="135890"/>
          </a:xfrm>
          <a:custGeom>
            <a:avLst/>
            <a:gdLst/>
            <a:ahLst/>
            <a:cxnLst/>
            <a:rect l="l" t="t" r="r" b="b"/>
            <a:pathLst>
              <a:path w="40005" h="135889">
                <a:moveTo>
                  <a:pt x="0" y="0"/>
                </a:moveTo>
                <a:lnTo>
                  <a:pt x="0" y="3048"/>
                </a:lnTo>
                <a:lnTo>
                  <a:pt x="4572" y="6096"/>
                </a:lnTo>
                <a:lnTo>
                  <a:pt x="7619" y="9143"/>
                </a:lnTo>
                <a:lnTo>
                  <a:pt x="10668" y="13715"/>
                </a:lnTo>
                <a:lnTo>
                  <a:pt x="13716" y="16763"/>
                </a:lnTo>
                <a:lnTo>
                  <a:pt x="16763" y="21335"/>
                </a:lnTo>
                <a:lnTo>
                  <a:pt x="18287" y="25907"/>
                </a:lnTo>
                <a:lnTo>
                  <a:pt x="21336" y="28955"/>
                </a:lnTo>
                <a:lnTo>
                  <a:pt x="22860" y="35051"/>
                </a:lnTo>
                <a:lnTo>
                  <a:pt x="22860" y="41148"/>
                </a:lnTo>
                <a:lnTo>
                  <a:pt x="23979" y="48029"/>
                </a:lnTo>
                <a:lnTo>
                  <a:pt x="24955" y="55054"/>
                </a:lnTo>
                <a:lnTo>
                  <a:pt x="25646" y="62364"/>
                </a:lnTo>
                <a:lnTo>
                  <a:pt x="25907" y="70103"/>
                </a:lnTo>
                <a:lnTo>
                  <a:pt x="25646" y="77176"/>
                </a:lnTo>
                <a:lnTo>
                  <a:pt x="24955" y="84391"/>
                </a:lnTo>
                <a:lnTo>
                  <a:pt x="23979" y="91320"/>
                </a:lnTo>
                <a:lnTo>
                  <a:pt x="22860" y="97535"/>
                </a:lnTo>
                <a:lnTo>
                  <a:pt x="21336" y="106679"/>
                </a:lnTo>
                <a:lnTo>
                  <a:pt x="18287" y="114300"/>
                </a:lnTo>
                <a:lnTo>
                  <a:pt x="13716" y="118872"/>
                </a:lnTo>
                <a:lnTo>
                  <a:pt x="10668" y="124967"/>
                </a:lnTo>
                <a:lnTo>
                  <a:pt x="4572" y="129539"/>
                </a:lnTo>
                <a:lnTo>
                  <a:pt x="0" y="132587"/>
                </a:lnTo>
                <a:lnTo>
                  <a:pt x="0" y="135635"/>
                </a:lnTo>
                <a:lnTo>
                  <a:pt x="28956" y="109727"/>
                </a:lnTo>
                <a:lnTo>
                  <a:pt x="39624" y="68579"/>
                </a:lnTo>
                <a:lnTo>
                  <a:pt x="39338" y="60602"/>
                </a:lnTo>
                <a:lnTo>
                  <a:pt x="27241" y="24002"/>
                </a:lnTo>
                <a:lnTo>
                  <a:pt x="6095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278379" y="3970020"/>
            <a:ext cx="41275" cy="135890"/>
          </a:xfrm>
          <a:custGeom>
            <a:avLst/>
            <a:gdLst/>
            <a:ahLst/>
            <a:cxnLst/>
            <a:rect l="l" t="t" r="r" b="b"/>
            <a:pathLst>
              <a:path w="41275" h="135889">
                <a:moveTo>
                  <a:pt x="41147" y="0"/>
                </a:moveTo>
                <a:lnTo>
                  <a:pt x="12192" y="25907"/>
                </a:lnTo>
                <a:lnTo>
                  <a:pt x="0" y="68579"/>
                </a:lnTo>
                <a:lnTo>
                  <a:pt x="309" y="76342"/>
                </a:lnTo>
                <a:lnTo>
                  <a:pt x="17668" y="117062"/>
                </a:lnTo>
                <a:lnTo>
                  <a:pt x="22859" y="121919"/>
                </a:lnTo>
                <a:lnTo>
                  <a:pt x="27431" y="126491"/>
                </a:lnTo>
                <a:lnTo>
                  <a:pt x="33527" y="131063"/>
                </a:lnTo>
                <a:lnTo>
                  <a:pt x="41147" y="135635"/>
                </a:lnTo>
                <a:lnTo>
                  <a:pt x="41147" y="132587"/>
                </a:lnTo>
                <a:lnTo>
                  <a:pt x="36575" y="129539"/>
                </a:lnTo>
                <a:lnTo>
                  <a:pt x="28956" y="121919"/>
                </a:lnTo>
                <a:lnTo>
                  <a:pt x="25907" y="117348"/>
                </a:lnTo>
                <a:lnTo>
                  <a:pt x="22859" y="115824"/>
                </a:lnTo>
                <a:lnTo>
                  <a:pt x="18287" y="102107"/>
                </a:lnTo>
                <a:lnTo>
                  <a:pt x="15294" y="57411"/>
                </a:lnTo>
                <a:lnTo>
                  <a:pt x="15430" y="51815"/>
                </a:lnTo>
                <a:lnTo>
                  <a:pt x="30480" y="10667"/>
                </a:lnTo>
                <a:lnTo>
                  <a:pt x="41147" y="3048"/>
                </a:lnTo>
                <a:lnTo>
                  <a:pt x="411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19044" y="4006596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79">
                <a:moveTo>
                  <a:pt x="22860" y="65531"/>
                </a:moveTo>
                <a:lnTo>
                  <a:pt x="1524" y="65531"/>
                </a:lnTo>
                <a:lnTo>
                  <a:pt x="0" y="68579"/>
                </a:lnTo>
                <a:lnTo>
                  <a:pt x="22860" y="68579"/>
                </a:lnTo>
                <a:lnTo>
                  <a:pt x="22860" y="65531"/>
                </a:lnTo>
                <a:close/>
              </a:path>
              <a:path w="79375" h="68579">
                <a:moveTo>
                  <a:pt x="71628" y="65531"/>
                </a:moveTo>
                <a:lnTo>
                  <a:pt x="39624" y="65531"/>
                </a:lnTo>
                <a:lnTo>
                  <a:pt x="39624" y="68579"/>
                </a:lnTo>
                <a:lnTo>
                  <a:pt x="71628" y="68579"/>
                </a:lnTo>
                <a:lnTo>
                  <a:pt x="71628" y="65531"/>
                </a:lnTo>
                <a:close/>
              </a:path>
              <a:path w="79375" h="68579">
                <a:moveTo>
                  <a:pt x="19812" y="64007"/>
                </a:moveTo>
                <a:lnTo>
                  <a:pt x="4572" y="64007"/>
                </a:lnTo>
                <a:lnTo>
                  <a:pt x="3048" y="65531"/>
                </a:lnTo>
                <a:lnTo>
                  <a:pt x="21336" y="65531"/>
                </a:lnTo>
                <a:lnTo>
                  <a:pt x="19812" y="64007"/>
                </a:lnTo>
                <a:close/>
              </a:path>
              <a:path w="79375" h="68579">
                <a:moveTo>
                  <a:pt x="52578" y="38100"/>
                </a:moveTo>
                <a:lnTo>
                  <a:pt x="38100" y="38100"/>
                </a:lnTo>
                <a:lnTo>
                  <a:pt x="44195" y="51815"/>
                </a:lnTo>
                <a:lnTo>
                  <a:pt x="47243" y="56387"/>
                </a:lnTo>
                <a:lnTo>
                  <a:pt x="48768" y="59435"/>
                </a:lnTo>
                <a:lnTo>
                  <a:pt x="47243" y="60959"/>
                </a:lnTo>
                <a:lnTo>
                  <a:pt x="47243" y="62483"/>
                </a:lnTo>
                <a:lnTo>
                  <a:pt x="45719" y="64007"/>
                </a:lnTo>
                <a:lnTo>
                  <a:pt x="44195" y="64007"/>
                </a:lnTo>
                <a:lnTo>
                  <a:pt x="42672" y="65531"/>
                </a:lnTo>
                <a:lnTo>
                  <a:pt x="70104" y="65531"/>
                </a:lnTo>
                <a:lnTo>
                  <a:pt x="67056" y="64007"/>
                </a:lnTo>
                <a:lnTo>
                  <a:pt x="65531" y="62483"/>
                </a:lnTo>
                <a:lnTo>
                  <a:pt x="64007" y="62483"/>
                </a:lnTo>
                <a:lnTo>
                  <a:pt x="62483" y="57911"/>
                </a:lnTo>
                <a:lnTo>
                  <a:pt x="52578" y="38100"/>
                </a:lnTo>
                <a:close/>
              </a:path>
              <a:path w="79375" h="68579">
                <a:moveTo>
                  <a:pt x="41148" y="3048"/>
                </a:moveTo>
                <a:lnTo>
                  <a:pt x="18287" y="3048"/>
                </a:lnTo>
                <a:lnTo>
                  <a:pt x="19812" y="4572"/>
                </a:lnTo>
                <a:lnTo>
                  <a:pt x="22860" y="6096"/>
                </a:lnTo>
                <a:lnTo>
                  <a:pt x="36575" y="33527"/>
                </a:lnTo>
                <a:lnTo>
                  <a:pt x="6095" y="64007"/>
                </a:lnTo>
                <a:lnTo>
                  <a:pt x="18287" y="64007"/>
                </a:lnTo>
                <a:lnTo>
                  <a:pt x="16763" y="62483"/>
                </a:lnTo>
                <a:lnTo>
                  <a:pt x="16763" y="60959"/>
                </a:lnTo>
                <a:lnTo>
                  <a:pt x="18287" y="59435"/>
                </a:lnTo>
                <a:lnTo>
                  <a:pt x="19812" y="56387"/>
                </a:lnTo>
                <a:lnTo>
                  <a:pt x="38100" y="38100"/>
                </a:lnTo>
                <a:lnTo>
                  <a:pt x="52578" y="38100"/>
                </a:lnTo>
                <a:lnTo>
                  <a:pt x="47243" y="27431"/>
                </a:lnTo>
                <a:lnTo>
                  <a:pt x="51816" y="22859"/>
                </a:lnTo>
                <a:lnTo>
                  <a:pt x="45719" y="22859"/>
                </a:lnTo>
                <a:lnTo>
                  <a:pt x="42672" y="15239"/>
                </a:lnTo>
                <a:lnTo>
                  <a:pt x="41148" y="13715"/>
                </a:lnTo>
                <a:lnTo>
                  <a:pt x="41148" y="12191"/>
                </a:lnTo>
                <a:lnTo>
                  <a:pt x="39624" y="9143"/>
                </a:lnTo>
                <a:lnTo>
                  <a:pt x="38100" y="7620"/>
                </a:lnTo>
                <a:lnTo>
                  <a:pt x="39624" y="6096"/>
                </a:lnTo>
                <a:lnTo>
                  <a:pt x="39624" y="4572"/>
                </a:lnTo>
                <a:lnTo>
                  <a:pt x="41148" y="4572"/>
                </a:lnTo>
                <a:lnTo>
                  <a:pt x="41148" y="3048"/>
                </a:lnTo>
                <a:close/>
              </a:path>
              <a:path w="79375" h="68579">
                <a:moveTo>
                  <a:pt x="73151" y="3048"/>
                </a:moveTo>
                <a:lnTo>
                  <a:pt x="57912" y="3048"/>
                </a:lnTo>
                <a:lnTo>
                  <a:pt x="59436" y="4572"/>
                </a:lnTo>
                <a:lnTo>
                  <a:pt x="59436" y="7620"/>
                </a:lnTo>
                <a:lnTo>
                  <a:pt x="51816" y="15239"/>
                </a:lnTo>
                <a:lnTo>
                  <a:pt x="45719" y="22859"/>
                </a:lnTo>
                <a:lnTo>
                  <a:pt x="51816" y="22859"/>
                </a:lnTo>
                <a:lnTo>
                  <a:pt x="68580" y="6096"/>
                </a:lnTo>
                <a:lnTo>
                  <a:pt x="71628" y="4572"/>
                </a:lnTo>
                <a:lnTo>
                  <a:pt x="73151" y="3048"/>
                </a:lnTo>
                <a:close/>
              </a:path>
              <a:path w="79375" h="68579">
                <a:moveTo>
                  <a:pt x="45719" y="0"/>
                </a:moveTo>
                <a:lnTo>
                  <a:pt x="13716" y="0"/>
                </a:lnTo>
                <a:lnTo>
                  <a:pt x="13716" y="3048"/>
                </a:lnTo>
                <a:lnTo>
                  <a:pt x="45719" y="3048"/>
                </a:lnTo>
                <a:lnTo>
                  <a:pt x="45719" y="0"/>
                </a:lnTo>
                <a:close/>
              </a:path>
              <a:path w="79375" h="68579">
                <a:moveTo>
                  <a:pt x="79248" y="0"/>
                </a:moveTo>
                <a:lnTo>
                  <a:pt x="56387" y="0"/>
                </a:lnTo>
                <a:lnTo>
                  <a:pt x="54863" y="3048"/>
                </a:lnTo>
                <a:lnTo>
                  <a:pt x="77724" y="3048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883407" y="3970020"/>
            <a:ext cx="79375" cy="105410"/>
          </a:xfrm>
          <a:custGeom>
            <a:avLst/>
            <a:gdLst/>
            <a:ahLst/>
            <a:cxnLst/>
            <a:rect l="l" t="t" r="r" b="b"/>
            <a:pathLst>
              <a:path w="79375" h="105410">
                <a:moveTo>
                  <a:pt x="41148" y="102107"/>
                </a:moveTo>
                <a:lnTo>
                  <a:pt x="0" y="102107"/>
                </a:lnTo>
                <a:lnTo>
                  <a:pt x="0" y="105155"/>
                </a:lnTo>
                <a:lnTo>
                  <a:pt x="39624" y="105155"/>
                </a:lnTo>
                <a:lnTo>
                  <a:pt x="41148" y="102107"/>
                </a:lnTo>
                <a:close/>
              </a:path>
              <a:path w="79375" h="105410">
                <a:moveTo>
                  <a:pt x="38100" y="42672"/>
                </a:moveTo>
                <a:lnTo>
                  <a:pt x="25908" y="42672"/>
                </a:lnTo>
                <a:lnTo>
                  <a:pt x="16764" y="86867"/>
                </a:lnTo>
                <a:lnTo>
                  <a:pt x="15240" y="91439"/>
                </a:lnTo>
                <a:lnTo>
                  <a:pt x="13716" y="94487"/>
                </a:lnTo>
                <a:lnTo>
                  <a:pt x="13716" y="96011"/>
                </a:lnTo>
                <a:lnTo>
                  <a:pt x="9143" y="100583"/>
                </a:lnTo>
                <a:lnTo>
                  <a:pt x="7619" y="100583"/>
                </a:lnTo>
                <a:lnTo>
                  <a:pt x="6096" y="102107"/>
                </a:lnTo>
                <a:lnTo>
                  <a:pt x="32004" y="102107"/>
                </a:lnTo>
                <a:lnTo>
                  <a:pt x="28956" y="100583"/>
                </a:lnTo>
                <a:lnTo>
                  <a:pt x="27431" y="99059"/>
                </a:lnTo>
                <a:lnTo>
                  <a:pt x="27431" y="92963"/>
                </a:lnTo>
                <a:lnTo>
                  <a:pt x="28956" y="86867"/>
                </a:lnTo>
                <a:lnTo>
                  <a:pt x="38100" y="42672"/>
                </a:lnTo>
                <a:close/>
              </a:path>
              <a:path w="79375" h="105410">
                <a:moveTo>
                  <a:pt x="56387" y="36575"/>
                </a:moveTo>
                <a:lnTo>
                  <a:pt x="13716" y="36575"/>
                </a:lnTo>
                <a:lnTo>
                  <a:pt x="12192" y="42672"/>
                </a:lnTo>
                <a:lnTo>
                  <a:pt x="54864" y="42672"/>
                </a:lnTo>
                <a:lnTo>
                  <a:pt x="56387" y="36575"/>
                </a:lnTo>
                <a:close/>
              </a:path>
              <a:path w="79375" h="105410">
                <a:moveTo>
                  <a:pt x="68580" y="0"/>
                </a:moveTo>
                <a:lnTo>
                  <a:pt x="57912" y="0"/>
                </a:lnTo>
                <a:lnTo>
                  <a:pt x="51816" y="1524"/>
                </a:lnTo>
                <a:lnTo>
                  <a:pt x="47243" y="4572"/>
                </a:lnTo>
                <a:lnTo>
                  <a:pt x="41148" y="6096"/>
                </a:lnTo>
                <a:lnTo>
                  <a:pt x="32004" y="19811"/>
                </a:lnTo>
                <a:lnTo>
                  <a:pt x="28956" y="25907"/>
                </a:lnTo>
                <a:lnTo>
                  <a:pt x="27431" y="32003"/>
                </a:lnTo>
                <a:lnTo>
                  <a:pt x="27431" y="36575"/>
                </a:lnTo>
                <a:lnTo>
                  <a:pt x="39624" y="36575"/>
                </a:lnTo>
                <a:lnTo>
                  <a:pt x="39624" y="32003"/>
                </a:lnTo>
                <a:lnTo>
                  <a:pt x="42672" y="21335"/>
                </a:lnTo>
                <a:lnTo>
                  <a:pt x="44196" y="15239"/>
                </a:lnTo>
                <a:lnTo>
                  <a:pt x="47243" y="9143"/>
                </a:lnTo>
                <a:lnTo>
                  <a:pt x="47243" y="7619"/>
                </a:lnTo>
                <a:lnTo>
                  <a:pt x="50292" y="6096"/>
                </a:lnTo>
                <a:lnTo>
                  <a:pt x="51816" y="6096"/>
                </a:lnTo>
                <a:lnTo>
                  <a:pt x="53340" y="4572"/>
                </a:lnTo>
                <a:lnTo>
                  <a:pt x="76200" y="4572"/>
                </a:lnTo>
                <a:lnTo>
                  <a:pt x="73152" y="1524"/>
                </a:lnTo>
                <a:lnTo>
                  <a:pt x="68580" y="0"/>
                </a:lnTo>
                <a:close/>
              </a:path>
              <a:path w="79375" h="105410">
                <a:moveTo>
                  <a:pt x="74675" y="16763"/>
                </a:moveTo>
                <a:lnTo>
                  <a:pt x="68580" y="16763"/>
                </a:lnTo>
                <a:lnTo>
                  <a:pt x="68580" y="18287"/>
                </a:lnTo>
                <a:lnTo>
                  <a:pt x="73152" y="18287"/>
                </a:lnTo>
                <a:lnTo>
                  <a:pt x="74675" y="16763"/>
                </a:lnTo>
                <a:close/>
              </a:path>
              <a:path w="79375" h="105410">
                <a:moveTo>
                  <a:pt x="76200" y="4572"/>
                </a:moveTo>
                <a:lnTo>
                  <a:pt x="57912" y="4572"/>
                </a:lnTo>
                <a:lnTo>
                  <a:pt x="59436" y="6096"/>
                </a:lnTo>
                <a:lnTo>
                  <a:pt x="60960" y="6096"/>
                </a:lnTo>
                <a:lnTo>
                  <a:pt x="64008" y="9143"/>
                </a:lnTo>
                <a:lnTo>
                  <a:pt x="64008" y="12191"/>
                </a:lnTo>
                <a:lnTo>
                  <a:pt x="65531" y="13715"/>
                </a:lnTo>
                <a:lnTo>
                  <a:pt x="67056" y="16763"/>
                </a:lnTo>
                <a:lnTo>
                  <a:pt x="76200" y="16763"/>
                </a:lnTo>
                <a:lnTo>
                  <a:pt x="79248" y="13715"/>
                </a:lnTo>
                <a:lnTo>
                  <a:pt x="79248" y="6096"/>
                </a:lnTo>
                <a:lnTo>
                  <a:pt x="7620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558795" y="3974592"/>
            <a:ext cx="88900" cy="100965"/>
          </a:xfrm>
          <a:custGeom>
            <a:avLst/>
            <a:gdLst/>
            <a:ahLst/>
            <a:cxnLst/>
            <a:rect l="l" t="t" r="r" b="b"/>
            <a:pathLst>
              <a:path w="88900" h="100964">
                <a:moveTo>
                  <a:pt x="48768" y="97535"/>
                </a:moveTo>
                <a:lnTo>
                  <a:pt x="6096" y="97535"/>
                </a:lnTo>
                <a:lnTo>
                  <a:pt x="4572" y="100583"/>
                </a:lnTo>
                <a:lnTo>
                  <a:pt x="47243" y="100583"/>
                </a:lnTo>
                <a:lnTo>
                  <a:pt x="48768" y="97535"/>
                </a:lnTo>
                <a:close/>
              </a:path>
              <a:path w="88900" h="100964">
                <a:moveTo>
                  <a:pt x="53340" y="6095"/>
                </a:moveTo>
                <a:lnTo>
                  <a:pt x="39624" y="6095"/>
                </a:lnTo>
                <a:lnTo>
                  <a:pt x="22860" y="82295"/>
                </a:lnTo>
                <a:lnTo>
                  <a:pt x="21336" y="88391"/>
                </a:lnTo>
                <a:lnTo>
                  <a:pt x="19812" y="91439"/>
                </a:lnTo>
                <a:lnTo>
                  <a:pt x="18287" y="92963"/>
                </a:lnTo>
                <a:lnTo>
                  <a:pt x="16764" y="96011"/>
                </a:lnTo>
                <a:lnTo>
                  <a:pt x="13716" y="97535"/>
                </a:lnTo>
                <a:lnTo>
                  <a:pt x="41148" y="97535"/>
                </a:lnTo>
                <a:lnTo>
                  <a:pt x="38100" y="96011"/>
                </a:lnTo>
                <a:lnTo>
                  <a:pt x="35052" y="92963"/>
                </a:lnTo>
                <a:lnTo>
                  <a:pt x="35052" y="88391"/>
                </a:lnTo>
                <a:lnTo>
                  <a:pt x="36576" y="82295"/>
                </a:lnTo>
                <a:lnTo>
                  <a:pt x="53340" y="6095"/>
                </a:lnTo>
                <a:close/>
              </a:path>
              <a:path w="88900" h="100964">
                <a:moveTo>
                  <a:pt x="88392" y="0"/>
                </a:moveTo>
                <a:lnTo>
                  <a:pt x="6096" y="0"/>
                </a:lnTo>
                <a:lnTo>
                  <a:pt x="0" y="22859"/>
                </a:lnTo>
                <a:lnTo>
                  <a:pt x="3048" y="22859"/>
                </a:lnTo>
                <a:lnTo>
                  <a:pt x="4572" y="18287"/>
                </a:lnTo>
                <a:lnTo>
                  <a:pt x="6096" y="15239"/>
                </a:lnTo>
                <a:lnTo>
                  <a:pt x="9143" y="12191"/>
                </a:lnTo>
                <a:lnTo>
                  <a:pt x="10668" y="9143"/>
                </a:lnTo>
                <a:lnTo>
                  <a:pt x="13716" y="7619"/>
                </a:lnTo>
                <a:lnTo>
                  <a:pt x="16764" y="7619"/>
                </a:lnTo>
                <a:lnTo>
                  <a:pt x="18287" y="6095"/>
                </a:lnTo>
                <a:lnTo>
                  <a:pt x="87579" y="6095"/>
                </a:lnTo>
                <a:lnTo>
                  <a:pt x="88392" y="0"/>
                </a:lnTo>
                <a:close/>
              </a:path>
              <a:path w="88900" h="100964">
                <a:moveTo>
                  <a:pt x="87579" y="6095"/>
                </a:moveTo>
                <a:lnTo>
                  <a:pt x="74676" y="6095"/>
                </a:lnTo>
                <a:lnTo>
                  <a:pt x="76200" y="7619"/>
                </a:lnTo>
                <a:lnTo>
                  <a:pt x="79248" y="9143"/>
                </a:lnTo>
                <a:lnTo>
                  <a:pt x="80772" y="12191"/>
                </a:lnTo>
                <a:lnTo>
                  <a:pt x="82296" y="13715"/>
                </a:lnTo>
                <a:lnTo>
                  <a:pt x="82296" y="22859"/>
                </a:lnTo>
                <a:lnTo>
                  <a:pt x="85343" y="22859"/>
                </a:lnTo>
                <a:lnTo>
                  <a:pt x="87579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336292" y="4006596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79">
                <a:moveTo>
                  <a:pt x="22859" y="65531"/>
                </a:moveTo>
                <a:lnTo>
                  <a:pt x="1524" y="65531"/>
                </a:lnTo>
                <a:lnTo>
                  <a:pt x="0" y="68579"/>
                </a:lnTo>
                <a:lnTo>
                  <a:pt x="22859" y="68579"/>
                </a:lnTo>
                <a:lnTo>
                  <a:pt x="22859" y="65531"/>
                </a:lnTo>
                <a:close/>
              </a:path>
              <a:path w="79375" h="68579">
                <a:moveTo>
                  <a:pt x="71627" y="65531"/>
                </a:moveTo>
                <a:lnTo>
                  <a:pt x="39624" y="65531"/>
                </a:lnTo>
                <a:lnTo>
                  <a:pt x="39624" y="68579"/>
                </a:lnTo>
                <a:lnTo>
                  <a:pt x="71627" y="68579"/>
                </a:lnTo>
                <a:lnTo>
                  <a:pt x="71627" y="65531"/>
                </a:lnTo>
                <a:close/>
              </a:path>
              <a:path w="79375" h="68579">
                <a:moveTo>
                  <a:pt x="19812" y="64007"/>
                </a:moveTo>
                <a:lnTo>
                  <a:pt x="4571" y="64007"/>
                </a:lnTo>
                <a:lnTo>
                  <a:pt x="3047" y="65531"/>
                </a:lnTo>
                <a:lnTo>
                  <a:pt x="21335" y="65531"/>
                </a:lnTo>
                <a:lnTo>
                  <a:pt x="19812" y="64007"/>
                </a:lnTo>
                <a:close/>
              </a:path>
              <a:path w="79375" h="68579">
                <a:moveTo>
                  <a:pt x="52578" y="38100"/>
                </a:moveTo>
                <a:lnTo>
                  <a:pt x="38100" y="38100"/>
                </a:lnTo>
                <a:lnTo>
                  <a:pt x="44195" y="51815"/>
                </a:lnTo>
                <a:lnTo>
                  <a:pt x="47243" y="56387"/>
                </a:lnTo>
                <a:lnTo>
                  <a:pt x="47243" y="62483"/>
                </a:lnTo>
                <a:lnTo>
                  <a:pt x="45719" y="64007"/>
                </a:lnTo>
                <a:lnTo>
                  <a:pt x="44195" y="64007"/>
                </a:lnTo>
                <a:lnTo>
                  <a:pt x="42671" y="65531"/>
                </a:lnTo>
                <a:lnTo>
                  <a:pt x="70103" y="65531"/>
                </a:lnTo>
                <a:lnTo>
                  <a:pt x="67056" y="64007"/>
                </a:lnTo>
                <a:lnTo>
                  <a:pt x="65531" y="62483"/>
                </a:lnTo>
                <a:lnTo>
                  <a:pt x="64007" y="62483"/>
                </a:lnTo>
                <a:lnTo>
                  <a:pt x="62483" y="57911"/>
                </a:lnTo>
                <a:lnTo>
                  <a:pt x="52578" y="38100"/>
                </a:lnTo>
                <a:close/>
              </a:path>
              <a:path w="79375" h="68579">
                <a:moveTo>
                  <a:pt x="41147" y="3048"/>
                </a:moveTo>
                <a:lnTo>
                  <a:pt x="18287" y="3048"/>
                </a:lnTo>
                <a:lnTo>
                  <a:pt x="19812" y="4572"/>
                </a:lnTo>
                <a:lnTo>
                  <a:pt x="22859" y="6096"/>
                </a:lnTo>
                <a:lnTo>
                  <a:pt x="36575" y="33527"/>
                </a:lnTo>
                <a:lnTo>
                  <a:pt x="6095" y="64007"/>
                </a:lnTo>
                <a:lnTo>
                  <a:pt x="18287" y="64007"/>
                </a:lnTo>
                <a:lnTo>
                  <a:pt x="16763" y="62483"/>
                </a:lnTo>
                <a:lnTo>
                  <a:pt x="16763" y="59435"/>
                </a:lnTo>
                <a:lnTo>
                  <a:pt x="38100" y="38100"/>
                </a:lnTo>
                <a:lnTo>
                  <a:pt x="52578" y="38100"/>
                </a:lnTo>
                <a:lnTo>
                  <a:pt x="47243" y="27431"/>
                </a:lnTo>
                <a:lnTo>
                  <a:pt x="51816" y="22859"/>
                </a:lnTo>
                <a:lnTo>
                  <a:pt x="45719" y="22859"/>
                </a:lnTo>
                <a:lnTo>
                  <a:pt x="42671" y="15239"/>
                </a:lnTo>
                <a:lnTo>
                  <a:pt x="41147" y="13715"/>
                </a:lnTo>
                <a:lnTo>
                  <a:pt x="41147" y="12191"/>
                </a:lnTo>
                <a:lnTo>
                  <a:pt x="39624" y="9143"/>
                </a:lnTo>
                <a:lnTo>
                  <a:pt x="38100" y="7620"/>
                </a:lnTo>
                <a:lnTo>
                  <a:pt x="39624" y="6096"/>
                </a:lnTo>
                <a:lnTo>
                  <a:pt x="39624" y="4572"/>
                </a:lnTo>
                <a:lnTo>
                  <a:pt x="41147" y="4572"/>
                </a:lnTo>
                <a:lnTo>
                  <a:pt x="41147" y="3048"/>
                </a:lnTo>
                <a:close/>
              </a:path>
              <a:path w="79375" h="68579">
                <a:moveTo>
                  <a:pt x="73151" y="3048"/>
                </a:moveTo>
                <a:lnTo>
                  <a:pt x="57912" y="3048"/>
                </a:lnTo>
                <a:lnTo>
                  <a:pt x="59435" y="4572"/>
                </a:lnTo>
                <a:lnTo>
                  <a:pt x="59435" y="7620"/>
                </a:lnTo>
                <a:lnTo>
                  <a:pt x="51815" y="15239"/>
                </a:lnTo>
                <a:lnTo>
                  <a:pt x="45719" y="22859"/>
                </a:lnTo>
                <a:lnTo>
                  <a:pt x="51816" y="22859"/>
                </a:lnTo>
                <a:lnTo>
                  <a:pt x="68580" y="6096"/>
                </a:lnTo>
                <a:lnTo>
                  <a:pt x="71627" y="4572"/>
                </a:lnTo>
                <a:lnTo>
                  <a:pt x="73151" y="3048"/>
                </a:lnTo>
                <a:close/>
              </a:path>
              <a:path w="79375" h="68579">
                <a:moveTo>
                  <a:pt x="45719" y="0"/>
                </a:moveTo>
                <a:lnTo>
                  <a:pt x="13715" y="0"/>
                </a:lnTo>
                <a:lnTo>
                  <a:pt x="13715" y="3048"/>
                </a:lnTo>
                <a:lnTo>
                  <a:pt x="45719" y="3048"/>
                </a:lnTo>
                <a:lnTo>
                  <a:pt x="45719" y="0"/>
                </a:lnTo>
                <a:close/>
              </a:path>
              <a:path w="79375" h="68579">
                <a:moveTo>
                  <a:pt x="79247" y="0"/>
                </a:moveTo>
                <a:lnTo>
                  <a:pt x="56387" y="0"/>
                </a:lnTo>
                <a:lnTo>
                  <a:pt x="54863" y="3048"/>
                </a:lnTo>
                <a:lnTo>
                  <a:pt x="77724" y="3048"/>
                </a:lnTo>
                <a:lnTo>
                  <a:pt x="792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200655" y="3970020"/>
            <a:ext cx="79375" cy="105410"/>
          </a:xfrm>
          <a:custGeom>
            <a:avLst/>
            <a:gdLst/>
            <a:ahLst/>
            <a:cxnLst/>
            <a:rect l="l" t="t" r="r" b="b"/>
            <a:pathLst>
              <a:path w="79375" h="105410">
                <a:moveTo>
                  <a:pt x="41148" y="102107"/>
                </a:moveTo>
                <a:lnTo>
                  <a:pt x="0" y="102107"/>
                </a:lnTo>
                <a:lnTo>
                  <a:pt x="0" y="105155"/>
                </a:lnTo>
                <a:lnTo>
                  <a:pt x="39624" y="105155"/>
                </a:lnTo>
                <a:lnTo>
                  <a:pt x="41148" y="102107"/>
                </a:lnTo>
                <a:close/>
              </a:path>
              <a:path w="79375" h="105410">
                <a:moveTo>
                  <a:pt x="38100" y="42672"/>
                </a:moveTo>
                <a:lnTo>
                  <a:pt x="25907" y="42672"/>
                </a:lnTo>
                <a:lnTo>
                  <a:pt x="16763" y="86867"/>
                </a:lnTo>
                <a:lnTo>
                  <a:pt x="15239" y="91439"/>
                </a:lnTo>
                <a:lnTo>
                  <a:pt x="13716" y="94487"/>
                </a:lnTo>
                <a:lnTo>
                  <a:pt x="13716" y="96011"/>
                </a:lnTo>
                <a:lnTo>
                  <a:pt x="9143" y="100583"/>
                </a:lnTo>
                <a:lnTo>
                  <a:pt x="7619" y="100583"/>
                </a:lnTo>
                <a:lnTo>
                  <a:pt x="6095" y="102107"/>
                </a:lnTo>
                <a:lnTo>
                  <a:pt x="32004" y="102107"/>
                </a:lnTo>
                <a:lnTo>
                  <a:pt x="28956" y="100583"/>
                </a:lnTo>
                <a:lnTo>
                  <a:pt x="27431" y="99059"/>
                </a:lnTo>
                <a:lnTo>
                  <a:pt x="27431" y="92963"/>
                </a:lnTo>
                <a:lnTo>
                  <a:pt x="28956" y="86867"/>
                </a:lnTo>
                <a:lnTo>
                  <a:pt x="38100" y="42672"/>
                </a:lnTo>
                <a:close/>
              </a:path>
              <a:path w="79375" h="105410">
                <a:moveTo>
                  <a:pt x="56387" y="36575"/>
                </a:moveTo>
                <a:lnTo>
                  <a:pt x="13716" y="36575"/>
                </a:lnTo>
                <a:lnTo>
                  <a:pt x="12192" y="42672"/>
                </a:lnTo>
                <a:lnTo>
                  <a:pt x="54863" y="42672"/>
                </a:lnTo>
                <a:lnTo>
                  <a:pt x="56387" y="36575"/>
                </a:lnTo>
                <a:close/>
              </a:path>
              <a:path w="79375" h="105410">
                <a:moveTo>
                  <a:pt x="68580" y="0"/>
                </a:moveTo>
                <a:lnTo>
                  <a:pt x="57912" y="0"/>
                </a:lnTo>
                <a:lnTo>
                  <a:pt x="51816" y="1524"/>
                </a:lnTo>
                <a:lnTo>
                  <a:pt x="47243" y="4572"/>
                </a:lnTo>
                <a:lnTo>
                  <a:pt x="41148" y="6096"/>
                </a:lnTo>
                <a:lnTo>
                  <a:pt x="32004" y="19811"/>
                </a:lnTo>
                <a:lnTo>
                  <a:pt x="28956" y="25907"/>
                </a:lnTo>
                <a:lnTo>
                  <a:pt x="27431" y="32003"/>
                </a:lnTo>
                <a:lnTo>
                  <a:pt x="27431" y="36575"/>
                </a:lnTo>
                <a:lnTo>
                  <a:pt x="39624" y="36575"/>
                </a:lnTo>
                <a:lnTo>
                  <a:pt x="39624" y="32003"/>
                </a:lnTo>
                <a:lnTo>
                  <a:pt x="42671" y="21335"/>
                </a:lnTo>
                <a:lnTo>
                  <a:pt x="44195" y="15239"/>
                </a:lnTo>
                <a:lnTo>
                  <a:pt x="45719" y="12191"/>
                </a:lnTo>
                <a:lnTo>
                  <a:pt x="45719" y="9143"/>
                </a:lnTo>
                <a:lnTo>
                  <a:pt x="47243" y="7619"/>
                </a:lnTo>
                <a:lnTo>
                  <a:pt x="50292" y="6096"/>
                </a:lnTo>
                <a:lnTo>
                  <a:pt x="51816" y="6096"/>
                </a:lnTo>
                <a:lnTo>
                  <a:pt x="53339" y="4572"/>
                </a:lnTo>
                <a:lnTo>
                  <a:pt x="76200" y="4572"/>
                </a:lnTo>
                <a:lnTo>
                  <a:pt x="73151" y="1524"/>
                </a:lnTo>
                <a:lnTo>
                  <a:pt x="68580" y="0"/>
                </a:lnTo>
                <a:close/>
              </a:path>
              <a:path w="79375" h="105410">
                <a:moveTo>
                  <a:pt x="74675" y="16763"/>
                </a:moveTo>
                <a:lnTo>
                  <a:pt x="68580" y="16763"/>
                </a:lnTo>
                <a:lnTo>
                  <a:pt x="68580" y="18287"/>
                </a:lnTo>
                <a:lnTo>
                  <a:pt x="73151" y="18287"/>
                </a:lnTo>
                <a:lnTo>
                  <a:pt x="74675" y="16763"/>
                </a:lnTo>
                <a:close/>
              </a:path>
              <a:path w="79375" h="105410">
                <a:moveTo>
                  <a:pt x="76200" y="4572"/>
                </a:moveTo>
                <a:lnTo>
                  <a:pt x="57912" y="4572"/>
                </a:lnTo>
                <a:lnTo>
                  <a:pt x="59436" y="6096"/>
                </a:lnTo>
                <a:lnTo>
                  <a:pt x="60960" y="6096"/>
                </a:lnTo>
                <a:lnTo>
                  <a:pt x="64007" y="9143"/>
                </a:lnTo>
                <a:lnTo>
                  <a:pt x="64007" y="12191"/>
                </a:lnTo>
                <a:lnTo>
                  <a:pt x="65531" y="13715"/>
                </a:lnTo>
                <a:lnTo>
                  <a:pt x="67056" y="16763"/>
                </a:lnTo>
                <a:lnTo>
                  <a:pt x="76200" y="16763"/>
                </a:lnTo>
                <a:lnTo>
                  <a:pt x="79248" y="13715"/>
                </a:lnTo>
                <a:lnTo>
                  <a:pt x="79248" y="6096"/>
                </a:lnTo>
                <a:lnTo>
                  <a:pt x="7620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732532" y="4018788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4" y="0"/>
                </a:moveTo>
                <a:lnTo>
                  <a:pt x="0" y="0"/>
                </a:lnTo>
                <a:lnTo>
                  <a:pt x="0" y="6096"/>
                </a:lnTo>
                <a:lnTo>
                  <a:pt x="77724" y="6096"/>
                </a:lnTo>
                <a:lnTo>
                  <a:pt x="77724" y="0"/>
                </a:lnTo>
                <a:close/>
              </a:path>
              <a:path w="78105" h="35560">
                <a:moveTo>
                  <a:pt x="77724" y="27432"/>
                </a:moveTo>
                <a:lnTo>
                  <a:pt x="0" y="27432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436876" y="3997452"/>
            <a:ext cx="76200" cy="7772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358896" y="4058412"/>
            <a:ext cx="22860" cy="38100"/>
          </a:xfrm>
          <a:custGeom>
            <a:avLst/>
            <a:gdLst/>
            <a:ahLst/>
            <a:cxnLst/>
            <a:rect l="l" t="t" r="r" b="b"/>
            <a:pathLst>
              <a:path w="22860" h="38100">
                <a:moveTo>
                  <a:pt x="22859" y="13716"/>
                </a:moveTo>
                <a:lnTo>
                  <a:pt x="15239" y="13716"/>
                </a:lnTo>
                <a:lnTo>
                  <a:pt x="15239" y="15240"/>
                </a:lnTo>
                <a:lnTo>
                  <a:pt x="16763" y="15240"/>
                </a:lnTo>
                <a:lnTo>
                  <a:pt x="16763" y="21336"/>
                </a:lnTo>
                <a:lnTo>
                  <a:pt x="15239" y="24384"/>
                </a:lnTo>
                <a:lnTo>
                  <a:pt x="9143" y="30480"/>
                </a:lnTo>
                <a:lnTo>
                  <a:pt x="4571" y="33527"/>
                </a:lnTo>
                <a:lnTo>
                  <a:pt x="0" y="35051"/>
                </a:lnTo>
                <a:lnTo>
                  <a:pt x="0" y="38100"/>
                </a:lnTo>
                <a:lnTo>
                  <a:pt x="7619" y="35051"/>
                </a:lnTo>
                <a:lnTo>
                  <a:pt x="13715" y="32004"/>
                </a:lnTo>
                <a:lnTo>
                  <a:pt x="16763" y="27432"/>
                </a:lnTo>
                <a:lnTo>
                  <a:pt x="21336" y="24384"/>
                </a:lnTo>
                <a:lnTo>
                  <a:pt x="22859" y="19812"/>
                </a:lnTo>
                <a:lnTo>
                  <a:pt x="22859" y="13716"/>
                </a:lnTo>
                <a:close/>
              </a:path>
              <a:path w="22860" h="38100">
                <a:moveTo>
                  <a:pt x="13715" y="0"/>
                </a:moveTo>
                <a:lnTo>
                  <a:pt x="4571" y="0"/>
                </a:lnTo>
                <a:lnTo>
                  <a:pt x="3048" y="1524"/>
                </a:lnTo>
                <a:lnTo>
                  <a:pt x="1524" y="4572"/>
                </a:lnTo>
                <a:lnTo>
                  <a:pt x="0" y="6096"/>
                </a:lnTo>
                <a:lnTo>
                  <a:pt x="0" y="10668"/>
                </a:lnTo>
                <a:lnTo>
                  <a:pt x="6095" y="16764"/>
                </a:lnTo>
                <a:lnTo>
                  <a:pt x="10667" y="16764"/>
                </a:lnTo>
                <a:lnTo>
                  <a:pt x="10667" y="15240"/>
                </a:lnTo>
                <a:lnTo>
                  <a:pt x="12191" y="15240"/>
                </a:lnTo>
                <a:lnTo>
                  <a:pt x="13715" y="13716"/>
                </a:lnTo>
                <a:lnTo>
                  <a:pt x="22859" y="13716"/>
                </a:lnTo>
                <a:lnTo>
                  <a:pt x="22859" y="10668"/>
                </a:lnTo>
                <a:lnTo>
                  <a:pt x="21336" y="6096"/>
                </a:lnTo>
                <a:lnTo>
                  <a:pt x="18287" y="4572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543300" y="3966972"/>
            <a:ext cx="1269491" cy="13715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810255" y="4340352"/>
            <a:ext cx="2654808" cy="36880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168908" y="4956048"/>
            <a:ext cx="394716" cy="10667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453639" y="5059680"/>
            <a:ext cx="43180" cy="40005"/>
          </a:xfrm>
          <a:custGeom>
            <a:avLst/>
            <a:gdLst/>
            <a:ahLst/>
            <a:cxnLst/>
            <a:rect l="l" t="t" r="r" b="b"/>
            <a:pathLst>
              <a:path w="43180" h="40004">
                <a:moveTo>
                  <a:pt x="19812" y="38100"/>
                </a:moveTo>
                <a:lnTo>
                  <a:pt x="0" y="38100"/>
                </a:lnTo>
                <a:lnTo>
                  <a:pt x="0" y="39624"/>
                </a:lnTo>
                <a:lnTo>
                  <a:pt x="19812" y="39624"/>
                </a:lnTo>
                <a:lnTo>
                  <a:pt x="19812" y="38100"/>
                </a:lnTo>
                <a:close/>
              </a:path>
              <a:path w="43180" h="40004">
                <a:moveTo>
                  <a:pt x="42672" y="38100"/>
                </a:moveTo>
                <a:lnTo>
                  <a:pt x="22860" y="38100"/>
                </a:lnTo>
                <a:lnTo>
                  <a:pt x="22860" y="39624"/>
                </a:lnTo>
                <a:lnTo>
                  <a:pt x="42672" y="39624"/>
                </a:lnTo>
                <a:lnTo>
                  <a:pt x="42672" y="38100"/>
                </a:lnTo>
                <a:close/>
              </a:path>
              <a:path w="43180" h="40004">
                <a:moveTo>
                  <a:pt x="15240" y="36575"/>
                </a:moveTo>
                <a:lnTo>
                  <a:pt x="4572" y="36575"/>
                </a:lnTo>
                <a:lnTo>
                  <a:pt x="3048" y="38100"/>
                </a:lnTo>
                <a:lnTo>
                  <a:pt x="16764" y="38100"/>
                </a:lnTo>
                <a:lnTo>
                  <a:pt x="15240" y="36575"/>
                </a:lnTo>
                <a:close/>
              </a:path>
              <a:path w="43180" h="40004">
                <a:moveTo>
                  <a:pt x="39624" y="36575"/>
                </a:moveTo>
                <a:lnTo>
                  <a:pt x="27432" y="36575"/>
                </a:lnTo>
                <a:lnTo>
                  <a:pt x="27432" y="38100"/>
                </a:lnTo>
                <a:lnTo>
                  <a:pt x="39624" y="38100"/>
                </a:lnTo>
                <a:lnTo>
                  <a:pt x="39624" y="36575"/>
                </a:lnTo>
                <a:close/>
              </a:path>
              <a:path w="43180" h="40004">
                <a:moveTo>
                  <a:pt x="21336" y="0"/>
                </a:moveTo>
                <a:lnTo>
                  <a:pt x="19812" y="0"/>
                </a:lnTo>
                <a:lnTo>
                  <a:pt x="6096" y="3048"/>
                </a:lnTo>
                <a:lnTo>
                  <a:pt x="7620" y="4572"/>
                </a:lnTo>
                <a:lnTo>
                  <a:pt x="12192" y="4572"/>
                </a:lnTo>
                <a:lnTo>
                  <a:pt x="12192" y="10668"/>
                </a:lnTo>
                <a:lnTo>
                  <a:pt x="10668" y="15239"/>
                </a:lnTo>
                <a:lnTo>
                  <a:pt x="7620" y="30480"/>
                </a:lnTo>
                <a:lnTo>
                  <a:pt x="7620" y="33527"/>
                </a:lnTo>
                <a:lnTo>
                  <a:pt x="6096" y="35051"/>
                </a:lnTo>
                <a:lnTo>
                  <a:pt x="6096" y="36575"/>
                </a:lnTo>
                <a:lnTo>
                  <a:pt x="13716" y="36575"/>
                </a:lnTo>
                <a:lnTo>
                  <a:pt x="13716" y="33527"/>
                </a:lnTo>
                <a:lnTo>
                  <a:pt x="15240" y="30480"/>
                </a:lnTo>
                <a:lnTo>
                  <a:pt x="19812" y="9144"/>
                </a:lnTo>
                <a:lnTo>
                  <a:pt x="21336" y="7620"/>
                </a:lnTo>
                <a:lnTo>
                  <a:pt x="19812" y="7620"/>
                </a:lnTo>
                <a:lnTo>
                  <a:pt x="21336" y="0"/>
                </a:lnTo>
                <a:close/>
              </a:path>
              <a:path w="43180" h="40004">
                <a:moveTo>
                  <a:pt x="42672" y="4572"/>
                </a:moveTo>
                <a:lnTo>
                  <a:pt x="33528" y="4572"/>
                </a:lnTo>
                <a:lnTo>
                  <a:pt x="35052" y="6096"/>
                </a:lnTo>
                <a:lnTo>
                  <a:pt x="35052" y="13715"/>
                </a:lnTo>
                <a:lnTo>
                  <a:pt x="30480" y="30480"/>
                </a:lnTo>
                <a:lnTo>
                  <a:pt x="30480" y="35051"/>
                </a:lnTo>
                <a:lnTo>
                  <a:pt x="28956" y="35051"/>
                </a:lnTo>
                <a:lnTo>
                  <a:pt x="28956" y="36575"/>
                </a:lnTo>
                <a:lnTo>
                  <a:pt x="38100" y="36575"/>
                </a:lnTo>
                <a:lnTo>
                  <a:pt x="38100" y="30480"/>
                </a:lnTo>
                <a:lnTo>
                  <a:pt x="41148" y="13715"/>
                </a:lnTo>
                <a:lnTo>
                  <a:pt x="42672" y="9144"/>
                </a:lnTo>
                <a:lnTo>
                  <a:pt x="42672" y="4572"/>
                </a:lnTo>
                <a:close/>
              </a:path>
              <a:path w="43180" h="40004">
                <a:moveTo>
                  <a:pt x="38100" y="0"/>
                </a:moveTo>
                <a:lnTo>
                  <a:pt x="30480" y="0"/>
                </a:lnTo>
                <a:lnTo>
                  <a:pt x="25908" y="1524"/>
                </a:lnTo>
                <a:lnTo>
                  <a:pt x="19812" y="7620"/>
                </a:lnTo>
                <a:lnTo>
                  <a:pt x="21336" y="7620"/>
                </a:lnTo>
                <a:lnTo>
                  <a:pt x="22860" y="6096"/>
                </a:lnTo>
                <a:lnTo>
                  <a:pt x="27432" y="4572"/>
                </a:lnTo>
                <a:lnTo>
                  <a:pt x="42672" y="4572"/>
                </a:lnTo>
                <a:lnTo>
                  <a:pt x="42672" y="3048"/>
                </a:lnTo>
                <a:lnTo>
                  <a:pt x="41148" y="1524"/>
                </a:lnTo>
                <a:lnTo>
                  <a:pt x="39624" y="152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042160" y="5059680"/>
            <a:ext cx="43180" cy="40005"/>
          </a:xfrm>
          <a:custGeom>
            <a:avLst/>
            <a:gdLst/>
            <a:ahLst/>
            <a:cxnLst/>
            <a:rect l="l" t="t" r="r" b="b"/>
            <a:pathLst>
              <a:path w="43180" h="40004">
                <a:moveTo>
                  <a:pt x="19812" y="38100"/>
                </a:moveTo>
                <a:lnTo>
                  <a:pt x="0" y="38100"/>
                </a:lnTo>
                <a:lnTo>
                  <a:pt x="0" y="39624"/>
                </a:lnTo>
                <a:lnTo>
                  <a:pt x="19812" y="39624"/>
                </a:lnTo>
                <a:lnTo>
                  <a:pt x="19812" y="38100"/>
                </a:lnTo>
                <a:close/>
              </a:path>
              <a:path w="43180" h="40004">
                <a:moveTo>
                  <a:pt x="42671" y="38100"/>
                </a:moveTo>
                <a:lnTo>
                  <a:pt x="24383" y="38100"/>
                </a:lnTo>
                <a:lnTo>
                  <a:pt x="22859" y="39624"/>
                </a:lnTo>
                <a:lnTo>
                  <a:pt x="42671" y="39624"/>
                </a:lnTo>
                <a:lnTo>
                  <a:pt x="42671" y="38100"/>
                </a:lnTo>
                <a:close/>
              </a:path>
              <a:path w="43180" h="40004">
                <a:moveTo>
                  <a:pt x="16763" y="36575"/>
                </a:moveTo>
                <a:lnTo>
                  <a:pt x="4571" y="36575"/>
                </a:lnTo>
                <a:lnTo>
                  <a:pt x="3047" y="38100"/>
                </a:lnTo>
                <a:lnTo>
                  <a:pt x="16763" y="38100"/>
                </a:lnTo>
                <a:lnTo>
                  <a:pt x="16763" y="36575"/>
                </a:lnTo>
                <a:close/>
              </a:path>
              <a:path w="43180" h="40004">
                <a:moveTo>
                  <a:pt x="42671" y="4572"/>
                </a:moveTo>
                <a:lnTo>
                  <a:pt x="35051" y="4572"/>
                </a:lnTo>
                <a:lnTo>
                  <a:pt x="35051" y="6096"/>
                </a:lnTo>
                <a:lnTo>
                  <a:pt x="36575" y="7620"/>
                </a:lnTo>
                <a:lnTo>
                  <a:pt x="36575" y="10668"/>
                </a:lnTo>
                <a:lnTo>
                  <a:pt x="35051" y="13715"/>
                </a:lnTo>
                <a:lnTo>
                  <a:pt x="32003" y="30480"/>
                </a:lnTo>
                <a:lnTo>
                  <a:pt x="30479" y="32003"/>
                </a:lnTo>
                <a:lnTo>
                  <a:pt x="30479" y="35051"/>
                </a:lnTo>
                <a:lnTo>
                  <a:pt x="27431" y="38100"/>
                </a:lnTo>
                <a:lnTo>
                  <a:pt x="39623" y="38100"/>
                </a:lnTo>
                <a:lnTo>
                  <a:pt x="39623" y="36575"/>
                </a:lnTo>
                <a:lnTo>
                  <a:pt x="38100" y="36575"/>
                </a:lnTo>
                <a:lnTo>
                  <a:pt x="38100" y="30480"/>
                </a:lnTo>
                <a:lnTo>
                  <a:pt x="42671" y="13715"/>
                </a:lnTo>
                <a:lnTo>
                  <a:pt x="42671" y="4572"/>
                </a:lnTo>
                <a:close/>
              </a:path>
              <a:path w="43180" h="40004">
                <a:moveTo>
                  <a:pt x="21335" y="0"/>
                </a:moveTo>
                <a:lnTo>
                  <a:pt x="19812" y="0"/>
                </a:lnTo>
                <a:lnTo>
                  <a:pt x="7619" y="3048"/>
                </a:lnTo>
                <a:lnTo>
                  <a:pt x="7619" y="4572"/>
                </a:lnTo>
                <a:lnTo>
                  <a:pt x="12191" y="4572"/>
                </a:lnTo>
                <a:lnTo>
                  <a:pt x="12191" y="10668"/>
                </a:lnTo>
                <a:lnTo>
                  <a:pt x="10667" y="15239"/>
                </a:lnTo>
                <a:lnTo>
                  <a:pt x="7619" y="30480"/>
                </a:lnTo>
                <a:lnTo>
                  <a:pt x="7619" y="33527"/>
                </a:lnTo>
                <a:lnTo>
                  <a:pt x="6095" y="35051"/>
                </a:lnTo>
                <a:lnTo>
                  <a:pt x="6095" y="36575"/>
                </a:lnTo>
                <a:lnTo>
                  <a:pt x="15239" y="36575"/>
                </a:lnTo>
                <a:lnTo>
                  <a:pt x="15239" y="30480"/>
                </a:lnTo>
                <a:lnTo>
                  <a:pt x="19812" y="9144"/>
                </a:lnTo>
                <a:lnTo>
                  <a:pt x="22098" y="7620"/>
                </a:lnTo>
                <a:lnTo>
                  <a:pt x="19812" y="7620"/>
                </a:lnTo>
                <a:lnTo>
                  <a:pt x="21335" y="0"/>
                </a:lnTo>
                <a:close/>
              </a:path>
              <a:path w="43180" h="40004">
                <a:moveTo>
                  <a:pt x="39623" y="0"/>
                </a:moveTo>
                <a:lnTo>
                  <a:pt x="30479" y="0"/>
                </a:lnTo>
                <a:lnTo>
                  <a:pt x="25907" y="1524"/>
                </a:lnTo>
                <a:lnTo>
                  <a:pt x="19812" y="7620"/>
                </a:lnTo>
                <a:lnTo>
                  <a:pt x="22098" y="7620"/>
                </a:lnTo>
                <a:lnTo>
                  <a:pt x="24383" y="6096"/>
                </a:lnTo>
                <a:lnTo>
                  <a:pt x="27431" y="4572"/>
                </a:lnTo>
                <a:lnTo>
                  <a:pt x="42671" y="4572"/>
                </a:lnTo>
                <a:lnTo>
                  <a:pt x="42671" y="3048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395727" y="4957572"/>
            <a:ext cx="67310" cy="105410"/>
          </a:xfrm>
          <a:custGeom>
            <a:avLst/>
            <a:gdLst/>
            <a:ahLst/>
            <a:cxnLst/>
            <a:rect l="l" t="t" r="r" b="b"/>
            <a:pathLst>
              <a:path w="67310" h="105410">
                <a:moveTo>
                  <a:pt x="31527" y="9143"/>
                </a:moveTo>
                <a:lnTo>
                  <a:pt x="15240" y="9143"/>
                </a:lnTo>
                <a:lnTo>
                  <a:pt x="16764" y="10667"/>
                </a:lnTo>
                <a:lnTo>
                  <a:pt x="16764" y="19811"/>
                </a:lnTo>
                <a:lnTo>
                  <a:pt x="15240" y="27431"/>
                </a:lnTo>
                <a:lnTo>
                  <a:pt x="0" y="99059"/>
                </a:lnTo>
                <a:lnTo>
                  <a:pt x="3048" y="102107"/>
                </a:lnTo>
                <a:lnTo>
                  <a:pt x="7620" y="103631"/>
                </a:lnTo>
                <a:lnTo>
                  <a:pt x="10668" y="103631"/>
                </a:lnTo>
                <a:lnTo>
                  <a:pt x="15240" y="105155"/>
                </a:lnTo>
                <a:lnTo>
                  <a:pt x="22860" y="105155"/>
                </a:lnTo>
                <a:lnTo>
                  <a:pt x="28813" y="104822"/>
                </a:lnTo>
                <a:lnTo>
                  <a:pt x="35052" y="103631"/>
                </a:lnTo>
                <a:lnTo>
                  <a:pt x="39126" y="102107"/>
                </a:lnTo>
                <a:lnTo>
                  <a:pt x="24384" y="102107"/>
                </a:lnTo>
                <a:lnTo>
                  <a:pt x="21336" y="100583"/>
                </a:lnTo>
                <a:lnTo>
                  <a:pt x="19812" y="99059"/>
                </a:lnTo>
                <a:lnTo>
                  <a:pt x="16764" y="99059"/>
                </a:lnTo>
                <a:lnTo>
                  <a:pt x="15240" y="96011"/>
                </a:lnTo>
                <a:lnTo>
                  <a:pt x="12192" y="94487"/>
                </a:lnTo>
                <a:lnTo>
                  <a:pt x="21336" y="53339"/>
                </a:lnTo>
                <a:lnTo>
                  <a:pt x="25908" y="50291"/>
                </a:lnTo>
                <a:lnTo>
                  <a:pt x="27432" y="48767"/>
                </a:lnTo>
                <a:lnTo>
                  <a:pt x="22860" y="48767"/>
                </a:lnTo>
                <a:lnTo>
                  <a:pt x="31527" y="9143"/>
                </a:lnTo>
                <a:close/>
              </a:path>
              <a:path w="67310" h="105410">
                <a:moveTo>
                  <a:pt x="63627" y="45719"/>
                </a:moveTo>
                <a:lnTo>
                  <a:pt x="44196" y="45719"/>
                </a:lnTo>
                <a:lnTo>
                  <a:pt x="47244" y="47243"/>
                </a:lnTo>
                <a:lnTo>
                  <a:pt x="50292" y="53339"/>
                </a:lnTo>
                <a:lnTo>
                  <a:pt x="53340" y="57911"/>
                </a:lnTo>
                <a:lnTo>
                  <a:pt x="53340" y="64007"/>
                </a:lnTo>
                <a:lnTo>
                  <a:pt x="50292" y="82295"/>
                </a:lnTo>
                <a:lnTo>
                  <a:pt x="45720" y="89915"/>
                </a:lnTo>
                <a:lnTo>
                  <a:pt x="36576" y="99059"/>
                </a:lnTo>
                <a:lnTo>
                  <a:pt x="32004" y="102107"/>
                </a:lnTo>
                <a:lnTo>
                  <a:pt x="39126" y="102107"/>
                </a:lnTo>
                <a:lnTo>
                  <a:pt x="65532" y="68579"/>
                </a:lnTo>
                <a:lnTo>
                  <a:pt x="67056" y="57911"/>
                </a:lnTo>
                <a:lnTo>
                  <a:pt x="67056" y="50291"/>
                </a:lnTo>
                <a:lnTo>
                  <a:pt x="63627" y="45719"/>
                </a:lnTo>
                <a:close/>
              </a:path>
              <a:path w="67310" h="105410">
                <a:moveTo>
                  <a:pt x="53340" y="35051"/>
                </a:moveTo>
                <a:lnTo>
                  <a:pt x="47244" y="35051"/>
                </a:lnTo>
                <a:lnTo>
                  <a:pt x="41290" y="35909"/>
                </a:lnTo>
                <a:lnTo>
                  <a:pt x="35052" y="38480"/>
                </a:lnTo>
                <a:lnTo>
                  <a:pt x="28813" y="42767"/>
                </a:lnTo>
                <a:lnTo>
                  <a:pt x="22860" y="48767"/>
                </a:lnTo>
                <a:lnTo>
                  <a:pt x="27432" y="48767"/>
                </a:lnTo>
                <a:lnTo>
                  <a:pt x="33528" y="45719"/>
                </a:lnTo>
                <a:lnTo>
                  <a:pt x="63627" y="45719"/>
                </a:lnTo>
                <a:lnTo>
                  <a:pt x="62484" y="44195"/>
                </a:lnTo>
                <a:lnTo>
                  <a:pt x="59436" y="38100"/>
                </a:lnTo>
                <a:lnTo>
                  <a:pt x="53340" y="35051"/>
                </a:lnTo>
                <a:close/>
              </a:path>
              <a:path w="67310" h="105410">
                <a:moveTo>
                  <a:pt x="33528" y="0"/>
                </a:moveTo>
                <a:lnTo>
                  <a:pt x="28956" y="0"/>
                </a:lnTo>
                <a:lnTo>
                  <a:pt x="7620" y="7619"/>
                </a:lnTo>
                <a:lnTo>
                  <a:pt x="7620" y="10667"/>
                </a:lnTo>
                <a:lnTo>
                  <a:pt x="10668" y="9143"/>
                </a:lnTo>
                <a:lnTo>
                  <a:pt x="31527" y="9143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972055" y="4992624"/>
            <a:ext cx="62865" cy="70485"/>
          </a:xfrm>
          <a:custGeom>
            <a:avLst/>
            <a:gdLst/>
            <a:ahLst/>
            <a:cxnLst/>
            <a:rect l="l" t="t" r="r" b="b"/>
            <a:pathLst>
              <a:path w="62864" h="70485">
                <a:moveTo>
                  <a:pt x="57912" y="4571"/>
                </a:moveTo>
                <a:lnTo>
                  <a:pt x="41148" y="4571"/>
                </a:lnTo>
                <a:lnTo>
                  <a:pt x="44195" y="6095"/>
                </a:lnTo>
                <a:lnTo>
                  <a:pt x="45719" y="7619"/>
                </a:lnTo>
                <a:lnTo>
                  <a:pt x="47243" y="10667"/>
                </a:lnTo>
                <a:lnTo>
                  <a:pt x="47243" y="15239"/>
                </a:lnTo>
                <a:lnTo>
                  <a:pt x="45719" y="22859"/>
                </a:lnTo>
                <a:lnTo>
                  <a:pt x="45719" y="24383"/>
                </a:lnTo>
                <a:lnTo>
                  <a:pt x="37147" y="27765"/>
                </a:lnTo>
                <a:lnTo>
                  <a:pt x="29718" y="30860"/>
                </a:lnTo>
                <a:lnTo>
                  <a:pt x="23431" y="33385"/>
                </a:lnTo>
                <a:lnTo>
                  <a:pt x="18287" y="35051"/>
                </a:lnTo>
                <a:lnTo>
                  <a:pt x="12192" y="38100"/>
                </a:lnTo>
                <a:lnTo>
                  <a:pt x="9143" y="42671"/>
                </a:lnTo>
                <a:lnTo>
                  <a:pt x="6095" y="45719"/>
                </a:lnTo>
                <a:lnTo>
                  <a:pt x="3048" y="47243"/>
                </a:lnTo>
                <a:lnTo>
                  <a:pt x="3048" y="50291"/>
                </a:lnTo>
                <a:lnTo>
                  <a:pt x="1524" y="53339"/>
                </a:lnTo>
                <a:lnTo>
                  <a:pt x="0" y="59436"/>
                </a:lnTo>
                <a:lnTo>
                  <a:pt x="1524" y="64007"/>
                </a:lnTo>
                <a:lnTo>
                  <a:pt x="3048" y="67055"/>
                </a:lnTo>
                <a:lnTo>
                  <a:pt x="9143" y="70103"/>
                </a:lnTo>
                <a:lnTo>
                  <a:pt x="16763" y="70103"/>
                </a:lnTo>
                <a:lnTo>
                  <a:pt x="19812" y="68579"/>
                </a:lnTo>
                <a:lnTo>
                  <a:pt x="24383" y="68579"/>
                </a:lnTo>
                <a:lnTo>
                  <a:pt x="30480" y="65531"/>
                </a:lnTo>
                <a:lnTo>
                  <a:pt x="34290" y="62483"/>
                </a:lnTo>
                <a:lnTo>
                  <a:pt x="19812" y="62483"/>
                </a:lnTo>
                <a:lnTo>
                  <a:pt x="16763" y="59436"/>
                </a:lnTo>
                <a:lnTo>
                  <a:pt x="13716" y="53339"/>
                </a:lnTo>
                <a:lnTo>
                  <a:pt x="15239" y="50291"/>
                </a:lnTo>
                <a:lnTo>
                  <a:pt x="15239" y="47243"/>
                </a:lnTo>
                <a:lnTo>
                  <a:pt x="19812" y="42671"/>
                </a:lnTo>
                <a:lnTo>
                  <a:pt x="21336" y="39624"/>
                </a:lnTo>
                <a:lnTo>
                  <a:pt x="24383" y="38100"/>
                </a:lnTo>
                <a:lnTo>
                  <a:pt x="28956" y="35051"/>
                </a:lnTo>
                <a:lnTo>
                  <a:pt x="32004" y="35051"/>
                </a:lnTo>
                <a:lnTo>
                  <a:pt x="36575" y="32003"/>
                </a:lnTo>
                <a:lnTo>
                  <a:pt x="44195" y="28955"/>
                </a:lnTo>
                <a:lnTo>
                  <a:pt x="56692" y="28955"/>
                </a:lnTo>
                <a:lnTo>
                  <a:pt x="57912" y="22859"/>
                </a:lnTo>
                <a:lnTo>
                  <a:pt x="59436" y="16763"/>
                </a:lnTo>
                <a:lnTo>
                  <a:pt x="59436" y="7619"/>
                </a:lnTo>
                <a:lnTo>
                  <a:pt x="57912" y="4571"/>
                </a:lnTo>
                <a:close/>
              </a:path>
              <a:path w="62864" h="70485">
                <a:moveTo>
                  <a:pt x="51816" y="59436"/>
                </a:moveTo>
                <a:lnTo>
                  <a:pt x="38100" y="59436"/>
                </a:lnTo>
                <a:lnTo>
                  <a:pt x="38100" y="68579"/>
                </a:lnTo>
                <a:lnTo>
                  <a:pt x="39624" y="68579"/>
                </a:lnTo>
                <a:lnTo>
                  <a:pt x="41148" y="70103"/>
                </a:lnTo>
                <a:lnTo>
                  <a:pt x="48768" y="70103"/>
                </a:lnTo>
                <a:lnTo>
                  <a:pt x="54863" y="67055"/>
                </a:lnTo>
                <a:lnTo>
                  <a:pt x="59436" y="62483"/>
                </a:lnTo>
                <a:lnTo>
                  <a:pt x="53339" y="62483"/>
                </a:lnTo>
                <a:lnTo>
                  <a:pt x="51816" y="60959"/>
                </a:lnTo>
                <a:lnTo>
                  <a:pt x="51816" y="59436"/>
                </a:lnTo>
                <a:close/>
              </a:path>
              <a:path w="62864" h="70485">
                <a:moveTo>
                  <a:pt x="56692" y="28955"/>
                </a:moveTo>
                <a:lnTo>
                  <a:pt x="44195" y="28955"/>
                </a:lnTo>
                <a:lnTo>
                  <a:pt x="39624" y="54863"/>
                </a:lnTo>
                <a:lnTo>
                  <a:pt x="32004" y="60959"/>
                </a:lnTo>
                <a:lnTo>
                  <a:pt x="25907" y="62483"/>
                </a:lnTo>
                <a:lnTo>
                  <a:pt x="34290" y="62483"/>
                </a:lnTo>
                <a:lnTo>
                  <a:pt x="38100" y="59436"/>
                </a:lnTo>
                <a:lnTo>
                  <a:pt x="51816" y="59436"/>
                </a:lnTo>
                <a:lnTo>
                  <a:pt x="51816" y="53339"/>
                </a:lnTo>
                <a:lnTo>
                  <a:pt x="56692" y="28955"/>
                </a:lnTo>
                <a:close/>
              </a:path>
              <a:path w="62864" h="70485">
                <a:moveTo>
                  <a:pt x="62483" y="56387"/>
                </a:moveTo>
                <a:lnTo>
                  <a:pt x="59436" y="59436"/>
                </a:lnTo>
                <a:lnTo>
                  <a:pt x="56387" y="60959"/>
                </a:lnTo>
                <a:lnTo>
                  <a:pt x="54863" y="62483"/>
                </a:lnTo>
                <a:lnTo>
                  <a:pt x="59436" y="62483"/>
                </a:lnTo>
                <a:lnTo>
                  <a:pt x="62483" y="59436"/>
                </a:lnTo>
                <a:lnTo>
                  <a:pt x="62483" y="56387"/>
                </a:lnTo>
                <a:close/>
              </a:path>
              <a:path w="62864" h="70485">
                <a:moveTo>
                  <a:pt x="45719" y="0"/>
                </a:moveTo>
                <a:lnTo>
                  <a:pt x="32004" y="0"/>
                </a:lnTo>
                <a:lnTo>
                  <a:pt x="25907" y="1524"/>
                </a:lnTo>
                <a:lnTo>
                  <a:pt x="21336" y="6095"/>
                </a:lnTo>
                <a:lnTo>
                  <a:pt x="15239" y="9143"/>
                </a:lnTo>
                <a:lnTo>
                  <a:pt x="12192" y="12191"/>
                </a:lnTo>
                <a:lnTo>
                  <a:pt x="12192" y="22859"/>
                </a:lnTo>
                <a:lnTo>
                  <a:pt x="13716" y="24383"/>
                </a:lnTo>
                <a:lnTo>
                  <a:pt x="19812" y="24383"/>
                </a:lnTo>
                <a:lnTo>
                  <a:pt x="24383" y="19812"/>
                </a:lnTo>
                <a:lnTo>
                  <a:pt x="24383" y="16763"/>
                </a:lnTo>
                <a:lnTo>
                  <a:pt x="25907" y="12191"/>
                </a:lnTo>
                <a:lnTo>
                  <a:pt x="25907" y="10667"/>
                </a:lnTo>
                <a:lnTo>
                  <a:pt x="28956" y="7619"/>
                </a:lnTo>
                <a:lnTo>
                  <a:pt x="32004" y="6095"/>
                </a:lnTo>
                <a:lnTo>
                  <a:pt x="33527" y="4571"/>
                </a:lnTo>
                <a:lnTo>
                  <a:pt x="57912" y="4571"/>
                </a:lnTo>
                <a:lnTo>
                  <a:pt x="51816" y="1524"/>
                </a:lnTo>
                <a:lnTo>
                  <a:pt x="45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673351" y="4992624"/>
            <a:ext cx="62865" cy="70485"/>
          </a:xfrm>
          <a:custGeom>
            <a:avLst/>
            <a:gdLst/>
            <a:ahLst/>
            <a:cxnLst/>
            <a:rect l="l" t="t" r="r" b="b"/>
            <a:pathLst>
              <a:path w="62864" h="70485">
                <a:moveTo>
                  <a:pt x="57912" y="4571"/>
                </a:moveTo>
                <a:lnTo>
                  <a:pt x="41148" y="4571"/>
                </a:lnTo>
                <a:lnTo>
                  <a:pt x="44196" y="6095"/>
                </a:lnTo>
                <a:lnTo>
                  <a:pt x="45720" y="7619"/>
                </a:lnTo>
                <a:lnTo>
                  <a:pt x="47243" y="10667"/>
                </a:lnTo>
                <a:lnTo>
                  <a:pt x="47243" y="15239"/>
                </a:lnTo>
                <a:lnTo>
                  <a:pt x="45720" y="22859"/>
                </a:lnTo>
                <a:lnTo>
                  <a:pt x="45720" y="24383"/>
                </a:lnTo>
                <a:lnTo>
                  <a:pt x="37147" y="27765"/>
                </a:lnTo>
                <a:lnTo>
                  <a:pt x="29718" y="30860"/>
                </a:lnTo>
                <a:lnTo>
                  <a:pt x="23431" y="33385"/>
                </a:lnTo>
                <a:lnTo>
                  <a:pt x="18287" y="35051"/>
                </a:lnTo>
                <a:lnTo>
                  <a:pt x="12192" y="38100"/>
                </a:lnTo>
                <a:lnTo>
                  <a:pt x="9143" y="42671"/>
                </a:lnTo>
                <a:lnTo>
                  <a:pt x="6096" y="45719"/>
                </a:lnTo>
                <a:lnTo>
                  <a:pt x="3048" y="47243"/>
                </a:lnTo>
                <a:lnTo>
                  <a:pt x="3048" y="50291"/>
                </a:lnTo>
                <a:lnTo>
                  <a:pt x="1524" y="53339"/>
                </a:lnTo>
                <a:lnTo>
                  <a:pt x="0" y="59436"/>
                </a:lnTo>
                <a:lnTo>
                  <a:pt x="1524" y="64007"/>
                </a:lnTo>
                <a:lnTo>
                  <a:pt x="3048" y="67055"/>
                </a:lnTo>
                <a:lnTo>
                  <a:pt x="9143" y="70103"/>
                </a:lnTo>
                <a:lnTo>
                  <a:pt x="16764" y="70103"/>
                </a:lnTo>
                <a:lnTo>
                  <a:pt x="19812" y="68579"/>
                </a:lnTo>
                <a:lnTo>
                  <a:pt x="24384" y="68579"/>
                </a:lnTo>
                <a:lnTo>
                  <a:pt x="30480" y="65531"/>
                </a:lnTo>
                <a:lnTo>
                  <a:pt x="34290" y="62483"/>
                </a:lnTo>
                <a:lnTo>
                  <a:pt x="19812" y="62483"/>
                </a:lnTo>
                <a:lnTo>
                  <a:pt x="16764" y="59436"/>
                </a:lnTo>
                <a:lnTo>
                  <a:pt x="13716" y="53339"/>
                </a:lnTo>
                <a:lnTo>
                  <a:pt x="15240" y="50291"/>
                </a:lnTo>
                <a:lnTo>
                  <a:pt x="15240" y="47243"/>
                </a:lnTo>
                <a:lnTo>
                  <a:pt x="19812" y="42671"/>
                </a:lnTo>
                <a:lnTo>
                  <a:pt x="21336" y="39624"/>
                </a:lnTo>
                <a:lnTo>
                  <a:pt x="24384" y="38100"/>
                </a:lnTo>
                <a:lnTo>
                  <a:pt x="28956" y="35051"/>
                </a:lnTo>
                <a:lnTo>
                  <a:pt x="32004" y="35051"/>
                </a:lnTo>
                <a:lnTo>
                  <a:pt x="36575" y="32003"/>
                </a:lnTo>
                <a:lnTo>
                  <a:pt x="44196" y="28955"/>
                </a:lnTo>
                <a:lnTo>
                  <a:pt x="56692" y="28955"/>
                </a:lnTo>
                <a:lnTo>
                  <a:pt x="57912" y="22859"/>
                </a:lnTo>
                <a:lnTo>
                  <a:pt x="59436" y="16763"/>
                </a:lnTo>
                <a:lnTo>
                  <a:pt x="59436" y="7619"/>
                </a:lnTo>
                <a:lnTo>
                  <a:pt x="57912" y="4571"/>
                </a:lnTo>
                <a:close/>
              </a:path>
              <a:path w="62864" h="70485">
                <a:moveTo>
                  <a:pt x="51816" y="59436"/>
                </a:moveTo>
                <a:lnTo>
                  <a:pt x="38100" y="59436"/>
                </a:lnTo>
                <a:lnTo>
                  <a:pt x="38100" y="68579"/>
                </a:lnTo>
                <a:lnTo>
                  <a:pt x="39624" y="68579"/>
                </a:lnTo>
                <a:lnTo>
                  <a:pt x="41148" y="70103"/>
                </a:lnTo>
                <a:lnTo>
                  <a:pt x="48768" y="70103"/>
                </a:lnTo>
                <a:lnTo>
                  <a:pt x="54864" y="67055"/>
                </a:lnTo>
                <a:lnTo>
                  <a:pt x="59436" y="62483"/>
                </a:lnTo>
                <a:lnTo>
                  <a:pt x="53340" y="62483"/>
                </a:lnTo>
                <a:lnTo>
                  <a:pt x="51816" y="60959"/>
                </a:lnTo>
                <a:lnTo>
                  <a:pt x="51816" y="59436"/>
                </a:lnTo>
                <a:close/>
              </a:path>
              <a:path w="62864" h="70485">
                <a:moveTo>
                  <a:pt x="56692" y="28955"/>
                </a:moveTo>
                <a:lnTo>
                  <a:pt x="44196" y="28955"/>
                </a:lnTo>
                <a:lnTo>
                  <a:pt x="39624" y="54863"/>
                </a:lnTo>
                <a:lnTo>
                  <a:pt x="32004" y="60959"/>
                </a:lnTo>
                <a:lnTo>
                  <a:pt x="25908" y="62483"/>
                </a:lnTo>
                <a:lnTo>
                  <a:pt x="34290" y="62483"/>
                </a:lnTo>
                <a:lnTo>
                  <a:pt x="38100" y="59436"/>
                </a:lnTo>
                <a:lnTo>
                  <a:pt x="51816" y="59436"/>
                </a:lnTo>
                <a:lnTo>
                  <a:pt x="51816" y="53339"/>
                </a:lnTo>
                <a:lnTo>
                  <a:pt x="56692" y="28955"/>
                </a:lnTo>
                <a:close/>
              </a:path>
              <a:path w="62864" h="70485">
                <a:moveTo>
                  <a:pt x="62484" y="56387"/>
                </a:moveTo>
                <a:lnTo>
                  <a:pt x="59436" y="59436"/>
                </a:lnTo>
                <a:lnTo>
                  <a:pt x="56387" y="60959"/>
                </a:lnTo>
                <a:lnTo>
                  <a:pt x="54864" y="62483"/>
                </a:lnTo>
                <a:lnTo>
                  <a:pt x="59436" y="62483"/>
                </a:lnTo>
                <a:lnTo>
                  <a:pt x="62484" y="59436"/>
                </a:lnTo>
                <a:lnTo>
                  <a:pt x="62484" y="56387"/>
                </a:lnTo>
                <a:close/>
              </a:path>
              <a:path w="62864" h="70485">
                <a:moveTo>
                  <a:pt x="45720" y="0"/>
                </a:moveTo>
                <a:lnTo>
                  <a:pt x="32004" y="0"/>
                </a:lnTo>
                <a:lnTo>
                  <a:pt x="25908" y="1524"/>
                </a:lnTo>
                <a:lnTo>
                  <a:pt x="21336" y="6095"/>
                </a:lnTo>
                <a:lnTo>
                  <a:pt x="15240" y="9143"/>
                </a:lnTo>
                <a:lnTo>
                  <a:pt x="13716" y="12191"/>
                </a:lnTo>
                <a:lnTo>
                  <a:pt x="12192" y="16763"/>
                </a:lnTo>
                <a:lnTo>
                  <a:pt x="12192" y="22859"/>
                </a:lnTo>
                <a:lnTo>
                  <a:pt x="13716" y="24383"/>
                </a:lnTo>
                <a:lnTo>
                  <a:pt x="19812" y="24383"/>
                </a:lnTo>
                <a:lnTo>
                  <a:pt x="24384" y="19812"/>
                </a:lnTo>
                <a:lnTo>
                  <a:pt x="24384" y="16763"/>
                </a:lnTo>
                <a:lnTo>
                  <a:pt x="25908" y="12191"/>
                </a:lnTo>
                <a:lnTo>
                  <a:pt x="25908" y="10667"/>
                </a:lnTo>
                <a:lnTo>
                  <a:pt x="28956" y="7619"/>
                </a:lnTo>
                <a:lnTo>
                  <a:pt x="32004" y="6095"/>
                </a:lnTo>
                <a:lnTo>
                  <a:pt x="33528" y="4571"/>
                </a:lnTo>
                <a:lnTo>
                  <a:pt x="57912" y="4571"/>
                </a:lnTo>
                <a:lnTo>
                  <a:pt x="51816" y="1524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208276" y="4959096"/>
            <a:ext cx="108204" cy="103632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868423" y="5047488"/>
            <a:ext cx="22860" cy="38100"/>
          </a:xfrm>
          <a:custGeom>
            <a:avLst/>
            <a:gdLst/>
            <a:ahLst/>
            <a:cxnLst/>
            <a:rect l="l" t="t" r="r" b="b"/>
            <a:pathLst>
              <a:path w="22860" h="38100">
                <a:moveTo>
                  <a:pt x="13715" y="0"/>
                </a:moveTo>
                <a:lnTo>
                  <a:pt x="7619" y="0"/>
                </a:lnTo>
                <a:lnTo>
                  <a:pt x="4571" y="1524"/>
                </a:lnTo>
                <a:lnTo>
                  <a:pt x="0" y="6095"/>
                </a:lnTo>
                <a:lnTo>
                  <a:pt x="0" y="12191"/>
                </a:lnTo>
                <a:lnTo>
                  <a:pt x="1524" y="13715"/>
                </a:lnTo>
                <a:lnTo>
                  <a:pt x="15239" y="13715"/>
                </a:lnTo>
                <a:lnTo>
                  <a:pt x="16763" y="15239"/>
                </a:lnTo>
                <a:lnTo>
                  <a:pt x="16763" y="19812"/>
                </a:lnTo>
                <a:lnTo>
                  <a:pt x="15239" y="24384"/>
                </a:lnTo>
                <a:lnTo>
                  <a:pt x="12192" y="27431"/>
                </a:lnTo>
                <a:lnTo>
                  <a:pt x="9143" y="32003"/>
                </a:lnTo>
                <a:lnTo>
                  <a:pt x="6095" y="33527"/>
                </a:lnTo>
                <a:lnTo>
                  <a:pt x="0" y="35051"/>
                </a:lnTo>
                <a:lnTo>
                  <a:pt x="0" y="38100"/>
                </a:lnTo>
                <a:lnTo>
                  <a:pt x="7619" y="36575"/>
                </a:lnTo>
                <a:lnTo>
                  <a:pt x="13715" y="33527"/>
                </a:lnTo>
                <a:lnTo>
                  <a:pt x="16763" y="28955"/>
                </a:lnTo>
                <a:lnTo>
                  <a:pt x="21336" y="24384"/>
                </a:lnTo>
                <a:lnTo>
                  <a:pt x="22859" y="19812"/>
                </a:lnTo>
                <a:lnTo>
                  <a:pt x="22859" y="10667"/>
                </a:lnTo>
                <a:lnTo>
                  <a:pt x="21336" y="7619"/>
                </a:lnTo>
                <a:lnTo>
                  <a:pt x="18287" y="4572"/>
                </a:lnTo>
                <a:lnTo>
                  <a:pt x="16763" y="1524"/>
                </a:lnTo>
                <a:lnTo>
                  <a:pt x="13715" y="0"/>
                </a:lnTo>
                <a:close/>
              </a:path>
              <a:path w="22860" h="38100">
                <a:moveTo>
                  <a:pt x="13715" y="13715"/>
                </a:moveTo>
                <a:lnTo>
                  <a:pt x="3048" y="13715"/>
                </a:lnTo>
                <a:lnTo>
                  <a:pt x="4571" y="15239"/>
                </a:lnTo>
                <a:lnTo>
                  <a:pt x="10668" y="15239"/>
                </a:lnTo>
                <a:lnTo>
                  <a:pt x="13715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744979" y="5041392"/>
            <a:ext cx="36830" cy="58419"/>
          </a:xfrm>
          <a:custGeom>
            <a:avLst/>
            <a:gdLst/>
            <a:ahLst/>
            <a:cxnLst/>
            <a:rect l="l" t="t" r="r" b="b"/>
            <a:pathLst>
              <a:path w="36830" h="58420">
                <a:moveTo>
                  <a:pt x="22859" y="0"/>
                </a:moveTo>
                <a:lnTo>
                  <a:pt x="12192" y="0"/>
                </a:lnTo>
                <a:lnTo>
                  <a:pt x="4571" y="7620"/>
                </a:lnTo>
                <a:lnTo>
                  <a:pt x="1524" y="12191"/>
                </a:lnTo>
                <a:lnTo>
                  <a:pt x="0" y="18287"/>
                </a:lnTo>
                <a:lnTo>
                  <a:pt x="0" y="36575"/>
                </a:lnTo>
                <a:lnTo>
                  <a:pt x="1524" y="42672"/>
                </a:lnTo>
                <a:lnTo>
                  <a:pt x="7619" y="54863"/>
                </a:lnTo>
                <a:lnTo>
                  <a:pt x="12192" y="57912"/>
                </a:lnTo>
                <a:lnTo>
                  <a:pt x="24383" y="57912"/>
                </a:lnTo>
                <a:lnTo>
                  <a:pt x="25907" y="56387"/>
                </a:lnTo>
                <a:lnTo>
                  <a:pt x="15239" y="56387"/>
                </a:lnTo>
                <a:lnTo>
                  <a:pt x="12192" y="53339"/>
                </a:lnTo>
                <a:lnTo>
                  <a:pt x="9143" y="44196"/>
                </a:lnTo>
                <a:lnTo>
                  <a:pt x="7619" y="38100"/>
                </a:lnTo>
                <a:lnTo>
                  <a:pt x="7619" y="19812"/>
                </a:lnTo>
                <a:lnTo>
                  <a:pt x="9143" y="16763"/>
                </a:lnTo>
                <a:lnTo>
                  <a:pt x="9143" y="10668"/>
                </a:lnTo>
                <a:lnTo>
                  <a:pt x="10668" y="7620"/>
                </a:lnTo>
                <a:lnTo>
                  <a:pt x="16763" y="1524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  <a:path w="36830" h="58420">
                <a:moveTo>
                  <a:pt x="27431" y="1524"/>
                </a:moveTo>
                <a:lnTo>
                  <a:pt x="19812" y="1524"/>
                </a:lnTo>
                <a:lnTo>
                  <a:pt x="21336" y="3048"/>
                </a:lnTo>
                <a:lnTo>
                  <a:pt x="22859" y="3048"/>
                </a:lnTo>
                <a:lnTo>
                  <a:pt x="24383" y="4572"/>
                </a:lnTo>
                <a:lnTo>
                  <a:pt x="25907" y="7620"/>
                </a:lnTo>
                <a:lnTo>
                  <a:pt x="25907" y="10668"/>
                </a:lnTo>
                <a:lnTo>
                  <a:pt x="28956" y="19812"/>
                </a:lnTo>
                <a:lnTo>
                  <a:pt x="28956" y="35051"/>
                </a:lnTo>
                <a:lnTo>
                  <a:pt x="27431" y="41148"/>
                </a:lnTo>
                <a:lnTo>
                  <a:pt x="27431" y="47244"/>
                </a:lnTo>
                <a:lnTo>
                  <a:pt x="25907" y="50291"/>
                </a:lnTo>
                <a:lnTo>
                  <a:pt x="19812" y="56387"/>
                </a:lnTo>
                <a:lnTo>
                  <a:pt x="25907" y="56387"/>
                </a:lnTo>
                <a:lnTo>
                  <a:pt x="27431" y="54863"/>
                </a:lnTo>
                <a:lnTo>
                  <a:pt x="30480" y="53339"/>
                </a:lnTo>
                <a:lnTo>
                  <a:pt x="32003" y="50291"/>
                </a:lnTo>
                <a:lnTo>
                  <a:pt x="33527" y="45720"/>
                </a:lnTo>
                <a:lnTo>
                  <a:pt x="36575" y="39624"/>
                </a:lnTo>
                <a:lnTo>
                  <a:pt x="36575" y="19812"/>
                </a:lnTo>
                <a:lnTo>
                  <a:pt x="35051" y="12191"/>
                </a:lnTo>
                <a:lnTo>
                  <a:pt x="30480" y="6096"/>
                </a:lnTo>
                <a:lnTo>
                  <a:pt x="27431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604516" y="4956048"/>
            <a:ext cx="1658111" cy="10667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159507" y="5550408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794444" y="5481828"/>
            <a:ext cx="145351" cy="10820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596895" y="5519928"/>
            <a:ext cx="79375" cy="67310"/>
          </a:xfrm>
          <a:custGeom>
            <a:avLst/>
            <a:gdLst/>
            <a:ahLst/>
            <a:cxnLst/>
            <a:rect l="l" t="t" r="r" b="b"/>
            <a:pathLst>
              <a:path w="79375" h="67310">
                <a:moveTo>
                  <a:pt x="19812" y="64008"/>
                </a:moveTo>
                <a:lnTo>
                  <a:pt x="3048" y="64008"/>
                </a:lnTo>
                <a:lnTo>
                  <a:pt x="0" y="65532"/>
                </a:lnTo>
                <a:lnTo>
                  <a:pt x="0" y="67055"/>
                </a:lnTo>
                <a:lnTo>
                  <a:pt x="22860" y="67055"/>
                </a:lnTo>
                <a:lnTo>
                  <a:pt x="22860" y="65532"/>
                </a:lnTo>
                <a:lnTo>
                  <a:pt x="21336" y="65532"/>
                </a:lnTo>
                <a:lnTo>
                  <a:pt x="19812" y="64008"/>
                </a:lnTo>
                <a:close/>
              </a:path>
              <a:path w="79375" h="67310">
                <a:moveTo>
                  <a:pt x="68580" y="64008"/>
                </a:moveTo>
                <a:lnTo>
                  <a:pt x="44196" y="64008"/>
                </a:lnTo>
                <a:lnTo>
                  <a:pt x="42672" y="65532"/>
                </a:lnTo>
                <a:lnTo>
                  <a:pt x="39624" y="65532"/>
                </a:lnTo>
                <a:lnTo>
                  <a:pt x="39624" y="67055"/>
                </a:lnTo>
                <a:lnTo>
                  <a:pt x="71628" y="67055"/>
                </a:lnTo>
                <a:lnTo>
                  <a:pt x="71628" y="65532"/>
                </a:lnTo>
                <a:lnTo>
                  <a:pt x="68580" y="64008"/>
                </a:lnTo>
                <a:close/>
              </a:path>
              <a:path w="79375" h="67310">
                <a:moveTo>
                  <a:pt x="41148" y="3048"/>
                </a:moveTo>
                <a:lnTo>
                  <a:pt x="18287" y="3048"/>
                </a:lnTo>
                <a:lnTo>
                  <a:pt x="19812" y="4572"/>
                </a:lnTo>
                <a:lnTo>
                  <a:pt x="22860" y="6096"/>
                </a:lnTo>
                <a:lnTo>
                  <a:pt x="27431" y="15239"/>
                </a:lnTo>
                <a:lnTo>
                  <a:pt x="35052" y="33527"/>
                </a:lnTo>
                <a:lnTo>
                  <a:pt x="18287" y="51815"/>
                </a:lnTo>
                <a:lnTo>
                  <a:pt x="12192" y="57912"/>
                </a:lnTo>
                <a:lnTo>
                  <a:pt x="7620" y="60960"/>
                </a:lnTo>
                <a:lnTo>
                  <a:pt x="4572" y="64008"/>
                </a:lnTo>
                <a:lnTo>
                  <a:pt x="18287" y="64008"/>
                </a:lnTo>
                <a:lnTo>
                  <a:pt x="16764" y="62484"/>
                </a:lnTo>
                <a:lnTo>
                  <a:pt x="16764" y="59436"/>
                </a:lnTo>
                <a:lnTo>
                  <a:pt x="38100" y="38100"/>
                </a:lnTo>
                <a:lnTo>
                  <a:pt x="52577" y="38100"/>
                </a:lnTo>
                <a:lnTo>
                  <a:pt x="47243" y="27432"/>
                </a:lnTo>
                <a:lnTo>
                  <a:pt x="51816" y="22860"/>
                </a:lnTo>
                <a:lnTo>
                  <a:pt x="45720" y="22860"/>
                </a:lnTo>
                <a:lnTo>
                  <a:pt x="42672" y="15239"/>
                </a:lnTo>
                <a:lnTo>
                  <a:pt x="41148" y="13715"/>
                </a:lnTo>
                <a:lnTo>
                  <a:pt x="41148" y="12191"/>
                </a:lnTo>
                <a:lnTo>
                  <a:pt x="39624" y="12191"/>
                </a:lnTo>
                <a:lnTo>
                  <a:pt x="39624" y="9144"/>
                </a:lnTo>
                <a:lnTo>
                  <a:pt x="38100" y="7620"/>
                </a:lnTo>
                <a:lnTo>
                  <a:pt x="39624" y="6096"/>
                </a:lnTo>
                <a:lnTo>
                  <a:pt x="39624" y="4572"/>
                </a:lnTo>
                <a:lnTo>
                  <a:pt x="41148" y="3048"/>
                </a:lnTo>
                <a:close/>
              </a:path>
              <a:path w="79375" h="67310">
                <a:moveTo>
                  <a:pt x="52577" y="38100"/>
                </a:moveTo>
                <a:lnTo>
                  <a:pt x="38100" y="38100"/>
                </a:lnTo>
                <a:lnTo>
                  <a:pt x="44196" y="51815"/>
                </a:lnTo>
                <a:lnTo>
                  <a:pt x="47243" y="56387"/>
                </a:lnTo>
                <a:lnTo>
                  <a:pt x="47243" y="62484"/>
                </a:lnTo>
                <a:lnTo>
                  <a:pt x="45720" y="64008"/>
                </a:lnTo>
                <a:lnTo>
                  <a:pt x="67056" y="64008"/>
                </a:lnTo>
                <a:lnTo>
                  <a:pt x="64008" y="60960"/>
                </a:lnTo>
                <a:lnTo>
                  <a:pt x="52577" y="38100"/>
                </a:lnTo>
                <a:close/>
              </a:path>
              <a:path w="79375" h="67310">
                <a:moveTo>
                  <a:pt x="73152" y="3048"/>
                </a:moveTo>
                <a:lnTo>
                  <a:pt x="59436" y="3048"/>
                </a:lnTo>
                <a:lnTo>
                  <a:pt x="59436" y="7620"/>
                </a:lnTo>
                <a:lnTo>
                  <a:pt x="51816" y="15239"/>
                </a:lnTo>
                <a:lnTo>
                  <a:pt x="45720" y="22860"/>
                </a:lnTo>
                <a:lnTo>
                  <a:pt x="51816" y="22860"/>
                </a:lnTo>
                <a:lnTo>
                  <a:pt x="59436" y="15239"/>
                </a:lnTo>
                <a:lnTo>
                  <a:pt x="64008" y="9144"/>
                </a:lnTo>
                <a:lnTo>
                  <a:pt x="68580" y="6096"/>
                </a:lnTo>
                <a:lnTo>
                  <a:pt x="71628" y="4572"/>
                </a:lnTo>
                <a:lnTo>
                  <a:pt x="73152" y="3048"/>
                </a:lnTo>
                <a:close/>
              </a:path>
              <a:path w="79375" h="67310">
                <a:moveTo>
                  <a:pt x="45720" y="0"/>
                </a:moveTo>
                <a:lnTo>
                  <a:pt x="13716" y="0"/>
                </a:lnTo>
                <a:lnTo>
                  <a:pt x="13716" y="3048"/>
                </a:lnTo>
                <a:lnTo>
                  <a:pt x="45720" y="3048"/>
                </a:lnTo>
                <a:lnTo>
                  <a:pt x="45720" y="0"/>
                </a:lnTo>
                <a:close/>
              </a:path>
              <a:path w="79375" h="67310">
                <a:moveTo>
                  <a:pt x="79248" y="0"/>
                </a:moveTo>
                <a:lnTo>
                  <a:pt x="56387" y="0"/>
                </a:lnTo>
                <a:lnTo>
                  <a:pt x="54864" y="3048"/>
                </a:lnTo>
                <a:lnTo>
                  <a:pt x="77724" y="3048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462783" y="5481828"/>
            <a:ext cx="78105" cy="105410"/>
          </a:xfrm>
          <a:custGeom>
            <a:avLst/>
            <a:gdLst/>
            <a:ahLst/>
            <a:cxnLst/>
            <a:rect l="l" t="t" r="r" b="b"/>
            <a:pathLst>
              <a:path w="78105" h="105410">
                <a:moveTo>
                  <a:pt x="41148" y="103632"/>
                </a:moveTo>
                <a:lnTo>
                  <a:pt x="0" y="103632"/>
                </a:lnTo>
                <a:lnTo>
                  <a:pt x="0" y="105155"/>
                </a:lnTo>
                <a:lnTo>
                  <a:pt x="39624" y="105155"/>
                </a:lnTo>
                <a:lnTo>
                  <a:pt x="41148" y="103632"/>
                </a:lnTo>
                <a:close/>
              </a:path>
              <a:path w="78105" h="105410">
                <a:moveTo>
                  <a:pt x="38100" y="42672"/>
                </a:moveTo>
                <a:lnTo>
                  <a:pt x="25908" y="42672"/>
                </a:lnTo>
                <a:lnTo>
                  <a:pt x="16764" y="88391"/>
                </a:lnTo>
                <a:lnTo>
                  <a:pt x="15240" y="92963"/>
                </a:lnTo>
                <a:lnTo>
                  <a:pt x="13716" y="96012"/>
                </a:lnTo>
                <a:lnTo>
                  <a:pt x="13716" y="97536"/>
                </a:lnTo>
                <a:lnTo>
                  <a:pt x="9143" y="102108"/>
                </a:lnTo>
                <a:lnTo>
                  <a:pt x="7620" y="102108"/>
                </a:lnTo>
                <a:lnTo>
                  <a:pt x="4572" y="103632"/>
                </a:lnTo>
                <a:lnTo>
                  <a:pt x="32004" y="103632"/>
                </a:lnTo>
                <a:lnTo>
                  <a:pt x="28956" y="102108"/>
                </a:lnTo>
                <a:lnTo>
                  <a:pt x="27432" y="99060"/>
                </a:lnTo>
                <a:lnTo>
                  <a:pt x="27432" y="94487"/>
                </a:lnTo>
                <a:lnTo>
                  <a:pt x="28956" y="88391"/>
                </a:lnTo>
                <a:lnTo>
                  <a:pt x="38100" y="42672"/>
                </a:lnTo>
                <a:close/>
              </a:path>
              <a:path w="78105" h="105410">
                <a:moveTo>
                  <a:pt x="54864" y="38100"/>
                </a:moveTo>
                <a:lnTo>
                  <a:pt x="13716" y="38100"/>
                </a:lnTo>
                <a:lnTo>
                  <a:pt x="12192" y="42672"/>
                </a:lnTo>
                <a:lnTo>
                  <a:pt x="53340" y="42672"/>
                </a:lnTo>
                <a:lnTo>
                  <a:pt x="54864" y="38100"/>
                </a:lnTo>
                <a:close/>
              </a:path>
              <a:path w="78105" h="105410">
                <a:moveTo>
                  <a:pt x="67056" y="0"/>
                </a:moveTo>
                <a:lnTo>
                  <a:pt x="56388" y="0"/>
                </a:lnTo>
                <a:lnTo>
                  <a:pt x="50292" y="1524"/>
                </a:lnTo>
                <a:lnTo>
                  <a:pt x="47243" y="4572"/>
                </a:lnTo>
                <a:lnTo>
                  <a:pt x="41148" y="7620"/>
                </a:lnTo>
                <a:lnTo>
                  <a:pt x="32004" y="21336"/>
                </a:lnTo>
                <a:lnTo>
                  <a:pt x="28956" y="27432"/>
                </a:lnTo>
                <a:lnTo>
                  <a:pt x="27432" y="33527"/>
                </a:lnTo>
                <a:lnTo>
                  <a:pt x="27432" y="38100"/>
                </a:lnTo>
                <a:lnTo>
                  <a:pt x="39624" y="38100"/>
                </a:lnTo>
                <a:lnTo>
                  <a:pt x="39624" y="33527"/>
                </a:lnTo>
                <a:lnTo>
                  <a:pt x="42672" y="22860"/>
                </a:lnTo>
                <a:lnTo>
                  <a:pt x="44196" y="15239"/>
                </a:lnTo>
                <a:lnTo>
                  <a:pt x="45720" y="13715"/>
                </a:lnTo>
                <a:lnTo>
                  <a:pt x="45720" y="10667"/>
                </a:lnTo>
                <a:lnTo>
                  <a:pt x="50292" y="6096"/>
                </a:lnTo>
                <a:lnTo>
                  <a:pt x="74675" y="6096"/>
                </a:lnTo>
                <a:lnTo>
                  <a:pt x="71628" y="3048"/>
                </a:lnTo>
                <a:lnTo>
                  <a:pt x="67056" y="0"/>
                </a:lnTo>
                <a:close/>
              </a:path>
              <a:path w="78105" h="105410">
                <a:moveTo>
                  <a:pt x="74675" y="6096"/>
                </a:moveTo>
                <a:lnTo>
                  <a:pt x="57912" y="6096"/>
                </a:lnTo>
                <a:lnTo>
                  <a:pt x="59436" y="7620"/>
                </a:lnTo>
                <a:lnTo>
                  <a:pt x="60960" y="7620"/>
                </a:lnTo>
                <a:lnTo>
                  <a:pt x="62484" y="10667"/>
                </a:lnTo>
                <a:lnTo>
                  <a:pt x="62484" y="12191"/>
                </a:lnTo>
                <a:lnTo>
                  <a:pt x="64008" y="15239"/>
                </a:lnTo>
                <a:lnTo>
                  <a:pt x="68580" y="19812"/>
                </a:lnTo>
                <a:lnTo>
                  <a:pt x="71628" y="19812"/>
                </a:lnTo>
                <a:lnTo>
                  <a:pt x="76200" y="15239"/>
                </a:lnTo>
                <a:lnTo>
                  <a:pt x="77724" y="15239"/>
                </a:lnTo>
                <a:lnTo>
                  <a:pt x="77724" y="10667"/>
                </a:lnTo>
                <a:lnTo>
                  <a:pt x="76200" y="7620"/>
                </a:lnTo>
                <a:lnTo>
                  <a:pt x="74675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179320" y="5603748"/>
            <a:ext cx="88392" cy="10058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876044" y="5518404"/>
            <a:ext cx="62865" cy="70485"/>
          </a:xfrm>
          <a:custGeom>
            <a:avLst/>
            <a:gdLst/>
            <a:ahLst/>
            <a:cxnLst/>
            <a:rect l="l" t="t" r="r" b="b"/>
            <a:pathLst>
              <a:path w="62864" h="70485">
                <a:moveTo>
                  <a:pt x="56387" y="4572"/>
                </a:moveTo>
                <a:lnTo>
                  <a:pt x="44195" y="4572"/>
                </a:lnTo>
                <a:lnTo>
                  <a:pt x="47243" y="10668"/>
                </a:lnTo>
                <a:lnTo>
                  <a:pt x="47243" y="15239"/>
                </a:lnTo>
                <a:lnTo>
                  <a:pt x="45719" y="21336"/>
                </a:lnTo>
                <a:lnTo>
                  <a:pt x="44195" y="24384"/>
                </a:lnTo>
                <a:lnTo>
                  <a:pt x="28384" y="30289"/>
                </a:lnTo>
                <a:lnTo>
                  <a:pt x="22550" y="32742"/>
                </a:lnTo>
                <a:lnTo>
                  <a:pt x="18287" y="35051"/>
                </a:lnTo>
                <a:lnTo>
                  <a:pt x="12192" y="38100"/>
                </a:lnTo>
                <a:lnTo>
                  <a:pt x="7619" y="41148"/>
                </a:lnTo>
                <a:lnTo>
                  <a:pt x="4572" y="44196"/>
                </a:lnTo>
                <a:lnTo>
                  <a:pt x="1524" y="50291"/>
                </a:lnTo>
                <a:lnTo>
                  <a:pt x="1524" y="53339"/>
                </a:lnTo>
                <a:lnTo>
                  <a:pt x="0" y="57912"/>
                </a:lnTo>
                <a:lnTo>
                  <a:pt x="0" y="62484"/>
                </a:lnTo>
                <a:lnTo>
                  <a:pt x="3048" y="65532"/>
                </a:lnTo>
                <a:lnTo>
                  <a:pt x="4572" y="68579"/>
                </a:lnTo>
                <a:lnTo>
                  <a:pt x="9143" y="70103"/>
                </a:lnTo>
                <a:lnTo>
                  <a:pt x="19812" y="70103"/>
                </a:lnTo>
                <a:lnTo>
                  <a:pt x="22860" y="68579"/>
                </a:lnTo>
                <a:lnTo>
                  <a:pt x="24383" y="67056"/>
                </a:lnTo>
                <a:lnTo>
                  <a:pt x="28956" y="64008"/>
                </a:lnTo>
                <a:lnTo>
                  <a:pt x="32004" y="62484"/>
                </a:lnTo>
                <a:lnTo>
                  <a:pt x="19812" y="62484"/>
                </a:lnTo>
                <a:lnTo>
                  <a:pt x="16763" y="60960"/>
                </a:lnTo>
                <a:lnTo>
                  <a:pt x="15239" y="57912"/>
                </a:lnTo>
                <a:lnTo>
                  <a:pt x="13716" y="56387"/>
                </a:lnTo>
                <a:lnTo>
                  <a:pt x="13716" y="50291"/>
                </a:lnTo>
                <a:lnTo>
                  <a:pt x="18287" y="41148"/>
                </a:lnTo>
                <a:lnTo>
                  <a:pt x="21336" y="39624"/>
                </a:lnTo>
                <a:lnTo>
                  <a:pt x="24383" y="36575"/>
                </a:lnTo>
                <a:lnTo>
                  <a:pt x="28956" y="35051"/>
                </a:lnTo>
                <a:lnTo>
                  <a:pt x="30480" y="33527"/>
                </a:lnTo>
                <a:lnTo>
                  <a:pt x="36575" y="32003"/>
                </a:lnTo>
                <a:lnTo>
                  <a:pt x="44195" y="28956"/>
                </a:lnTo>
                <a:lnTo>
                  <a:pt x="56692" y="28956"/>
                </a:lnTo>
                <a:lnTo>
                  <a:pt x="59436" y="15239"/>
                </a:lnTo>
                <a:lnTo>
                  <a:pt x="59436" y="9144"/>
                </a:lnTo>
                <a:lnTo>
                  <a:pt x="57912" y="6096"/>
                </a:lnTo>
                <a:lnTo>
                  <a:pt x="56387" y="4572"/>
                </a:lnTo>
                <a:close/>
              </a:path>
              <a:path w="62864" h="70485">
                <a:moveTo>
                  <a:pt x="50292" y="59436"/>
                </a:moveTo>
                <a:lnTo>
                  <a:pt x="38100" y="59436"/>
                </a:lnTo>
                <a:lnTo>
                  <a:pt x="36575" y="64008"/>
                </a:lnTo>
                <a:lnTo>
                  <a:pt x="36575" y="65532"/>
                </a:lnTo>
                <a:lnTo>
                  <a:pt x="38100" y="68579"/>
                </a:lnTo>
                <a:lnTo>
                  <a:pt x="39624" y="70103"/>
                </a:lnTo>
                <a:lnTo>
                  <a:pt x="48768" y="70103"/>
                </a:lnTo>
                <a:lnTo>
                  <a:pt x="54863" y="67056"/>
                </a:lnTo>
                <a:lnTo>
                  <a:pt x="59740" y="60960"/>
                </a:lnTo>
                <a:lnTo>
                  <a:pt x="51816" y="60960"/>
                </a:lnTo>
                <a:lnTo>
                  <a:pt x="50292" y="59436"/>
                </a:lnTo>
                <a:close/>
              </a:path>
              <a:path w="62864" h="70485">
                <a:moveTo>
                  <a:pt x="56692" y="28956"/>
                </a:moveTo>
                <a:lnTo>
                  <a:pt x="44195" y="28956"/>
                </a:lnTo>
                <a:lnTo>
                  <a:pt x="38100" y="54863"/>
                </a:lnTo>
                <a:lnTo>
                  <a:pt x="32004" y="59436"/>
                </a:lnTo>
                <a:lnTo>
                  <a:pt x="25907" y="62484"/>
                </a:lnTo>
                <a:lnTo>
                  <a:pt x="32004" y="62484"/>
                </a:lnTo>
                <a:lnTo>
                  <a:pt x="38100" y="59436"/>
                </a:lnTo>
                <a:lnTo>
                  <a:pt x="50292" y="59436"/>
                </a:lnTo>
                <a:lnTo>
                  <a:pt x="50292" y="56387"/>
                </a:lnTo>
                <a:lnTo>
                  <a:pt x="51816" y="51815"/>
                </a:lnTo>
                <a:lnTo>
                  <a:pt x="53339" y="45720"/>
                </a:lnTo>
                <a:lnTo>
                  <a:pt x="56692" y="28956"/>
                </a:lnTo>
                <a:close/>
              </a:path>
              <a:path w="62864" h="70485">
                <a:moveTo>
                  <a:pt x="62483" y="54863"/>
                </a:moveTo>
                <a:lnTo>
                  <a:pt x="57912" y="57912"/>
                </a:lnTo>
                <a:lnTo>
                  <a:pt x="54863" y="60960"/>
                </a:lnTo>
                <a:lnTo>
                  <a:pt x="59740" y="60960"/>
                </a:lnTo>
                <a:lnTo>
                  <a:pt x="60960" y="59436"/>
                </a:lnTo>
                <a:lnTo>
                  <a:pt x="62483" y="54863"/>
                </a:lnTo>
                <a:close/>
              </a:path>
              <a:path w="62864" h="70485">
                <a:moveTo>
                  <a:pt x="50292" y="0"/>
                </a:moveTo>
                <a:lnTo>
                  <a:pt x="32004" y="0"/>
                </a:lnTo>
                <a:lnTo>
                  <a:pt x="25907" y="1524"/>
                </a:lnTo>
                <a:lnTo>
                  <a:pt x="19812" y="4572"/>
                </a:lnTo>
                <a:lnTo>
                  <a:pt x="15239" y="7620"/>
                </a:lnTo>
                <a:lnTo>
                  <a:pt x="12192" y="12191"/>
                </a:lnTo>
                <a:lnTo>
                  <a:pt x="10668" y="16763"/>
                </a:lnTo>
                <a:lnTo>
                  <a:pt x="10668" y="19812"/>
                </a:lnTo>
                <a:lnTo>
                  <a:pt x="12192" y="21336"/>
                </a:lnTo>
                <a:lnTo>
                  <a:pt x="12192" y="22860"/>
                </a:lnTo>
                <a:lnTo>
                  <a:pt x="19812" y="22860"/>
                </a:lnTo>
                <a:lnTo>
                  <a:pt x="22860" y="19812"/>
                </a:lnTo>
                <a:lnTo>
                  <a:pt x="22860" y="18287"/>
                </a:lnTo>
                <a:lnTo>
                  <a:pt x="24383" y="16763"/>
                </a:lnTo>
                <a:lnTo>
                  <a:pt x="24383" y="10668"/>
                </a:lnTo>
                <a:lnTo>
                  <a:pt x="25907" y="7620"/>
                </a:lnTo>
                <a:lnTo>
                  <a:pt x="28956" y="6096"/>
                </a:lnTo>
                <a:lnTo>
                  <a:pt x="30480" y="4572"/>
                </a:lnTo>
                <a:lnTo>
                  <a:pt x="56387" y="4572"/>
                </a:lnTo>
                <a:lnTo>
                  <a:pt x="53339" y="3048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350007" y="5356860"/>
            <a:ext cx="59690" cy="56515"/>
          </a:xfrm>
          <a:custGeom>
            <a:avLst/>
            <a:gdLst/>
            <a:ahLst/>
            <a:cxnLst/>
            <a:rect l="l" t="t" r="r" b="b"/>
            <a:pathLst>
              <a:path w="59689" h="56514">
                <a:moveTo>
                  <a:pt x="30480" y="3047"/>
                </a:moveTo>
                <a:lnTo>
                  <a:pt x="19812" y="3047"/>
                </a:lnTo>
                <a:lnTo>
                  <a:pt x="19812" y="6095"/>
                </a:lnTo>
                <a:lnTo>
                  <a:pt x="18287" y="10667"/>
                </a:lnTo>
                <a:lnTo>
                  <a:pt x="10668" y="47243"/>
                </a:lnTo>
                <a:lnTo>
                  <a:pt x="10668" y="50291"/>
                </a:lnTo>
                <a:lnTo>
                  <a:pt x="9143" y="51815"/>
                </a:lnTo>
                <a:lnTo>
                  <a:pt x="9143" y="53339"/>
                </a:lnTo>
                <a:lnTo>
                  <a:pt x="7619" y="54863"/>
                </a:lnTo>
                <a:lnTo>
                  <a:pt x="0" y="54863"/>
                </a:lnTo>
                <a:lnTo>
                  <a:pt x="0" y="56387"/>
                </a:lnTo>
                <a:lnTo>
                  <a:pt x="39624" y="56387"/>
                </a:lnTo>
                <a:lnTo>
                  <a:pt x="42672" y="54863"/>
                </a:lnTo>
                <a:lnTo>
                  <a:pt x="47243" y="53339"/>
                </a:lnTo>
                <a:lnTo>
                  <a:pt x="18287" y="53339"/>
                </a:lnTo>
                <a:lnTo>
                  <a:pt x="22860" y="28955"/>
                </a:lnTo>
                <a:lnTo>
                  <a:pt x="45719" y="28955"/>
                </a:lnTo>
                <a:lnTo>
                  <a:pt x="50292" y="27431"/>
                </a:lnTo>
                <a:lnTo>
                  <a:pt x="25908" y="27431"/>
                </a:lnTo>
                <a:lnTo>
                  <a:pt x="24384" y="25907"/>
                </a:lnTo>
                <a:lnTo>
                  <a:pt x="28956" y="4571"/>
                </a:lnTo>
                <a:lnTo>
                  <a:pt x="30480" y="3047"/>
                </a:lnTo>
                <a:close/>
              </a:path>
              <a:path w="59689" h="56514">
                <a:moveTo>
                  <a:pt x="53340" y="28955"/>
                </a:moveTo>
                <a:lnTo>
                  <a:pt x="38100" y="28955"/>
                </a:lnTo>
                <a:lnTo>
                  <a:pt x="41148" y="30479"/>
                </a:lnTo>
                <a:lnTo>
                  <a:pt x="42672" y="32003"/>
                </a:lnTo>
                <a:lnTo>
                  <a:pt x="45719" y="33527"/>
                </a:lnTo>
                <a:lnTo>
                  <a:pt x="45719" y="35051"/>
                </a:lnTo>
                <a:lnTo>
                  <a:pt x="47243" y="38100"/>
                </a:lnTo>
                <a:lnTo>
                  <a:pt x="47243" y="39623"/>
                </a:lnTo>
                <a:lnTo>
                  <a:pt x="45719" y="41147"/>
                </a:lnTo>
                <a:lnTo>
                  <a:pt x="45719" y="45719"/>
                </a:lnTo>
                <a:lnTo>
                  <a:pt x="44196" y="48767"/>
                </a:lnTo>
                <a:lnTo>
                  <a:pt x="39624" y="50291"/>
                </a:lnTo>
                <a:lnTo>
                  <a:pt x="36575" y="53339"/>
                </a:lnTo>
                <a:lnTo>
                  <a:pt x="47243" y="53339"/>
                </a:lnTo>
                <a:lnTo>
                  <a:pt x="51816" y="48767"/>
                </a:lnTo>
                <a:lnTo>
                  <a:pt x="54864" y="47243"/>
                </a:lnTo>
                <a:lnTo>
                  <a:pt x="56387" y="44195"/>
                </a:lnTo>
                <a:lnTo>
                  <a:pt x="56387" y="41147"/>
                </a:lnTo>
                <a:lnTo>
                  <a:pt x="57912" y="36575"/>
                </a:lnTo>
                <a:lnTo>
                  <a:pt x="56387" y="33527"/>
                </a:lnTo>
                <a:lnTo>
                  <a:pt x="54864" y="32003"/>
                </a:lnTo>
                <a:lnTo>
                  <a:pt x="53340" y="28955"/>
                </a:lnTo>
                <a:close/>
              </a:path>
              <a:path w="59689" h="56514">
                <a:moveTo>
                  <a:pt x="53340" y="1523"/>
                </a:moveTo>
                <a:lnTo>
                  <a:pt x="16764" y="1523"/>
                </a:lnTo>
                <a:lnTo>
                  <a:pt x="18287" y="3047"/>
                </a:lnTo>
                <a:lnTo>
                  <a:pt x="42672" y="3047"/>
                </a:lnTo>
                <a:lnTo>
                  <a:pt x="48768" y="6095"/>
                </a:lnTo>
                <a:lnTo>
                  <a:pt x="51816" y="12191"/>
                </a:lnTo>
                <a:lnTo>
                  <a:pt x="50292" y="15239"/>
                </a:lnTo>
                <a:lnTo>
                  <a:pt x="50292" y="18287"/>
                </a:lnTo>
                <a:lnTo>
                  <a:pt x="44196" y="24383"/>
                </a:lnTo>
                <a:lnTo>
                  <a:pt x="41148" y="25907"/>
                </a:lnTo>
                <a:lnTo>
                  <a:pt x="39624" y="25907"/>
                </a:lnTo>
                <a:lnTo>
                  <a:pt x="36575" y="27431"/>
                </a:lnTo>
                <a:lnTo>
                  <a:pt x="50292" y="27431"/>
                </a:lnTo>
                <a:lnTo>
                  <a:pt x="53340" y="25907"/>
                </a:lnTo>
                <a:lnTo>
                  <a:pt x="54864" y="22859"/>
                </a:lnTo>
                <a:lnTo>
                  <a:pt x="57912" y="21335"/>
                </a:lnTo>
                <a:lnTo>
                  <a:pt x="59436" y="18287"/>
                </a:lnTo>
                <a:lnTo>
                  <a:pt x="59436" y="9143"/>
                </a:lnTo>
                <a:lnTo>
                  <a:pt x="57912" y="6095"/>
                </a:lnTo>
                <a:lnTo>
                  <a:pt x="53340" y="1523"/>
                </a:lnTo>
                <a:close/>
              </a:path>
              <a:path w="59689" h="56514">
                <a:moveTo>
                  <a:pt x="45719" y="0"/>
                </a:moveTo>
                <a:lnTo>
                  <a:pt x="12192" y="0"/>
                </a:lnTo>
                <a:lnTo>
                  <a:pt x="12192" y="1523"/>
                </a:lnTo>
                <a:lnTo>
                  <a:pt x="48768" y="1523"/>
                </a:lnTo>
                <a:lnTo>
                  <a:pt x="45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354579" y="5692140"/>
            <a:ext cx="62865" cy="58419"/>
          </a:xfrm>
          <a:custGeom>
            <a:avLst/>
            <a:gdLst/>
            <a:ahLst/>
            <a:cxnLst/>
            <a:rect l="l" t="t" r="r" b="b"/>
            <a:pathLst>
              <a:path w="62864" h="58420">
                <a:moveTo>
                  <a:pt x="18287" y="56387"/>
                </a:moveTo>
                <a:lnTo>
                  <a:pt x="0" y="56387"/>
                </a:lnTo>
                <a:lnTo>
                  <a:pt x="0" y="57912"/>
                </a:lnTo>
                <a:lnTo>
                  <a:pt x="18287" y="57912"/>
                </a:lnTo>
                <a:lnTo>
                  <a:pt x="18287" y="56387"/>
                </a:lnTo>
                <a:close/>
              </a:path>
              <a:path w="62864" h="58420">
                <a:moveTo>
                  <a:pt x="62483" y="56387"/>
                </a:moveTo>
                <a:lnTo>
                  <a:pt x="38100" y="56387"/>
                </a:lnTo>
                <a:lnTo>
                  <a:pt x="38100" y="57912"/>
                </a:lnTo>
                <a:lnTo>
                  <a:pt x="60959" y="57912"/>
                </a:lnTo>
                <a:lnTo>
                  <a:pt x="62483" y="56387"/>
                </a:lnTo>
                <a:close/>
              </a:path>
              <a:path w="62864" h="58420">
                <a:moveTo>
                  <a:pt x="44195" y="0"/>
                </a:moveTo>
                <a:lnTo>
                  <a:pt x="42671" y="0"/>
                </a:lnTo>
                <a:lnTo>
                  <a:pt x="9143" y="50291"/>
                </a:lnTo>
                <a:lnTo>
                  <a:pt x="4571" y="54863"/>
                </a:lnTo>
                <a:lnTo>
                  <a:pt x="1524" y="56387"/>
                </a:lnTo>
                <a:lnTo>
                  <a:pt x="13715" y="56387"/>
                </a:lnTo>
                <a:lnTo>
                  <a:pt x="12192" y="54863"/>
                </a:lnTo>
                <a:lnTo>
                  <a:pt x="12192" y="51815"/>
                </a:lnTo>
                <a:lnTo>
                  <a:pt x="13715" y="50291"/>
                </a:lnTo>
                <a:lnTo>
                  <a:pt x="19812" y="38100"/>
                </a:lnTo>
                <a:lnTo>
                  <a:pt x="51570" y="38100"/>
                </a:lnTo>
                <a:lnTo>
                  <a:pt x="50980" y="35051"/>
                </a:lnTo>
                <a:lnTo>
                  <a:pt x="22859" y="35051"/>
                </a:lnTo>
                <a:lnTo>
                  <a:pt x="38100" y="13715"/>
                </a:lnTo>
                <a:lnTo>
                  <a:pt x="46850" y="13715"/>
                </a:lnTo>
                <a:lnTo>
                  <a:pt x="44195" y="0"/>
                </a:lnTo>
                <a:close/>
              </a:path>
              <a:path w="62864" h="58420">
                <a:moveTo>
                  <a:pt x="51570" y="38100"/>
                </a:moveTo>
                <a:lnTo>
                  <a:pt x="42671" y="38100"/>
                </a:lnTo>
                <a:lnTo>
                  <a:pt x="45719" y="47243"/>
                </a:lnTo>
                <a:lnTo>
                  <a:pt x="45719" y="53339"/>
                </a:lnTo>
                <a:lnTo>
                  <a:pt x="42671" y="56387"/>
                </a:lnTo>
                <a:lnTo>
                  <a:pt x="59436" y="56387"/>
                </a:lnTo>
                <a:lnTo>
                  <a:pt x="57912" y="54863"/>
                </a:lnTo>
                <a:lnTo>
                  <a:pt x="56387" y="54863"/>
                </a:lnTo>
                <a:lnTo>
                  <a:pt x="54863" y="53339"/>
                </a:lnTo>
                <a:lnTo>
                  <a:pt x="54863" y="50291"/>
                </a:lnTo>
                <a:lnTo>
                  <a:pt x="53339" y="47243"/>
                </a:lnTo>
                <a:lnTo>
                  <a:pt x="51570" y="38100"/>
                </a:lnTo>
                <a:close/>
              </a:path>
              <a:path w="62864" h="58420">
                <a:moveTo>
                  <a:pt x="46850" y="13715"/>
                </a:moveTo>
                <a:lnTo>
                  <a:pt x="38100" y="13715"/>
                </a:lnTo>
                <a:lnTo>
                  <a:pt x="42671" y="35051"/>
                </a:lnTo>
                <a:lnTo>
                  <a:pt x="50980" y="35051"/>
                </a:lnTo>
                <a:lnTo>
                  <a:pt x="46850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668523" y="5481828"/>
            <a:ext cx="41275" cy="139065"/>
          </a:xfrm>
          <a:custGeom>
            <a:avLst/>
            <a:gdLst/>
            <a:ahLst/>
            <a:cxnLst/>
            <a:rect l="l" t="t" r="r" b="b"/>
            <a:pathLst>
              <a:path w="41275" h="139064">
                <a:moveTo>
                  <a:pt x="0" y="0"/>
                </a:moveTo>
                <a:lnTo>
                  <a:pt x="0" y="3048"/>
                </a:lnTo>
                <a:lnTo>
                  <a:pt x="6095" y="7620"/>
                </a:lnTo>
                <a:lnTo>
                  <a:pt x="12192" y="13715"/>
                </a:lnTo>
                <a:lnTo>
                  <a:pt x="25503" y="49553"/>
                </a:lnTo>
                <a:lnTo>
                  <a:pt x="27431" y="71627"/>
                </a:lnTo>
                <a:lnTo>
                  <a:pt x="27170" y="78485"/>
                </a:lnTo>
                <a:lnTo>
                  <a:pt x="15239" y="121920"/>
                </a:lnTo>
                <a:lnTo>
                  <a:pt x="12192" y="128015"/>
                </a:lnTo>
                <a:lnTo>
                  <a:pt x="6095" y="132587"/>
                </a:lnTo>
                <a:lnTo>
                  <a:pt x="0" y="135636"/>
                </a:lnTo>
                <a:lnTo>
                  <a:pt x="0" y="138684"/>
                </a:lnTo>
                <a:lnTo>
                  <a:pt x="30480" y="111251"/>
                </a:lnTo>
                <a:lnTo>
                  <a:pt x="41148" y="68579"/>
                </a:lnTo>
                <a:lnTo>
                  <a:pt x="40838" y="61483"/>
                </a:lnTo>
                <a:lnTo>
                  <a:pt x="39814" y="54101"/>
                </a:lnTo>
                <a:lnTo>
                  <a:pt x="37933" y="46720"/>
                </a:lnTo>
                <a:lnTo>
                  <a:pt x="35051" y="39624"/>
                </a:lnTo>
                <a:lnTo>
                  <a:pt x="32242" y="32146"/>
                </a:lnTo>
                <a:lnTo>
                  <a:pt x="28574" y="25526"/>
                </a:lnTo>
                <a:lnTo>
                  <a:pt x="24336" y="19478"/>
                </a:lnTo>
                <a:lnTo>
                  <a:pt x="19812" y="13715"/>
                </a:lnTo>
                <a:lnTo>
                  <a:pt x="7619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538983" y="5481828"/>
            <a:ext cx="41275" cy="139065"/>
          </a:xfrm>
          <a:custGeom>
            <a:avLst/>
            <a:gdLst/>
            <a:ahLst/>
            <a:cxnLst/>
            <a:rect l="l" t="t" r="r" b="b"/>
            <a:pathLst>
              <a:path w="41275" h="139064">
                <a:moveTo>
                  <a:pt x="41148" y="0"/>
                </a:moveTo>
                <a:lnTo>
                  <a:pt x="12192" y="27432"/>
                </a:lnTo>
                <a:lnTo>
                  <a:pt x="0" y="70103"/>
                </a:lnTo>
                <a:lnTo>
                  <a:pt x="309" y="77200"/>
                </a:lnTo>
                <a:lnTo>
                  <a:pt x="1333" y="84581"/>
                </a:lnTo>
                <a:lnTo>
                  <a:pt x="3214" y="91963"/>
                </a:lnTo>
                <a:lnTo>
                  <a:pt x="6096" y="99060"/>
                </a:lnTo>
                <a:lnTo>
                  <a:pt x="8929" y="106537"/>
                </a:lnTo>
                <a:lnTo>
                  <a:pt x="41148" y="138684"/>
                </a:lnTo>
                <a:lnTo>
                  <a:pt x="41148" y="135636"/>
                </a:lnTo>
                <a:lnTo>
                  <a:pt x="36576" y="132587"/>
                </a:lnTo>
                <a:lnTo>
                  <a:pt x="28956" y="124967"/>
                </a:lnTo>
                <a:lnTo>
                  <a:pt x="25908" y="120396"/>
                </a:lnTo>
                <a:lnTo>
                  <a:pt x="22860" y="117348"/>
                </a:lnTo>
                <a:lnTo>
                  <a:pt x="18288" y="103632"/>
                </a:lnTo>
                <a:lnTo>
                  <a:pt x="13716" y="67055"/>
                </a:lnTo>
                <a:lnTo>
                  <a:pt x="13977" y="60198"/>
                </a:lnTo>
                <a:lnTo>
                  <a:pt x="22860" y="22860"/>
                </a:lnTo>
                <a:lnTo>
                  <a:pt x="41148" y="3048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180844" y="5391912"/>
            <a:ext cx="67055" cy="102107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946148" y="5565648"/>
            <a:ext cx="38100" cy="60960"/>
          </a:xfrm>
          <a:custGeom>
            <a:avLst/>
            <a:gdLst/>
            <a:ahLst/>
            <a:cxnLst/>
            <a:rect l="l" t="t" r="r" b="b"/>
            <a:pathLst>
              <a:path w="38100" h="60960">
                <a:moveTo>
                  <a:pt x="22859" y="0"/>
                </a:moveTo>
                <a:lnTo>
                  <a:pt x="16763" y="0"/>
                </a:lnTo>
                <a:lnTo>
                  <a:pt x="7619" y="4571"/>
                </a:lnTo>
                <a:lnTo>
                  <a:pt x="4571" y="9143"/>
                </a:lnTo>
                <a:lnTo>
                  <a:pt x="1524" y="18287"/>
                </a:lnTo>
                <a:lnTo>
                  <a:pt x="0" y="24383"/>
                </a:lnTo>
                <a:lnTo>
                  <a:pt x="0" y="38100"/>
                </a:lnTo>
                <a:lnTo>
                  <a:pt x="1524" y="45719"/>
                </a:lnTo>
                <a:lnTo>
                  <a:pt x="4571" y="50291"/>
                </a:lnTo>
                <a:lnTo>
                  <a:pt x="9143" y="57912"/>
                </a:lnTo>
                <a:lnTo>
                  <a:pt x="13715" y="60959"/>
                </a:lnTo>
                <a:lnTo>
                  <a:pt x="21335" y="60959"/>
                </a:lnTo>
                <a:lnTo>
                  <a:pt x="27431" y="57912"/>
                </a:lnTo>
                <a:lnTo>
                  <a:pt x="15239" y="57912"/>
                </a:lnTo>
                <a:lnTo>
                  <a:pt x="13715" y="56387"/>
                </a:lnTo>
                <a:lnTo>
                  <a:pt x="12191" y="51815"/>
                </a:lnTo>
                <a:lnTo>
                  <a:pt x="9143" y="47243"/>
                </a:lnTo>
                <a:lnTo>
                  <a:pt x="9143" y="16763"/>
                </a:lnTo>
                <a:lnTo>
                  <a:pt x="12191" y="7619"/>
                </a:lnTo>
                <a:lnTo>
                  <a:pt x="13715" y="6095"/>
                </a:lnTo>
                <a:lnTo>
                  <a:pt x="15239" y="3047"/>
                </a:lnTo>
                <a:lnTo>
                  <a:pt x="27431" y="3047"/>
                </a:lnTo>
                <a:lnTo>
                  <a:pt x="22859" y="0"/>
                </a:lnTo>
                <a:close/>
              </a:path>
              <a:path w="38100" h="60960">
                <a:moveTo>
                  <a:pt x="27431" y="3047"/>
                </a:moveTo>
                <a:lnTo>
                  <a:pt x="22859" y="3047"/>
                </a:lnTo>
                <a:lnTo>
                  <a:pt x="22859" y="4571"/>
                </a:lnTo>
                <a:lnTo>
                  <a:pt x="25907" y="7619"/>
                </a:lnTo>
                <a:lnTo>
                  <a:pt x="27431" y="10667"/>
                </a:lnTo>
                <a:lnTo>
                  <a:pt x="28956" y="15239"/>
                </a:lnTo>
                <a:lnTo>
                  <a:pt x="28956" y="44195"/>
                </a:lnTo>
                <a:lnTo>
                  <a:pt x="27431" y="48767"/>
                </a:lnTo>
                <a:lnTo>
                  <a:pt x="25907" y="51815"/>
                </a:lnTo>
                <a:lnTo>
                  <a:pt x="25907" y="54863"/>
                </a:lnTo>
                <a:lnTo>
                  <a:pt x="24383" y="56387"/>
                </a:lnTo>
                <a:lnTo>
                  <a:pt x="21335" y="57912"/>
                </a:lnTo>
                <a:lnTo>
                  <a:pt x="27431" y="57912"/>
                </a:lnTo>
                <a:lnTo>
                  <a:pt x="33527" y="51815"/>
                </a:lnTo>
                <a:lnTo>
                  <a:pt x="36575" y="42671"/>
                </a:lnTo>
                <a:lnTo>
                  <a:pt x="38100" y="36575"/>
                </a:lnTo>
                <a:lnTo>
                  <a:pt x="38100" y="19812"/>
                </a:lnTo>
                <a:lnTo>
                  <a:pt x="35051" y="12191"/>
                </a:lnTo>
                <a:lnTo>
                  <a:pt x="30479" y="7619"/>
                </a:lnTo>
                <a:lnTo>
                  <a:pt x="27431" y="30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343911" y="5434584"/>
            <a:ext cx="62865" cy="231775"/>
          </a:xfrm>
          <a:custGeom>
            <a:avLst/>
            <a:gdLst/>
            <a:ahLst/>
            <a:cxnLst/>
            <a:rect l="l" t="t" r="r" b="b"/>
            <a:pathLst>
              <a:path w="62864" h="231775">
                <a:moveTo>
                  <a:pt x="13715" y="207264"/>
                </a:moveTo>
                <a:lnTo>
                  <a:pt x="7619" y="207264"/>
                </a:lnTo>
                <a:lnTo>
                  <a:pt x="6095" y="208788"/>
                </a:lnTo>
                <a:lnTo>
                  <a:pt x="3048" y="210312"/>
                </a:lnTo>
                <a:lnTo>
                  <a:pt x="1524" y="211836"/>
                </a:lnTo>
                <a:lnTo>
                  <a:pt x="0" y="214884"/>
                </a:lnTo>
                <a:lnTo>
                  <a:pt x="0" y="222504"/>
                </a:lnTo>
                <a:lnTo>
                  <a:pt x="1524" y="225552"/>
                </a:lnTo>
                <a:lnTo>
                  <a:pt x="6095" y="230124"/>
                </a:lnTo>
                <a:lnTo>
                  <a:pt x="10668" y="231648"/>
                </a:lnTo>
                <a:lnTo>
                  <a:pt x="19812" y="231648"/>
                </a:lnTo>
                <a:lnTo>
                  <a:pt x="24383" y="228600"/>
                </a:lnTo>
                <a:lnTo>
                  <a:pt x="28956" y="224028"/>
                </a:lnTo>
                <a:lnTo>
                  <a:pt x="32956" y="216908"/>
                </a:lnTo>
                <a:lnTo>
                  <a:pt x="33544" y="214884"/>
                </a:lnTo>
                <a:lnTo>
                  <a:pt x="22860" y="214884"/>
                </a:lnTo>
                <a:lnTo>
                  <a:pt x="19812" y="213360"/>
                </a:lnTo>
                <a:lnTo>
                  <a:pt x="18287" y="210312"/>
                </a:lnTo>
                <a:lnTo>
                  <a:pt x="16763" y="208788"/>
                </a:lnTo>
                <a:lnTo>
                  <a:pt x="13715" y="207264"/>
                </a:lnTo>
                <a:close/>
              </a:path>
              <a:path w="62864" h="231775">
                <a:moveTo>
                  <a:pt x="53339" y="0"/>
                </a:moveTo>
                <a:lnTo>
                  <a:pt x="44195" y="0"/>
                </a:lnTo>
                <a:lnTo>
                  <a:pt x="38100" y="3048"/>
                </a:lnTo>
                <a:lnTo>
                  <a:pt x="35051" y="7620"/>
                </a:lnTo>
                <a:lnTo>
                  <a:pt x="31908" y="11930"/>
                </a:lnTo>
                <a:lnTo>
                  <a:pt x="29337" y="18097"/>
                </a:lnTo>
                <a:lnTo>
                  <a:pt x="27336" y="26265"/>
                </a:lnTo>
                <a:lnTo>
                  <a:pt x="25907" y="36576"/>
                </a:lnTo>
                <a:lnTo>
                  <a:pt x="25003" y="42314"/>
                </a:lnTo>
                <a:lnTo>
                  <a:pt x="24383" y="55054"/>
                </a:lnTo>
                <a:lnTo>
                  <a:pt x="23764" y="74937"/>
                </a:lnTo>
                <a:lnTo>
                  <a:pt x="22860" y="102108"/>
                </a:lnTo>
                <a:lnTo>
                  <a:pt x="23145" y="129278"/>
                </a:lnTo>
                <a:lnTo>
                  <a:pt x="24003" y="153733"/>
                </a:lnTo>
                <a:lnTo>
                  <a:pt x="25431" y="175617"/>
                </a:lnTo>
                <a:lnTo>
                  <a:pt x="27390" y="194667"/>
                </a:lnTo>
                <a:lnTo>
                  <a:pt x="27431" y="213360"/>
                </a:lnTo>
                <a:lnTo>
                  <a:pt x="25907" y="213360"/>
                </a:lnTo>
                <a:lnTo>
                  <a:pt x="24383" y="214884"/>
                </a:lnTo>
                <a:lnTo>
                  <a:pt x="33544" y="214884"/>
                </a:lnTo>
                <a:lnTo>
                  <a:pt x="35814" y="207073"/>
                </a:lnTo>
                <a:lnTo>
                  <a:pt x="37528" y="194667"/>
                </a:lnTo>
                <a:lnTo>
                  <a:pt x="38100" y="179832"/>
                </a:lnTo>
                <a:lnTo>
                  <a:pt x="39252" y="153733"/>
                </a:lnTo>
                <a:lnTo>
                  <a:pt x="40886" y="121753"/>
                </a:lnTo>
                <a:lnTo>
                  <a:pt x="41148" y="114300"/>
                </a:lnTo>
                <a:lnTo>
                  <a:pt x="40862" y="99440"/>
                </a:lnTo>
                <a:lnTo>
                  <a:pt x="40005" y="82296"/>
                </a:lnTo>
                <a:lnTo>
                  <a:pt x="38576" y="62865"/>
                </a:lnTo>
                <a:lnTo>
                  <a:pt x="36575" y="41148"/>
                </a:lnTo>
                <a:lnTo>
                  <a:pt x="35051" y="33528"/>
                </a:lnTo>
                <a:lnTo>
                  <a:pt x="35051" y="19812"/>
                </a:lnTo>
                <a:lnTo>
                  <a:pt x="36575" y="19812"/>
                </a:lnTo>
                <a:lnTo>
                  <a:pt x="38100" y="18288"/>
                </a:lnTo>
                <a:lnTo>
                  <a:pt x="62483" y="18288"/>
                </a:lnTo>
                <a:lnTo>
                  <a:pt x="62483" y="9144"/>
                </a:lnTo>
                <a:lnTo>
                  <a:pt x="60960" y="6096"/>
                </a:lnTo>
                <a:lnTo>
                  <a:pt x="57912" y="4572"/>
                </a:lnTo>
                <a:lnTo>
                  <a:pt x="56387" y="1524"/>
                </a:lnTo>
                <a:lnTo>
                  <a:pt x="53339" y="0"/>
                </a:lnTo>
                <a:close/>
              </a:path>
              <a:path w="62864" h="231775">
                <a:moveTo>
                  <a:pt x="62483" y="18288"/>
                </a:moveTo>
                <a:lnTo>
                  <a:pt x="42671" y="18288"/>
                </a:lnTo>
                <a:lnTo>
                  <a:pt x="47243" y="22860"/>
                </a:lnTo>
                <a:lnTo>
                  <a:pt x="50292" y="24384"/>
                </a:lnTo>
                <a:lnTo>
                  <a:pt x="54863" y="24384"/>
                </a:lnTo>
                <a:lnTo>
                  <a:pt x="57912" y="22860"/>
                </a:lnTo>
                <a:lnTo>
                  <a:pt x="62483" y="182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040635" y="5530596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5560">
                <a:moveTo>
                  <a:pt x="77724" y="28956"/>
                </a:moveTo>
                <a:lnTo>
                  <a:pt x="0" y="28956"/>
                </a:lnTo>
                <a:lnTo>
                  <a:pt x="0" y="35052"/>
                </a:lnTo>
                <a:lnTo>
                  <a:pt x="77724" y="35052"/>
                </a:lnTo>
                <a:lnTo>
                  <a:pt x="77724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124455" y="6190488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 h="0">
                <a:moveTo>
                  <a:pt x="0" y="0"/>
                </a:moveTo>
                <a:lnTo>
                  <a:pt x="10820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750820" y="6033516"/>
            <a:ext cx="774192" cy="310896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560320" y="6160008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79">
                <a:moveTo>
                  <a:pt x="22860" y="65532"/>
                </a:moveTo>
                <a:lnTo>
                  <a:pt x="1524" y="65532"/>
                </a:lnTo>
                <a:lnTo>
                  <a:pt x="0" y="68580"/>
                </a:lnTo>
                <a:lnTo>
                  <a:pt x="22860" y="68580"/>
                </a:lnTo>
                <a:lnTo>
                  <a:pt x="22860" y="65532"/>
                </a:lnTo>
                <a:close/>
              </a:path>
              <a:path w="79375" h="68579">
                <a:moveTo>
                  <a:pt x="73152" y="65532"/>
                </a:moveTo>
                <a:lnTo>
                  <a:pt x="41148" y="65532"/>
                </a:lnTo>
                <a:lnTo>
                  <a:pt x="39624" y="68580"/>
                </a:lnTo>
                <a:lnTo>
                  <a:pt x="71628" y="68580"/>
                </a:lnTo>
                <a:lnTo>
                  <a:pt x="73152" y="65532"/>
                </a:lnTo>
                <a:close/>
              </a:path>
              <a:path w="79375" h="68579">
                <a:moveTo>
                  <a:pt x="19812" y="64008"/>
                </a:moveTo>
                <a:lnTo>
                  <a:pt x="4572" y="64008"/>
                </a:lnTo>
                <a:lnTo>
                  <a:pt x="3048" y="65532"/>
                </a:lnTo>
                <a:lnTo>
                  <a:pt x="21336" y="65532"/>
                </a:lnTo>
                <a:lnTo>
                  <a:pt x="19812" y="64008"/>
                </a:lnTo>
                <a:close/>
              </a:path>
              <a:path w="79375" h="68579">
                <a:moveTo>
                  <a:pt x="52577" y="38100"/>
                </a:moveTo>
                <a:lnTo>
                  <a:pt x="38100" y="38100"/>
                </a:lnTo>
                <a:lnTo>
                  <a:pt x="45719" y="51816"/>
                </a:lnTo>
                <a:lnTo>
                  <a:pt x="47243" y="56387"/>
                </a:lnTo>
                <a:lnTo>
                  <a:pt x="48768" y="59436"/>
                </a:lnTo>
                <a:lnTo>
                  <a:pt x="47243" y="60960"/>
                </a:lnTo>
                <a:lnTo>
                  <a:pt x="47243" y="62484"/>
                </a:lnTo>
                <a:lnTo>
                  <a:pt x="45719" y="64008"/>
                </a:lnTo>
                <a:lnTo>
                  <a:pt x="44196" y="64008"/>
                </a:lnTo>
                <a:lnTo>
                  <a:pt x="42672" y="65532"/>
                </a:lnTo>
                <a:lnTo>
                  <a:pt x="70104" y="65532"/>
                </a:lnTo>
                <a:lnTo>
                  <a:pt x="67056" y="64008"/>
                </a:lnTo>
                <a:lnTo>
                  <a:pt x="65531" y="62484"/>
                </a:lnTo>
                <a:lnTo>
                  <a:pt x="64007" y="62484"/>
                </a:lnTo>
                <a:lnTo>
                  <a:pt x="62484" y="57912"/>
                </a:lnTo>
                <a:lnTo>
                  <a:pt x="52577" y="38100"/>
                </a:lnTo>
                <a:close/>
              </a:path>
              <a:path w="79375" h="68579">
                <a:moveTo>
                  <a:pt x="42672" y="3048"/>
                </a:moveTo>
                <a:lnTo>
                  <a:pt x="18287" y="3048"/>
                </a:lnTo>
                <a:lnTo>
                  <a:pt x="21336" y="4572"/>
                </a:lnTo>
                <a:lnTo>
                  <a:pt x="22860" y="6096"/>
                </a:lnTo>
                <a:lnTo>
                  <a:pt x="36575" y="33528"/>
                </a:lnTo>
                <a:lnTo>
                  <a:pt x="6096" y="64008"/>
                </a:lnTo>
                <a:lnTo>
                  <a:pt x="18287" y="64008"/>
                </a:lnTo>
                <a:lnTo>
                  <a:pt x="18287" y="62484"/>
                </a:lnTo>
                <a:lnTo>
                  <a:pt x="16763" y="60960"/>
                </a:lnTo>
                <a:lnTo>
                  <a:pt x="18287" y="59436"/>
                </a:lnTo>
                <a:lnTo>
                  <a:pt x="19812" y="56387"/>
                </a:lnTo>
                <a:lnTo>
                  <a:pt x="38100" y="38100"/>
                </a:lnTo>
                <a:lnTo>
                  <a:pt x="52577" y="38100"/>
                </a:lnTo>
                <a:lnTo>
                  <a:pt x="47243" y="27432"/>
                </a:lnTo>
                <a:lnTo>
                  <a:pt x="51816" y="22860"/>
                </a:lnTo>
                <a:lnTo>
                  <a:pt x="45719" y="22860"/>
                </a:lnTo>
                <a:lnTo>
                  <a:pt x="42672" y="15240"/>
                </a:lnTo>
                <a:lnTo>
                  <a:pt x="41148" y="13716"/>
                </a:lnTo>
                <a:lnTo>
                  <a:pt x="41148" y="12192"/>
                </a:lnTo>
                <a:lnTo>
                  <a:pt x="39624" y="9144"/>
                </a:lnTo>
                <a:lnTo>
                  <a:pt x="39624" y="4572"/>
                </a:lnTo>
                <a:lnTo>
                  <a:pt x="41148" y="4572"/>
                </a:lnTo>
                <a:lnTo>
                  <a:pt x="42672" y="3048"/>
                </a:lnTo>
                <a:close/>
              </a:path>
              <a:path w="79375" h="68579">
                <a:moveTo>
                  <a:pt x="73152" y="3048"/>
                </a:moveTo>
                <a:lnTo>
                  <a:pt x="57912" y="3048"/>
                </a:lnTo>
                <a:lnTo>
                  <a:pt x="60960" y="6096"/>
                </a:lnTo>
                <a:lnTo>
                  <a:pt x="59436" y="6096"/>
                </a:lnTo>
                <a:lnTo>
                  <a:pt x="59436" y="7620"/>
                </a:lnTo>
                <a:lnTo>
                  <a:pt x="57912" y="10668"/>
                </a:lnTo>
                <a:lnTo>
                  <a:pt x="45719" y="22860"/>
                </a:lnTo>
                <a:lnTo>
                  <a:pt x="51816" y="22860"/>
                </a:lnTo>
                <a:lnTo>
                  <a:pt x="59436" y="15240"/>
                </a:lnTo>
                <a:lnTo>
                  <a:pt x="65531" y="10668"/>
                </a:lnTo>
                <a:lnTo>
                  <a:pt x="68580" y="6096"/>
                </a:lnTo>
                <a:lnTo>
                  <a:pt x="71628" y="4572"/>
                </a:lnTo>
                <a:lnTo>
                  <a:pt x="73152" y="3048"/>
                </a:lnTo>
                <a:close/>
              </a:path>
              <a:path w="79375" h="68579">
                <a:moveTo>
                  <a:pt x="45719" y="0"/>
                </a:moveTo>
                <a:lnTo>
                  <a:pt x="13716" y="0"/>
                </a:lnTo>
                <a:lnTo>
                  <a:pt x="13716" y="3048"/>
                </a:lnTo>
                <a:lnTo>
                  <a:pt x="45719" y="3048"/>
                </a:lnTo>
                <a:lnTo>
                  <a:pt x="45719" y="0"/>
                </a:lnTo>
                <a:close/>
              </a:path>
              <a:path w="79375" h="68579">
                <a:moveTo>
                  <a:pt x="79248" y="0"/>
                </a:moveTo>
                <a:lnTo>
                  <a:pt x="56387" y="0"/>
                </a:lnTo>
                <a:lnTo>
                  <a:pt x="54863" y="3048"/>
                </a:lnTo>
                <a:lnTo>
                  <a:pt x="77724" y="3048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427732" y="6123432"/>
            <a:ext cx="79375" cy="105410"/>
          </a:xfrm>
          <a:custGeom>
            <a:avLst/>
            <a:gdLst/>
            <a:ahLst/>
            <a:cxnLst/>
            <a:rect l="l" t="t" r="r" b="b"/>
            <a:pathLst>
              <a:path w="79375" h="105410">
                <a:moveTo>
                  <a:pt x="39624" y="102108"/>
                </a:moveTo>
                <a:lnTo>
                  <a:pt x="0" y="102108"/>
                </a:lnTo>
                <a:lnTo>
                  <a:pt x="0" y="105156"/>
                </a:lnTo>
                <a:lnTo>
                  <a:pt x="39624" y="105156"/>
                </a:lnTo>
                <a:lnTo>
                  <a:pt x="39624" y="102108"/>
                </a:lnTo>
                <a:close/>
              </a:path>
              <a:path w="79375" h="105410">
                <a:moveTo>
                  <a:pt x="36575" y="42672"/>
                </a:moveTo>
                <a:lnTo>
                  <a:pt x="24384" y="42672"/>
                </a:lnTo>
                <a:lnTo>
                  <a:pt x="15240" y="86868"/>
                </a:lnTo>
                <a:lnTo>
                  <a:pt x="15240" y="91440"/>
                </a:lnTo>
                <a:lnTo>
                  <a:pt x="13716" y="94487"/>
                </a:lnTo>
                <a:lnTo>
                  <a:pt x="12192" y="96012"/>
                </a:lnTo>
                <a:lnTo>
                  <a:pt x="12192" y="97536"/>
                </a:lnTo>
                <a:lnTo>
                  <a:pt x="9143" y="100584"/>
                </a:lnTo>
                <a:lnTo>
                  <a:pt x="6095" y="100584"/>
                </a:lnTo>
                <a:lnTo>
                  <a:pt x="4572" y="102108"/>
                </a:lnTo>
                <a:lnTo>
                  <a:pt x="30480" y="102108"/>
                </a:lnTo>
                <a:lnTo>
                  <a:pt x="25907" y="97536"/>
                </a:lnTo>
                <a:lnTo>
                  <a:pt x="25907" y="92963"/>
                </a:lnTo>
                <a:lnTo>
                  <a:pt x="27431" y="86868"/>
                </a:lnTo>
                <a:lnTo>
                  <a:pt x="36575" y="42672"/>
                </a:lnTo>
                <a:close/>
              </a:path>
              <a:path w="79375" h="105410">
                <a:moveTo>
                  <a:pt x="56387" y="36575"/>
                </a:moveTo>
                <a:lnTo>
                  <a:pt x="13716" y="36575"/>
                </a:lnTo>
                <a:lnTo>
                  <a:pt x="12192" y="42672"/>
                </a:lnTo>
                <a:lnTo>
                  <a:pt x="54863" y="42672"/>
                </a:lnTo>
                <a:lnTo>
                  <a:pt x="56387" y="36575"/>
                </a:lnTo>
                <a:close/>
              </a:path>
              <a:path w="79375" h="105410">
                <a:moveTo>
                  <a:pt x="67056" y="0"/>
                </a:moveTo>
                <a:lnTo>
                  <a:pt x="56387" y="0"/>
                </a:lnTo>
                <a:lnTo>
                  <a:pt x="51816" y="1524"/>
                </a:lnTo>
                <a:lnTo>
                  <a:pt x="45719" y="3048"/>
                </a:lnTo>
                <a:lnTo>
                  <a:pt x="41148" y="6096"/>
                </a:lnTo>
                <a:lnTo>
                  <a:pt x="36575" y="10668"/>
                </a:lnTo>
                <a:lnTo>
                  <a:pt x="30480" y="19812"/>
                </a:lnTo>
                <a:lnTo>
                  <a:pt x="27431" y="32004"/>
                </a:lnTo>
                <a:lnTo>
                  <a:pt x="25907" y="36575"/>
                </a:lnTo>
                <a:lnTo>
                  <a:pt x="38100" y="36575"/>
                </a:lnTo>
                <a:lnTo>
                  <a:pt x="39624" y="32004"/>
                </a:lnTo>
                <a:lnTo>
                  <a:pt x="41148" y="21336"/>
                </a:lnTo>
                <a:lnTo>
                  <a:pt x="44195" y="15240"/>
                </a:lnTo>
                <a:lnTo>
                  <a:pt x="44195" y="12192"/>
                </a:lnTo>
                <a:lnTo>
                  <a:pt x="45719" y="9144"/>
                </a:lnTo>
                <a:lnTo>
                  <a:pt x="48768" y="6096"/>
                </a:lnTo>
                <a:lnTo>
                  <a:pt x="51816" y="4572"/>
                </a:lnTo>
                <a:lnTo>
                  <a:pt x="76200" y="4572"/>
                </a:lnTo>
                <a:lnTo>
                  <a:pt x="71628" y="1524"/>
                </a:lnTo>
                <a:lnTo>
                  <a:pt x="67056" y="0"/>
                </a:lnTo>
                <a:close/>
              </a:path>
              <a:path w="79375" h="105410">
                <a:moveTo>
                  <a:pt x="76200" y="4572"/>
                </a:moveTo>
                <a:lnTo>
                  <a:pt x="59436" y="4572"/>
                </a:lnTo>
                <a:lnTo>
                  <a:pt x="60960" y="6096"/>
                </a:lnTo>
                <a:lnTo>
                  <a:pt x="60960" y="7620"/>
                </a:lnTo>
                <a:lnTo>
                  <a:pt x="62484" y="9144"/>
                </a:lnTo>
                <a:lnTo>
                  <a:pt x="64007" y="12192"/>
                </a:lnTo>
                <a:lnTo>
                  <a:pt x="67056" y="15240"/>
                </a:lnTo>
                <a:lnTo>
                  <a:pt x="67056" y="16763"/>
                </a:lnTo>
                <a:lnTo>
                  <a:pt x="68580" y="18287"/>
                </a:lnTo>
                <a:lnTo>
                  <a:pt x="73151" y="18287"/>
                </a:lnTo>
                <a:lnTo>
                  <a:pt x="74675" y="16763"/>
                </a:lnTo>
                <a:lnTo>
                  <a:pt x="76200" y="16763"/>
                </a:lnTo>
                <a:lnTo>
                  <a:pt x="77724" y="15240"/>
                </a:lnTo>
                <a:lnTo>
                  <a:pt x="77724" y="12192"/>
                </a:lnTo>
                <a:lnTo>
                  <a:pt x="79248" y="9144"/>
                </a:lnTo>
                <a:lnTo>
                  <a:pt x="77724" y="6096"/>
                </a:lnTo>
                <a:lnTo>
                  <a:pt x="7620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145792" y="6243828"/>
            <a:ext cx="86868" cy="10058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839467" y="6158484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60" h="70485">
                <a:moveTo>
                  <a:pt x="54863" y="4572"/>
                </a:moveTo>
                <a:lnTo>
                  <a:pt x="39624" y="4572"/>
                </a:lnTo>
                <a:lnTo>
                  <a:pt x="42671" y="6096"/>
                </a:lnTo>
                <a:lnTo>
                  <a:pt x="44195" y="7620"/>
                </a:lnTo>
                <a:lnTo>
                  <a:pt x="45719" y="10668"/>
                </a:lnTo>
                <a:lnTo>
                  <a:pt x="45719" y="15240"/>
                </a:lnTo>
                <a:lnTo>
                  <a:pt x="44195" y="21336"/>
                </a:lnTo>
                <a:lnTo>
                  <a:pt x="44195" y="24384"/>
                </a:lnTo>
                <a:lnTo>
                  <a:pt x="34766" y="27551"/>
                </a:lnTo>
                <a:lnTo>
                  <a:pt x="27050" y="30289"/>
                </a:lnTo>
                <a:lnTo>
                  <a:pt x="21050" y="32742"/>
                </a:lnTo>
                <a:lnTo>
                  <a:pt x="16763" y="35052"/>
                </a:lnTo>
                <a:lnTo>
                  <a:pt x="10668" y="38100"/>
                </a:lnTo>
                <a:lnTo>
                  <a:pt x="6095" y="41148"/>
                </a:lnTo>
                <a:lnTo>
                  <a:pt x="1524" y="50292"/>
                </a:lnTo>
                <a:lnTo>
                  <a:pt x="1524" y="53340"/>
                </a:lnTo>
                <a:lnTo>
                  <a:pt x="0" y="57912"/>
                </a:lnTo>
                <a:lnTo>
                  <a:pt x="1524" y="62484"/>
                </a:lnTo>
                <a:lnTo>
                  <a:pt x="3048" y="65532"/>
                </a:lnTo>
                <a:lnTo>
                  <a:pt x="7619" y="70104"/>
                </a:lnTo>
                <a:lnTo>
                  <a:pt x="18287" y="70104"/>
                </a:lnTo>
                <a:lnTo>
                  <a:pt x="21336" y="68580"/>
                </a:lnTo>
                <a:lnTo>
                  <a:pt x="22859" y="68580"/>
                </a:lnTo>
                <a:lnTo>
                  <a:pt x="32003" y="62484"/>
                </a:lnTo>
                <a:lnTo>
                  <a:pt x="18287" y="62484"/>
                </a:lnTo>
                <a:lnTo>
                  <a:pt x="15239" y="60960"/>
                </a:lnTo>
                <a:lnTo>
                  <a:pt x="13715" y="57912"/>
                </a:lnTo>
                <a:lnTo>
                  <a:pt x="12192" y="56388"/>
                </a:lnTo>
                <a:lnTo>
                  <a:pt x="12192" y="50292"/>
                </a:lnTo>
                <a:lnTo>
                  <a:pt x="15239" y="44196"/>
                </a:lnTo>
                <a:lnTo>
                  <a:pt x="19812" y="39624"/>
                </a:lnTo>
                <a:lnTo>
                  <a:pt x="22859" y="38100"/>
                </a:lnTo>
                <a:lnTo>
                  <a:pt x="27431" y="35052"/>
                </a:lnTo>
                <a:lnTo>
                  <a:pt x="28956" y="33528"/>
                </a:lnTo>
                <a:lnTo>
                  <a:pt x="35051" y="32004"/>
                </a:lnTo>
                <a:lnTo>
                  <a:pt x="42671" y="28956"/>
                </a:lnTo>
                <a:lnTo>
                  <a:pt x="55168" y="28956"/>
                </a:lnTo>
                <a:lnTo>
                  <a:pt x="56387" y="22860"/>
                </a:lnTo>
                <a:lnTo>
                  <a:pt x="57912" y="16764"/>
                </a:lnTo>
                <a:lnTo>
                  <a:pt x="57912" y="9144"/>
                </a:lnTo>
                <a:lnTo>
                  <a:pt x="56387" y="6096"/>
                </a:lnTo>
                <a:lnTo>
                  <a:pt x="54863" y="4572"/>
                </a:lnTo>
                <a:close/>
              </a:path>
              <a:path w="60960" h="70485">
                <a:moveTo>
                  <a:pt x="48768" y="59436"/>
                </a:moveTo>
                <a:lnTo>
                  <a:pt x="36575" y="59436"/>
                </a:lnTo>
                <a:lnTo>
                  <a:pt x="35051" y="64008"/>
                </a:lnTo>
                <a:lnTo>
                  <a:pt x="35051" y="67056"/>
                </a:lnTo>
                <a:lnTo>
                  <a:pt x="38100" y="70104"/>
                </a:lnTo>
                <a:lnTo>
                  <a:pt x="47243" y="70104"/>
                </a:lnTo>
                <a:lnTo>
                  <a:pt x="53339" y="67056"/>
                </a:lnTo>
                <a:lnTo>
                  <a:pt x="58216" y="60960"/>
                </a:lnTo>
                <a:lnTo>
                  <a:pt x="50292" y="60960"/>
                </a:lnTo>
                <a:lnTo>
                  <a:pt x="48768" y="59436"/>
                </a:lnTo>
                <a:close/>
              </a:path>
              <a:path w="60960" h="70485">
                <a:moveTo>
                  <a:pt x="55168" y="28956"/>
                </a:moveTo>
                <a:lnTo>
                  <a:pt x="42671" y="28956"/>
                </a:lnTo>
                <a:lnTo>
                  <a:pt x="36575" y="54864"/>
                </a:lnTo>
                <a:lnTo>
                  <a:pt x="30480" y="59436"/>
                </a:lnTo>
                <a:lnTo>
                  <a:pt x="24383" y="62484"/>
                </a:lnTo>
                <a:lnTo>
                  <a:pt x="32003" y="62484"/>
                </a:lnTo>
                <a:lnTo>
                  <a:pt x="36575" y="59436"/>
                </a:lnTo>
                <a:lnTo>
                  <a:pt x="48768" y="59436"/>
                </a:lnTo>
                <a:lnTo>
                  <a:pt x="48768" y="56388"/>
                </a:lnTo>
                <a:lnTo>
                  <a:pt x="50292" y="51816"/>
                </a:lnTo>
                <a:lnTo>
                  <a:pt x="51815" y="45720"/>
                </a:lnTo>
                <a:lnTo>
                  <a:pt x="55168" y="28956"/>
                </a:lnTo>
                <a:close/>
              </a:path>
              <a:path w="60960" h="70485">
                <a:moveTo>
                  <a:pt x="60959" y="54864"/>
                </a:moveTo>
                <a:lnTo>
                  <a:pt x="54863" y="60960"/>
                </a:lnTo>
                <a:lnTo>
                  <a:pt x="58216" y="60960"/>
                </a:lnTo>
                <a:lnTo>
                  <a:pt x="59436" y="59436"/>
                </a:lnTo>
                <a:lnTo>
                  <a:pt x="60959" y="54864"/>
                </a:lnTo>
                <a:close/>
              </a:path>
              <a:path w="60960" h="70485">
                <a:moveTo>
                  <a:pt x="19812" y="21336"/>
                </a:moveTo>
                <a:lnTo>
                  <a:pt x="10668" y="21336"/>
                </a:lnTo>
                <a:lnTo>
                  <a:pt x="13715" y="24384"/>
                </a:lnTo>
                <a:lnTo>
                  <a:pt x="16763" y="24384"/>
                </a:lnTo>
                <a:lnTo>
                  <a:pt x="19812" y="21336"/>
                </a:lnTo>
                <a:close/>
              </a:path>
              <a:path w="60960" h="70485">
                <a:moveTo>
                  <a:pt x="48768" y="0"/>
                </a:moveTo>
                <a:lnTo>
                  <a:pt x="30480" y="0"/>
                </a:lnTo>
                <a:lnTo>
                  <a:pt x="24383" y="1524"/>
                </a:lnTo>
                <a:lnTo>
                  <a:pt x="19812" y="4572"/>
                </a:lnTo>
                <a:lnTo>
                  <a:pt x="13715" y="9144"/>
                </a:lnTo>
                <a:lnTo>
                  <a:pt x="10668" y="12192"/>
                </a:lnTo>
                <a:lnTo>
                  <a:pt x="10668" y="16764"/>
                </a:lnTo>
                <a:lnTo>
                  <a:pt x="9143" y="18288"/>
                </a:lnTo>
                <a:lnTo>
                  <a:pt x="9143" y="21336"/>
                </a:lnTo>
                <a:lnTo>
                  <a:pt x="21336" y="21336"/>
                </a:lnTo>
                <a:lnTo>
                  <a:pt x="22859" y="18288"/>
                </a:lnTo>
                <a:lnTo>
                  <a:pt x="22859" y="12192"/>
                </a:lnTo>
                <a:lnTo>
                  <a:pt x="24383" y="10668"/>
                </a:lnTo>
                <a:lnTo>
                  <a:pt x="24383" y="7620"/>
                </a:lnTo>
                <a:lnTo>
                  <a:pt x="27431" y="6096"/>
                </a:lnTo>
                <a:lnTo>
                  <a:pt x="28956" y="4572"/>
                </a:lnTo>
                <a:lnTo>
                  <a:pt x="54863" y="4572"/>
                </a:lnTo>
                <a:lnTo>
                  <a:pt x="53339" y="3048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314955" y="5996940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20">
                <a:moveTo>
                  <a:pt x="39624" y="56387"/>
                </a:moveTo>
                <a:lnTo>
                  <a:pt x="0" y="56387"/>
                </a:lnTo>
                <a:lnTo>
                  <a:pt x="0" y="57912"/>
                </a:lnTo>
                <a:lnTo>
                  <a:pt x="35051" y="57912"/>
                </a:lnTo>
                <a:lnTo>
                  <a:pt x="39624" y="56387"/>
                </a:lnTo>
                <a:close/>
              </a:path>
              <a:path w="59689" h="58420">
                <a:moveTo>
                  <a:pt x="28956" y="4572"/>
                </a:moveTo>
                <a:lnTo>
                  <a:pt x="19812" y="4572"/>
                </a:lnTo>
                <a:lnTo>
                  <a:pt x="19812" y="7620"/>
                </a:lnTo>
                <a:lnTo>
                  <a:pt x="18287" y="10667"/>
                </a:lnTo>
                <a:lnTo>
                  <a:pt x="10668" y="47243"/>
                </a:lnTo>
                <a:lnTo>
                  <a:pt x="10668" y="50291"/>
                </a:lnTo>
                <a:lnTo>
                  <a:pt x="9143" y="53339"/>
                </a:lnTo>
                <a:lnTo>
                  <a:pt x="7619" y="54863"/>
                </a:lnTo>
                <a:lnTo>
                  <a:pt x="4571" y="56387"/>
                </a:lnTo>
                <a:lnTo>
                  <a:pt x="42671" y="56387"/>
                </a:lnTo>
                <a:lnTo>
                  <a:pt x="45719" y="54863"/>
                </a:lnTo>
                <a:lnTo>
                  <a:pt x="21336" y="54863"/>
                </a:lnTo>
                <a:lnTo>
                  <a:pt x="18287" y="53339"/>
                </a:lnTo>
                <a:lnTo>
                  <a:pt x="22860" y="30479"/>
                </a:lnTo>
                <a:lnTo>
                  <a:pt x="50292" y="30479"/>
                </a:lnTo>
                <a:lnTo>
                  <a:pt x="45719" y="28955"/>
                </a:lnTo>
                <a:lnTo>
                  <a:pt x="50292" y="28955"/>
                </a:lnTo>
                <a:lnTo>
                  <a:pt x="51053" y="27432"/>
                </a:lnTo>
                <a:lnTo>
                  <a:pt x="24383" y="27432"/>
                </a:lnTo>
                <a:lnTo>
                  <a:pt x="28956" y="4572"/>
                </a:lnTo>
                <a:close/>
              </a:path>
              <a:path w="59689" h="58420">
                <a:moveTo>
                  <a:pt x="50292" y="30479"/>
                </a:moveTo>
                <a:lnTo>
                  <a:pt x="38100" y="30479"/>
                </a:lnTo>
                <a:lnTo>
                  <a:pt x="41148" y="32003"/>
                </a:lnTo>
                <a:lnTo>
                  <a:pt x="44195" y="35051"/>
                </a:lnTo>
                <a:lnTo>
                  <a:pt x="45719" y="38100"/>
                </a:lnTo>
                <a:lnTo>
                  <a:pt x="45719" y="39624"/>
                </a:lnTo>
                <a:lnTo>
                  <a:pt x="47243" y="39624"/>
                </a:lnTo>
                <a:lnTo>
                  <a:pt x="45719" y="42672"/>
                </a:lnTo>
                <a:lnTo>
                  <a:pt x="45719" y="45720"/>
                </a:lnTo>
                <a:lnTo>
                  <a:pt x="39624" y="51815"/>
                </a:lnTo>
                <a:lnTo>
                  <a:pt x="36575" y="53339"/>
                </a:lnTo>
                <a:lnTo>
                  <a:pt x="32004" y="54863"/>
                </a:lnTo>
                <a:lnTo>
                  <a:pt x="45719" y="54863"/>
                </a:lnTo>
                <a:lnTo>
                  <a:pt x="48768" y="53339"/>
                </a:lnTo>
                <a:lnTo>
                  <a:pt x="54863" y="47243"/>
                </a:lnTo>
                <a:lnTo>
                  <a:pt x="56387" y="44196"/>
                </a:lnTo>
                <a:lnTo>
                  <a:pt x="56387" y="36575"/>
                </a:lnTo>
                <a:lnTo>
                  <a:pt x="50292" y="30479"/>
                </a:lnTo>
                <a:close/>
              </a:path>
              <a:path w="59689" h="58420">
                <a:moveTo>
                  <a:pt x="42671" y="0"/>
                </a:moveTo>
                <a:lnTo>
                  <a:pt x="12192" y="0"/>
                </a:lnTo>
                <a:lnTo>
                  <a:pt x="12192" y="3048"/>
                </a:lnTo>
                <a:lnTo>
                  <a:pt x="41148" y="3048"/>
                </a:lnTo>
                <a:lnTo>
                  <a:pt x="45719" y="4572"/>
                </a:lnTo>
                <a:lnTo>
                  <a:pt x="47243" y="7620"/>
                </a:lnTo>
                <a:lnTo>
                  <a:pt x="50292" y="9143"/>
                </a:lnTo>
                <a:lnTo>
                  <a:pt x="50292" y="18287"/>
                </a:lnTo>
                <a:lnTo>
                  <a:pt x="48768" y="19812"/>
                </a:lnTo>
                <a:lnTo>
                  <a:pt x="47243" y="22860"/>
                </a:lnTo>
                <a:lnTo>
                  <a:pt x="44195" y="25908"/>
                </a:lnTo>
                <a:lnTo>
                  <a:pt x="41148" y="25908"/>
                </a:lnTo>
                <a:lnTo>
                  <a:pt x="39624" y="27432"/>
                </a:lnTo>
                <a:lnTo>
                  <a:pt x="51053" y="27432"/>
                </a:lnTo>
                <a:lnTo>
                  <a:pt x="51816" y="25908"/>
                </a:lnTo>
                <a:lnTo>
                  <a:pt x="54863" y="24384"/>
                </a:lnTo>
                <a:lnTo>
                  <a:pt x="56387" y="21336"/>
                </a:lnTo>
                <a:lnTo>
                  <a:pt x="57912" y="19812"/>
                </a:lnTo>
                <a:lnTo>
                  <a:pt x="59436" y="16763"/>
                </a:lnTo>
                <a:lnTo>
                  <a:pt x="59436" y="10667"/>
                </a:lnTo>
                <a:lnTo>
                  <a:pt x="56387" y="4572"/>
                </a:lnTo>
                <a:lnTo>
                  <a:pt x="53339" y="3048"/>
                </a:lnTo>
                <a:lnTo>
                  <a:pt x="48768" y="1524"/>
                </a:lnTo>
                <a:lnTo>
                  <a:pt x="45719" y="1524"/>
                </a:lnTo>
                <a:lnTo>
                  <a:pt x="42671" y="0"/>
                </a:lnTo>
                <a:close/>
              </a:path>
              <a:path w="59689" h="58420">
                <a:moveTo>
                  <a:pt x="33527" y="3048"/>
                </a:moveTo>
                <a:lnTo>
                  <a:pt x="18287" y="3048"/>
                </a:lnTo>
                <a:lnTo>
                  <a:pt x="18287" y="4572"/>
                </a:lnTo>
                <a:lnTo>
                  <a:pt x="30480" y="4572"/>
                </a:lnTo>
                <a:lnTo>
                  <a:pt x="33527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318004" y="6332220"/>
            <a:ext cx="62865" cy="58419"/>
          </a:xfrm>
          <a:custGeom>
            <a:avLst/>
            <a:gdLst/>
            <a:ahLst/>
            <a:cxnLst/>
            <a:rect l="l" t="t" r="r" b="b"/>
            <a:pathLst>
              <a:path w="62864" h="58420">
                <a:moveTo>
                  <a:pt x="19812" y="56387"/>
                </a:moveTo>
                <a:lnTo>
                  <a:pt x="0" y="56387"/>
                </a:lnTo>
                <a:lnTo>
                  <a:pt x="0" y="57912"/>
                </a:lnTo>
                <a:lnTo>
                  <a:pt x="18287" y="57912"/>
                </a:lnTo>
                <a:lnTo>
                  <a:pt x="19812" y="56387"/>
                </a:lnTo>
                <a:close/>
              </a:path>
              <a:path w="62864" h="58420">
                <a:moveTo>
                  <a:pt x="62483" y="56387"/>
                </a:moveTo>
                <a:lnTo>
                  <a:pt x="39623" y="56387"/>
                </a:lnTo>
                <a:lnTo>
                  <a:pt x="39623" y="57912"/>
                </a:lnTo>
                <a:lnTo>
                  <a:pt x="62483" y="57912"/>
                </a:lnTo>
                <a:lnTo>
                  <a:pt x="62483" y="56387"/>
                </a:lnTo>
                <a:close/>
              </a:path>
              <a:path w="62864" h="58420">
                <a:moveTo>
                  <a:pt x="44195" y="0"/>
                </a:moveTo>
                <a:lnTo>
                  <a:pt x="42671" y="0"/>
                </a:lnTo>
                <a:lnTo>
                  <a:pt x="12191" y="47244"/>
                </a:lnTo>
                <a:lnTo>
                  <a:pt x="9143" y="50292"/>
                </a:lnTo>
                <a:lnTo>
                  <a:pt x="7619" y="53340"/>
                </a:lnTo>
                <a:lnTo>
                  <a:pt x="6095" y="54863"/>
                </a:lnTo>
                <a:lnTo>
                  <a:pt x="4571" y="54863"/>
                </a:lnTo>
                <a:lnTo>
                  <a:pt x="3047" y="56387"/>
                </a:lnTo>
                <a:lnTo>
                  <a:pt x="15239" y="56387"/>
                </a:lnTo>
                <a:lnTo>
                  <a:pt x="12191" y="53340"/>
                </a:lnTo>
                <a:lnTo>
                  <a:pt x="13715" y="53340"/>
                </a:lnTo>
                <a:lnTo>
                  <a:pt x="13715" y="50292"/>
                </a:lnTo>
                <a:lnTo>
                  <a:pt x="15239" y="47244"/>
                </a:lnTo>
                <a:lnTo>
                  <a:pt x="21335" y="38100"/>
                </a:lnTo>
                <a:lnTo>
                  <a:pt x="52799" y="38100"/>
                </a:lnTo>
                <a:lnTo>
                  <a:pt x="52110" y="35052"/>
                </a:lnTo>
                <a:lnTo>
                  <a:pt x="22859" y="35052"/>
                </a:lnTo>
                <a:lnTo>
                  <a:pt x="38100" y="13716"/>
                </a:lnTo>
                <a:lnTo>
                  <a:pt x="47293" y="13716"/>
                </a:lnTo>
                <a:lnTo>
                  <a:pt x="44195" y="0"/>
                </a:lnTo>
                <a:close/>
              </a:path>
              <a:path w="62864" h="58420">
                <a:moveTo>
                  <a:pt x="52799" y="38100"/>
                </a:moveTo>
                <a:lnTo>
                  <a:pt x="44195" y="38100"/>
                </a:lnTo>
                <a:lnTo>
                  <a:pt x="45719" y="47244"/>
                </a:lnTo>
                <a:lnTo>
                  <a:pt x="47243" y="50292"/>
                </a:lnTo>
                <a:lnTo>
                  <a:pt x="47243" y="51816"/>
                </a:lnTo>
                <a:lnTo>
                  <a:pt x="45719" y="53340"/>
                </a:lnTo>
                <a:lnTo>
                  <a:pt x="45719" y="54863"/>
                </a:lnTo>
                <a:lnTo>
                  <a:pt x="44195" y="54863"/>
                </a:lnTo>
                <a:lnTo>
                  <a:pt x="44195" y="56387"/>
                </a:lnTo>
                <a:lnTo>
                  <a:pt x="59435" y="56387"/>
                </a:lnTo>
                <a:lnTo>
                  <a:pt x="56387" y="53340"/>
                </a:lnTo>
                <a:lnTo>
                  <a:pt x="54863" y="50292"/>
                </a:lnTo>
                <a:lnTo>
                  <a:pt x="54863" y="47244"/>
                </a:lnTo>
                <a:lnTo>
                  <a:pt x="52799" y="38100"/>
                </a:lnTo>
                <a:close/>
              </a:path>
              <a:path w="62864" h="58420">
                <a:moveTo>
                  <a:pt x="47293" y="13716"/>
                </a:moveTo>
                <a:lnTo>
                  <a:pt x="38100" y="13716"/>
                </a:lnTo>
                <a:lnTo>
                  <a:pt x="44195" y="35052"/>
                </a:lnTo>
                <a:lnTo>
                  <a:pt x="52110" y="35052"/>
                </a:lnTo>
                <a:lnTo>
                  <a:pt x="47293" y="13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908048" y="6225540"/>
            <a:ext cx="43180" cy="40005"/>
          </a:xfrm>
          <a:custGeom>
            <a:avLst/>
            <a:gdLst/>
            <a:ahLst/>
            <a:cxnLst/>
            <a:rect l="l" t="t" r="r" b="b"/>
            <a:pathLst>
              <a:path w="43180" h="40004">
                <a:moveTo>
                  <a:pt x="19812" y="38100"/>
                </a:moveTo>
                <a:lnTo>
                  <a:pt x="0" y="38100"/>
                </a:lnTo>
                <a:lnTo>
                  <a:pt x="0" y="39624"/>
                </a:lnTo>
                <a:lnTo>
                  <a:pt x="18287" y="39624"/>
                </a:lnTo>
                <a:lnTo>
                  <a:pt x="19812" y="38100"/>
                </a:lnTo>
                <a:close/>
              </a:path>
              <a:path w="43180" h="40004">
                <a:moveTo>
                  <a:pt x="42671" y="38100"/>
                </a:moveTo>
                <a:lnTo>
                  <a:pt x="22859" y="38100"/>
                </a:lnTo>
                <a:lnTo>
                  <a:pt x="22859" y="39624"/>
                </a:lnTo>
                <a:lnTo>
                  <a:pt x="42671" y="39624"/>
                </a:lnTo>
                <a:lnTo>
                  <a:pt x="42671" y="38100"/>
                </a:lnTo>
                <a:close/>
              </a:path>
              <a:path w="43180" h="40004">
                <a:moveTo>
                  <a:pt x="20421" y="4572"/>
                </a:moveTo>
                <a:lnTo>
                  <a:pt x="10668" y="4572"/>
                </a:lnTo>
                <a:lnTo>
                  <a:pt x="10668" y="6096"/>
                </a:lnTo>
                <a:lnTo>
                  <a:pt x="12191" y="6096"/>
                </a:lnTo>
                <a:lnTo>
                  <a:pt x="12191" y="9143"/>
                </a:lnTo>
                <a:lnTo>
                  <a:pt x="10668" y="12191"/>
                </a:lnTo>
                <a:lnTo>
                  <a:pt x="10668" y="16763"/>
                </a:lnTo>
                <a:lnTo>
                  <a:pt x="7619" y="30479"/>
                </a:lnTo>
                <a:lnTo>
                  <a:pt x="6095" y="33527"/>
                </a:lnTo>
                <a:lnTo>
                  <a:pt x="6095" y="36575"/>
                </a:lnTo>
                <a:lnTo>
                  <a:pt x="4571" y="36575"/>
                </a:lnTo>
                <a:lnTo>
                  <a:pt x="4571" y="38100"/>
                </a:lnTo>
                <a:lnTo>
                  <a:pt x="15239" y="38100"/>
                </a:lnTo>
                <a:lnTo>
                  <a:pt x="13715" y="36575"/>
                </a:lnTo>
                <a:lnTo>
                  <a:pt x="13715" y="30479"/>
                </a:lnTo>
                <a:lnTo>
                  <a:pt x="18287" y="10667"/>
                </a:lnTo>
                <a:lnTo>
                  <a:pt x="21335" y="7620"/>
                </a:lnTo>
                <a:lnTo>
                  <a:pt x="19812" y="7620"/>
                </a:lnTo>
                <a:lnTo>
                  <a:pt x="20421" y="4572"/>
                </a:lnTo>
                <a:close/>
              </a:path>
              <a:path w="43180" h="40004">
                <a:moveTo>
                  <a:pt x="41147" y="4572"/>
                </a:moveTo>
                <a:lnTo>
                  <a:pt x="32003" y="4572"/>
                </a:lnTo>
                <a:lnTo>
                  <a:pt x="35051" y="7620"/>
                </a:lnTo>
                <a:lnTo>
                  <a:pt x="35051" y="12191"/>
                </a:lnTo>
                <a:lnTo>
                  <a:pt x="33527" y="15239"/>
                </a:lnTo>
                <a:lnTo>
                  <a:pt x="30479" y="30479"/>
                </a:lnTo>
                <a:lnTo>
                  <a:pt x="30479" y="35051"/>
                </a:lnTo>
                <a:lnTo>
                  <a:pt x="27431" y="38100"/>
                </a:lnTo>
                <a:lnTo>
                  <a:pt x="38100" y="38100"/>
                </a:lnTo>
                <a:lnTo>
                  <a:pt x="38100" y="36575"/>
                </a:lnTo>
                <a:lnTo>
                  <a:pt x="36575" y="35051"/>
                </a:lnTo>
                <a:lnTo>
                  <a:pt x="38100" y="33527"/>
                </a:lnTo>
                <a:lnTo>
                  <a:pt x="38100" y="30479"/>
                </a:lnTo>
                <a:lnTo>
                  <a:pt x="41147" y="13715"/>
                </a:lnTo>
                <a:lnTo>
                  <a:pt x="42671" y="10667"/>
                </a:lnTo>
                <a:lnTo>
                  <a:pt x="42671" y="6096"/>
                </a:lnTo>
                <a:lnTo>
                  <a:pt x="41147" y="4572"/>
                </a:lnTo>
                <a:close/>
              </a:path>
              <a:path w="43180" h="40004">
                <a:moveTo>
                  <a:pt x="38100" y="0"/>
                </a:moveTo>
                <a:lnTo>
                  <a:pt x="30479" y="0"/>
                </a:lnTo>
                <a:lnTo>
                  <a:pt x="25907" y="1524"/>
                </a:lnTo>
                <a:lnTo>
                  <a:pt x="19812" y="7620"/>
                </a:lnTo>
                <a:lnTo>
                  <a:pt x="21335" y="7620"/>
                </a:lnTo>
                <a:lnTo>
                  <a:pt x="22859" y="6096"/>
                </a:lnTo>
                <a:lnTo>
                  <a:pt x="27431" y="4572"/>
                </a:lnTo>
                <a:lnTo>
                  <a:pt x="41147" y="4572"/>
                </a:lnTo>
                <a:lnTo>
                  <a:pt x="41147" y="1524"/>
                </a:lnTo>
                <a:lnTo>
                  <a:pt x="39624" y="1524"/>
                </a:lnTo>
                <a:lnTo>
                  <a:pt x="38100" y="0"/>
                </a:lnTo>
                <a:close/>
              </a:path>
              <a:path w="43180" h="40004">
                <a:moveTo>
                  <a:pt x="21335" y="0"/>
                </a:moveTo>
                <a:lnTo>
                  <a:pt x="19812" y="0"/>
                </a:lnTo>
                <a:lnTo>
                  <a:pt x="6095" y="4572"/>
                </a:lnTo>
                <a:lnTo>
                  <a:pt x="6095" y="6096"/>
                </a:lnTo>
                <a:lnTo>
                  <a:pt x="7619" y="6096"/>
                </a:lnTo>
                <a:lnTo>
                  <a:pt x="9143" y="4572"/>
                </a:lnTo>
                <a:lnTo>
                  <a:pt x="20421" y="4572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633472" y="6121908"/>
            <a:ext cx="40005" cy="139065"/>
          </a:xfrm>
          <a:custGeom>
            <a:avLst/>
            <a:gdLst/>
            <a:ahLst/>
            <a:cxnLst/>
            <a:rect l="l" t="t" r="r" b="b"/>
            <a:pathLst>
              <a:path w="40005" h="139064">
                <a:moveTo>
                  <a:pt x="0" y="0"/>
                </a:moveTo>
                <a:lnTo>
                  <a:pt x="0" y="4572"/>
                </a:lnTo>
                <a:lnTo>
                  <a:pt x="4571" y="7620"/>
                </a:lnTo>
                <a:lnTo>
                  <a:pt x="7619" y="10668"/>
                </a:lnTo>
                <a:lnTo>
                  <a:pt x="10667" y="15240"/>
                </a:lnTo>
                <a:lnTo>
                  <a:pt x="15239" y="18287"/>
                </a:lnTo>
                <a:lnTo>
                  <a:pt x="16763" y="22860"/>
                </a:lnTo>
                <a:lnTo>
                  <a:pt x="18287" y="25908"/>
                </a:lnTo>
                <a:lnTo>
                  <a:pt x="21335" y="30480"/>
                </a:lnTo>
                <a:lnTo>
                  <a:pt x="22859" y="36575"/>
                </a:lnTo>
                <a:lnTo>
                  <a:pt x="22859" y="42672"/>
                </a:lnTo>
                <a:lnTo>
                  <a:pt x="23979" y="49553"/>
                </a:lnTo>
                <a:lnTo>
                  <a:pt x="24955" y="56578"/>
                </a:lnTo>
                <a:lnTo>
                  <a:pt x="25646" y="63888"/>
                </a:lnTo>
                <a:lnTo>
                  <a:pt x="25907" y="71628"/>
                </a:lnTo>
                <a:lnTo>
                  <a:pt x="25646" y="78700"/>
                </a:lnTo>
                <a:lnTo>
                  <a:pt x="24955" y="85915"/>
                </a:lnTo>
                <a:lnTo>
                  <a:pt x="23979" y="92844"/>
                </a:lnTo>
                <a:lnTo>
                  <a:pt x="22859" y="99060"/>
                </a:lnTo>
                <a:lnTo>
                  <a:pt x="21335" y="108204"/>
                </a:lnTo>
                <a:lnTo>
                  <a:pt x="18287" y="115824"/>
                </a:lnTo>
                <a:lnTo>
                  <a:pt x="13715" y="121920"/>
                </a:lnTo>
                <a:lnTo>
                  <a:pt x="10667" y="128016"/>
                </a:lnTo>
                <a:lnTo>
                  <a:pt x="6095" y="132587"/>
                </a:lnTo>
                <a:lnTo>
                  <a:pt x="0" y="135636"/>
                </a:lnTo>
                <a:lnTo>
                  <a:pt x="0" y="138684"/>
                </a:lnTo>
                <a:lnTo>
                  <a:pt x="28955" y="111252"/>
                </a:lnTo>
                <a:lnTo>
                  <a:pt x="39623" y="70104"/>
                </a:lnTo>
                <a:lnTo>
                  <a:pt x="39338" y="62126"/>
                </a:lnTo>
                <a:lnTo>
                  <a:pt x="27241" y="25526"/>
                </a:lnTo>
                <a:lnTo>
                  <a:pt x="6095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2505455" y="6121908"/>
            <a:ext cx="38100" cy="139065"/>
          </a:xfrm>
          <a:custGeom>
            <a:avLst/>
            <a:gdLst/>
            <a:ahLst/>
            <a:cxnLst/>
            <a:rect l="l" t="t" r="r" b="b"/>
            <a:pathLst>
              <a:path w="38100" h="139064">
                <a:moveTo>
                  <a:pt x="38100" y="0"/>
                </a:moveTo>
                <a:lnTo>
                  <a:pt x="9143" y="27432"/>
                </a:lnTo>
                <a:lnTo>
                  <a:pt x="0" y="70104"/>
                </a:lnTo>
                <a:lnTo>
                  <a:pt x="285" y="77866"/>
                </a:lnTo>
                <a:lnTo>
                  <a:pt x="14644" y="119229"/>
                </a:lnTo>
                <a:lnTo>
                  <a:pt x="32004" y="134112"/>
                </a:lnTo>
                <a:lnTo>
                  <a:pt x="38100" y="138684"/>
                </a:lnTo>
                <a:lnTo>
                  <a:pt x="38100" y="135636"/>
                </a:lnTo>
                <a:lnTo>
                  <a:pt x="33527" y="132587"/>
                </a:lnTo>
                <a:lnTo>
                  <a:pt x="25907" y="124968"/>
                </a:lnTo>
                <a:lnTo>
                  <a:pt x="22860" y="120396"/>
                </a:lnTo>
                <a:lnTo>
                  <a:pt x="21336" y="117348"/>
                </a:lnTo>
                <a:lnTo>
                  <a:pt x="19812" y="112775"/>
                </a:lnTo>
                <a:lnTo>
                  <a:pt x="16763" y="108204"/>
                </a:lnTo>
                <a:lnTo>
                  <a:pt x="15239" y="103632"/>
                </a:lnTo>
                <a:lnTo>
                  <a:pt x="15239" y="96012"/>
                </a:lnTo>
                <a:lnTo>
                  <a:pt x="13477" y="89773"/>
                </a:lnTo>
                <a:lnTo>
                  <a:pt x="12573" y="82676"/>
                </a:lnTo>
                <a:lnTo>
                  <a:pt x="12239" y="75009"/>
                </a:lnTo>
                <a:lnTo>
                  <a:pt x="12192" y="67056"/>
                </a:lnTo>
                <a:lnTo>
                  <a:pt x="12453" y="60198"/>
                </a:lnTo>
                <a:lnTo>
                  <a:pt x="24383" y="18287"/>
                </a:lnTo>
                <a:lnTo>
                  <a:pt x="27431" y="12192"/>
                </a:lnTo>
                <a:lnTo>
                  <a:pt x="32004" y="7620"/>
                </a:lnTo>
                <a:lnTo>
                  <a:pt x="38100" y="457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2147316" y="6033516"/>
            <a:ext cx="65531" cy="10058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308860" y="6076188"/>
            <a:ext cx="62865" cy="230504"/>
          </a:xfrm>
          <a:custGeom>
            <a:avLst/>
            <a:gdLst/>
            <a:ahLst/>
            <a:cxnLst/>
            <a:rect l="l" t="t" r="r" b="b"/>
            <a:pathLst>
              <a:path w="62864" h="230504">
                <a:moveTo>
                  <a:pt x="13715" y="205739"/>
                </a:moveTo>
                <a:lnTo>
                  <a:pt x="7619" y="205739"/>
                </a:lnTo>
                <a:lnTo>
                  <a:pt x="4571" y="207263"/>
                </a:lnTo>
                <a:lnTo>
                  <a:pt x="3047" y="208787"/>
                </a:lnTo>
                <a:lnTo>
                  <a:pt x="1523" y="211836"/>
                </a:lnTo>
                <a:lnTo>
                  <a:pt x="0" y="213360"/>
                </a:lnTo>
                <a:lnTo>
                  <a:pt x="0" y="220979"/>
                </a:lnTo>
                <a:lnTo>
                  <a:pt x="3047" y="227075"/>
                </a:lnTo>
                <a:lnTo>
                  <a:pt x="9143" y="230124"/>
                </a:lnTo>
                <a:lnTo>
                  <a:pt x="19812" y="230124"/>
                </a:lnTo>
                <a:lnTo>
                  <a:pt x="24383" y="228600"/>
                </a:lnTo>
                <a:lnTo>
                  <a:pt x="27431" y="222503"/>
                </a:lnTo>
                <a:lnTo>
                  <a:pt x="31670" y="215598"/>
                </a:lnTo>
                <a:lnTo>
                  <a:pt x="32469" y="213360"/>
                </a:lnTo>
                <a:lnTo>
                  <a:pt x="21335" y="213360"/>
                </a:lnTo>
                <a:lnTo>
                  <a:pt x="13715" y="205739"/>
                </a:lnTo>
                <a:close/>
              </a:path>
              <a:path w="62864" h="230504">
                <a:moveTo>
                  <a:pt x="54863" y="0"/>
                </a:moveTo>
                <a:lnTo>
                  <a:pt x="42671" y="0"/>
                </a:lnTo>
                <a:lnTo>
                  <a:pt x="38100" y="1524"/>
                </a:lnTo>
                <a:lnTo>
                  <a:pt x="24360" y="40790"/>
                </a:lnTo>
                <a:lnTo>
                  <a:pt x="24193" y="53530"/>
                </a:lnTo>
                <a:lnTo>
                  <a:pt x="23741" y="73413"/>
                </a:lnTo>
                <a:lnTo>
                  <a:pt x="22859" y="100584"/>
                </a:lnTo>
                <a:lnTo>
                  <a:pt x="23121" y="127754"/>
                </a:lnTo>
                <a:lnTo>
                  <a:pt x="23842" y="152876"/>
                </a:lnTo>
                <a:lnTo>
                  <a:pt x="24788" y="174093"/>
                </a:lnTo>
                <a:lnTo>
                  <a:pt x="25907" y="193548"/>
                </a:lnTo>
                <a:lnTo>
                  <a:pt x="27431" y="198119"/>
                </a:lnTo>
                <a:lnTo>
                  <a:pt x="27431" y="210312"/>
                </a:lnTo>
                <a:lnTo>
                  <a:pt x="25907" y="211836"/>
                </a:lnTo>
                <a:lnTo>
                  <a:pt x="25907" y="213360"/>
                </a:lnTo>
                <a:lnTo>
                  <a:pt x="32469" y="213360"/>
                </a:lnTo>
                <a:lnTo>
                  <a:pt x="35051" y="206120"/>
                </a:lnTo>
                <a:lnTo>
                  <a:pt x="38996" y="152209"/>
                </a:lnTo>
                <a:lnTo>
                  <a:pt x="39623" y="114300"/>
                </a:lnTo>
                <a:lnTo>
                  <a:pt x="39338" y="98559"/>
                </a:lnTo>
                <a:lnTo>
                  <a:pt x="38480" y="80962"/>
                </a:lnTo>
                <a:lnTo>
                  <a:pt x="37052" y="61364"/>
                </a:lnTo>
                <a:lnTo>
                  <a:pt x="35159" y="40790"/>
                </a:lnTo>
                <a:lnTo>
                  <a:pt x="35051" y="19812"/>
                </a:lnTo>
                <a:lnTo>
                  <a:pt x="36575" y="18287"/>
                </a:lnTo>
                <a:lnTo>
                  <a:pt x="36575" y="16763"/>
                </a:lnTo>
                <a:lnTo>
                  <a:pt x="61721" y="16763"/>
                </a:lnTo>
                <a:lnTo>
                  <a:pt x="62483" y="15239"/>
                </a:lnTo>
                <a:lnTo>
                  <a:pt x="62483" y="7619"/>
                </a:lnTo>
                <a:lnTo>
                  <a:pt x="54863" y="0"/>
                </a:lnTo>
                <a:close/>
              </a:path>
              <a:path w="62864" h="230504">
                <a:moveTo>
                  <a:pt x="61721" y="16763"/>
                </a:moveTo>
                <a:lnTo>
                  <a:pt x="42671" y="16763"/>
                </a:lnTo>
                <a:lnTo>
                  <a:pt x="48767" y="22860"/>
                </a:lnTo>
                <a:lnTo>
                  <a:pt x="54863" y="22860"/>
                </a:lnTo>
                <a:lnTo>
                  <a:pt x="57912" y="21336"/>
                </a:lnTo>
                <a:lnTo>
                  <a:pt x="60959" y="18287"/>
                </a:lnTo>
                <a:lnTo>
                  <a:pt x="61721" y="167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004060" y="6172200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3" y="0"/>
                </a:moveTo>
                <a:lnTo>
                  <a:pt x="0" y="0"/>
                </a:lnTo>
                <a:lnTo>
                  <a:pt x="0" y="6095"/>
                </a:lnTo>
                <a:lnTo>
                  <a:pt x="77723" y="6095"/>
                </a:lnTo>
                <a:lnTo>
                  <a:pt x="77723" y="0"/>
                </a:lnTo>
                <a:close/>
              </a:path>
              <a:path w="78105" h="35560">
                <a:moveTo>
                  <a:pt x="77723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7723" y="35051"/>
                </a:lnTo>
                <a:lnTo>
                  <a:pt x="77723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2113788" y="6829044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 h="0">
                <a:moveTo>
                  <a:pt x="0" y="0"/>
                </a:moveTo>
                <a:lnTo>
                  <a:pt x="10820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740151" y="6672071"/>
            <a:ext cx="755903" cy="310895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551176" y="6798564"/>
            <a:ext cx="78105" cy="67310"/>
          </a:xfrm>
          <a:custGeom>
            <a:avLst/>
            <a:gdLst/>
            <a:ahLst/>
            <a:cxnLst/>
            <a:rect l="l" t="t" r="r" b="b"/>
            <a:pathLst>
              <a:path w="78105" h="67309">
                <a:moveTo>
                  <a:pt x="22860" y="65531"/>
                </a:moveTo>
                <a:lnTo>
                  <a:pt x="0" y="65531"/>
                </a:lnTo>
                <a:lnTo>
                  <a:pt x="0" y="67055"/>
                </a:lnTo>
                <a:lnTo>
                  <a:pt x="21336" y="67055"/>
                </a:lnTo>
                <a:lnTo>
                  <a:pt x="22860" y="65531"/>
                </a:lnTo>
                <a:close/>
              </a:path>
              <a:path w="78105" h="67309">
                <a:moveTo>
                  <a:pt x="71628" y="65531"/>
                </a:moveTo>
                <a:lnTo>
                  <a:pt x="39624" y="65531"/>
                </a:lnTo>
                <a:lnTo>
                  <a:pt x="39624" y="67055"/>
                </a:lnTo>
                <a:lnTo>
                  <a:pt x="71628" y="67055"/>
                </a:lnTo>
                <a:lnTo>
                  <a:pt x="71628" y="65531"/>
                </a:lnTo>
                <a:close/>
              </a:path>
              <a:path w="78105" h="67309">
                <a:moveTo>
                  <a:pt x="39624" y="3047"/>
                </a:moveTo>
                <a:lnTo>
                  <a:pt x="18287" y="3047"/>
                </a:lnTo>
                <a:lnTo>
                  <a:pt x="24384" y="9143"/>
                </a:lnTo>
                <a:lnTo>
                  <a:pt x="25907" y="15239"/>
                </a:lnTo>
                <a:lnTo>
                  <a:pt x="35051" y="33527"/>
                </a:lnTo>
                <a:lnTo>
                  <a:pt x="10668" y="57911"/>
                </a:lnTo>
                <a:lnTo>
                  <a:pt x="7619" y="62483"/>
                </a:lnTo>
                <a:lnTo>
                  <a:pt x="4572" y="62483"/>
                </a:lnTo>
                <a:lnTo>
                  <a:pt x="1524" y="65531"/>
                </a:lnTo>
                <a:lnTo>
                  <a:pt x="19812" y="65531"/>
                </a:lnTo>
                <a:lnTo>
                  <a:pt x="16763" y="62483"/>
                </a:lnTo>
                <a:lnTo>
                  <a:pt x="16763" y="59435"/>
                </a:lnTo>
                <a:lnTo>
                  <a:pt x="19812" y="56387"/>
                </a:lnTo>
                <a:lnTo>
                  <a:pt x="22860" y="51815"/>
                </a:lnTo>
                <a:lnTo>
                  <a:pt x="36575" y="38099"/>
                </a:lnTo>
                <a:lnTo>
                  <a:pt x="51911" y="38099"/>
                </a:lnTo>
                <a:lnTo>
                  <a:pt x="47243" y="27431"/>
                </a:lnTo>
                <a:lnTo>
                  <a:pt x="51244" y="22859"/>
                </a:lnTo>
                <a:lnTo>
                  <a:pt x="44196" y="22859"/>
                </a:lnTo>
                <a:lnTo>
                  <a:pt x="41148" y="15239"/>
                </a:lnTo>
                <a:lnTo>
                  <a:pt x="41148" y="13715"/>
                </a:lnTo>
                <a:lnTo>
                  <a:pt x="39624" y="12191"/>
                </a:lnTo>
                <a:lnTo>
                  <a:pt x="38100" y="9143"/>
                </a:lnTo>
                <a:lnTo>
                  <a:pt x="38100" y="4571"/>
                </a:lnTo>
                <a:lnTo>
                  <a:pt x="39624" y="4571"/>
                </a:lnTo>
                <a:lnTo>
                  <a:pt x="39624" y="3047"/>
                </a:lnTo>
                <a:close/>
              </a:path>
              <a:path w="78105" h="67309">
                <a:moveTo>
                  <a:pt x="65531" y="62483"/>
                </a:moveTo>
                <a:lnTo>
                  <a:pt x="45719" y="62483"/>
                </a:lnTo>
                <a:lnTo>
                  <a:pt x="45719" y="64007"/>
                </a:lnTo>
                <a:lnTo>
                  <a:pt x="44196" y="64007"/>
                </a:lnTo>
                <a:lnTo>
                  <a:pt x="41148" y="65531"/>
                </a:lnTo>
                <a:lnTo>
                  <a:pt x="68580" y="65531"/>
                </a:lnTo>
                <a:lnTo>
                  <a:pt x="65531" y="62483"/>
                </a:lnTo>
                <a:close/>
              </a:path>
              <a:path w="78105" h="67309">
                <a:moveTo>
                  <a:pt x="51911" y="38099"/>
                </a:moveTo>
                <a:lnTo>
                  <a:pt x="36575" y="38099"/>
                </a:lnTo>
                <a:lnTo>
                  <a:pt x="44196" y="51815"/>
                </a:lnTo>
                <a:lnTo>
                  <a:pt x="45719" y="56387"/>
                </a:lnTo>
                <a:lnTo>
                  <a:pt x="47243" y="59435"/>
                </a:lnTo>
                <a:lnTo>
                  <a:pt x="47243" y="62483"/>
                </a:lnTo>
                <a:lnTo>
                  <a:pt x="64007" y="62483"/>
                </a:lnTo>
                <a:lnTo>
                  <a:pt x="60960" y="57911"/>
                </a:lnTo>
                <a:lnTo>
                  <a:pt x="57912" y="51815"/>
                </a:lnTo>
                <a:lnTo>
                  <a:pt x="51911" y="38099"/>
                </a:lnTo>
                <a:close/>
              </a:path>
              <a:path w="78105" h="67309">
                <a:moveTo>
                  <a:pt x="73151" y="3047"/>
                </a:moveTo>
                <a:lnTo>
                  <a:pt x="57912" y="3047"/>
                </a:lnTo>
                <a:lnTo>
                  <a:pt x="59436" y="4571"/>
                </a:lnTo>
                <a:lnTo>
                  <a:pt x="59436" y="7619"/>
                </a:lnTo>
                <a:lnTo>
                  <a:pt x="44196" y="22859"/>
                </a:lnTo>
                <a:lnTo>
                  <a:pt x="51244" y="22859"/>
                </a:lnTo>
                <a:lnTo>
                  <a:pt x="57912" y="15239"/>
                </a:lnTo>
                <a:lnTo>
                  <a:pt x="64007" y="10667"/>
                </a:lnTo>
                <a:lnTo>
                  <a:pt x="70104" y="4571"/>
                </a:lnTo>
                <a:lnTo>
                  <a:pt x="73151" y="3047"/>
                </a:lnTo>
                <a:close/>
              </a:path>
              <a:path w="78105" h="67309">
                <a:moveTo>
                  <a:pt x="45719" y="0"/>
                </a:moveTo>
                <a:lnTo>
                  <a:pt x="13716" y="0"/>
                </a:lnTo>
                <a:lnTo>
                  <a:pt x="12192" y="3047"/>
                </a:lnTo>
                <a:lnTo>
                  <a:pt x="44196" y="3047"/>
                </a:lnTo>
                <a:lnTo>
                  <a:pt x="45719" y="0"/>
                </a:lnTo>
                <a:close/>
              </a:path>
              <a:path w="78105" h="67309">
                <a:moveTo>
                  <a:pt x="77724" y="0"/>
                </a:moveTo>
                <a:lnTo>
                  <a:pt x="54863" y="0"/>
                </a:lnTo>
                <a:lnTo>
                  <a:pt x="54863" y="3047"/>
                </a:lnTo>
                <a:lnTo>
                  <a:pt x="77724" y="3047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417064" y="6761988"/>
            <a:ext cx="79375" cy="104139"/>
          </a:xfrm>
          <a:custGeom>
            <a:avLst/>
            <a:gdLst/>
            <a:ahLst/>
            <a:cxnLst/>
            <a:rect l="l" t="t" r="r" b="b"/>
            <a:pathLst>
              <a:path w="79375" h="104140">
                <a:moveTo>
                  <a:pt x="39624" y="102108"/>
                </a:moveTo>
                <a:lnTo>
                  <a:pt x="0" y="102108"/>
                </a:lnTo>
                <a:lnTo>
                  <a:pt x="0" y="103632"/>
                </a:lnTo>
                <a:lnTo>
                  <a:pt x="39624" y="103632"/>
                </a:lnTo>
                <a:lnTo>
                  <a:pt x="39624" y="102108"/>
                </a:lnTo>
                <a:close/>
              </a:path>
              <a:path w="79375" h="104140">
                <a:moveTo>
                  <a:pt x="36575" y="41148"/>
                </a:moveTo>
                <a:lnTo>
                  <a:pt x="24384" y="41148"/>
                </a:lnTo>
                <a:lnTo>
                  <a:pt x="15240" y="86868"/>
                </a:lnTo>
                <a:lnTo>
                  <a:pt x="15240" y="91440"/>
                </a:lnTo>
                <a:lnTo>
                  <a:pt x="13716" y="94488"/>
                </a:lnTo>
                <a:lnTo>
                  <a:pt x="12192" y="96012"/>
                </a:lnTo>
                <a:lnTo>
                  <a:pt x="12192" y="97536"/>
                </a:lnTo>
                <a:lnTo>
                  <a:pt x="9143" y="100584"/>
                </a:lnTo>
                <a:lnTo>
                  <a:pt x="6096" y="100584"/>
                </a:lnTo>
                <a:lnTo>
                  <a:pt x="4572" y="102108"/>
                </a:lnTo>
                <a:lnTo>
                  <a:pt x="30480" y="102108"/>
                </a:lnTo>
                <a:lnTo>
                  <a:pt x="27431" y="99060"/>
                </a:lnTo>
                <a:lnTo>
                  <a:pt x="25908" y="96012"/>
                </a:lnTo>
                <a:lnTo>
                  <a:pt x="25908" y="92964"/>
                </a:lnTo>
                <a:lnTo>
                  <a:pt x="27431" y="86868"/>
                </a:lnTo>
                <a:lnTo>
                  <a:pt x="36575" y="41148"/>
                </a:lnTo>
                <a:close/>
              </a:path>
              <a:path w="79375" h="104140">
                <a:moveTo>
                  <a:pt x="56387" y="36576"/>
                </a:moveTo>
                <a:lnTo>
                  <a:pt x="13716" y="36576"/>
                </a:lnTo>
                <a:lnTo>
                  <a:pt x="12192" y="41148"/>
                </a:lnTo>
                <a:lnTo>
                  <a:pt x="54863" y="41148"/>
                </a:lnTo>
                <a:lnTo>
                  <a:pt x="56387" y="36576"/>
                </a:lnTo>
                <a:close/>
              </a:path>
              <a:path w="79375" h="104140">
                <a:moveTo>
                  <a:pt x="67056" y="0"/>
                </a:moveTo>
                <a:lnTo>
                  <a:pt x="51816" y="0"/>
                </a:lnTo>
                <a:lnTo>
                  <a:pt x="45719" y="3048"/>
                </a:lnTo>
                <a:lnTo>
                  <a:pt x="41148" y="6096"/>
                </a:lnTo>
                <a:lnTo>
                  <a:pt x="36575" y="10668"/>
                </a:lnTo>
                <a:lnTo>
                  <a:pt x="30480" y="19812"/>
                </a:lnTo>
                <a:lnTo>
                  <a:pt x="27431" y="32004"/>
                </a:lnTo>
                <a:lnTo>
                  <a:pt x="25908" y="36576"/>
                </a:lnTo>
                <a:lnTo>
                  <a:pt x="38100" y="36576"/>
                </a:lnTo>
                <a:lnTo>
                  <a:pt x="39624" y="32004"/>
                </a:lnTo>
                <a:lnTo>
                  <a:pt x="41148" y="21336"/>
                </a:lnTo>
                <a:lnTo>
                  <a:pt x="44196" y="15240"/>
                </a:lnTo>
                <a:lnTo>
                  <a:pt x="44196" y="12192"/>
                </a:lnTo>
                <a:lnTo>
                  <a:pt x="45719" y="9144"/>
                </a:lnTo>
                <a:lnTo>
                  <a:pt x="48768" y="6096"/>
                </a:lnTo>
                <a:lnTo>
                  <a:pt x="51816" y="4572"/>
                </a:lnTo>
                <a:lnTo>
                  <a:pt x="76200" y="4572"/>
                </a:lnTo>
                <a:lnTo>
                  <a:pt x="71628" y="1524"/>
                </a:lnTo>
                <a:lnTo>
                  <a:pt x="67056" y="0"/>
                </a:lnTo>
                <a:close/>
              </a:path>
              <a:path w="79375" h="104140">
                <a:moveTo>
                  <a:pt x="76200" y="4572"/>
                </a:moveTo>
                <a:lnTo>
                  <a:pt x="59436" y="4572"/>
                </a:lnTo>
                <a:lnTo>
                  <a:pt x="60960" y="6096"/>
                </a:lnTo>
                <a:lnTo>
                  <a:pt x="60960" y="7620"/>
                </a:lnTo>
                <a:lnTo>
                  <a:pt x="64008" y="10668"/>
                </a:lnTo>
                <a:lnTo>
                  <a:pt x="65531" y="13716"/>
                </a:lnTo>
                <a:lnTo>
                  <a:pt x="67056" y="15240"/>
                </a:lnTo>
                <a:lnTo>
                  <a:pt x="67056" y="16764"/>
                </a:lnTo>
                <a:lnTo>
                  <a:pt x="68580" y="16764"/>
                </a:lnTo>
                <a:lnTo>
                  <a:pt x="70104" y="18288"/>
                </a:lnTo>
                <a:lnTo>
                  <a:pt x="73152" y="18288"/>
                </a:lnTo>
                <a:lnTo>
                  <a:pt x="76200" y="15240"/>
                </a:lnTo>
                <a:lnTo>
                  <a:pt x="77724" y="15240"/>
                </a:lnTo>
                <a:lnTo>
                  <a:pt x="77724" y="12192"/>
                </a:lnTo>
                <a:lnTo>
                  <a:pt x="79248" y="9144"/>
                </a:lnTo>
                <a:lnTo>
                  <a:pt x="77724" y="6096"/>
                </a:lnTo>
                <a:lnTo>
                  <a:pt x="7620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135123" y="6882384"/>
            <a:ext cx="86868" cy="100584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839467" y="6760464"/>
            <a:ext cx="66040" cy="108585"/>
          </a:xfrm>
          <a:custGeom>
            <a:avLst/>
            <a:gdLst/>
            <a:ahLst/>
            <a:cxnLst/>
            <a:rect l="l" t="t" r="r" b="b"/>
            <a:pathLst>
              <a:path w="66039" h="108584">
                <a:moveTo>
                  <a:pt x="29741" y="10667"/>
                </a:moveTo>
                <a:lnTo>
                  <a:pt x="15239" y="10667"/>
                </a:lnTo>
                <a:lnTo>
                  <a:pt x="15239" y="21335"/>
                </a:lnTo>
                <a:lnTo>
                  <a:pt x="13715" y="28955"/>
                </a:lnTo>
                <a:lnTo>
                  <a:pt x="0" y="99059"/>
                </a:lnTo>
                <a:lnTo>
                  <a:pt x="4571" y="102107"/>
                </a:lnTo>
                <a:lnTo>
                  <a:pt x="6095" y="103631"/>
                </a:lnTo>
                <a:lnTo>
                  <a:pt x="9143" y="105155"/>
                </a:lnTo>
                <a:lnTo>
                  <a:pt x="13715" y="106679"/>
                </a:lnTo>
                <a:lnTo>
                  <a:pt x="16763" y="108203"/>
                </a:lnTo>
                <a:lnTo>
                  <a:pt x="21336" y="108203"/>
                </a:lnTo>
                <a:lnTo>
                  <a:pt x="27932" y="107632"/>
                </a:lnTo>
                <a:lnTo>
                  <a:pt x="34099" y="105917"/>
                </a:lnTo>
                <a:lnTo>
                  <a:pt x="39981" y="103060"/>
                </a:lnTo>
                <a:lnTo>
                  <a:pt x="41347" y="102107"/>
                </a:lnTo>
                <a:lnTo>
                  <a:pt x="21336" y="102107"/>
                </a:lnTo>
                <a:lnTo>
                  <a:pt x="18287" y="100583"/>
                </a:lnTo>
                <a:lnTo>
                  <a:pt x="16763" y="99059"/>
                </a:lnTo>
                <a:lnTo>
                  <a:pt x="13715" y="97535"/>
                </a:lnTo>
                <a:lnTo>
                  <a:pt x="12192" y="94487"/>
                </a:lnTo>
                <a:lnTo>
                  <a:pt x="19812" y="54863"/>
                </a:lnTo>
                <a:lnTo>
                  <a:pt x="24383" y="51815"/>
                </a:lnTo>
                <a:lnTo>
                  <a:pt x="25907" y="50291"/>
                </a:lnTo>
                <a:lnTo>
                  <a:pt x="21336" y="50291"/>
                </a:lnTo>
                <a:lnTo>
                  <a:pt x="29741" y="10667"/>
                </a:lnTo>
                <a:close/>
              </a:path>
              <a:path w="66039" h="108584">
                <a:moveTo>
                  <a:pt x="63186" y="47243"/>
                </a:moveTo>
                <a:lnTo>
                  <a:pt x="42671" y="47243"/>
                </a:lnTo>
                <a:lnTo>
                  <a:pt x="45719" y="48767"/>
                </a:lnTo>
                <a:lnTo>
                  <a:pt x="51815" y="57911"/>
                </a:lnTo>
                <a:lnTo>
                  <a:pt x="53339" y="65531"/>
                </a:lnTo>
                <a:lnTo>
                  <a:pt x="50292" y="73151"/>
                </a:lnTo>
                <a:lnTo>
                  <a:pt x="48768" y="82295"/>
                </a:lnTo>
                <a:lnTo>
                  <a:pt x="45719" y="89915"/>
                </a:lnTo>
                <a:lnTo>
                  <a:pt x="35051" y="100583"/>
                </a:lnTo>
                <a:lnTo>
                  <a:pt x="30480" y="102107"/>
                </a:lnTo>
                <a:lnTo>
                  <a:pt x="41347" y="102107"/>
                </a:lnTo>
                <a:lnTo>
                  <a:pt x="64007" y="70103"/>
                </a:lnTo>
                <a:lnTo>
                  <a:pt x="65531" y="55625"/>
                </a:lnTo>
                <a:lnTo>
                  <a:pt x="64436" y="49958"/>
                </a:lnTo>
                <a:lnTo>
                  <a:pt x="63186" y="47243"/>
                </a:lnTo>
                <a:close/>
              </a:path>
              <a:path w="66039" h="108584">
                <a:moveTo>
                  <a:pt x="51815" y="36575"/>
                </a:moveTo>
                <a:lnTo>
                  <a:pt x="45719" y="36575"/>
                </a:lnTo>
                <a:lnTo>
                  <a:pt x="39981" y="37433"/>
                </a:lnTo>
                <a:lnTo>
                  <a:pt x="34099" y="40004"/>
                </a:lnTo>
                <a:lnTo>
                  <a:pt x="27932" y="44291"/>
                </a:lnTo>
                <a:lnTo>
                  <a:pt x="21336" y="50291"/>
                </a:lnTo>
                <a:lnTo>
                  <a:pt x="25907" y="50291"/>
                </a:lnTo>
                <a:lnTo>
                  <a:pt x="27431" y="48767"/>
                </a:lnTo>
                <a:lnTo>
                  <a:pt x="28956" y="48767"/>
                </a:lnTo>
                <a:lnTo>
                  <a:pt x="32004" y="47243"/>
                </a:lnTo>
                <a:lnTo>
                  <a:pt x="63186" y="47243"/>
                </a:lnTo>
                <a:lnTo>
                  <a:pt x="62483" y="45719"/>
                </a:lnTo>
                <a:lnTo>
                  <a:pt x="57912" y="39623"/>
                </a:lnTo>
                <a:lnTo>
                  <a:pt x="51815" y="36575"/>
                </a:lnTo>
                <a:close/>
              </a:path>
              <a:path w="66039" h="108584">
                <a:moveTo>
                  <a:pt x="32004" y="0"/>
                </a:moveTo>
                <a:lnTo>
                  <a:pt x="28956" y="0"/>
                </a:lnTo>
                <a:lnTo>
                  <a:pt x="6095" y="9143"/>
                </a:lnTo>
                <a:lnTo>
                  <a:pt x="6095" y="12191"/>
                </a:lnTo>
                <a:lnTo>
                  <a:pt x="9143" y="10667"/>
                </a:lnTo>
                <a:lnTo>
                  <a:pt x="29741" y="10667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2304288" y="6635496"/>
            <a:ext cx="59690" cy="58419"/>
          </a:xfrm>
          <a:custGeom>
            <a:avLst/>
            <a:gdLst/>
            <a:ahLst/>
            <a:cxnLst/>
            <a:rect l="l" t="t" r="r" b="b"/>
            <a:pathLst>
              <a:path w="59689" h="58420">
                <a:moveTo>
                  <a:pt x="42672" y="54864"/>
                </a:moveTo>
                <a:lnTo>
                  <a:pt x="0" y="54864"/>
                </a:lnTo>
                <a:lnTo>
                  <a:pt x="0" y="57912"/>
                </a:lnTo>
                <a:lnTo>
                  <a:pt x="33528" y="57912"/>
                </a:lnTo>
                <a:lnTo>
                  <a:pt x="39624" y="56388"/>
                </a:lnTo>
                <a:lnTo>
                  <a:pt x="42672" y="54864"/>
                </a:lnTo>
                <a:close/>
              </a:path>
              <a:path w="59689" h="58420">
                <a:moveTo>
                  <a:pt x="45719" y="0"/>
                </a:moveTo>
                <a:lnTo>
                  <a:pt x="12192" y="0"/>
                </a:lnTo>
                <a:lnTo>
                  <a:pt x="12192" y="1524"/>
                </a:lnTo>
                <a:lnTo>
                  <a:pt x="16763" y="1524"/>
                </a:lnTo>
                <a:lnTo>
                  <a:pt x="19812" y="4572"/>
                </a:lnTo>
                <a:lnTo>
                  <a:pt x="19812" y="7620"/>
                </a:lnTo>
                <a:lnTo>
                  <a:pt x="18287" y="10668"/>
                </a:lnTo>
                <a:lnTo>
                  <a:pt x="10668" y="48768"/>
                </a:lnTo>
                <a:lnTo>
                  <a:pt x="9143" y="50292"/>
                </a:lnTo>
                <a:lnTo>
                  <a:pt x="9143" y="51816"/>
                </a:lnTo>
                <a:lnTo>
                  <a:pt x="6095" y="54864"/>
                </a:lnTo>
                <a:lnTo>
                  <a:pt x="24384" y="54864"/>
                </a:lnTo>
                <a:lnTo>
                  <a:pt x="21336" y="53340"/>
                </a:lnTo>
                <a:lnTo>
                  <a:pt x="16763" y="53340"/>
                </a:lnTo>
                <a:lnTo>
                  <a:pt x="22860" y="30480"/>
                </a:lnTo>
                <a:lnTo>
                  <a:pt x="48768" y="30480"/>
                </a:lnTo>
                <a:lnTo>
                  <a:pt x="45719" y="28956"/>
                </a:lnTo>
                <a:lnTo>
                  <a:pt x="48768" y="27432"/>
                </a:lnTo>
                <a:lnTo>
                  <a:pt x="24384" y="27432"/>
                </a:lnTo>
                <a:lnTo>
                  <a:pt x="22860" y="25908"/>
                </a:lnTo>
                <a:lnTo>
                  <a:pt x="27431" y="4572"/>
                </a:lnTo>
                <a:lnTo>
                  <a:pt x="30480" y="3048"/>
                </a:lnTo>
                <a:lnTo>
                  <a:pt x="53339" y="3048"/>
                </a:lnTo>
                <a:lnTo>
                  <a:pt x="48768" y="1524"/>
                </a:lnTo>
                <a:lnTo>
                  <a:pt x="45719" y="0"/>
                </a:lnTo>
                <a:close/>
              </a:path>
              <a:path w="59689" h="58420">
                <a:moveTo>
                  <a:pt x="51816" y="30480"/>
                </a:moveTo>
                <a:lnTo>
                  <a:pt x="38100" y="30480"/>
                </a:lnTo>
                <a:lnTo>
                  <a:pt x="39624" y="32004"/>
                </a:lnTo>
                <a:lnTo>
                  <a:pt x="42672" y="33528"/>
                </a:lnTo>
                <a:lnTo>
                  <a:pt x="45719" y="36576"/>
                </a:lnTo>
                <a:lnTo>
                  <a:pt x="45719" y="44196"/>
                </a:lnTo>
                <a:lnTo>
                  <a:pt x="42672" y="50292"/>
                </a:lnTo>
                <a:lnTo>
                  <a:pt x="39624" y="50292"/>
                </a:lnTo>
                <a:lnTo>
                  <a:pt x="36575" y="53340"/>
                </a:lnTo>
                <a:lnTo>
                  <a:pt x="32004" y="54864"/>
                </a:lnTo>
                <a:lnTo>
                  <a:pt x="45719" y="54864"/>
                </a:lnTo>
                <a:lnTo>
                  <a:pt x="48768" y="51816"/>
                </a:lnTo>
                <a:lnTo>
                  <a:pt x="51816" y="50292"/>
                </a:lnTo>
                <a:lnTo>
                  <a:pt x="53339" y="48768"/>
                </a:lnTo>
                <a:lnTo>
                  <a:pt x="56387" y="42672"/>
                </a:lnTo>
                <a:lnTo>
                  <a:pt x="56387" y="35052"/>
                </a:lnTo>
                <a:lnTo>
                  <a:pt x="53339" y="33528"/>
                </a:lnTo>
                <a:lnTo>
                  <a:pt x="51816" y="30480"/>
                </a:lnTo>
                <a:close/>
              </a:path>
              <a:path w="59689" h="58420">
                <a:moveTo>
                  <a:pt x="53339" y="3048"/>
                </a:moveTo>
                <a:lnTo>
                  <a:pt x="41148" y="3048"/>
                </a:lnTo>
                <a:lnTo>
                  <a:pt x="45719" y="4572"/>
                </a:lnTo>
                <a:lnTo>
                  <a:pt x="50292" y="9144"/>
                </a:lnTo>
                <a:lnTo>
                  <a:pt x="50292" y="15240"/>
                </a:lnTo>
                <a:lnTo>
                  <a:pt x="48768" y="18288"/>
                </a:lnTo>
                <a:lnTo>
                  <a:pt x="48768" y="19812"/>
                </a:lnTo>
                <a:lnTo>
                  <a:pt x="45719" y="22860"/>
                </a:lnTo>
                <a:lnTo>
                  <a:pt x="42672" y="24384"/>
                </a:lnTo>
                <a:lnTo>
                  <a:pt x="41148" y="25908"/>
                </a:lnTo>
                <a:lnTo>
                  <a:pt x="38100" y="27432"/>
                </a:lnTo>
                <a:lnTo>
                  <a:pt x="48768" y="27432"/>
                </a:lnTo>
                <a:lnTo>
                  <a:pt x="54863" y="24384"/>
                </a:lnTo>
                <a:lnTo>
                  <a:pt x="59436" y="15240"/>
                </a:lnTo>
                <a:lnTo>
                  <a:pt x="59436" y="9144"/>
                </a:lnTo>
                <a:lnTo>
                  <a:pt x="57912" y="6096"/>
                </a:lnTo>
                <a:lnTo>
                  <a:pt x="54863" y="4572"/>
                </a:lnTo>
                <a:lnTo>
                  <a:pt x="53339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307335" y="6970776"/>
            <a:ext cx="62865" cy="58419"/>
          </a:xfrm>
          <a:custGeom>
            <a:avLst/>
            <a:gdLst/>
            <a:ahLst/>
            <a:cxnLst/>
            <a:rect l="l" t="t" r="r" b="b"/>
            <a:pathLst>
              <a:path w="62864" h="58420">
                <a:moveTo>
                  <a:pt x="19812" y="56387"/>
                </a:moveTo>
                <a:lnTo>
                  <a:pt x="0" y="56387"/>
                </a:lnTo>
                <a:lnTo>
                  <a:pt x="0" y="57912"/>
                </a:lnTo>
                <a:lnTo>
                  <a:pt x="18287" y="57912"/>
                </a:lnTo>
                <a:lnTo>
                  <a:pt x="19812" y="56387"/>
                </a:lnTo>
                <a:close/>
              </a:path>
              <a:path w="62864" h="58420">
                <a:moveTo>
                  <a:pt x="62483" y="56387"/>
                </a:moveTo>
                <a:lnTo>
                  <a:pt x="39624" y="56387"/>
                </a:lnTo>
                <a:lnTo>
                  <a:pt x="39624" y="57912"/>
                </a:lnTo>
                <a:lnTo>
                  <a:pt x="62483" y="57912"/>
                </a:lnTo>
                <a:lnTo>
                  <a:pt x="62483" y="56387"/>
                </a:lnTo>
                <a:close/>
              </a:path>
              <a:path w="62864" h="58420">
                <a:moveTo>
                  <a:pt x="44195" y="0"/>
                </a:moveTo>
                <a:lnTo>
                  <a:pt x="42671" y="0"/>
                </a:lnTo>
                <a:lnTo>
                  <a:pt x="9143" y="50291"/>
                </a:lnTo>
                <a:lnTo>
                  <a:pt x="7619" y="53339"/>
                </a:lnTo>
                <a:lnTo>
                  <a:pt x="6095" y="54863"/>
                </a:lnTo>
                <a:lnTo>
                  <a:pt x="4571" y="54863"/>
                </a:lnTo>
                <a:lnTo>
                  <a:pt x="3047" y="56387"/>
                </a:lnTo>
                <a:lnTo>
                  <a:pt x="15239" y="56387"/>
                </a:lnTo>
                <a:lnTo>
                  <a:pt x="12191" y="53339"/>
                </a:lnTo>
                <a:lnTo>
                  <a:pt x="13715" y="53339"/>
                </a:lnTo>
                <a:lnTo>
                  <a:pt x="13715" y="50291"/>
                </a:lnTo>
                <a:lnTo>
                  <a:pt x="15239" y="47243"/>
                </a:lnTo>
                <a:lnTo>
                  <a:pt x="21336" y="39624"/>
                </a:lnTo>
                <a:lnTo>
                  <a:pt x="53143" y="39624"/>
                </a:lnTo>
                <a:lnTo>
                  <a:pt x="52455" y="36575"/>
                </a:lnTo>
                <a:lnTo>
                  <a:pt x="22859" y="36575"/>
                </a:lnTo>
                <a:lnTo>
                  <a:pt x="38100" y="13715"/>
                </a:lnTo>
                <a:lnTo>
                  <a:pt x="47293" y="13715"/>
                </a:lnTo>
                <a:lnTo>
                  <a:pt x="44195" y="0"/>
                </a:lnTo>
                <a:close/>
              </a:path>
              <a:path w="62864" h="58420">
                <a:moveTo>
                  <a:pt x="53143" y="39624"/>
                </a:moveTo>
                <a:lnTo>
                  <a:pt x="44195" y="39624"/>
                </a:lnTo>
                <a:lnTo>
                  <a:pt x="45719" y="47243"/>
                </a:lnTo>
                <a:lnTo>
                  <a:pt x="47243" y="50291"/>
                </a:lnTo>
                <a:lnTo>
                  <a:pt x="47243" y="51815"/>
                </a:lnTo>
                <a:lnTo>
                  <a:pt x="45719" y="53339"/>
                </a:lnTo>
                <a:lnTo>
                  <a:pt x="45719" y="54863"/>
                </a:lnTo>
                <a:lnTo>
                  <a:pt x="44195" y="54863"/>
                </a:lnTo>
                <a:lnTo>
                  <a:pt x="44195" y="56387"/>
                </a:lnTo>
                <a:lnTo>
                  <a:pt x="59436" y="56387"/>
                </a:lnTo>
                <a:lnTo>
                  <a:pt x="56387" y="53339"/>
                </a:lnTo>
                <a:lnTo>
                  <a:pt x="54863" y="50291"/>
                </a:lnTo>
                <a:lnTo>
                  <a:pt x="54863" y="47243"/>
                </a:lnTo>
                <a:lnTo>
                  <a:pt x="53143" y="39624"/>
                </a:lnTo>
                <a:close/>
              </a:path>
              <a:path w="62864" h="58420">
                <a:moveTo>
                  <a:pt x="47293" y="13715"/>
                </a:moveTo>
                <a:lnTo>
                  <a:pt x="38100" y="13715"/>
                </a:lnTo>
                <a:lnTo>
                  <a:pt x="44195" y="36575"/>
                </a:lnTo>
                <a:lnTo>
                  <a:pt x="52455" y="36575"/>
                </a:lnTo>
                <a:lnTo>
                  <a:pt x="47293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895855" y="6864096"/>
            <a:ext cx="43180" cy="40005"/>
          </a:xfrm>
          <a:custGeom>
            <a:avLst/>
            <a:gdLst/>
            <a:ahLst/>
            <a:cxnLst/>
            <a:rect l="l" t="t" r="r" b="b"/>
            <a:pathLst>
              <a:path w="43180" h="40004">
                <a:moveTo>
                  <a:pt x="19812" y="38100"/>
                </a:moveTo>
                <a:lnTo>
                  <a:pt x="0" y="38100"/>
                </a:lnTo>
                <a:lnTo>
                  <a:pt x="0" y="39624"/>
                </a:lnTo>
                <a:lnTo>
                  <a:pt x="19812" y="39624"/>
                </a:lnTo>
                <a:lnTo>
                  <a:pt x="19812" y="38100"/>
                </a:lnTo>
                <a:close/>
              </a:path>
              <a:path w="43180" h="40004">
                <a:moveTo>
                  <a:pt x="42671" y="38100"/>
                </a:moveTo>
                <a:lnTo>
                  <a:pt x="22860" y="38100"/>
                </a:lnTo>
                <a:lnTo>
                  <a:pt x="22860" y="39624"/>
                </a:lnTo>
                <a:lnTo>
                  <a:pt x="42671" y="39624"/>
                </a:lnTo>
                <a:lnTo>
                  <a:pt x="42671" y="38100"/>
                </a:lnTo>
                <a:close/>
              </a:path>
              <a:path w="43180" h="40004">
                <a:moveTo>
                  <a:pt x="20421" y="4572"/>
                </a:moveTo>
                <a:lnTo>
                  <a:pt x="12192" y="4572"/>
                </a:lnTo>
                <a:lnTo>
                  <a:pt x="12192" y="12192"/>
                </a:lnTo>
                <a:lnTo>
                  <a:pt x="10668" y="16764"/>
                </a:lnTo>
                <a:lnTo>
                  <a:pt x="7619" y="30480"/>
                </a:lnTo>
                <a:lnTo>
                  <a:pt x="7619" y="33528"/>
                </a:lnTo>
                <a:lnTo>
                  <a:pt x="6095" y="36576"/>
                </a:lnTo>
                <a:lnTo>
                  <a:pt x="4571" y="38100"/>
                </a:lnTo>
                <a:lnTo>
                  <a:pt x="15239" y="38100"/>
                </a:lnTo>
                <a:lnTo>
                  <a:pt x="15239" y="36576"/>
                </a:lnTo>
                <a:lnTo>
                  <a:pt x="13716" y="35052"/>
                </a:lnTo>
                <a:lnTo>
                  <a:pt x="15239" y="33528"/>
                </a:lnTo>
                <a:lnTo>
                  <a:pt x="15239" y="30480"/>
                </a:lnTo>
                <a:lnTo>
                  <a:pt x="19812" y="10668"/>
                </a:lnTo>
                <a:lnTo>
                  <a:pt x="22859" y="7620"/>
                </a:lnTo>
                <a:lnTo>
                  <a:pt x="19812" y="7620"/>
                </a:lnTo>
                <a:lnTo>
                  <a:pt x="20421" y="4572"/>
                </a:lnTo>
                <a:close/>
              </a:path>
              <a:path w="43180" h="40004">
                <a:moveTo>
                  <a:pt x="42671" y="4572"/>
                </a:moveTo>
                <a:lnTo>
                  <a:pt x="33527" y="4572"/>
                </a:lnTo>
                <a:lnTo>
                  <a:pt x="35051" y="6096"/>
                </a:lnTo>
                <a:lnTo>
                  <a:pt x="35051" y="15240"/>
                </a:lnTo>
                <a:lnTo>
                  <a:pt x="32004" y="30480"/>
                </a:lnTo>
                <a:lnTo>
                  <a:pt x="30480" y="33528"/>
                </a:lnTo>
                <a:lnTo>
                  <a:pt x="30480" y="36576"/>
                </a:lnTo>
                <a:lnTo>
                  <a:pt x="28956" y="36576"/>
                </a:lnTo>
                <a:lnTo>
                  <a:pt x="28956" y="38100"/>
                </a:lnTo>
                <a:lnTo>
                  <a:pt x="38100" y="38100"/>
                </a:lnTo>
                <a:lnTo>
                  <a:pt x="38100" y="30480"/>
                </a:lnTo>
                <a:lnTo>
                  <a:pt x="42671" y="13716"/>
                </a:lnTo>
                <a:lnTo>
                  <a:pt x="42671" y="4572"/>
                </a:lnTo>
                <a:close/>
              </a:path>
              <a:path w="43180" h="40004">
                <a:moveTo>
                  <a:pt x="39624" y="0"/>
                </a:moveTo>
                <a:lnTo>
                  <a:pt x="30480" y="0"/>
                </a:lnTo>
                <a:lnTo>
                  <a:pt x="25907" y="1524"/>
                </a:lnTo>
                <a:lnTo>
                  <a:pt x="19812" y="7620"/>
                </a:lnTo>
                <a:lnTo>
                  <a:pt x="22859" y="7620"/>
                </a:lnTo>
                <a:lnTo>
                  <a:pt x="24383" y="6096"/>
                </a:lnTo>
                <a:lnTo>
                  <a:pt x="27431" y="4572"/>
                </a:lnTo>
                <a:lnTo>
                  <a:pt x="42671" y="4572"/>
                </a:lnTo>
                <a:lnTo>
                  <a:pt x="42671" y="3048"/>
                </a:lnTo>
                <a:lnTo>
                  <a:pt x="41148" y="1524"/>
                </a:lnTo>
                <a:lnTo>
                  <a:pt x="39624" y="1524"/>
                </a:lnTo>
                <a:lnTo>
                  <a:pt x="39624" y="0"/>
                </a:lnTo>
                <a:close/>
              </a:path>
              <a:path w="43180" h="40004">
                <a:moveTo>
                  <a:pt x="21336" y="0"/>
                </a:moveTo>
                <a:lnTo>
                  <a:pt x="19812" y="0"/>
                </a:lnTo>
                <a:lnTo>
                  <a:pt x="7619" y="4572"/>
                </a:lnTo>
                <a:lnTo>
                  <a:pt x="7619" y="6096"/>
                </a:lnTo>
                <a:lnTo>
                  <a:pt x="9143" y="4572"/>
                </a:lnTo>
                <a:lnTo>
                  <a:pt x="20421" y="4572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622804" y="6760464"/>
            <a:ext cx="41275" cy="139065"/>
          </a:xfrm>
          <a:custGeom>
            <a:avLst/>
            <a:gdLst/>
            <a:ahLst/>
            <a:cxnLst/>
            <a:rect l="l" t="t" r="r" b="b"/>
            <a:pathLst>
              <a:path w="41275" h="139065">
                <a:moveTo>
                  <a:pt x="0" y="0"/>
                </a:moveTo>
                <a:lnTo>
                  <a:pt x="0" y="3047"/>
                </a:lnTo>
                <a:lnTo>
                  <a:pt x="4571" y="7619"/>
                </a:lnTo>
                <a:lnTo>
                  <a:pt x="9143" y="10667"/>
                </a:lnTo>
                <a:lnTo>
                  <a:pt x="12191" y="15239"/>
                </a:lnTo>
                <a:lnTo>
                  <a:pt x="26479" y="56578"/>
                </a:lnTo>
                <a:lnTo>
                  <a:pt x="27431" y="71627"/>
                </a:lnTo>
                <a:lnTo>
                  <a:pt x="27170" y="78485"/>
                </a:lnTo>
                <a:lnTo>
                  <a:pt x="18287" y="115823"/>
                </a:lnTo>
                <a:lnTo>
                  <a:pt x="0" y="135635"/>
                </a:lnTo>
                <a:lnTo>
                  <a:pt x="0" y="138683"/>
                </a:lnTo>
                <a:lnTo>
                  <a:pt x="28956" y="111251"/>
                </a:lnTo>
                <a:lnTo>
                  <a:pt x="41147" y="70103"/>
                </a:lnTo>
                <a:lnTo>
                  <a:pt x="40838" y="62126"/>
                </a:lnTo>
                <a:lnTo>
                  <a:pt x="39814" y="54292"/>
                </a:lnTo>
                <a:lnTo>
                  <a:pt x="37933" y="46743"/>
                </a:lnTo>
                <a:lnTo>
                  <a:pt x="35051" y="39623"/>
                </a:lnTo>
                <a:lnTo>
                  <a:pt x="32218" y="32146"/>
                </a:lnTo>
                <a:lnTo>
                  <a:pt x="7619" y="457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494788" y="6760464"/>
            <a:ext cx="40005" cy="139065"/>
          </a:xfrm>
          <a:custGeom>
            <a:avLst/>
            <a:gdLst/>
            <a:ahLst/>
            <a:cxnLst/>
            <a:rect l="l" t="t" r="r" b="b"/>
            <a:pathLst>
              <a:path w="40005" h="139065">
                <a:moveTo>
                  <a:pt x="39624" y="0"/>
                </a:moveTo>
                <a:lnTo>
                  <a:pt x="10668" y="27431"/>
                </a:lnTo>
                <a:lnTo>
                  <a:pt x="0" y="70103"/>
                </a:lnTo>
                <a:lnTo>
                  <a:pt x="309" y="77200"/>
                </a:lnTo>
                <a:lnTo>
                  <a:pt x="1333" y="84581"/>
                </a:lnTo>
                <a:lnTo>
                  <a:pt x="3214" y="91963"/>
                </a:lnTo>
                <a:lnTo>
                  <a:pt x="6095" y="99059"/>
                </a:lnTo>
                <a:lnTo>
                  <a:pt x="8882" y="106537"/>
                </a:lnTo>
                <a:lnTo>
                  <a:pt x="39624" y="138683"/>
                </a:lnTo>
                <a:lnTo>
                  <a:pt x="39624" y="135635"/>
                </a:lnTo>
                <a:lnTo>
                  <a:pt x="33528" y="132587"/>
                </a:lnTo>
                <a:lnTo>
                  <a:pt x="30480" y="128015"/>
                </a:lnTo>
                <a:lnTo>
                  <a:pt x="27431" y="124967"/>
                </a:lnTo>
                <a:lnTo>
                  <a:pt x="24384" y="120395"/>
                </a:lnTo>
                <a:lnTo>
                  <a:pt x="21336" y="117347"/>
                </a:lnTo>
                <a:lnTo>
                  <a:pt x="16763" y="103631"/>
                </a:lnTo>
                <a:lnTo>
                  <a:pt x="15239" y="96011"/>
                </a:lnTo>
                <a:lnTo>
                  <a:pt x="15001" y="89773"/>
                </a:lnTo>
                <a:lnTo>
                  <a:pt x="14477" y="82676"/>
                </a:lnTo>
                <a:lnTo>
                  <a:pt x="13954" y="75009"/>
                </a:lnTo>
                <a:lnTo>
                  <a:pt x="13716" y="67055"/>
                </a:lnTo>
                <a:lnTo>
                  <a:pt x="13954" y="60197"/>
                </a:lnTo>
                <a:lnTo>
                  <a:pt x="15001" y="46481"/>
                </a:lnTo>
                <a:lnTo>
                  <a:pt x="15239" y="39623"/>
                </a:lnTo>
                <a:lnTo>
                  <a:pt x="16763" y="30479"/>
                </a:lnTo>
                <a:lnTo>
                  <a:pt x="19812" y="22859"/>
                </a:lnTo>
                <a:lnTo>
                  <a:pt x="24384" y="16763"/>
                </a:lnTo>
                <a:lnTo>
                  <a:pt x="27431" y="12191"/>
                </a:lnTo>
                <a:lnTo>
                  <a:pt x="39624" y="3047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136648" y="6672071"/>
            <a:ext cx="64007" cy="100583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298192" y="6714744"/>
            <a:ext cx="62865" cy="230504"/>
          </a:xfrm>
          <a:custGeom>
            <a:avLst/>
            <a:gdLst/>
            <a:ahLst/>
            <a:cxnLst/>
            <a:rect l="l" t="t" r="r" b="b"/>
            <a:pathLst>
              <a:path w="62864" h="230504">
                <a:moveTo>
                  <a:pt x="13715" y="205740"/>
                </a:moveTo>
                <a:lnTo>
                  <a:pt x="7619" y="205740"/>
                </a:lnTo>
                <a:lnTo>
                  <a:pt x="4571" y="207264"/>
                </a:lnTo>
                <a:lnTo>
                  <a:pt x="1524" y="210312"/>
                </a:lnTo>
                <a:lnTo>
                  <a:pt x="0" y="213360"/>
                </a:lnTo>
                <a:lnTo>
                  <a:pt x="0" y="220980"/>
                </a:lnTo>
                <a:lnTo>
                  <a:pt x="3047" y="227076"/>
                </a:lnTo>
                <a:lnTo>
                  <a:pt x="9143" y="230124"/>
                </a:lnTo>
                <a:lnTo>
                  <a:pt x="19812" y="230124"/>
                </a:lnTo>
                <a:lnTo>
                  <a:pt x="24383" y="228600"/>
                </a:lnTo>
                <a:lnTo>
                  <a:pt x="27431" y="222504"/>
                </a:lnTo>
                <a:lnTo>
                  <a:pt x="31670" y="215598"/>
                </a:lnTo>
                <a:lnTo>
                  <a:pt x="32469" y="213360"/>
                </a:lnTo>
                <a:lnTo>
                  <a:pt x="21335" y="213360"/>
                </a:lnTo>
                <a:lnTo>
                  <a:pt x="19812" y="211836"/>
                </a:lnTo>
                <a:lnTo>
                  <a:pt x="18287" y="208788"/>
                </a:lnTo>
                <a:lnTo>
                  <a:pt x="15239" y="207264"/>
                </a:lnTo>
                <a:lnTo>
                  <a:pt x="13715" y="205740"/>
                </a:lnTo>
                <a:close/>
              </a:path>
              <a:path w="62864" h="230504">
                <a:moveTo>
                  <a:pt x="54863" y="0"/>
                </a:moveTo>
                <a:lnTo>
                  <a:pt x="42671" y="0"/>
                </a:lnTo>
                <a:lnTo>
                  <a:pt x="38100" y="1524"/>
                </a:lnTo>
                <a:lnTo>
                  <a:pt x="24360" y="40790"/>
                </a:lnTo>
                <a:lnTo>
                  <a:pt x="24193" y="53530"/>
                </a:lnTo>
                <a:lnTo>
                  <a:pt x="23741" y="73413"/>
                </a:lnTo>
                <a:lnTo>
                  <a:pt x="22946" y="97917"/>
                </a:lnTo>
                <a:lnTo>
                  <a:pt x="22977" y="112776"/>
                </a:lnTo>
                <a:lnTo>
                  <a:pt x="23841" y="152852"/>
                </a:lnTo>
                <a:lnTo>
                  <a:pt x="25907" y="193548"/>
                </a:lnTo>
                <a:lnTo>
                  <a:pt x="27431" y="198120"/>
                </a:lnTo>
                <a:lnTo>
                  <a:pt x="27431" y="210312"/>
                </a:lnTo>
                <a:lnTo>
                  <a:pt x="24383" y="213360"/>
                </a:lnTo>
                <a:lnTo>
                  <a:pt x="32469" y="213360"/>
                </a:lnTo>
                <a:lnTo>
                  <a:pt x="38996" y="152209"/>
                </a:lnTo>
                <a:lnTo>
                  <a:pt x="39624" y="112776"/>
                </a:lnTo>
                <a:lnTo>
                  <a:pt x="39338" y="97917"/>
                </a:lnTo>
                <a:lnTo>
                  <a:pt x="38481" y="80772"/>
                </a:lnTo>
                <a:lnTo>
                  <a:pt x="37052" y="61341"/>
                </a:lnTo>
                <a:lnTo>
                  <a:pt x="35159" y="40790"/>
                </a:lnTo>
                <a:lnTo>
                  <a:pt x="35051" y="19812"/>
                </a:lnTo>
                <a:lnTo>
                  <a:pt x="36575" y="18288"/>
                </a:lnTo>
                <a:lnTo>
                  <a:pt x="36575" y="16764"/>
                </a:lnTo>
                <a:lnTo>
                  <a:pt x="60959" y="16764"/>
                </a:lnTo>
                <a:lnTo>
                  <a:pt x="62483" y="15240"/>
                </a:lnTo>
                <a:lnTo>
                  <a:pt x="62483" y="7620"/>
                </a:lnTo>
                <a:lnTo>
                  <a:pt x="54863" y="0"/>
                </a:lnTo>
                <a:close/>
              </a:path>
              <a:path w="62864" h="230504">
                <a:moveTo>
                  <a:pt x="60959" y="16764"/>
                </a:moveTo>
                <a:lnTo>
                  <a:pt x="42671" y="16764"/>
                </a:lnTo>
                <a:lnTo>
                  <a:pt x="48768" y="22860"/>
                </a:lnTo>
                <a:lnTo>
                  <a:pt x="54863" y="22860"/>
                </a:lnTo>
                <a:lnTo>
                  <a:pt x="57912" y="21336"/>
                </a:lnTo>
                <a:lnTo>
                  <a:pt x="59435" y="19812"/>
                </a:lnTo>
                <a:lnTo>
                  <a:pt x="60959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993392" y="6810756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59">
                <a:moveTo>
                  <a:pt x="77724" y="0"/>
                </a:moveTo>
                <a:lnTo>
                  <a:pt x="0" y="0"/>
                </a:lnTo>
                <a:lnTo>
                  <a:pt x="0" y="6096"/>
                </a:lnTo>
                <a:lnTo>
                  <a:pt x="77724" y="6096"/>
                </a:lnTo>
                <a:lnTo>
                  <a:pt x="77724" y="0"/>
                </a:lnTo>
                <a:close/>
              </a:path>
              <a:path w="78105" h="35559">
                <a:moveTo>
                  <a:pt x="77724" y="27432"/>
                </a:moveTo>
                <a:lnTo>
                  <a:pt x="0" y="27432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177795" y="7266432"/>
            <a:ext cx="100584" cy="99060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908048" y="7299959"/>
            <a:ext cx="79247" cy="65531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616963" y="7264908"/>
            <a:ext cx="108204" cy="100584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046732" y="7287768"/>
            <a:ext cx="83819" cy="7620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744979" y="7287768"/>
            <a:ext cx="83820" cy="76200"/>
          </a:xfrm>
          <a:custGeom>
            <a:avLst/>
            <a:gdLst/>
            <a:ahLst/>
            <a:cxnLst/>
            <a:rect l="l" t="t" r="r" b="b"/>
            <a:pathLst>
              <a:path w="83819" h="76200">
                <a:moveTo>
                  <a:pt x="83819" y="0"/>
                </a:moveTo>
                <a:lnTo>
                  <a:pt x="76200" y="0"/>
                </a:lnTo>
                <a:lnTo>
                  <a:pt x="76200" y="6095"/>
                </a:lnTo>
                <a:lnTo>
                  <a:pt x="74675" y="10667"/>
                </a:lnTo>
                <a:lnTo>
                  <a:pt x="71627" y="13715"/>
                </a:lnTo>
                <a:lnTo>
                  <a:pt x="68580" y="18287"/>
                </a:lnTo>
                <a:lnTo>
                  <a:pt x="65531" y="21335"/>
                </a:lnTo>
                <a:lnTo>
                  <a:pt x="60959" y="24383"/>
                </a:lnTo>
                <a:lnTo>
                  <a:pt x="54863" y="27431"/>
                </a:lnTo>
                <a:lnTo>
                  <a:pt x="45719" y="30479"/>
                </a:lnTo>
                <a:lnTo>
                  <a:pt x="39624" y="32003"/>
                </a:lnTo>
                <a:lnTo>
                  <a:pt x="35051" y="33527"/>
                </a:lnTo>
                <a:lnTo>
                  <a:pt x="28956" y="35051"/>
                </a:lnTo>
                <a:lnTo>
                  <a:pt x="0" y="35051"/>
                </a:lnTo>
                <a:lnTo>
                  <a:pt x="0" y="44195"/>
                </a:lnTo>
                <a:lnTo>
                  <a:pt x="38100" y="45719"/>
                </a:lnTo>
                <a:lnTo>
                  <a:pt x="72199" y="63626"/>
                </a:lnTo>
                <a:lnTo>
                  <a:pt x="77724" y="76199"/>
                </a:lnTo>
                <a:lnTo>
                  <a:pt x="82295" y="76199"/>
                </a:lnTo>
                <a:lnTo>
                  <a:pt x="59436" y="47243"/>
                </a:lnTo>
                <a:lnTo>
                  <a:pt x="54863" y="44195"/>
                </a:lnTo>
                <a:lnTo>
                  <a:pt x="45719" y="41147"/>
                </a:lnTo>
                <a:lnTo>
                  <a:pt x="42671" y="41147"/>
                </a:lnTo>
                <a:lnTo>
                  <a:pt x="41147" y="39623"/>
                </a:lnTo>
                <a:lnTo>
                  <a:pt x="42671" y="38099"/>
                </a:lnTo>
                <a:lnTo>
                  <a:pt x="45719" y="38099"/>
                </a:lnTo>
                <a:lnTo>
                  <a:pt x="54863" y="35051"/>
                </a:lnTo>
                <a:lnTo>
                  <a:pt x="64007" y="28955"/>
                </a:lnTo>
                <a:lnTo>
                  <a:pt x="72032" y="22931"/>
                </a:lnTo>
                <a:lnTo>
                  <a:pt x="77914" y="16192"/>
                </a:lnTo>
                <a:lnTo>
                  <a:pt x="81795" y="8596"/>
                </a:lnTo>
                <a:lnTo>
                  <a:pt x="838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168908" y="7616952"/>
            <a:ext cx="399288" cy="102107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087879" y="7782483"/>
            <a:ext cx="2193035" cy="143539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912620" y="7876032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60" h="40004">
                <a:moveTo>
                  <a:pt x="12192" y="0"/>
                </a:moveTo>
                <a:lnTo>
                  <a:pt x="4572" y="0"/>
                </a:lnTo>
                <a:lnTo>
                  <a:pt x="3048" y="3048"/>
                </a:lnTo>
                <a:lnTo>
                  <a:pt x="0" y="6096"/>
                </a:lnTo>
                <a:lnTo>
                  <a:pt x="0" y="10668"/>
                </a:lnTo>
                <a:lnTo>
                  <a:pt x="1524" y="13716"/>
                </a:lnTo>
                <a:lnTo>
                  <a:pt x="15240" y="13716"/>
                </a:lnTo>
                <a:lnTo>
                  <a:pt x="15240" y="15240"/>
                </a:lnTo>
                <a:lnTo>
                  <a:pt x="16763" y="16764"/>
                </a:lnTo>
                <a:lnTo>
                  <a:pt x="16763" y="21336"/>
                </a:lnTo>
                <a:lnTo>
                  <a:pt x="15240" y="25908"/>
                </a:lnTo>
                <a:lnTo>
                  <a:pt x="9143" y="32004"/>
                </a:lnTo>
                <a:lnTo>
                  <a:pt x="4572" y="35052"/>
                </a:lnTo>
                <a:lnTo>
                  <a:pt x="0" y="36576"/>
                </a:lnTo>
                <a:lnTo>
                  <a:pt x="0" y="39624"/>
                </a:lnTo>
                <a:lnTo>
                  <a:pt x="7619" y="36576"/>
                </a:lnTo>
                <a:lnTo>
                  <a:pt x="13716" y="33528"/>
                </a:lnTo>
                <a:lnTo>
                  <a:pt x="22860" y="19812"/>
                </a:lnTo>
                <a:lnTo>
                  <a:pt x="22860" y="10668"/>
                </a:lnTo>
                <a:lnTo>
                  <a:pt x="21336" y="6096"/>
                </a:lnTo>
                <a:lnTo>
                  <a:pt x="18287" y="4572"/>
                </a:lnTo>
                <a:lnTo>
                  <a:pt x="15240" y="1524"/>
                </a:lnTo>
                <a:lnTo>
                  <a:pt x="12192" y="0"/>
                </a:lnTo>
                <a:close/>
              </a:path>
              <a:path w="22860" h="40004">
                <a:moveTo>
                  <a:pt x="13716" y="13716"/>
                </a:moveTo>
                <a:lnTo>
                  <a:pt x="3048" y="13716"/>
                </a:lnTo>
                <a:lnTo>
                  <a:pt x="3048" y="15240"/>
                </a:lnTo>
                <a:lnTo>
                  <a:pt x="6096" y="16764"/>
                </a:lnTo>
                <a:lnTo>
                  <a:pt x="10668" y="16764"/>
                </a:lnTo>
                <a:lnTo>
                  <a:pt x="10668" y="15240"/>
                </a:lnTo>
                <a:lnTo>
                  <a:pt x="12192" y="15240"/>
                </a:lnTo>
                <a:lnTo>
                  <a:pt x="13716" y="13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735925" y="7787640"/>
            <a:ext cx="65442" cy="105156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191767" y="7786116"/>
            <a:ext cx="169163" cy="10668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399032" y="7821168"/>
            <a:ext cx="74930" cy="70485"/>
          </a:xfrm>
          <a:custGeom>
            <a:avLst/>
            <a:gdLst/>
            <a:ahLst/>
            <a:cxnLst/>
            <a:rect l="l" t="t" r="r" b="b"/>
            <a:pathLst>
              <a:path w="74930" h="70484">
                <a:moveTo>
                  <a:pt x="35052" y="67055"/>
                </a:moveTo>
                <a:lnTo>
                  <a:pt x="0" y="67055"/>
                </a:lnTo>
                <a:lnTo>
                  <a:pt x="0" y="70103"/>
                </a:lnTo>
                <a:lnTo>
                  <a:pt x="33528" y="70103"/>
                </a:lnTo>
                <a:lnTo>
                  <a:pt x="35052" y="67055"/>
                </a:lnTo>
                <a:close/>
              </a:path>
              <a:path w="74930" h="70484">
                <a:moveTo>
                  <a:pt x="74676" y="67055"/>
                </a:moveTo>
                <a:lnTo>
                  <a:pt x="39624" y="67055"/>
                </a:lnTo>
                <a:lnTo>
                  <a:pt x="39624" y="70103"/>
                </a:lnTo>
                <a:lnTo>
                  <a:pt x="73152" y="70103"/>
                </a:lnTo>
                <a:lnTo>
                  <a:pt x="74676" y="67055"/>
                </a:lnTo>
                <a:close/>
              </a:path>
              <a:path w="74930" h="70484">
                <a:moveTo>
                  <a:pt x="36068" y="9143"/>
                </a:moveTo>
                <a:lnTo>
                  <a:pt x="18287" y="9143"/>
                </a:lnTo>
                <a:lnTo>
                  <a:pt x="19812" y="10667"/>
                </a:lnTo>
                <a:lnTo>
                  <a:pt x="21336" y="10667"/>
                </a:lnTo>
                <a:lnTo>
                  <a:pt x="21336" y="21335"/>
                </a:lnTo>
                <a:lnTo>
                  <a:pt x="18287" y="28955"/>
                </a:lnTo>
                <a:lnTo>
                  <a:pt x="13715" y="54863"/>
                </a:lnTo>
                <a:lnTo>
                  <a:pt x="12192" y="59435"/>
                </a:lnTo>
                <a:lnTo>
                  <a:pt x="10668" y="62483"/>
                </a:lnTo>
                <a:lnTo>
                  <a:pt x="6096" y="67055"/>
                </a:lnTo>
                <a:lnTo>
                  <a:pt x="27431" y="67055"/>
                </a:lnTo>
                <a:lnTo>
                  <a:pt x="27431" y="65531"/>
                </a:lnTo>
                <a:lnTo>
                  <a:pt x="25908" y="65531"/>
                </a:lnTo>
                <a:lnTo>
                  <a:pt x="25908" y="64007"/>
                </a:lnTo>
                <a:lnTo>
                  <a:pt x="24384" y="62483"/>
                </a:lnTo>
                <a:lnTo>
                  <a:pt x="24384" y="59435"/>
                </a:lnTo>
                <a:lnTo>
                  <a:pt x="25908" y="54863"/>
                </a:lnTo>
                <a:lnTo>
                  <a:pt x="33528" y="18287"/>
                </a:lnTo>
                <a:lnTo>
                  <a:pt x="39243" y="13715"/>
                </a:lnTo>
                <a:lnTo>
                  <a:pt x="35052" y="13715"/>
                </a:lnTo>
                <a:lnTo>
                  <a:pt x="36068" y="9143"/>
                </a:lnTo>
                <a:close/>
              </a:path>
              <a:path w="74930" h="70484">
                <a:moveTo>
                  <a:pt x="73152" y="9143"/>
                </a:moveTo>
                <a:lnTo>
                  <a:pt x="56387" y="9143"/>
                </a:lnTo>
                <a:lnTo>
                  <a:pt x="59436" y="10667"/>
                </a:lnTo>
                <a:lnTo>
                  <a:pt x="60959" y="13715"/>
                </a:lnTo>
                <a:lnTo>
                  <a:pt x="60959" y="19811"/>
                </a:lnTo>
                <a:lnTo>
                  <a:pt x="59436" y="25907"/>
                </a:lnTo>
                <a:lnTo>
                  <a:pt x="53340" y="54863"/>
                </a:lnTo>
                <a:lnTo>
                  <a:pt x="53340" y="60959"/>
                </a:lnTo>
                <a:lnTo>
                  <a:pt x="51815" y="60959"/>
                </a:lnTo>
                <a:lnTo>
                  <a:pt x="51815" y="62483"/>
                </a:lnTo>
                <a:lnTo>
                  <a:pt x="48768" y="65531"/>
                </a:lnTo>
                <a:lnTo>
                  <a:pt x="47243" y="65531"/>
                </a:lnTo>
                <a:lnTo>
                  <a:pt x="44196" y="67055"/>
                </a:lnTo>
                <a:lnTo>
                  <a:pt x="68580" y="67055"/>
                </a:lnTo>
                <a:lnTo>
                  <a:pt x="65531" y="64007"/>
                </a:lnTo>
                <a:lnTo>
                  <a:pt x="65531" y="54863"/>
                </a:lnTo>
                <a:lnTo>
                  <a:pt x="71628" y="25907"/>
                </a:lnTo>
                <a:lnTo>
                  <a:pt x="73152" y="19811"/>
                </a:lnTo>
                <a:lnTo>
                  <a:pt x="74676" y="15239"/>
                </a:lnTo>
                <a:lnTo>
                  <a:pt x="73152" y="12191"/>
                </a:lnTo>
                <a:lnTo>
                  <a:pt x="73152" y="9143"/>
                </a:lnTo>
                <a:close/>
              </a:path>
              <a:path w="74930" h="70484">
                <a:moveTo>
                  <a:pt x="67056" y="0"/>
                </a:moveTo>
                <a:lnTo>
                  <a:pt x="59436" y="0"/>
                </a:lnTo>
                <a:lnTo>
                  <a:pt x="54340" y="857"/>
                </a:lnTo>
                <a:lnTo>
                  <a:pt x="48387" y="3428"/>
                </a:lnTo>
                <a:lnTo>
                  <a:pt x="41862" y="7715"/>
                </a:lnTo>
                <a:lnTo>
                  <a:pt x="35052" y="13715"/>
                </a:lnTo>
                <a:lnTo>
                  <a:pt x="39243" y="13715"/>
                </a:lnTo>
                <a:lnTo>
                  <a:pt x="41148" y="12191"/>
                </a:lnTo>
                <a:lnTo>
                  <a:pt x="47243" y="9143"/>
                </a:lnTo>
                <a:lnTo>
                  <a:pt x="73152" y="9143"/>
                </a:lnTo>
                <a:lnTo>
                  <a:pt x="73152" y="7619"/>
                </a:lnTo>
                <a:lnTo>
                  <a:pt x="71628" y="4571"/>
                </a:lnTo>
                <a:lnTo>
                  <a:pt x="68580" y="3047"/>
                </a:lnTo>
                <a:lnTo>
                  <a:pt x="67056" y="0"/>
                </a:lnTo>
                <a:close/>
              </a:path>
              <a:path w="74930" h="70484">
                <a:moveTo>
                  <a:pt x="38100" y="0"/>
                </a:moveTo>
                <a:lnTo>
                  <a:pt x="33528" y="0"/>
                </a:lnTo>
                <a:lnTo>
                  <a:pt x="12192" y="7619"/>
                </a:lnTo>
                <a:lnTo>
                  <a:pt x="12192" y="10667"/>
                </a:lnTo>
                <a:lnTo>
                  <a:pt x="15240" y="10667"/>
                </a:lnTo>
                <a:lnTo>
                  <a:pt x="16764" y="9143"/>
                </a:lnTo>
                <a:lnTo>
                  <a:pt x="36068" y="9143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615439" y="7834884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59">
                <a:moveTo>
                  <a:pt x="77723" y="0"/>
                </a:moveTo>
                <a:lnTo>
                  <a:pt x="0" y="0"/>
                </a:lnTo>
                <a:lnTo>
                  <a:pt x="0" y="6096"/>
                </a:lnTo>
                <a:lnTo>
                  <a:pt x="77723" y="6096"/>
                </a:lnTo>
                <a:lnTo>
                  <a:pt x="77723" y="0"/>
                </a:lnTo>
                <a:close/>
              </a:path>
              <a:path w="78105" h="35559">
                <a:moveTo>
                  <a:pt x="77723" y="27432"/>
                </a:moveTo>
                <a:lnTo>
                  <a:pt x="0" y="27432"/>
                </a:lnTo>
                <a:lnTo>
                  <a:pt x="0" y="35052"/>
                </a:lnTo>
                <a:lnTo>
                  <a:pt x="77723" y="35052"/>
                </a:lnTo>
                <a:lnTo>
                  <a:pt x="77723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485900" y="7822692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4">
                <a:moveTo>
                  <a:pt x="36575" y="10668"/>
                </a:moveTo>
                <a:lnTo>
                  <a:pt x="30480" y="10668"/>
                </a:lnTo>
                <a:lnTo>
                  <a:pt x="27932" y="20383"/>
                </a:lnTo>
                <a:lnTo>
                  <a:pt x="24955" y="28956"/>
                </a:lnTo>
                <a:lnTo>
                  <a:pt x="21693" y="36385"/>
                </a:lnTo>
                <a:lnTo>
                  <a:pt x="18287" y="42672"/>
                </a:lnTo>
                <a:lnTo>
                  <a:pt x="12191" y="51816"/>
                </a:lnTo>
                <a:lnTo>
                  <a:pt x="7619" y="54864"/>
                </a:lnTo>
                <a:lnTo>
                  <a:pt x="1524" y="60960"/>
                </a:lnTo>
                <a:lnTo>
                  <a:pt x="1524" y="62484"/>
                </a:lnTo>
                <a:lnTo>
                  <a:pt x="0" y="64008"/>
                </a:lnTo>
                <a:lnTo>
                  <a:pt x="0" y="68580"/>
                </a:lnTo>
                <a:lnTo>
                  <a:pt x="1524" y="70104"/>
                </a:lnTo>
                <a:lnTo>
                  <a:pt x="7619" y="70104"/>
                </a:lnTo>
                <a:lnTo>
                  <a:pt x="30265" y="28360"/>
                </a:lnTo>
                <a:lnTo>
                  <a:pt x="36575" y="10668"/>
                </a:lnTo>
                <a:close/>
              </a:path>
              <a:path w="85725" h="70484">
                <a:moveTo>
                  <a:pt x="64008" y="10668"/>
                </a:moveTo>
                <a:lnTo>
                  <a:pt x="56387" y="10668"/>
                </a:lnTo>
                <a:lnTo>
                  <a:pt x="51244" y="22359"/>
                </a:lnTo>
                <a:lnTo>
                  <a:pt x="47243" y="32194"/>
                </a:lnTo>
                <a:lnTo>
                  <a:pt x="44386" y="40028"/>
                </a:lnTo>
                <a:lnTo>
                  <a:pt x="42671" y="45720"/>
                </a:lnTo>
                <a:lnTo>
                  <a:pt x="39624" y="54864"/>
                </a:lnTo>
                <a:lnTo>
                  <a:pt x="38100" y="60960"/>
                </a:lnTo>
                <a:lnTo>
                  <a:pt x="39624" y="65532"/>
                </a:lnTo>
                <a:lnTo>
                  <a:pt x="41147" y="68580"/>
                </a:lnTo>
                <a:lnTo>
                  <a:pt x="44196" y="70104"/>
                </a:lnTo>
                <a:lnTo>
                  <a:pt x="50291" y="70104"/>
                </a:lnTo>
                <a:lnTo>
                  <a:pt x="54863" y="68580"/>
                </a:lnTo>
                <a:lnTo>
                  <a:pt x="57912" y="65532"/>
                </a:lnTo>
                <a:lnTo>
                  <a:pt x="62484" y="62484"/>
                </a:lnTo>
                <a:lnTo>
                  <a:pt x="65912" y="57912"/>
                </a:lnTo>
                <a:lnTo>
                  <a:pt x="53340" y="57912"/>
                </a:lnTo>
                <a:lnTo>
                  <a:pt x="50291" y="54864"/>
                </a:lnTo>
                <a:lnTo>
                  <a:pt x="48768" y="51816"/>
                </a:lnTo>
                <a:lnTo>
                  <a:pt x="48768" y="48768"/>
                </a:lnTo>
                <a:lnTo>
                  <a:pt x="51815" y="42672"/>
                </a:lnTo>
                <a:lnTo>
                  <a:pt x="54363" y="35528"/>
                </a:lnTo>
                <a:lnTo>
                  <a:pt x="57340" y="27813"/>
                </a:lnTo>
                <a:lnTo>
                  <a:pt x="60602" y="19526"/>
                </a:lnTo>
                <a:lnTo>
                  <a:pt x="64008" y="10668"/>
                </a:lnTo>
                <a:close/>
              </a:path>
              <a:path w="85725" h="70484">
                <a:moveTo>
                  <a:pt x="70103" y="48768"/>
                </a:moveTo>
                <a:lnTo>
                  <a:pt x="67056" y="48768"/>
                </a:lnTo>
                <a:lnTo>
                  <a:pt x="65531" y="51816"/>
                </a:lnTo>
                <a:lnTo>
                  <a:pt x="62484" y="54864"/>
                </a:lnTo>
                <a:lnTo>
                  <a:pt x="59436" y="56388"/>
                </a:lnTo>
                <a:lnTo>
                  <a:pt x="57912" y="57912"/>
                </a:lnTo>
                <a:lnTo>
                  <a:pt x="65912" y="57912"/>
                </a:lnTo>
                <a:lnTo>
                  <a:pt x="67056" y="56388"/>
                </a:lnTo>
                <a:lnTo>
                  <a:pt x="70103" y="48768"/>
                </a:lnTo>
                <a:close/>
              </a:path>
              <a:path w="85725" h="70484">
                <a:moveTo>
                  <a:pt x="85343" y="0"/>
                </a:moveTo>
                <a:lnTo>
                  <a:pt x="28956" y="0"/>
                </a:lnTo>
                <a:lnTo>
                  <a:pt x="25908" y="1524"/>
                </a:lnTo>
                <a:lnTo>
                  <a:pt x="22859" y="4572"/>
                </a:lnTo>
                <a:lnTo>
                  <a:pt x="18287" y="7620"/>
                </a:lnTo>
                <a:lnTo>
                  <a:pt x="12191" y="13716"/>
                </a:lnTo>
                <a:lnTo>
                  <a:pt x="6096" y="21336"/>
                </a:lnTo>
                <a:lnTo>
                  <a:pt x="9143" y="21336"/>
                </a:lnTo>
                <a:lnTo>
                  <a:pt x="13715" y="16764"/>
                </a:lnTo>
                <a:lnTo>
                  <a:pt x="16763" y="15240"/>
                </a:lnTo>
                <a:lnTo>
                  <a:pt x="19812" y="12192"/>
                </a:lnTo>
                <a:lnTo>
                  <a:pt x="22859" y="12192"/>
                </a:lnTo>
                <a:lnTo>
                  <a:pt x="25908" y="10668"/>
                </a:lnTo>
                <a:lnTo>
                  <a:pt x="82296" y="10668"/>
                </a:lnTo>
                <a:lnTo>
                  <a:pt x="853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786127" y="8401811"/>
            <a:ext cx="36830" cy="154305"/>
          </a:xfrm>
          <a:custGeom>
            <a:avLst/>
            <a:gdLst/>
            <a:ahLst/>
            <a:cxnLst/>
            <a:rect l="l" t="t" r="r" b="b"/>
            <a:pathLst>
              <a:path w="36830" h="154304">
                <a:moveTo>
                  <a:pt x="7620" y="0"/>
                </a:moveTo>
                <a:lnTo>
                  <a:pt x="0" y="0"/>
                </a:lnTo>
                <a:lnTo>
                  <a:pt x="0" y="111252"/>
                </a:lnTo>
                <a:lnTo>
                  <a:pt x="19431" y="149352"/>
                </a:lnTo>
                <a:lnTo>
                  <a:pt x="36576" y="153924"/>
                </a:lnTo>
                <a:lnTo>
                  <a:pt x="36576" y="149352"/>
                </a:lnTo>
                <a:lnTo>
                  <a:pt x="30480" y="149352"/>
                </a:lnTo>
                <a:lnTo>
                  <a:pt x="25908" y="146304"/>
                </a:lnTo>
                <a:lnTo>
                  <a:pt x="21336" y="144780"/>
                </a:lnTo>
                <a:lnTo>
                  <a:pt x="12192" y="135636"/>
                </a:lnTo>
                <a:lnTo>
                  <a:pt x="7620" y="121920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757172" y="8276844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30" h="152400">
                <a:moveTo>
                  <a:pt x="36575" y="0"/>
                </a:moveTo>
                <a:lnTo>
                  <a:pt x="28955" y="0"/>
                </a:lnTo>
                <a:lnTo>
                  <a:pt x="28955" y="32003"/>
                </a:lnTo>
                <a:lnTo>
                  <a:pt x="28408" y="40576"/>
                </a:lnTo>
                <a:lnTo>
                  <a:pt x="26860" y="48005"/>
                </a:lnTo>
                <a:lnTo>
                  <a:pt x="24455" y="54292"/>
                </a:lnTo>
                <a:lnTo>
                  <a:pt x="21335" y="59435"/>
                </a:lnTo>
                <a:lnTo>
                  <a:pt x="18287" y="65531"/>
                </a:lnTo>
                <a:lnTo>
                  <a:pt x="10667" y="70103"/>
                </a:lnTo>
                <a:lnTo>
                  <a:pt x="0" y="73151"/>
                </a:lnTo>
                <a:lnTo>
                  <a:pt x="0" y="77723"/>
                </a:lnTo>
                <a:lnTo>
                  <a:pt x="10667" y="80771"/>
                </a:lnTo>
                <a:lnTo>
                  <a:pt x="18287" y="85343"/>
                </a:lnTo>
                <a:lnTo>
                  <a:pt x="21335" y="91439"/>
                </a:lnTo>
                <a:lnTo>
                  <a:pt x="24455" y="96821"/>
                </a:lnTo>
                <a:lnTo>
                  <a:pt x="26860" y="103631"/>
                </a:lnTo>
                <a:lnTo>
                  <a:pt x="28408" y="111585"/>
                </a:lnTo>
                <a:lnTo>
                  <a:pt x="28955" y="120395"/>
                </a:lnTo>
                <a:lnTo>
                  <a:pt x="28955" y="152399"/>
                </a:lnTo>
                <a:lnTo>
                  <a:pt x="36575" y="152399"/>
                </a:lnTo>
                <a:lnTo>
                  <a:pt x="36575" y="112775"/>
                </a:lnTo>
                <a:lnTo>
                  <a:pt x="33527" y="100583"/>
                </a:lnTo>
                <a:lnTo>
                  <a:pt x="33527" y="96011"/>
                </a:lnTo>
                <a:lnTo>
                  <a:pt x="30479" y="91439"/>
                </a:lnTo>
                <a:lnTo>
                  <a:pt x="28955" y="88391"/>
                </a:lnTo>
                <a:lnTo>
                  <a:pt x="22859" y="82295"/>
                </a:lnTo>
                <a:lnTo>
                  <a:pt x="18287" y="80771"/>
                </a:lnTo>
                <a:lnTo>
                  <a:pt x="9143" y="76199"/>
                </a:lnTo>
                <a:lnTo>
                  <a:pt x="3047" y="76199"/>
                </a:lnTo>
                <a:lnTo>
                  <a:pt x="9143" y="74675"/>
                </a:lnTo>
                <a:lnTo>
                  <a:pt x="13715" y="71627"/>
                </a:lnTo>
                <a:lnTo>
                  <a:pt x="18287" y="70103"/>
                </a:lnTo>
                <a:lnTo>
                  <a:pt x="21335" y="68579"/>
                </a:lnTo>
                <a:lnTo>
                  <a:pt x="30479" y="59435"/>
                </a:lnTo>
                <a:lnTo>
                  <a:pt x="32003" y="56387"/>
                </a:lnTo>
                <a:lnTo>
                  <a:pt x="33527" y="50291"/>
                </a:lnTo>
                <a:lnTo>
                  <a:pt x="35051" y="45719"/>
                </a:lnTo>
                <a:lnTo>
                  <a:pt x="36575" y="38099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786127" y="8151876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30" h="152400">
                <a:moveTo>
                  <a:pt x="36576" y="0"/>
                </a:moveTo>
                <a:lnTo>
                  <a:pt x="2286" y="24574"/>
                </a:lnTo>
                <a:lnTo>
                  <a:pt x="0" y="152400"/>
                </a:lnTo>
                <a:lnTo>
                  <a:pt x="7620" y="152400"/>
                </a:lnTo>
                <a:lnTo>
                  <a:pt x="7643" y="41743"/>
                </a:lnTo>
                <a:lnTo>
                  <a:pt x="7810" y="34480"/>
                </a:lnTo>
                <a:lnTo>
                  <a:pt x="36576" y="3047"/>
                </a:lnTo>
                <a:lnTo>
                  <a:pt x="365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694432" y="8450580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59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5559">
                <a:moveTo>
                  <a:pt x="77724" y="27431"/>
                </a:moveTo>
                <a:lnTo>
                  <a:pt x="0" y="27431"/>
                </a:lnTo>
                <a:lnTo>
                  <a:pt x="0" y="35052"/>
                </a:lnTo>
                <a:lnTo>
                  <a:pt x="77724" y="35052"/>
                </a:lnTo>
                <a:lnTo>
                  <a:pt x="77724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694432" y="8225028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59">
                <a:moveTo>
                  <a:pt x="77724" y="0"/>
                </a:moveTo>
                <a:lnTo>
                  <a:pt x="0" y="0"/>
                </a:lnTo>
                <a:lnTo>
                  <a:pt x="0" y="6095"/>
                </a:lnTo>
                <a:lnTo>
                  <a:pt x="77724" y="6095"/>
                </a:lnTo>
                <a:lnTo>
                  <a:pt x="77724" y="0"/>
                </a:lnTo>
                <a:close/>
              </a:path>
              <a:path w="78105" h="35559">
                <a:moveTo>
                  <a:pt x="77724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636776" y="8334756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59">
                <a:moveTo>
                  <a:pt x="77724" y="0"/>
                </a:moveTo>
                <a:lnTo>
                  <a:pt x="0" y="0"/>
                </a:lnTo>
                <a:lnTo>
                  <a:pt x="0" y="6096"/>
                </a:lnTo>
                <a:lnTo>
                  <a:pt x="77724" y="6096"/>
                </a:lnTo>
                <a:lnTo>
                  <a:pt x="77724" y="0"/>
                </a:lnTo>
                <a:close/>
              </a:path>
              <a:path w="78105" h="35559">
                <a:moveTo>
                  <a:pt x="77724" y="27432"/>
                </a:moveTo>
                <a:lnTo>
                  <a:pt x="0" y="27432"/>
                </a:lnTo>
                <a:lnTo>
                  <a:pt x="0" y="35052"/>
                </a:lnTo>
                <a:lnTo>
                  <a:pt x="77724" y="35052"/>
                </a:lnTo>
                <a:lnTo>
                  <a:pt x="77724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299459" y="8491728"/>
            <a:ext cx="15240" cy="17145"/>
          </a:xfrm>
          <a:custGeom>
            <a:avLst/>
            <a:gdLst/>
            <a:ahLst/>
            <a:cxnLst/>
            <a:rect l="l" t="t" r="r" b="b"/>
            <a:pathLst>
              <a:path w="15239" h="17145">
                <a:moveTo>
                  <a:pt x="9143" y="0"/>
                </a:moveTo>
                <a:lnTo>
                  <a:pt x="4572" y="0"/>
                </a:lnTo>
                <a:lnTo>
                  <a:pt x="0" y="4572"/>
                </a:lnTo>
                <a:lnTo>
                  <a:pt x="0" y="13716"/>
                </a:lnTo>
                <a:lnTo>
                  <a:pt x="3048" y="16763"/>
                </a:lnTo>
                <a:lnTo>
                  <a:pt x="12191" y="16763"/>
                </a:lnTo>
                <a:lnTo>
                  <a:pt x="13715" y="15239"/>
                </a:lnTo>
                <a:lnTo>
                  <a:pt x="15239" y="12192"/>
                </a:lnTo>
                <a:lnTo>
                  <a:pt x="15239" y="4572"/>
                </a:lnTo>
                <a:lnTo>
                  <a:pt x="12191" y="1524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336035" y="8491728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5">
                <a:moveTo>
                  <a:pt x="10667" y="0"/>
                </a:moveTo>
                <a:lnTo>
                  <a:pt x="6096" y="0"/>
                </a:lnTo>
                <a:lnTo>
                  <a:pt x="0" y="6095"/>
                </a:lnTo>
                <a:lnTo>
                  <a:pt x="0" y="10668"/>
                </a:lnTo>
                <a:lnTo>
                  <a:pt x="1524" y="13716"/>
                </a:lnTo>
                <a:lnTo>
                  <a:pt x="4572" y="16763"/>
                </a:lnTo>
                <a:lnTo>
                  <a:pt x="13715" y="16763"/>
                </a:lnTo>
                <a:lnTo>
                  <a:pt x="15239" y="15239"/>
                </a:lnTo>
                <a:lnTo>
                  <a:pt x="16763" y="12192"/>
                </a:lnTo>
                <a:lnTo>
                  <a:pt x="16763" y="4572"/>
                </a:lnTo>
                <a:lnTo>
                  <a:pt x="13715" y="1524"/>
                </a:lnTo>
                <a:lnTo>
                  <a:pt x="10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374135" y="8491728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5">
                <a:moveTo>
                  <a:pt x="10667" y="0"/>
                </a:moveTo>
                <a:lnTo>
                  <a:pt x="6096" y="0"/>
                </a:lnTo>
                <a:lnTo>
                  <a:pt x="0" y="6095"/>
                </a:lnTo>
                <a:lnTo>
                  <a:pt x="0" y="10668"/>
                </a:lnTo>
                <a:lnTo>
                  <a:pt x="1524" y="13716"/>
                </a:lnTo>
                <a:lnTo>
                  <a:pt x="4572" y="16763"/>
                </a:lnTo>
                <a:lnTo>
                  <a:pt x="13715" y="16763"/>
                </a:lnTo>
                <a:lnTo>
                  <a:pt x="15239" y="15239"/>
                </a:lnTo>
                <a:lnTo>
                  <a:pt x="16763" y="12192"/>
                </a:lnTo>
                <a:lnTo>
                  <a:pt x="16763" y="4572"/>
                </a:lnTo>
                <a:lnTo>
                  <a:pt x="13715" y="1524"/>
                </a:lnTo>
                <a:lnTo>
                  <a:pt x="10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240023" y="8491728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89" h="40004">
                <a:moveTo>
                  <a:pt x="21336" y="15239"/>
                </a:moveTo>
                <a:lnTo>
                  <a:pt x="15239" y="15239"/>
                </a:lnTo>
                <a:lnTo>
                  <a:pt x="15239" y="21336"/>
                </a:lnTo>
                <a:lnTo>
                  <a:pt x="13715" y="25907"/>
                </a:lnTo>
                <a:lnTo>
                  <a:pt x="4571" y="35051"/>
                </a:lnTo>
                <a:lnTo>
                  <a:pt x="0" y="36575"/>
                </a:lnTo>
                <a:lnTo>
                  <a:pt x="0" y="39624"/>
                </a:lnTo>
                <a:lnTo>
                  <a:pt x="7619" y="38100"/>
                </a:lnTo>
                <a:lnTo>
                  <a:pt x="12191" y="33527"/>
                </a:lnTo>
                <a:lnTo>
                  <a:pt x="16763" y="30480"/>
                </a:lnTo>
                <a:lnTo>
                  <a:pt x="19812" y="25907"/>
                </a:lnTo>
                <a:lnTo>
                  <a:pt x="21336" y="21336"/>
                </a:lnTo>
                <a:lnTo>
                  <a:pt x="21336" y="15239"/>
                </a:lnTo>
                <a:close/>
              </a:path>
              <a:path w="21589" h="40004">
                <a:moveTo>
                  <a:pt x="12191" y="0"/>
                </a:moveTo>
                <a:lnTo>
                  <a:pt x="6095" y="0"/>
                </a:lnTo>
                <a:lnTo>
                  <a:pt x="4571" y="1524"/>
                </a:lnTo>
                <a:lnTo>
                  <a:pt x="1524" y="3048"/>
                </a:lnTo>
                <a:lnTo>
                  <a:pt x="0" y="4572"/>
                </a:lnTo>
                <a:lnTo>
                  <a:pt x="0" y="13716"/>
                </a:lnTo>
                <a:lnTo>
                  <a:pt x="3048" y="16763"/>
                </a:lnTo>
                <a:lnTo>
                  <a:pt x="10668" y="16763"/>
                </a:lnTo>
                <a:lnTo>
                  <a:pt x="12191" y="15239"/>
                </a:lnTo>
                <a:lnTo>
                  <a:pt x="21336" y="15239"/>
                </a:lnTo>
                <a:lnTo>
                  <a:pt x="21336" y="10668"/>
                </a:lnTo>
                <a:lnTo>
                  <a:pt x="18287" y="4572"/>
                </a:lnTo>
                <a:lnTo>
                  <a:pt x="15239" y="1524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134867" y="8404859"/>
            <a:ext cx="67056" cy="102107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075432" y="8491728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89" h="40004">
                <a:moveTo>
                  <a:pt x="21336" y="15239"/>
                </a:moveTo>
                <a:lnTo>
                  <a:pt x="15240" y="15239"/>
                </a:lnTo>
                <a:lnTo>
                  <a:pt x="15240" y="21336"/>
                </a:lnTo>
                <a:lnTo>
                  <a:pt x="13716" y="25907"/>
                </a:lnTo>
                <a:lnTo>
                  <a:pt x="10668" y="28956"/>
                </a:lnTo>
                <a:lnTo>
                  <a:pt x="9143" y="32004"/>
                </a:lnTo>
                <a:lnTo>
                  <a:pt x="4572" y="35051"/>
                </a:lnTo>
                <a:lnTo>
                  <a:pt x="0" y="36575"/>
                </a:lnTo>
                <a:lnTo>
                  <a:pt x="0" y="39624"/>
                </a:lnTo>
                <a:lnTo>
                  <a:pt x="7619" y="38100"/>
                </a:lnTo>
                <a:lnTo>
                  <a:pt x="12192" y="33527"/>
                </a:lnTo>
                <a:lnTo>
                  <a:pt x="16763" y="30480"/>
                </a:lnTo>
                <a:lnTo>
                  <a:pt x="19812" y="25907"/>
                </a:lnTo>
                <a:lnTo>
                  <a:pt x="21336" y="21336"/>
                </a:lnTo>
                <a:lnTo>
                  <a:pt x="21336" y="15239"/>
                </a:lnTo>
                <a:close/>
              </a:path>
              <a:path w="21589" h="40004">
                <a:moveTo>
                  <a:pt x="12192" y="0"/>
                </a:moveTo>
                <a:lnTo>
                  <a:pt x="6095" y="0"/>
                </a:lnTo>
                <a:lnTo>
                  <a:pt x="3048" y="3048"/>
                </a:lnTo>
                <a:lnTo>
                  <a:pt x="0" y="4572"/>
                </a:lnTo>
                <a:lnTo>
                  <a:pt x="0" y="13716"/>
                </a:lnTo>
                <a:lnTo>
                  <a:pt x="3048" y="16763"/>
                </a:lnTo>
                <a:lnTo>
                  <a:pt x="10668" y="16763"/>
                </a:lnTo>
                <a:lnTo>
                  <a:pt x="12192" y="15239"/>
                </a:lnTo>
                <a:lnTo>
                  <a:pt x="21336" y="15239"/>
                </a:lnTo>
                <a:lnTo>
                  <a:pt x="21336" y="10668"/>
                </a:lnTo>
                <a:lnTo>
                  <a:pt x="18287" y="4572"/>
                </a:lnTo>
                <a:lnTo>
                  <a:pt x="15240" y="152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2970276" y="8404859"/>
            <a:ext cx="67056" cy="10210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909316" y="8491728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89" h="40004">
                <a:moveTo>
                  <a:pt x="21335" y="15239"/>
                </a:moveTo>
                <a:lnTo>
                  <a:pt x="15239" y="15239"/>
                </a:lnTo>
                <a:lnTo>
                  <a:pt x="15239" y="21336"/>
                </a:lnTo>
                <a:lnTo>
                  <a:pt x="13715" y="25907"/>
                </a:lnTo>
                <a:lnTo>
                  <a:pt x="12191" y="28956"/>
                </a:lnTo>
                <a:lnTo>
                  <a:pt x="9143" y="32004"/>
                </a:lnTo>
                <a:lnTo>
                  <a:pt x="4571" y="35051"/>
                </a:lnTo>
                <a:lnTo>
                  <a:pt x="0" y="36575"/>
                </a:lnTo>
                <a:lnTo>
                  <a:pt x="0" y="39624"/>
                </a:lnTo>
                <a:lnTo>
                  <a:pt x="21335" y="21336"/>
                </a:lnTo>
                <a:lnTo>
                  <a:pt x="21335" y="15239"/>
                </a:lnTo>
                <a:close/>
              </a:path>
              <a:path w="21589" h="40004">
                <a:moveTo>
                  <a:pt x="12191" y="0"/>
                </a:moveTo>
                <a:lnTo>
                  <a:pt x="6095" y="0"/>
                </a:lnTo>
                <a:lnTo>
                  <a:pt x="0" y="6095"/>
                </a:lnTo>
                <a:lnTo>
                  <a:pt x="0" y="13716"/>
                </a:lnTo>
                <a:lnTo>
                  <a:pt x="3047" y="16763"/>
                </a:lnTo>
                <a:lnTo>
                  <a:pt x="10667" y="16763"/>
                </a:lnTo>
                <a:lnTo>
                  <a:pt x="12191" y="15239"/>
                </a:lnTo>
                <a:lnTo>
                  <a:pt x="21335" y="15239"/>
                </a:lnTo>
                <a:lnTo>
                  <a:pt x="21335" y="7619"/>
                </a:lnTo>
                <a:lnTo>
                  <a:pt x="15239" y="1524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808815" y="8404859"/>
            <a:ext cx="62865" cy="104139"/>
          </a:xfrm>
          <a:custGeom>
            <a:avLst/>
            <a:gdLst/>
            <a:ahLst/>
            <a:cxnLst/>
            <a:rect l="l" t="t" r="r" b="b"/>
            <a:pathLst>
              <a:path w="62864" h="104140">
                <a:moveTo>
                  <a:pt x="38016" y="0"/>
                </a:moveTo>
                <a:lnTo>
                  <a:pt x="27348" y="0"/>
                </a:lnTo>
                <a:lnTo>
                  <a:pt x="22776" y="1524"/>
                </a:lnTo>
                <a:lnTo>
                  <a:pt x="1059" y="36195"/>
                </a:lnTo>
                <a:lnTo>
                  <a:pt x="0" y="53340"/>
                </a:lnTo>
                <a:lnTo>
                  <a:pt x="464" y="61793"/>
                </a:lnTo>
                <a:lnTo>
                  <a:pt x="18585" y="99250"/>
                </a:lnTo>
                <a:lnTo>
                  <a:pt x="31920" y="103632"/>
                </a:lnTo>
                <a:lnTo>
                  <a:pt x="34968" y="103632"/>
                </a:lnTo>
                <a:lnTo>
                  <a:pt x="39540" y="102108"/>
                </a:lnTo>
                <a:lnTo>
                  <a:pt x="43604" y="99060"/>
                </a:lnTo>
                <a:lnTo>
                  <a:pt x="25824" y="99060"/>
                </a:lnTo>
                <a:lnTo>
                  <a:pt x="22776" y="94488"/>
                </a:lnTo>
                <a:lnTo>
                  <a:pt x="13765" y="50292"/>
                </a:lnTo>
                <a:lnTo>
                  <a:pt x="13907" y="47244"/>
                </a:lnTo>
                <a:lnTo>
                  <a:pt x="14584" y="40957"/>
                </a:lnTo>
                <a:lnTo>
                  <a:pt x="15561" y="34266"/>
                </a:lnTo>
                <a:lnTo>
                  <a:pt x="16555" y="28194"/>
                </a:lnTo>
                <a:lnTo>
                  <a:pt x="16680" y="19812"/>
                </a:lnTo>
                <a:lnTo>
                  <a:pt x="19728" y="12192"/>
                </a:lnTo>
                <a:lnTo>
                  <a:pt x="25824" y="6096"/>
                </a:lnTo>
                <a:lnTo>
                  <a:pt x="28872" y="4572"/>
                </a:lnTo>
                <a:lnTo>
                  <a:pt x="46855" y="4572"/>
                </a:lnTo>
                <a:lnTo>
                  <a:pt x="45636" y="3048"/>
                </a:lnTo>
                <a:lnTo>
                  <a:pt x="38016" y="0"/>
                </a:lnTo>
                <a:close/>
              </a:path>
              <a:path w="62864" h="104140">
                <a:moveTo>
                  <a:pt x="46855" y="4572"/>
                </a:moveTo>
                <a:lnTo>
                  <a:pt x="36492" y="4572"/>
                </a:lnTo>
                <a:lnTo>
                  <a:pt x="41064" y="9144"/>
                </a:lnTo>
                <a:lnTo>
                  <a:pt x="42588" y="13716"/>
                </a:lnTo>
                <a:lnTo>
                  <a:pt x="48610" y="50292"/>
                </a:lnTo>
                <a:lnTo>
                  <a:pt x="48422" y="58102"/>
                </a:lnTo>
                <a:lnTo>
                  <a:pt x="36492" y="97536"/>
                </a:lnTo>
                <a:lnTo>
                  <a:pt x="33444" y="99060"/>
                </a:lnTo>
                <a:lnTo>
                  <a:pt x="43604" y="99060"/>
                </a:lnTo>
                <a:lnTo>
                  <a:pt x="45636" y="97536"/>
                </a:lnTo>
                <a:lnTo>
                  <a:pt x="50208" y="94488"/>
                </a:lnTo>
                <a:lnTo>
                  <a:pt x="54780" y="88392"/>
                </a:lnTo>
                <a:lnTo>
                  <a:pt x="62400" y="50292"/>
                </a:lnTo>
                <a:lnTo>
                  <a:pt x="61805" y="38528"/>
                </a:lnTo>
                <a:lnTo>
                  <a:pt x="59923" y="28194"/>
                </a:lnTo>
                <a:lnTo>
                  <a:pt x="56613" y="19002"/>
                </a:lnTo>
                <a:lnTo>
                  <a:pt x="51732" y="10668"/>
                </a:lnTo>
                <a:lnTo>
                  <a:pt x="46855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906523" y="8404859"/>
            <a:ext cx="40005" cy="102235"/>
          </a:xfrm>
          <a:custGeom>
            <a:avLst/>
            <a:gdLst/>
            <a:ahLst/>
            <a:cxnLst/>
            <a:rect l="l" t="t" r="r" b="b"/>
            <a:pathLst>
              <a:path w="40005" h="102234">
                <a:moveTo>
                  <a:pt x="39624" y="99060"/>
                </a:moveTo>
                <a:lnTo>
                  <a:pt x="1524" y="99060"/>
                </a:lnTo>
                <a:lnTo>
                  <a:pt x="1524" y="102108"/>
                </a:lnTo>
                <a:lnTo>
                  <a:pt x="39624" y="102108"/>
                </a:lnTo>
                <a:lnTo>
                  <a:pt x="39624" y="99060"/>
                </a:lnTo>
                <a:close/>
              </a:path>
              <a:path w="40005" h="102234">
                <a:moveTo>
                  <a:pt x="30480" y="97536"/>
                </a:moveTo>
                <a:lnTo>
                  <a:pt x="10668" y="97536"/>
                </a:lnTo>
                <a:lnTo>
                  <a:pt x="9143" y="99060"/>
                </a:lnTo>
                <a:lnTo>
                  <a:pt x="32003" y="99060"/>
                </a:lnTo>
                <a:lnTo>
                  <a:pt x="30480" y="97536"/>
                </a:lnTo>
                <a:close/>
              </a:path>
              <a:path w="40005" h="102234">
                <a:moveTo>
                  <a:pt x="27431" y="10668"/>
                </a:moveTo>
                <a:lnTo>
                  <a:pt x="9143" y="10668"/>
                </a:lnTo>
                <a:lnTo>
                  <a:pt x="10668" y="12192"/>
                </a:lnTo>
                <a:lnTo>
                  <a:pt x="12192" y="12192"/>
                </a:lnTo>
                <a:lnTo>
                  <a:pt x="12192" y="13716"/>
                </a:lnTo>
                <a:lnTo>
                  <a:pt x="13715" y="13716"/>
                </a:lnTo>
                <a:lnTo>
                  <a:pt x="13715" y="96012"/>
                </a:lnTo>
                <a:lnTo>
                  <a:pt x="12192" y="97536"/>
                </a:lnTo>
                <a:lnTo>
                  <a:pt x="28956" y="97536"/>
                </a:lnTo>
                <a:lnTo>
                  <a:pt x="27431" y="96012"/>
                </a:lnTo>
                <a:lnTo>
                  <a:pt x="27431" y="10668"/>
                </a:lnTo>
                <a:close/>
              </a:path>
              <a:path w="40005" h="102234">
                <a:moveTo>
                  <a:pt x="27431" y="0"/>
                </a:moveTo>
                <a:lnTo>
                  <a:pt x="24383" y="0"/>
                </a:lnTo>
                <a:lnTo>
                  <a:pt x="0" y="10668"/>
                </a:lnTo>
                <a:lnTo>
                  <a:pt x="1524" y="13716"/>
                </a:lnTo>
                <a:lnTo>
                  <a:pt x="4571" y="12192"/>
                </a:lnTo>
                <a:lnTo>
                  <a:pt x="6095" y="10668"/>
                </a:lnTo>
                <a:lnTo>
                  <a:pt x="27431" y="1066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256788" y="8266176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5">
                <a:moveTo>
                  <a:pt x="10667" y="0"/>
                </a:moveTo>
                <a:lnTo>
                  <a:pt x="6096" y="0"/>
                </a:lnTo>
                <a:lnTo>
                  <a:pt x="3048" y="1524"/>
                </a:lnTo>
                <a:lnTo>
                  <a:pt x="0" y="4571"/>
                </a:lnTo>
                <a:lnTo>
                  <a:pt x="0" y="12191"/>
                </a:lnTo>
                <a:lnTo>
                  <a:pt x="3048" y="15239"/>
                </a:lnTo>
                <a:lnTo>
                  <a:pt x="6096" y="16763"/>
                </a:lnTo>
                <a:lnTo>
                  <a:pt x="10667" y="16763"/>
                </a:lnTo>
                <a:lnTo>
                  <a:pt x="16763" y="10668"/>
                </a:lnTo>
                <a:lnTo>
                  <a:pt x="16763" y="6095"/>
                </a:lnTo>
                <a:lnTo>
                  <a:pt x="10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294888" y="8266176"/>
            <a:ext cx="15240" cy="17145"/>
          </a:xfrm>
          <a:custGeom>
            <a:avLst/>
            <a:gdLst/>
            <a:ahLst/>
            <a:cxnLst/>
            <a:rect l="l" t="t" r="r" b="b"/>
            <a:pathLst>
              <a:path w="15239" h="17145">
                <a:moveTo>
                  <a:pt x="10667" y="0"/>
                </a:moveTo>
                <a:lnTo>
                  <a:pt x="4572" y="0"/>
                </a:lnTo>
                <a:lnTo>
                  <a:pt x="0" y="4571"/>
                </a:lnTo>
                <a:lnTo>
                  <a:pt x="0" y="12191"/>
                </a:lnTo>
                <a:lnTo>
                  <a:pt x="3048" y="15239"/>
                </a:lnTo>
                <a:lnTo>
                  <a:pt x="6096" y="16763"/>
                </a:lnTo>
                <a:lnTo>
                  <a:pt x="10667" y="16763"/>
                </a:lnTo>
                <a:lnTo>
                  <a:pt x="15239" y="12191"/>
                </a:lnTo>
                <a:lnTo>
                  <a:pt x="15239" y="4571"/>
                </a:lnTo>
                <a:lnTo>
                  <a:pt x="10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331464" y="8266176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5">
                <a:moveTo>
                  <a:pt x="10668" y="0"/>
                </a:moveTo>
                <a:lnTo>
                  <a:pt x="6096" y="0"/>
                </a:lnTo>
                <a:lnTo>
                  <a:pt x="0" y="6095"/>
                </a:lnTo>
                <a:lnTo>
                  <a:pt x="0" y="10668"/>
                </a:lnTo>
                <a:lnTo>
                  <a:pt x="6096" y="16763"/>
                </a:lnTo>
                <a:lnTo>
                  <a:pt x="10668" y="16763"/>
                </a:lnTo>
                <a:lnTo>
                  <a:pt x="13715" y="15239"/>
                </a:lnTo>
                <a:lnTo>
                  <a:pt x="16763" y="12191"/>
                </a:lnTo>
                <a:lnTo>
                  <a:pt x="16763" y="4571"/>
                </a:lnTo>
                <a:lnTo>
                  <a:pt x="13715" y="1524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197351" y="8266176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89" h="40004">
                <a:moveTo>
                  <a:pt x="12192" y="0"/>
                </a:moveTo>
                <a:lnTo>
                  <a:pt x="4572" y="0"/>
                </a:lnTo>
                <a:lnTo>
                  <a:pt x="0" y="4571"/>
                </a:lnTo>
                <a:lnTo>
                  <a:pt x="0" y="13715"/>
                </a:lnTo>
                <a:lnTo>
                  <a:pt x="13716" y="13715"/>
                </a:lnTo>
                <a:lnTo>
                  <a:pt x="15240" y="15239"/>
                </a:lnTo>
                <a:lnTo>
                  <a:pt x="15240" y="21335"/>
                </a:lnTo>
                <a:lnTo>
                  <a:pt x="13716" y="24383"/>
                </a:lnTo>
                <a:lnTo>
                  <a:pt x="10668" y="28956"/>
                </a:lnTo>
                <a:lnTo>
                  <a:pt x="9143" y="32003"/>
                </a:lnTo>
                <a:lnTo>
                  <a:pt x="4572" y="35051"/>
                </a:lnTo>
                <a:lnTo>
                  <a:pt x="0" y="36575"/>
                </a:lnTo>
                <a:lnTo>
                  <a:pt x="0" y="39624"/>
                </a:lnTo>
                <a:lnTo>
                  <a:pt x="21336" y="19812"/>
                </a:lnTo>
                <a:lnTo>
                  <a:pt x="21336" y="10668"/>
                </a:lnTo>
                <a:lnTo>
                  <a:pt x="19812" y="6095"/>
                </a:lnTo>
                <a:lnTo>
                  <a:pt x="15240" y="1524"/>
                </a:lnTo>
                <a:lnTo>
                  <a:pt x="12192" y="0"/>
                </a:lnTo>
                <a:close/>
              </a:path>
              <a:path w="21589" h="40004">
                <a:moveTo>
                  <a:pt x="13716" y="13715"/>
                </a:moveTo>
                <a:lnTo>
                  <a:pt x="1524" y="13715"/>
                </a:lnTo>
                <a:lnTo>
                  <a:pt x="4572" y="16763"/>
                </a:lnTo>
                <a:lnTo>
                  <a:pt x="9143" y="16763"/>
                </a:lnTo>
                <a:lnTo>
                  <a:pt x="10668" y="15239"/>
                </a:lnTo>
                <a:lnTo>
                  <a:pt x="12192" y="15239"/>
                </a:lnTo>
                <a:lnTo>
                  <a:pt x="13716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099816" y="8180832"/>
            <a:ext cx="59690" cy="102235"/>
          </a:xfrm>
          <a:custGeom>
            <a:avLst/>
            <a:gdLst/>
            <a:ahLst/>
            <a:cxnLst/>
            <a:rect l="l" t="t" r="r" b="b"/>
            <a:pathLst>
              <a:path w="59689" h="102234">
                <a:moveTo>
                  <a:pt x="10667" y="86868"/>
                </a:moveTo>
                <a:lnTo>
                  <a:pt x="3047" y="86868"/>
                </a:lnTo>
                <a:lnTo>
                  <a:pt x="0" y="89916"/>
                </a:lnTo>
                <a:lnTo>
                  <a:pt x="0" y="94488"/>
                </a:lnTo>
                <a:lnTo>
                  <a:pt x="4571" y="99060"/>
                </a:lnTo>
                <a:lnTo>
                  <a:pt x="7619" y="100584"/>
                </a:lnTo>
                <a:lnTo>
                  <a:pt x="12191" y="102108"/>
                </a:lnTo>
                <a:lnTo>
                  <a:pt x="24383" y="102108"/>
                </a:lnTo>
                <a:lnTo>
                  <a:pt x="28956" y="100584"/>
                </a:lnTo>
                <a:lnTo>
                  <a:pt x="35051" y="97536"/>
                </a:lnTo>
                <a:lnTo>
                  <a:pt x="39623" y="96012"/>
                </a:lnTo>
                <a:lnTo>
                  <a:pt x="41147" y="94488"/>
                </a:lnTo>
                <a:lnTo>
                  <a:pt x="22859" y="94488"/>
                </a:lnTo>
                <a:lnTo>
                  <a:pt x="18287" y="92964"/>
                </a:lnTo>
                <a:lnTo>
                  <a:pt x="15239" y="89916"/>
                </a:lnTo>
                <a:lnTo>
                  <a:pt x="12191" y="88392"/>
                </a:lnTo>
                <a:lnTo>
                  <a:pt x="10667" y="86868"/>
                </a:lnTo>
                <a:close/>
              </a:path>
              <a:path w="59689" h="102234">
                <a:moveTo>
                  <a:pt x="59435" y="0"/>
                </a:moveTo>
                <a:lnTo>
                  <a:pt x="22859" y="0"/>
                </a:lnTo>
                <a:lnTo>
                  <a:pt x="3047" y="38100"/>
                </a:lnTo>
                <a:lnTo>
                  <a:pt x="13715" y="38100"/>
                </a:lnTo>
                <a:lnTo>
                  <a:pt x="19811" y="39624"/>
                </a:lnTo>
                <a:lnTo>
                  <a:pt x="38100" y="48768"/>
                </a:lnTo>
                <a:lnTo>
                  <a:pt x="41147" y="54864"/>
                </a:lnTo>
                <a:lnTo>
                  <a:pt x="45719" y="59436"/>
                </a:lnTo>
                <a:lnTo>
                  <a:pt x="47243" y="65532"/>
                </a:lnTo>
                <a:lnTo>
                  <a:pt x="47243" y="77724"/>
                </a:lnTo>
                <a:lnTo>
                  <a:pt x="45719" y="82296"/>
                </a:lnTo>
                <a:lnTo>
                  <a:pt x="36575" y="91440"/>
                </a:lnTo>
                <a:lnTo>
                  <a:pt x="32003" y="94488"/>
                </a:lnTo>
                <a:lnTo>
                  <a:pt x="41147" y="94488"/>
                </a:lnTo>
                <a:lnTo>
                  <a:pt x="48767" y="86868"/>
                </a:lnTo>
                <a:lnTo>
                  <a:pt x="54863" y="77724"/>
                </a:lnTo>
                <a:lnTo>
                  <a:pt x="57911" y="68580"/>
                </a:lnTo>
                <a:lnTo>
                  <a:pt x="57911" y="64008"/>
                </a:lnTo>
                <a:lnTo>
                  <a:pt x="33718" y="30480"/>
                </a:lnTo>
                <a:lnTo>
                  <a:pt x="16763" y="25908"/>
                </a:lnTo>
                <a:lnTo>
                  <a:pt x="22859" y="12192"/>
                </a:lnTo>
                <a:lnTo>
                  <a:pt x="53339" y="12192"/>
                </a:lnTo>
                <a:lnTo>
                  <a:pt x="594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038855" y="8266176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60" h="40004">
                <a:moveTo>
                  <a:pt x="13716" y="0"/>
                </a:moveTo>
                <a:lnTo>
                  <a:pt x="4571" y="0"/>
                </a:lnTo>
                <a:lnTo>
                  <a:pt x="3048" y="1524"/>
                </a:lnTo>
                <a:lnTo>
                  <a:pt x="1524" y="4571"/>
                </a:lnTo>
                <a:lnTo>
                  <a:pt x="0" y="6095"/>
                </a:lnTo>
                <a:lnTo>
                  <a:pt x="0" y="10668"/>
                </a:lnTo>
                <a:lnTo>
                  <a:pt x="1524" y="13715"/>
                </a:lnTo>
                <a:lnTo>
                  <a:pt x="15239" y="13715"/>
                </a:lnTo>
                <a:lnTo>
                  <a:pt x="15239" y="15239"/>
                </a:lnTo>
                <a:lnTo>
                  <a:pt x="16763" y="15239"/>
                </a:lnTo>
                <a:lnTo>
                  <a:pt x="16763" y="21335"/>
                </a:lnTo>
                <a:lnTo>
                  <a:pt x="15239" y="24383"/>
                </a:lnTo>
                <a:lnTo>
                  <a:pt x="12192" y="28956"/>
                </a:lnTo>
                <a:lnTo>
                  <a:pt x="6095" y="35051"/>
                </a:lnTo>
                <a:lnTo>
                  <a:pt x="0" y="36575"/>
                </a:lnTo>
                <a:lnTo>
                  <a:pt x="0" y="39624"/>
                </a:lnTo>
                <a:lnTo>
                  <a:pt x="7619" y="36575"/>
                </a:lnTo>
                <a:lnTo>
                  <a:pt x="13716" y="33527"/>
                </a:lnTo>
                <a:lnTo>
                  <a:pt x="16763" y="28956"/>
                </a:lnTo>
                <a:lnTo>
                  <a:pt x="21336" y="24383"/>
                </a:lnTo>
                <a:lnTo>
                  <a:pt x="22860" y="19812"/>
                </a:lnTo>
                <a:lnTo>
                  <a:pt x="22860" y="10668"/>
                </a:lnTo>
                <a:lnTo>
                  <a:pt x="21336" y="6095"/>
                </a:lnTo>
                <a:lnTo>
                  <a:pt x="18287" y="4571"/>
                </a:lnTo>
                <a:lnTo>
                  <a:pt x="16763" y="1524"/>
                </a:lnTo>
                <a:lnTo>
                  <a:pt x="13716" y="0"/>
                </a:lnTo>
                <a:close/>
              </a:path>
              <a:path w="22860" h="40004">
                <a:moveTo>
                  <a:pt x="13716" y="13715"/>
                </a:moveTo>
                <a:lnTo>
                  <a:pt x="3048" y="13715"/>
                </a:lnTo>
                <a:lnTo>
                  <a:pt x="6095" y="16763"/>
                </a:lnTo>
                <a:lnTo>
                  <a:pt x="10668" y="16763"/>
                </a:lnTo>
                <a:lnTo>
                  <a:pt x="10668" y="15239"/>
                </a:lnTo>
                <a:lnTo>
                  <a:pt x="13716" y="15239"/>
                </a:lnTo>
                <a:lnTo>
                  <a:pt x="13716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2942844" y="8177784"/>
            <a:ext cx="56515" cy="105410"/>
          </a:xfrm>
          <a:custGeom>
            <a:avLst/>
            <a:gdLst/>
            <a:ahLst/>
            <a:cxnLst/>
            <a:rect l="l" t="t" r="r" b="b"/>
            <a:pathLst>
              <a:path w="56514" h="105409">
                <a:moveTo>
                  <a:pt x="10668" y="91440"/>
                </a:moveTo>
                <a:lnTo>
                  <a:pt x="3048" y="91440"/>
                </a:lnTo>
                <a:lnTo>
                  <a:pt x="0" y="94488"/>
                </a:lnTo>
                <a:lnTo>
                  <a:pt x="0" y="99060"/>
                </a:lnTo>
                <a:lnTo>
                  <a:pt x="3048" y="102108"/>
                </a:lnTo>
                <a:lnTo>
                  <a:pt x="6095" y="103632"/>
                </a:lnTo>
                <a:lnTo>
                  <a:pt x="10668" y="105156"/>
                </a:lnTo>
                <a:lnTo>
                  <a:pt x="16763" y="105156"/>
                </a:lnTo>
                <a:lnTo>
                  <a:pt x="26479" y="104298"/>
                </a:lnTo>
                <a:lnTo>
                  <a:pt x="35051" y="101727"/>
                </a:lnTo>
                <a:lnTo>
                  <a:pt x="42316" y="97536"/>
                </a:lnTo>
                <a:lnTo>
                  <a:pt x="19812" y="97536"/>
                </a:lnTo>
                <a:lnTo>
                  <a:pt x="18287" y="96012"/>
                </a:lnTo>
                <a:lnTo>
                  <a:pt x="12192" y="92964"/>
                </a:lnTo>
                <a:lnTo>
                  <a:pt x="10668" y="91440"/>
                </a:lnTo>
                <a:close/>
              </a:path>
              <a:path w="56514" h="105409">
                <a:moveTo>
                  <a:pt x="49275" y="10668"/>
                </a:moveTo>
                <a:lnTo>
                  <a:pt x="27431" y="10668"/>
                </a:lnTo>
                <a:lnTo>
                  <a:pt x="32004" y="12192"/>
                </a:lnTo>
                <a:lnTo>
                  <a:pt x="38100" y="18288"/>
                </a:lnTo>
                <a:lnTo>
                  <a:pt x="39624" y="22860"/>
                </a:lnTo>
                <a:lnTo>
                  <a:pt x="39624" y="32004"/>
                </a:lnTo>
                <a:lnTo>
                  <a:pt x="35051" y="41148"/>
                </a:lnTo>
                <a:lnTo>
                  <a:pt x="28956" y="47244"/>
                </a:lnTo>
                <a:lnTo>
                  <a:pt x="24383" y="48768"/>
                </a:lnTo>
                <a:lnTo>
                  <a:pt x="21336" y="50292"/>
                </a:lnTo>
                <a:lnTo>
                  <a:pt x="16763" y="50292"/>
                </a:lnTo>
                <a:lnTo>
                  <a:pt x="16763" y="53340"/>
                </a:lnTo>
                <a:lnTo>
                  <a:pt x="27431" y="53340"/>
                </a:lnTo>
                <a:lnTo>
                  <a:pt x="33528" y="56388"/>
                </a:lnTo>
                <a:lnTo>
                  <a:pt x="36575" y="59436"/>
                </a:lnTo>
                <a:lnTo>
                  <a:pt x="39624" y="60960"/>
                </a:lnTo>
                <a:lnTo>
                  <a:pt x="42672" y="64008"/>
                </a:lnTo>
                <a:lnTo>
                  <a:pt x="42672" y="67056"/>
                </a:lnTo>
                <a:lnTo>
                  <a:pt x="45719" y="70104"/>
                </a:lnTo>
                <a:lnTo>
                  <a:pt x="45719" y="83820"/>
                </a:lnTo>
                <a:lnTo>
                  <a:pt x="44195" y="88392"/>
                </a:lnTo>
                <a:lnTo>
                  <a:pt x="41148" y="92964"/>
                </a:lnTo>
                <a:lnTo>
                  <a:pt x="36575" y="96012"/>
                </a:lnTo>
                <a:lnTo>
                  <a:pt x="32004" y="97536"/>
                </a:lnTo>
                <a:lnTo>
                  <a:pt x="42316" y="97536"/>
                </a:lnTo>
                <a:lnTo>
                  <a:pt x="42481" y="97440"/>
                </a:lnTo>
                <a:lnTo>
                  <a:pt x="48768" y="91440"/>
                </a:lnTo>
                <a:lnTo>
                  <a:pt x="54863" y="85344"/>
                </a:lnTo>
                <a:lnTo>
                  <a:pt x="56387" y="77724"/>
                </a:lnTo>
                <a:lnTo>
                  <a:pt x="56387" y="64008"/>
                </a:lnTo>
                <a:lnTo>
                  <a:pt x="54863" y="57912"/>
                </a:lnTo>
                <a:lnTo>
                  <a:pt x="48768" y="48768"/>
                </a:lnTo>
                <a:lnTo>
                  <a:pt x="44195" y="45720"/>
                </a:lnTo>
                <a:lnTo>
                  <a:pt x="38100" y="42672"/>
                </a:lnTo>
                <a:lnTo>
                  <a:pt x="47243" y="35052"/>
                </a:lnTo>
                <a:lnTo>
                  <a:pt x="51816" y="27432"/>
                </a:lnTo>
                <a:lnTo>
                  <a:pt x="51816" y="16764"/>
                </a:lnTo>
                <a:lnTo>
                  <a:pt x="50292" y="12192"/>
                </a:lnTo>
                <a:lnTo>
                  <a:pt x="49275" y="10668"/>
                </a:lnTo>
                <a:close/>
              </a:path>
              <a:path w="56514" h="105409">
                <a:moveTo>
                  <a:pt x="36575" y="0"/>
                </a:moveTo>
                <a:lnTo>
                  <a:pt x="21336" y="0"/>
                </a:lnTo>
                <a:lnTo>
                  <a:pt x="16763" y="1524"/>
                </a:lnTo>
                <a:lnTo>
                  <a:pt x="12192" y="6096"/>
                </a:lnTo>
                <a:lnTo>
                  <a:pt x="7619" y="9144"/>
                </a:lnTo>
                <a:lnTo>
                  <a:pt x="1524" y="21336"/>
                </a:lnTo>
                <a:lnTo>
                  <a:pt x="4572" y="22860"/>
                </a:lnTo>
                <a:lnTo>
                  <a:pt x="9143" y="13716"/>
                </a:lnTo>
                <a:lnTo>
                  <a:pt x="15239" y="10668"/>
                </a:lnTo>
                <a:lnTo>
                  <a:pt x="49275" y="10668"/>
                </a:lnTo>
                <a:lnTo>
                  <a:pt x="47243" y="7620"/>
                </a:lnTo>
                <a:lnTo>
                  <a:pt x="42672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883407" y="8266176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89" h="40004">
                <a:moveTo>
                  <a:pt x="12192" y="0"/>
                </a:moveTo>
                <a:lnTo>
                  <a:pt x="4572" y="0"/>
                </a:lnTo>
                <a:lnTo>
                  <a:pt x="0" y="4571"/>
                </a:lnTo>
                <a:lnTo>
                  <a:pt x="0" y="13715"/>
                </a:lnTo>
                <a:lnTo>
                  <a:pt x="13716" y="13715"/>
                </a:lnTo>
                <a:lnTo>
                  <a:pt x="15240" y="15239"/>
                </a:lnTo>
                <a:lnTo>
                  <a:pt x="15240" y="21335"/>
                </a:lnTo>
                <a:lnTo>
                  <a:pt x="13716" y="24383"/>
                </a:lnTo>
                <a:lnTo>
                  <a:pt x="12192" y="28956"/>
                </a:lnTo>
                <a:lnTo>
                  <a:pt x="9143" y="32003"/>
                </a:lnTo>
                <a:lnTo>
                  <a:pt x="4572" y="35051"/>
                </a:lnTo>
                <a:lnTo>
                  <a:pt x="0" y="36575"/>
                </a:lnTo>
                <a:lnTo>
                  <a:pt x="0" y="39624"/>
                </a:lnTo>
                <a:lnTo>
                  <a:pt x="21336" y="19812"/>
                </a:lnTo>
                <a:lnTo>
                  <a:pt x="21336" y="10668"/>
                </a:lnTo>
                <a:lnTo>
                  <a:pt x="19812" y="6095"/>
                </a:lnTo>
                <a:lnTo>
                  <a:pt x="15240" y="1524"/>
                </a:lnTo>
                <a:lnTo>
                  <a:pt x="12192" y="0"/>
                </a:lnTo>
                <a:close/>
              </a:path>
              <a:path w="21589" h="40004">
                <a:moveTo>
                  <a:pt x="13716" y="13715"/>
                </a:moveTo>
                <a:lnTo>
                  <a:pt x="1524" y="13715"/>
                </a:lnTo>
                <a:lnTo>
                  <a:pt x="4572" y="16763"/>
                </a:lnTo>
                <a:lnTo>
                  <a:pt x="9143" y="16763"/>
                </a:lnTo>
                <a:lnTo>
                  <a:pt x="10668" y="15239"/>
                </a:lnTo>
                <a:lnTo>
                  <a:pt x="12192" y="15239"/>
                </a:lnTo>
                <a:lnTo>
                  <a:pt x="13716" y="137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807207" y="8177784"/>
            <a:ext cx="38100" cy="102235"/>
          </a:xfrm>
          <a:custGeom>
            <a:avLst/>
            <a:gdLst/>
            <a:ahLst/>
            <a:cxnLst/>
            <a:rect l="l" t="t" r="r" b="b"/>
            <a:pathLst>
              <a:path w="38100" h="102234">
                <a:moveTo>
                  <a:pt x="38100" y="100584"/>
                </a:moveTo>
                <a:lnTo>
                  <a:pt x="1524" y="100584"/>
                </a:lnTo>
                <a:lnTo>
                  <a:pt x="1524" y="102108"/>
                </a:lnTo>
                <a:lnTo>
                  <a:pt x="38100" y="102108"/>
                </a:lnTo>
                <a:lnTo>
                  <a:pt x="38100" y="100584"/>
                </a:lnTo>
                <a:close/>
              </a:path>
              <a:path w="38100" h="102234">
                <a:moveTo>
                  <a:pt x="32004" y="99060"/>
                </a:moveTo>
                <a:lnTo>
                  <a:pt x="9143" y="99060"/>
                </a:lnTo>
                <a:lnTo>
                  <a:pt x="6096" y="100584"/>
                </a:lnTo>
                <a:lnTo>
                  <a:pt x="35052" y="100584"/>
                </a:lnTo>
                <a:lnTo>
                  <a:pt x="32004" y="99060"/>
                </a:lnTo>
                <a:close/>
              </a:path>
              <a:path w="38100" h="102234">
                <a:moveTo>
                  <a:pt x="25908" y="12192"/>
                </a:moveTo>
                <a:lnTo>
                  <a:pt x="10668" y="12192"/>
                </a:lnTo>
                <a:lnTo>
                  <a:pt x="10668" y="13716"/>
                </a:lnTo>
                <a:lnTo>
                  <a:pt x="12192" y="13716"/>
                </a:lnTo>
                <a:lnTo>
                  <a:pt x="12192" y="15240"/>
                </a:lnTo>
                <a:lnTo>
                  <a:pt x="13716" y="16764"/>
                </a:lnTo>
                <a:lnTo>
                  <a:pt x="13716" y="96012"/>
                </a:lnTo>
                <a:lnTo>
                  <a:pt x="10668" y="99060"/>
                </a:lnTo>
                <a:lnTo>
                  <a:pt x="30480" y="99060"/>
                </a:lnTo>
                <a:lnTo>
                  <a:pt x="28956" y="97536"/>
                </a:lnTo>
                <a:lnTo>
                  <a:pt x="27431" y="97536"/>
                </a:lnTo>
                <a:lnTo>
                  <a:pt x="27431" y="96012"/>
                </a:lnTo>
                <a:lnTo>
                  <a:pt x="25908" y="94488"/>
                </a:lnTo>
                <a:lnTo>
                  <a:pt x="25908" y="12192"/>
                </a:lnTo>
                <a:close/>
              </a:path>
              <a:path w="38100" h="102234">
                <a:moveTo>
                  <a:pt x="25908" y="0"/>
                </a:moveTo>
                <a:lnTo>
                  <a:pt x="24384" y="0"/>
                </a:lnTo>
                <a:lnTo>
                  <a:pt x="0" y="12192"/>
                </a:lnTo>
                <a:lnTo>
                  <a:pt x="0" y="15240"/>
                </a:lnTo>
                <a:lnTo>
                  <a:pt x="6096" y="12192"/>
                </a:lnTo>
                <a:lnTo>
                  <a:pt x="25908" y="12192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906523" y="8177784"/>
            <a:ext cx="40005" cy="102235"/>
          </a:xfrm>
          <a:custGeom>
            <a:avLst/>
            <a:gdLst/>
            <a:ahLst/>
            <a:cxnLst/>
            <a:rect l="l" t="t" r="r" b="b"/>
            <a:pathLst>
              <a:path w="40005" h="102234">
                <a:moveTo>
                  <a:pt x="39624" y="100584"/>
                </a:moveTo>
                <a:lnTo>
                  <a:pt x="1524" y="100584"/>
                </a:lnTo>
                <a:lnTo>
                  <a:pt x="1524" y="102108"/>
                </a:lnTo>
                <a:lnTo>
                  <a:pt x="39624" y="102108"/>
                </a:lnTo>
                <a:lnTo>
                  <a:pt x="39624" y="100584"/>
                </a:lnTo>
                <a:close/>
              </a:path>
              <a:path w="40005" h="102234">
                <a:moveTo>
                  <a:pt x="32003" y="99060"/>
                </a:moveTo>
                <a:lnTo>
                  <a:pt x="9143" y="99060"/>
                </a:lnTo>
                <a:lnTo>
                  <a:pt x="6095" y="100584"/>
                </a:lnTo>
                <a:lnTo>
                  <a:pt x="35051" y="100584"/>
                </a:lnTo>
                <a:lnTo>
                  <a:pt x="32003" y="99060"/>
                </a:lnTo>
                <a:close/>
              </a:path>
              <a:path w="40005" h="102234">
                <a:moveTo>
                  <a:pt x="28956" y="97536"/>
                </a:moveTo>
                <a:lnTo>
                  <a:pt x="12192" y="97536"/>
                </a:lnTo>
                <a:lnTo>
                  <a:pt x="10668" y="99060"/>
                </a:lnTo>
                <a:lnTo>
                  <a:pt x="30480" y="99060"/>
                </a:lnTo>
                <a:lnTo>
                  <a:pt x="28956" y="97536"/>
                </a:lnTo>
                <a:close/>
              </a:path>
              <a:path w="40005" h="102234">
                <a:moveTo>
                  <a:pt x="27431" y="12192"/>
                </a:moveTo>
                <a:lnTo>
                  <a:pt x="10668" y="12192"/>
                </a:lnTo>
                <a:lnTo>
                  <a:pt x="13715" y="15240"/>
                </a:lnTo>
                <a:lnTo>
                  <a:pt x="13715" y="97536"/>
                </a:lnTo>
                <a:lnTo>
                  <a:pt x="27431" y="97536"/>
                </a:lnTo>
                <a:lnTo>
                  <a:pt x="27431" y="12192"/>
                </a:lnTo>
                <a:close/>
              </a:path>
              <a:path w="40005" h="102234">
                <a:moveTo>
                  <a:pt x="27431" y="0"/>
                </a:moveTo>
                <a:lnTo>
                  <a:pt x="24383" y="0"/>
                </a:lnTo>
                <a:lnTo>
                  <a:pt x="0" y="12192"/>
                </a:lnTo>
                <a:lnTo>
                  <a:pt x="1524" y="15240"/>
                </a:lnTo>
                <a:lnTo>
                  <a:pt x="4571" y="13716"/>
                </a:lnTo>
                <a:lnTo>
                  <a:pt x="6095" y="12192"/>
                </a:lnTo>
                <a:lnTo>
                  <a:pt x="27431" y="12192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258824" y="8321040"/>
            <a:ext cx="66040" cy="71755"/>
          </a:xfrm>
          <a:custGeom>
            <a:avLst/>
            <a:gdLst/>
            <a:ahLst/>
            <a:cxnLst/>
            <a:rect l="l" t="t" r="r" b="b"/>
            <a:pathLst>
              <a:path w="66040" h="71754">
                <a:moveTo>
                  <a:pt x="32003" y="0"/>
                </a:moveTo>
                <a:lnTo>
                  <a:pt x="25907" y="0"/>
                </a:lnTo>
                <a:lnTo>
                  <a:pt x="21335" y="1524"/>
                </a:lnTo>
                <a:lnTo>
                  <a:pt x="16763" y="4572"/>
                </a:lnTo>
                <a:lnTo>
                  <a:pt x="10667" y="7620"/>
                </a:lnTo>
                <a:lnTo>
                  <a:pt x="7619" y="12192"/>
                </a:lnTo>
                <a:lnTo>
                  <a:pt x="1523" y="24384"/>
                </a:lnTo>
                <a:lnTo>
                  <a:pt x="0" y="30480"/>
                </a:lnTo>
                <a:lnTo>
                  <a:pt x="0" y="44196"/>
                </a:lnTo>
                <a:lnTo>
                  <a:pt x="32003" y="71628"/>
                </a:lnTo>
                <a:lnTo>
                  <a:pt x="38100" y="71628"/>
                </a:lnTo>
                <a:lnTo>
                  <a:pt x="42671" y="70104"/>
                </a:lnTo>
                <a:lnTo>
                  <a:pt x="48767" y="67056"/>
                </a:lnTo>
                <a:lnTo>
                  <a:pt x="51053" y="65532"/>
                </a:lnTo>
                <a:lnTo>
                  <a:pt x="27431" y="65532"/>
                </a:lnTo>
                <a:lnTo>
                  <a:pt x="22859" y="62484"/>
                </a:lnTo>
                <a:lnTo>
                  <a:pt x="18287" y="54864"/>
                </a:lnTo>
                <a:lnTo>
                  <a:pt x="15239" y="48768"/>
                </a:lnTo>
                <a:lnTo>
                  <a:pt x="13715" y="39624"/>
                </a:lnTo>
                <a:lnTo>
                  <a:pt x="13715" y="18288"/>
                </a:lnTo>
                <a:lnTo>
                  <a:pt x="15239" y="15240"/>
                </a:lnTo>
                <a:lnTo>
                  <a:pt x="16763" y="10668"/>
                </a:lnTo>
                <a:lnTo>
                  <a:pt x="21335" y="6096"/>
                </a:lnTo>
                <a:lnTo>
                  <a:pt x="24384" y="4572"/>
                </a:lnTo>
                <a:lnTo>
                  <a:pt x="49453" y="4572"/>
                </a:lnTo>
                <a:lnTo>
                  <a:pt x="45910" y="2476"/>
                </a:lnTo>
                <a:lnTo>
                  <a:pt x="39457" y="595"/>
                </a:lnTo>
                <a:lnTo>
                  <a:pt x="32003" y="0"/>
                </a:lnTo>
                <a:close/>
              </a:path>
              <a:path w="66040" h="71754">
                <a:moveTo>
                  <a:pt x="49453" y="4572"/>
                </a:moveTo>
                <a:lnTo>
                  <a:pt x="35051" y="4572"/>
                </a:lnTo>
                <a:lnTo>
                  <a:pt x="39623" y="6096"/>
                </a:lnTo>
                <a:lnTo>
                  <a:pt x="42671" y="12192"/>
                </a:lnTo>
                <a:lnTo>
                  <a:pt x="46672" y="17335"/>
                </a:lnTo>
                <a:lnTo>
                  <a:pt x="49529" y="23622"/>
                </a:lnTo>
                <a:lnTo>
                  <a:pt x="51244" y="31051"/>
                </a:lnTo>
                <a:lnTo>
                  <a:pt x="51815" y="39624"/>
                </a:lnTo>
                <a:lnTo>
                  <a:pt x="51815" y="50292"/>
                </a:lnTo>
                <a:lnTo>
                  <a:pt x="48767" y="56388"/>
                </a:lnTo>
                <a:lnTo>
                  <a:pt x="45719" y="60960"/>
                </a:lnTo>
                <a:lnTo>
                  <a:pt x="42671" y="64008"/>
                </a:lnTo>
                <a:lnTo>
                  <a:pt x="39623" y="65532"/>
                </a:lnTo>
                <a:lnTo>
                  <a:pt x="51053" y="65532"/>
                </a:lnTo>
                <a:lnTo>
                  <a:pt x="65531" y="39624"/>
                </a:lnTo>
                <a:lnTo>
                  <a:pt x="65531" y="25908"/>
                </a:lnTo>
                <a:lnTo>
                  <a:pt x="62484" y="18288"/>
                </a:lnTo>
                <a:lnTo>
                  <a:pt x="56387" y="10668"/>
                </a:lnTo>
                <a:lnTo>
                  <a:pt x="51506" y="5786"/>
                </a:lnTo>
                <a:lnTo>
                  <a:pt x="49453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336547" y="8321040"/>
            <a:ext cx="45720" cy="71755"/>
          </a:xfrm>
          <a:custGeom>
            <a:avLst/>
            <a:gdLst/>
            <a:ahLst/>
            <a:cxnLst/>
            <a:rect l="l" t="t" r="r" b="b"/>
            <a:pathLst>
              <a:path w="45719" h="71754">
                <a:moveTo>
                  <a:pt x="36576" y="68580"/>
                </a:moveTo>
                <a:lnTo>
                  <a:pt x="9143" y="68580"/>
                </a:lnTo>
                <a:lnTo>
                  <a:pt x="15240" y="70104"/>
                </a:lnTo>
                <a:lnTo>
                  <a:pt x="19812" y="71628"/>
                </a:lnTo>
                <a:lnTo>
                  <a:pt x="28956" y="71628"/>
                </a:lnTo>
                <a:lnTo>
                  <a:pt x="35052" y="70104"/>
                </a:lnTo>
                <a:lnTo>
                  <a:pt x="36576" y="68580"/>
                </a:lnTo>
                <a:close/>
              </a:path>
              <a:path w="45719" h="71754">
                <a:moveTo>
                  <a:pt x="3048" y="45720"/>
                </a:moveTo>
                <a:lnTo>
                  <a:pt x="0" y="45720"/>
                </a:lnTo>
                <a:lnTo>
                  <a:pt x="0" y="70104"/>
                </a:lnTo>
                <a:lnTo>
                  <a:pt x="3048" y="70104"/>
                </a:lnTo>
                <a:lnTo>
                  <a:pt x="3048" y="68580"/>
                </a:lnTo>
                <a:lnTo>
                  <a:pt x="36576" y="68580"/>
                </a:lnTo>
                <a:lnTo>
                  <a:pt x="38100" y="67056"/>
                </a:lnTo>
                <a:lnTo>
                  <a:pt x="18288" y="67056"/>
                </a:lnTo>
                <a:lnTo>
                  <a:pt x="13715" y="65532"/>
                </a:lnTo>
                <a:lnTo>
                  <a:pt x="6096" y="57912"/>
                </a:lnTo>
                <a:lnTo>
                  <a:pt x="4571" y="53340"/>
                </a:lnTo>
                <a:lnTo>
                  <a:pt x="3048" y="45720"/>
                </a:lnTo>
                <a:close/>
              </a:path>
              <a:path w="45719" h="71754">
                <a:moveTo>
                  <a:pt x="25908" y="0"/>
                </a:moveTo>
                <a:lnTo>
                  <a:pt x="13715" y="0"/>
                </a:lnTo>
                <a:lnTo>
                  <a:pt x="9143" y="1524"/>
                </a:lnTo>
                <a:lnTo>
                  <a:pt x="1524" y="9144"/>
                </a:lnTo>
                <a:lnTo>
                  <a:pt x="0" y="13716"/>
                </a:lnTo>
                <a:lnTo>
                  <a:pt x="0" y="22860"/>
                </a:lnTo>
                <a:lnTo>
                  <a:pt x="1524" y="27432"/>
                </a:lnTo>
                <a:lnTo>
                  <a:pt x="3048" y="30480"/>
                </a:lnTo>
                <a:lnTo>
                  <a:pt x="6096" y="32004"/>
                </a:lnTo>
                <a:lnTo>
                  <a:pt x="10668" y="36576"/>
                </a:lnTo>
                <a:lnTo>
                  <a:pt x="16764" y="39624"/>
                </a:lnTo>
                <a:lnTo>
                  <a:pt x="24384" y="42672"/>
                </a:lnTo>
                <a:lnTo>
                  <a:pt x="28956" y="45720"/>
                </a:lnTo>
                <a:lnTo>
                  <a:pt x="33528" y="50292"/>
                </a:lnTo>
                <a:lnTo>
                  <a:pt x="35052" y="53340"/>
                </a:lnTo>
                <a:lnTo>
                  <a:pt x="35052" y="59436"/>
                </a:lnTo>
                <a:lnTo>
                  <a:pt x="33528" y="62484"/>
                </a:lnTo>
                <a:lnTo>
                  <a:pt x="30480" y="65532"/>
                </a:lnTo>
                <a:lnTo>
                  <a:pt x="27432" y="67056"/>
                </a:lnTo>
                <a:lnTo>
                  <a:pt x="38100" y="67056"/>
                </a:lnTo>
                <a:lnTo>
                  <a:pt x="39624" y="65532"/>
                </a:lnTo>
                <a:lnTo>
                  <a:pt x="44196" y="62484"/>
                </a:lnTo>
                <a:lnTo>
                  <a:pt x="45720" y="56388"/>
                </a:lnTo>
                <a:lnTo>
                  <a:pt x="45720" y="42672"/>
                </a:lnTo>
                <a:lnTo>
                  <a:pt x="41148" y="36576"/>
                </a:lnTo>
                <a:lnTo>
                  <a:pt x="30480" y="32004"/>
                </a:lnTo>
                <a:lnTo>
                  <a:pt x="19812" y="25908"/>
                </a:lnTo>
                <a:lnTo>
                  <a:pt x="15240" y="24384"/>
                </a:lnTo>
                <a:lnTo>
                  <a:pt x="9143" y="18288"/>
                </a:lnTo>
                <a:lnTo>
                  <a:pt x="9143" y="9144"/>
                </a:lnTo>
                <a:lnTo>
                  <a:pt x="13715" y="4572"/>
                </a:lnTo>
                <a:lnTo>
                  <a:pt x="41148" y="4572"/>
                </a:lnTo>
                <a:lnTo>
                  <a:pt x="41148" y="3048"/>
                </a:lnTo>
                <a:lnTo>
                  <a:pt x="35052" y="3048"/>
                </a:lnTo>
                <a:lnTo>
                  <a:pt x="32004" y="1524"/>
                </a:lnTo>
                <a:lnTo>
                  <a:pt x="30480" y="1524"/>
                </a:lnTo>
                <a:lnTo>
                  <a:pt x="25908" y="0"/>
                </a:lnTo>
                <a:close/>
              </a:path>
              <a:path w="45719" h="71754">
                <a:moveTo>
                  <a:pt x="41148" y="4572"/>
                </a:moveTo>
                <a:lnTo>
                  <a:pt x="28956" y="4572"/>
                </a:lnTo>
                <a:lnTo>
                  <a:pt x="35052" y="10668"/>
                </a:lnTo>
                <a:lnTo>
                  <a:pt x="36576" y="15240"/>
                </a:lnTo>
                <a:lnTo>
                  <a:pt x="38100" y="22860"/>
                </a:lnTo>
                <a:lnTo>
                  <a:pt x="41148" y="22860"/>
                </a:lnTo>
                <a:lnTo>
                  <a:pt x="41148" y="4572"/>
                </a:lnTo>
                <a:close/>
              </a:path>
              <a:path w="45719" h="71754">
                <a:moveTo>
                  <a:pt x="41148" y="0"/>
                </a:moveTo>
                <a:lnTo>
                  <a:pt x="38100" y="0"/>
                </a:lnTo>
                <a:lnTo>
                  <a:pt x="38100" y="1524"/>
                </a:lnTo>
                <a:lnTo>
                  <a:pt x="36576" y="1524"/>
                </a:lnTo>
                <a:lnTo>
                  <a:pt x="36576" y="3048"/>
                </a:lnTo>
                <a:lnTo>
                  <a:pt x="41148" y="3048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586227" y="8436864"/>
            <a:ext cx="74676" cy="7010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586227" y="8211311"/>
            <a:ext cx="74676" cy="68580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1420367" y="8321040"/>
            <a:ext cx="74930" cy="70485"/>
          </a:xfrm>
          <a:custGeom>
            <a:avLst/>
            <a:gdLst/>
            <a:ahLst/>
            <a:cxnLst/>
            <a:rect l="l" t="t" r="r" b="b"/>
            <a:pathLst>
              <a:path w="74930" h="70484">
                <a:moveTo>
                  <a:pt x="35051" y="67056"/>
                </a:moveTo>
                <a:lnTo>
                  <a:pt x="1523" y="67056"/>
                </a:lnTo>
                <a:lnTo>
                  <a:pt x="0" y="70104"/>
                </a:lnTo>
                <a:lnTo>
                  <a:pt x="33528" y="70104"/>
                </a:lnTo>
                <a:lnTo>
                  <a:pt x="35051" y="67056"/>
                </a:lnTo>
                <a:close/>
              </a:path>
              <a:path w="74930" h="70484">
                <a:moveTo>
                  <a:pt x="74675" y="67056"/>
                </a:moveTo>
                <a:lnTo>
                  <a:pt x="41147" y="67056"/>
                </a:lnTo>
                <a:lnTo>
                  <a:pt x="39623" y="70104"/>
                </a:lnTo>
                <a:lnTo>
                  <a:pt x="73151" y="70104"/>
                </a:lnTo>
                <a:lnTo>
                  <a:pt x="74675" y="67056"/>
                </a:lnTo>
                <a:close/>
              </a:path>
              <a:path w="74930" h="70484">
                <a:moveTo>
                  <a:pt x="36067" y="9144"/>
                </a:moveTo>
                <a:lnTo>
                  <a:pt x="19812" y="9144"/>
                </a:lnTo>
                <a:lnTo>
                  <a:pt x="21335" y="10668"/>
                </a:lnTo>
                <a:lnTo>
                  <a:pt x="21335" y="21336"/>
                </a:lnTo>
                <a:lnTo>
                  <a:pt x="19812" y="28956"/>
                </a:lnTo>
                <a:lnTo>
                  <a:pt x="13715" y="53340"/>
                </a:lnTo>
                <a:lnTo>
                  <a:pt x="13715" y="59436"/>
                </a:lnTo>
                <a:lnTo>
                  <a:pt x="12191" y="62484"/>
                </a:lnTo>
                <a:lnTo>
                  <a:pt x="9143" y="65532"/>
                </a:lnTo>
                <a:lnTo>
                  <a:pt x="6095" y="67056"/>
                </a:lnTo>
                <a:lnTo>
                  <a:pt x="28956" y="67056"/>
                </a:lnTo>
                <a:lnTo>
                  <a:pt x="27431" y="65532"/>
                </a:lnTo>
                <a:lnTo>
                  <a:pt x="25907" y="65532"/>
                </a:lnTo>
                <a:lnTo>
                  <a:pt x="25907" y="53340"/>
                </a:lnTo>
                <a:lnTo>
                  <a:pt x="33528" y="18288"/>
                </a:lnTo>
                <a:lnTo>
                  <a:pt x="39243" y="13716"/>
                </a:lnTo>
                <a:lnTo>
                  <a:pt x="35051" y="13716"/>
                </a:lnTo>
                <a:lnTo>
                  <a:pt x="36067" y="9144"/>
                </a:lnTo>
                <a:close/>
              </a:path>
              <a:path w="74930" h="70484">
                <a:moveTo>
                  <a:pt x="68579" y="65532"/>
                </a:moveTo>
                <a:lnTo>
                  <a:pt x="47243" y="65532"/>
                </a:lnTo>
                <a:lnTo>
                  <a:pt x="45719" y="67056"/>
                </a:lnTo>
                <a:lnTo>
                  <a:pt x="68579" y="67056"/>
                </a:lnTo>
                <a:lnTo>
                  <a:pt x="68579" y="65532"/>
                </a:lnTo>
                <a:close/>
              </a:path>
              <a:path w="74930" h="70484">
                <a:moveTo>
                  <a:pt x="73659" y="9144"/>
                </a:moveTo>
                <a:lnTo>
                  <a:pt x="57912" y="9144"/>
                </a:lnTo>
                <a:lnTo>
                  <a:pt x="60959" y="12192"/>
                </a:lnTo>
                <a:lnTo>
                  <a:pt x="62484" y="15240"/>
                </a:lnTo>
                <a:lnTo>
                  <a:pt x="60959" y="19812"/>
                </a:lnTo>
                <a:lnTo>
                  <a:pt x="60959" y="25908"/>
                </a:lnTo>
                <a:lnTo>
                  <a:pt x="54863" y="53340"/>
                </a:lnTo>
                <a:lnTo>
                  <a:pt x="53340" y="57912"/>
                </a:lnTo>
                <a:lnTo>
                  <a:pt x="53340" y="60960"/>
                </a:lnTo>
                <a:lnTo>
                  <a:pt x="48768" y="65532"/>
                </a:lnTo>
                <a:lnTo>
                  <a:pt x="67056" y="65532"/>
                </a:lnTo>
                <a:lnTo>
                  <a:pt x="65531" y="64008"/>
                </a:lnTo>
                <a:lnTo>
                  <a:pt x="65531" y="57912"/>
                </a:lnTo>
                <a:lnTo>
                  <a:pt x="67056" y="53340"/>
                </a:lnTo>
                <a:lnTo>
                  <a:pt x="73151" y="24384"/>
                </a:lnTo>
                <a:lnTo>
                  <a:pt x="74675" y="18288"/>
                </a:lnTo>
                <a:lnTo>
                  <a:pt x="74675" y="12192"/>
                </a:lnTo>
                <a:lnTo>
                  <a:pt x="73659" y="9144"/>
                </a:lnTo>
                <a:close/>
              </a:path>
              <a:path w="74930" h="70484">
                <a:moveTo>
                  <a:pt x="67056" y="0"/>
                </a:moveTo>
                <a:lnTo>
                  <a:pt x="60959" y="0"/>
                </a:lnTo>
                <a:lnTo>
                  <a:pt x="54983" y="857"/>
                </a:lnTo>
                <a:lnTo>
                  <a:pt x="48577" y="3429"/>
                </a:lnTo>
                <a:lnTo>
                  <a:pt x="41886" y="7715"/>
                </a:lnTo>
                <a:lnTo>
                  <a:pt x="35051" y="13716"/>
                </a:lnTo>
                <a:lnTo>
                  <a:pt x="39243" y="13716"/>
                </a:lnTo>
                <a:lnTo>
                  <a:pt x="41147" y="12192"/>
                </a:lnTo>
                <a:lnTo>
                  <a:pt x="47243" y="9144"/>
                </a:lnTo>
                <a:lnTo>
                  <a:pt x="73659" y="9144"/>
                </a:lnTo>
                <a:lnTo>
                  <a:pt x="73151" y="7620"/>
                </a:lnTo>
                <a:lnTo>
                  <a:pt x="71628" y="4572"/>
                </a:lnTo>
                <a:lnTo>
                  <a:pt x="67056" y="0"/>
                </a:lnTo>
                <a:close/>
              </a:path>
              <a:path w="74930" h="70484">
                <a:moveTo>
                  <a:pt x="38100" y="0"/>
                </a:moveTo>
                <a:lnTo>
                  <a:pt x="35051" y="0"/>
                </a:lnTo>
                <a:lnTo>
                  <a:pt x="12191" y="7620"/>
                </a:lnTo>
                <a:lnTo>
                  <a:pt x="13715" y="10668"/>
                </a:lnTo>
                <a:lnTo>
                  <a:pt x="15240" y="9144"/>
                </a:lnTo>
                <a:lnTo>
                  <a:pt x="36067" y="914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1198054" y="8321040"/>
            <a:ext cx="60960" cy="71755"/>
          </a:xfrm>
          <a:custGeom>
            <a:avLst/>
            <a:gdLst/>
            <a:ahLst/>
            <a:cxnLst/>
            <a:rect l="l" t="t" r="r" b="b"/>
            <a:pathLst>
              <a:path w="60959" h="71754">
                <a:moveTo>
                  <a:pt x="47053" y="0"/>
                </a:moveTo>
                <a:lnTo>
                  <a:pt x="40957" y="0"/>
                </a:lnTo>
                <a:lnTo>
                  <a:pt x="34361" y="571"/>
                </a:lnTo>
                <a:lnTo>
                  <a:pt x="3286" y="27574"/>
                </a:lnTo>
                <a:lnTo>
                  <a:pt x="0" y="50482"/>
                </a:lnTo>
                <a:lnTo>
                  <a:pt x="1547" y="56697"/>
                </a:lnTo>
                <a:lnTo>
                  <a:pt x="4381" y="62484"/>
                </a:lnTo>
                <a:lnTo>
                  <a:pt x="8953" y="68580"/>
                </a:lnTo>
                <a:lnTo>
                  <a:pt x="15049" y="71628"/>
                </a:lnTo>
                <a:lnTo>
                  <a:pt x="28765" y="71628"/>
                </a:lnTo>
                <a:lnTo>
                  <a:pt x="34861" y="68580"/>
                </a:lnTo>
                <a:lnTo>
                  <a:pt x="47053" y="59436"/>
                </a:lnTo>
                <a:lnTo>
                  <a:pt x="22669" y="59436"/>
                </a:lnTo>
                <a:lnTo>
                  <a:pt x="18097" y="56388"/>
                </a:lnTo>
                <a:lnTo>
                  <a:pt x="15049" y="50292"/>
                </a:lnTo>
                <a:lnTo>
                  <a:pt x="13525" y="44196"/>
                </a:lnTo>
                <a:lnTo>
                  <a:pt x="12001" y="36576"/>
                </a:lnTo>
                <a:lnTo>
                  <a:pt x="15049" y="28956"/>
                </a:lnTo>
                <a:lnTo>
                  <a:pt x="16573" y="21336"/>
                </a:lnTo>
                <a:lnTo>
                  <a:pt x="19621" y="15240"/>
                </a:lnTo>
                <a:lnTo>
                  <a:pt x="28765" y="6096"/>
                </a:lnTo>
                <a:lnTo>
                  <a:pt x="31813" y="4572"/>
                </a:lnTo>
                <a:lnTo>
                  <a:pt x="56197" y="4572"/>
                </a:lnTo>
                <a:lnTo>
                  <a:pt x="53149" y="1524"/>
                </a:lnTo>
                <a:lnTo>
                  <a:pt x="47053" y="0"/>
                </a:lnTo>
                <a:close/>
              </a:path>
              <a:path w="60959" h="71754">
                <a:moveTo>
                  <a:pt x="54673" y="42672"/>
                </a:moveTo>
                <a:lnTo>
                  <a:pt x="50101" y="48768"/>
                </a:lnTo>
                <a:lnTo>
                  <a:pt x="47053" y="53340"/>
                </a:lnTo>
                <a:lnTo>
                  <a:pt x="44005" y="54864"/>
                </a:lnTo>
                <a:lnTo>
                  <a:pt x="39433" y="57912"/>
                </a:lnTo>
                <a:lnTo>
                  <a:pt x="34861" y="59436"/>
                </a:lnTo>
                <a:lnTo>
                  <a:pt x="47053" y="59436"/>
                </a:lnTo>
                <a:lnTo>
                  <a:pt x="53149" y="51816"/>
                </a:lnTo>
                <a:lnTo>
                  <a:pt x="56197" y="44196"/>
                </a:lnTo>
                <a:lnTo>
                  <a:pt x="54673" y="42672"/>
                </a:lnTo>
                <a:close/>
              </a:path>
              <a:path w="60959" h="71754">
                <a:moveTo>
                  <a:pt x="56197" y="4572"/>
                </a:moveTo>
                <a:lnTo>
                  <a:pt x="42481" y="4572"/>
                </a:lnTo>
                <a:lnTo>
                  <a:pt x="45529" y="7620"/>
                </a:lnTo>
                <a:lnTo>
                  <a:pt x="45529" y="19812"/>
                </a:lnTo>
                <a:lnTo>
                  <a:pt x="48577" y="22860"/>
                </a:lnTo>
                <a:lnTo>
                  <a:pt x="54673" y="22860"/>
                </a:lnTo>
                <a:lnTo>
                  <a:pt x="57721" y="19812"/>
                </a:lnTo>
                <a:lnTo>
                  <a:pt x="59245" y="19812"/>
                </a:lnTo>
                <a:lnTo>
                  <a:pt x="60769" y="18288"/>
                </a:lnTo>
                <a:lnTo>
                  <a:pt x="60769" y="12192"/>
                </a:lnTo>
                <a:lnTo>
                  <a:pt x="59245" y="7620"/>
                </a:lnTo>
                <a:lnTo>
                  <a:pt x="56197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1507236" y="8322564"/>
            <a:ext cx="86995" cy="70485"/>
          </a:xfrm>
          <a:custGeom>
            <a:avLst/>
            <a:gdLst/>
            <a:ahLst/>
            <a:cxnLst/>
            <a:rect l="l" t="t" r="r" b="b"/>
            <a:pathLst>
              <a:path w="86994" h="70484">
                <a:moveTo>
                  <a:pt x="38100" y="10667"/>
                </a:moveTo>
                <a:lnTo>
                  <a:pt x="30479" y="10667"/>
                </a:lnTo>
                <a:lnTo>
                  <a:pt x="27050" y="20383"/>
                </a:lnTo>
                <a:lnTo>
                  <a:pt x="23621" y="28955"/>
                </a:lnTo>
                <a:lnTo>
                  <a:pt x="20192" y="36385"/>
                </a:lnTo>
                <a:lnTo>
                  <a:pt x="16763" y="42671"/>
                </a:lnTo>
                <a:lnTo>
                  <a:pt x="10667" y="51815"/>
                </a:lnTo>
                <a:lnTo>
                  <a:pt x="6095" y="54863"/>
                </a:lnTo>
                <a:lnTo>
                  <a:pt x="4571" y="57911"/>
                </a:lnTo>
                <a:lnTo>
                  <a:pt x="1523" y="60959"/>
                </a:lnTo>
                <a:lnTo>
                  <a:pt x="1523" y="62483"/>
                </a:lnTo>
                <a:lnTo>
                  <a:pt x="0" y="64007"/>
                </a:lnTo>
                <a:lnTo>
                  <a:pt x="0" y="68579"/>
                </a:lnTo>
                <a:lnTo>
                  <a:pt x="1523" y="70103"/>
                </a:lnTo>
                <a:lnTo>
                  <a:pt x="7619" y="70103"/>
                </a:lnTo>
                <a:lnTo>
                  <a:pt x="10667" y="67055"/>
                </a:lnTo>
                <a:lnTo>
                  <a:pt x="15239" y="59435"/>
                </a:lnTo>
                <a:lnTo>
                  <a:pt x="19240" y="52887"/>
                </a:lnTo>
                <a:lnTo>
                  <a:pt x="24383" y="42481"/>
                </a:lnTo>
                <a:lnTo>
                  <a:pt x="30670" y="28360"/>
                </a:lnTo>
                <a:lnTo>
                  <a:pt x="38100" y="10667"/>
                </a:lnTo>
                <a:close/>
              </a:path>
              <a:path w="86994" h="70484">
                <a:moveTo>
                  <a:pt x="64007" y="10667"/>
                </a:moveTo>
                <a:lnTo>
                  <a:pt x="56387" y="10667"/>
                </a:lnTo>
                <a:lnTo>
                  <a:pt x="51244" y="22359"/>
                </a:lnTo>
                <a:lnTo>
                  <a:pt x="47243" y="32194"/>
                </a:lnTo>
                <a:lnTo>
                  <a:pt x="44386" y="40028"/>
                </a:lnTo>
                <a:lnTo>
                  <a:pt x="42671" y="45719"/>
                </a:lnTo>
                <a:lnTo>
                  <a:pt x="39623" y="54863"/>
                </a:lnTo>
                <a:lnTo>
                  <a:pt x="38100" y="60959"/>
                </a:lnTo>
                <a:lnTo>
                  <a:pt x="39623" y="65531"/>
                </a:lnTo>
                <a:lnTo>
                  <a:pt x="41147" y="68579"/>
                </a:lnTo>
                <a:lnTo>
                  <a:pt x="44195" y="70103"/>
                </a:lnTo>
                <a:lnTo>
                  <a:pt x="51815" y="70103"/>
                </a:lnTo>
                <a:lnTo>
                  <a:pt x="54863" y="68579"/>
                </a:lnTo>
                <a:lnTo>
                  <a:pt x="59435" y="65531"/>
                </a:lnTo>
                <a:lnTo>
                  <a:pt x="62483" y="62483"/>
                </a:lnTo>
                <a:lnTo>
                  <a:pt x="65912" y="57911"/>
                </a:lnTo>
                <a:lnTo>
                  <a:pt x="53339" y="57911"/>
                </a:lnTo>
                <a:lnTo>
                  <a:pt x="50291" y="54863"/>
                </a:lnTo>
                <a:lnTo>
                  <a:pt x="48767" y="51815"/>
                </a:lnTo>
                <a:lnTo>
                  <a:pt x="50291" y="48767"/>
                </a:lnTo>
                <a:lnTo>
                  <a:pt x="51815" y="42671"/>
                </a:lnTo>
                <a:lnTo>
                  <a:pt x="54363" y="35313"/>
                </a:lnTo>
                <a:lnTo>
                  <a:pt x="57340" y="27241"/>
                </a:lnTo>
                <a:lnTo>
                  <a:pt x="60602" y="18883"/>
                </a:lnTo>
                <a:lnTo>
                  <a:pt x="64007" y="10667"/>
                </a:lnTo>
                <a:close/>
              </a:path>
              <a:path w="86994" h="70484">
                <a:moveTo>
                  <a:pt x="70103" y="48767"/>
                </a:moveTo>
                <a:lnTo>
                  <a:pt x="67055" y="48767"/>
                </a:lnTo>
                <a:lnTo>
                  <a:pt x="65531" y="51815"/>
                </a:lnTo>
                <a:lnTo>
                  <a:pt x="62483" y="54863"/>
                </a:lnTo>
                <a:lnTo>
                  <a:pt x="59435" y="56387"/>
                </a:lnTo>
                <a:lnTo>
                  <a:pt x="57911" y="57911"/>
                </a:lnTo>
                <a:lnTo>
                  <a:pt x="65912" y="57911"/>
                </a:lnTo>
                <a:lnTo>
                  <a:pt x="67055" y="56387"/>
                </a:lnTo>
                <a:lnTo>
                  <a:pt x="70103" y="48767"/>
                </a:lnTo>
                <a:close/>
              </a:path>
              <a:path w="86994" h="70484">
                <a:moveTo>
                  <a:pt x="86867" y="0"/>
                </a:moveTo>
                <a:lnTo>
                  <a:pt x="28955" y="0"/>
                </a:lnTo>
                <a:lnTo>
                  <a:pt x="24383" y="1523"/>
                </a:lnTo>
                <a:lnTo>
                  <a:pt x="21335" y="3047"/>
                </a:lnTo>
                <a:lnTo>
                  <a:pt x="16763" y="7619"/>
                </a:lnTo>
                <a:lnTo>
                  <a:pt x="10667" y="12191"/>
                </a:lnTo>
                <a:lnTo>
                  <a:pt x="6095" y="21335"/>
                </a:lnTo>
                <a:lnTo>
                  <a:pt x="7619" y="21335"/>
                </a:lnTo>
                <a:lnTo>
                  <a:pt x="15239" y="13715"/>
                </a:lnTo>
                <a:lnTo>
                  <a:pt x="19811" y="12191"/>
                </a:lnTo>
                <a:lnTo>
                  <a:pt x="21335" y="10667"/>
                </a:lnTo>
                <a:lnTo>
                  <a:pt x="82295" y="10667"/>
                </a:lnTo>
                <a:lnTo>
                  <a:pt x="868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407408" y="8877300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5">
                <a:moveTo>
                  <a:pt x="12191" y="0"/>
                </a:moveTo>
                <a:lnTo>
                  <a:pt x="3047" y="0"/>
                </a:lnTo>
                <a:lnTo>
                  <a:pt x="1524" y="1523"/>
                </a:lnTo>
                <a:lnTo>
                  <a:pt x="0" y="4571"/>
                </a:lnTo>
                <a:lnTo>
                  <a:pt x="0" y="12191"/>
                </a:lnTo>
                <a:lnTo>
                  <a:pt x="3047" y="15239"/>
                </a:lnTo>
                <a:lnTo>
                  <a:pt x="6095" y="16763"/>
                </a:lnTo>
                <a:lnTo>
                  <a:pt x="10667" y="16763"/>
                </a:lnTo>
                <a:lnTo>
                  <a:pt x="16763" y="10667"/>
                </a:lnTo>
                <a:lnTo>
                  <a:pt x="16763" y="6095"/>
                </a:lnTo>
                <a:lnTo>
                  <a:pt x="13715" y="3047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445508" y="8877300"/>
            <a:ext cx="17145" cy="17145"/>
          </a:xfrm>
          <a:custGeom>
            <a:avLst/>
            <a:gdLst/>
            <a:ahLst/>
            <a:cxnLst/>
            <a:rect l="l" t="t" r="r" b="b"/>
            <a:pathLst>
              <a:path w="17145" h="17145">
                <a:moveTo>
                  <a:pt x="12191" y="0"/>
                </a:moveTo>
                <a:lnTo>
                  <a:pt x="3047" y="0"/>
                </a:lnTo>
                <a:lnTo>
                  <a:pt x="1524" y="1523"/>
                </a:lnTo>
                <a:lnTo>
                  <a:pt x="0" y="4571"/>
                </a:lnTo>
                <a:lnTo>
                  <a:pt x="0" y="12191"/>
                </a:lnTo>
                <a:lnTo>
                  <a:pt x="3047" y="15239"/>
                </a:lnTo>
                <a:lnTo>
                  <a:pt x="6095" y="16763"/>
                </a:lnTo>
                <a:lnTo>
                  <a:pt x="10667" y="16763"/>
                </a:lnTo>
                <a:lnTo>
                  <a:pt x="16763" y="10667"/>
                </a:lnTo>
                <a:lnTo>
                  <a:pt x="16763" y="6095"/>
                </a:lnTo>
                <a:lnTo>
                  <a:pt x="13715" y="3047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483608" y="8877300"/>
            <a:ext cx="15240" cy="17145"/>
          </a:xfrm>
          <a:custGeom>
            <a:avLst/>
            <a:gdLst/>
            <a:ahLst/>
            <a:cxnLst/>
            <a:rect l="l" t="t" r="r" b="b"/>
            <a:pathLst>
              <a:path w="15239" h="17145">
                <a:moveTo>
                  <a:pt x="12191" y="0"/>
                </a:moveTo>
                <a:lnTo>
                  <a:pt x="3047" y="0"/>
                </a:lnTo>
                <a:lnTo>
                  <a:pt x="1524" y="1523"/>
                </a:lnTo>
                <a:lnTo>
                  <a:pt x="0" y="4571"/>
                </a:lnTo>
                <a:lnTo>
                  <a:pt x="0" y="12191"/>
                </a:lnTo>
                <a:lnTo>
                  <a:pt x="3047" y="15239"/>
                </a:lnTo>
                <a:lnTo>
                  <a:pt x="6095" y="16763"/>
                </a:lnTo>
                <a:lnTo>
                  <a:pt x="10667" y="16763"/>
                </a:lnTo>
                <a:lnTo>
                  <a:pt x="15239" y="12191"/>
                </a:lnTo>
                <a:lnTo>
                  <a:pt x="15239" y="4571"/>
                </a:lnTo>
                <a:lnTo>
                  <a:pt x="13715" y="3047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4518659" y="8785859"/>
            <a:ext cx="71627" cy="138684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4347971" y="8877300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89" h="40004">
                <a:moveTo>
                  <a:pt x="21336" y="13715"/>
                </a:moveTo>
                <a:lnTo>
                  <a:pt x="15239" y="13715"/>
                </a:lnTo>
                <a:lnTo>
                  <a:pt x="15239" y="21335"/>
                </a:lnTo>
                <a:lnTo>
                  <a:pt x="13715" y="24383"/>
                </a:lnTo>
                <a:lnTo>
                  <a:pt x="12191" y="28955"/>
                </a:lnTo>
                <a:lnTo>
                  <a:pt x="9143" y="32003"/>
                </a:lnTo>
                <a:lnTo>
                  <a:pt x="4572" y="35051"/>
                </a:lnTo>
                <a:lnTo>
                  <a:pt x="0" y="36575"/>
                </a:lnTo>
                <a:lnTo>
                  <a:pt x="0" y="39623"/>
                </a:lnTo>
                <a:lnTo>
                  <a:pt x="21336" y="19811"/>
                </a:lnTo>
                <a:lnTo>
                  <a:pt x="21336" y="13715"/>
                </a:lnTo>
                <a:close/>
              </a:path>
              <a:path w="21589" h="40004">
                <a:moveTo>
                  <a:pt x="12191" y="0"/>
                </a:moveTo>
                <a:lnTo>
                  <a:pt x="4572" y="0"/>
                </a:lnTo>
                <a:lnTo>
                  <a:pt x="3048" y="1523"/>
                </a:lnTo>
                <a:lnTo>
                  <a:pt x="0" y="3047"/>
                </a:lnTo>
                <a:lnTo>
                  <a:pt x="0" y="12191"/>
                </a:lnTo>
                <a:lnTo>
                  <a:pt x="4572" y="16763"/>
                </a:lnTo>
                <a:lnTo>
                  <a:pt x="9143" y="16763"/>
                </a:lnTo>
                <a:lnTo>
                  <a:pt x="10667" y="15239"/>
                </a:lnTo>
                <a:lnTo>
                  <a:pt x="12191" y="15239"/>
                </a:lnTo>
                <a:lnTo>
                  <a:pt x="13715" y="13715"/>
                </a:lnTo>
                <a:lnTo>
                  <a:pt x="21336" y="13715"/>
                </a:lnTo>
                <a:lnTo>
                  <a:pt x="21336" y="10667"/>
                </a:lnTo>
                <a:lnTo>
                  <a:pt x="19812" y="6095"/>
                </a:lnTo>
                <a:lnTo>
                  <a:pt x="18287" y="3047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4250435" y="8788908"/>
            <a:ext cx="58419" cy="104139"/>
          </a:xfrm>
          <a:custGeom>
            <a:avLst/>
            <a:gdLst/>
            <a:ahLst/>
            <a:cxnLst/>
            <a:rect l="l" t="t" r="r" b="b"/>
            <a:pathLst>
              <a:path w="58420" h="104140">
                <a:moveTo>
                  <a:pt x="10667" y="91440"/>
                </a:moveTo>
                <a:lnTo>
                  <a:pt x="3048" y="91440"/>
                </a:lnTo>
                <a:lnTo>
                  <a:pt x="1524" y="92964"/>
                </a:lnTo>
                <a:lnTo>
                  <a:pt x="1524" y="94488"/>
                </a:lnTo>
                <a:lnTo>
                  <a:pt x="0" y="94488"/>
                </a:lnTo>
                <a:lnTo>
                  <a:pt x="0" y="99060"/>
                </a:lnTo>
                <a:lnTo>
                  <a:pt x="1524" y="100584"/>
                </a:lnTo>
                <a:lnTo>
                  <a:pt x="4572" y="102108"/>
                </a:lnTo>
                <a:lnTo>
                  <a:pt x="6096" y="103632"/>
                </a:lnTo>
                <a:lnTo>
                  <a:pt x="18287" y="103632"/>
                </a:lnTo>
                <a:lnTo>
                  <a:pt x="27979" y="103012"/>
                </a:lnTo>
                <a:lnTo>
                  <a:pt x="36385" y="100965"/>
                </a:lnTo>
                <a:lnTo>
                  <a:pt x="42744" y="97536"/>
                </a:lnTo>
                <a:lnTo>
                  <a:pt x="21336" y="97536"/>
                </a:lnTo>
                <a:lnTo>
                  <a:pt x="12191" y="92964"/>
                </a:lnTo>
                <a:lnTo>
                  <a:pt x="10667" y="91440"/>
                </a:lnTo>
                <a:close/>
              </a:path>
              <a:path w="58420" h="104140">
                <a:moveTo>
                  <a:pt x="49275" y="10668"/>
                </a:moveTo>
                <a:lnTo>
                  <a:pt x="28955" y="10668"/>
                </a:lnTo>
                <a:lnTo>
                  <a:pt x="32003" y="12192"/>
                </a:lnTo>
                <a:lnTo>
                  <a:pt x="38100" y="18288"/>
                </a:lnTo>
                <a:lnTo>
                  <a:pt x="39624" y="22860"/>
                </a:lnTo>
                <a:lnTo>
                  <a:pt x="39624" y="35052"/>
                </a:lnTo>
                <a:lnTo>
                  <a:pt x="38100" y="38100"/>
                </a:lnTo>
                <a:lnTo>
                  <a:pt x="35051" y="41148"/>
                </a:lnTo>
                <a:lnTo>
                  <a:pt x="33527" y="44196"/>
                </a:lnTo>
                <a:lnTo>
                  <a:pt x="28955" y="47244"/>
                </a:lnTo>
                <a:lnTo>
                  <a:pt x="24384" y="48768"/>
                </a:lnTo>
                <a:lnTo>
                  <a:pt x="21336" y="50292"/>
                </a:lnTo>
                <a:lnTo>
                  <a:pt x="16763" y="50292"/>
                </a:lnTo>
                <a:lnTo>
                  <a:pt x="16763" y="53340"/>
                </a:lnTo>
                <a:lnTo>
                  <a:pt x="27431" y="53340"/>
                </a:lnTo>
                <a:lnTo>
                  <a:pt x="30479" y="54864"/>
                </a:lnTo>
                <a:lnTo>
                  <a:pt x="35051" y="56388"/>
                </a:lnTo>
                <a:lnTo>
                  <a:pt x="42672" y="64008"/>
                </a:lnTo>
                <a:lnTo>
                  <a:pt x="45719" y="70104"/>
                </a:lnTo>
                <a:lnTo>
                  <a:pt x="47243" y="74676"/>
                </a:lnTo>
                <a:lnTo>
                  <a:pt x="47243" y="83820"/>
                </a:lnTo>
                <a:lnTo>
                  <a:pt x="44196" y="88392"/>
                </a:lnTo>
                <a:lnTo>
                  <a:pt x="36575" y="96012"/>
                </a:lnTo>
                <a:lnTo>
                  <a:pt x="33527" y="97536"/>
                </a:lnTo>
                <a:lnTo>
                  <a:pt x="42744" y="97536"/>
                </a:lnTo>
                <a:lnTo>
                  <a:pt x="43362" y="97202"/>
                </a:lnTo>
                <a:lnTo>
                  <a:pt x="48767" y="91440"/>
                </a:lnTo>
                <a:lnTo>
                  <a:pt x="54863" y="85344"/>
                </a:lnTo>
                <a:lnTo>
                  <a:pt x="57912" y="77724"/>
                </a:lnTo>
                <a:lnTo>
                  <a:pt x="57912" y="64008"/>
                </a:lnTo>
                <a:lnTo>
                  <a:pt x="56387" y="57912"/>
                </a:lnTo>
                <a:lnTo>
                  <a:pt x="50291" y="48768"/>
                </a:lnTo>
                <a:lnTo>
                  <a:pt x="38100" y="42672"/>
                </a:lnTo>
                <a:lnTo>
                  <a:pt x="47243" y="35052"/>
                </a:lnTo>
                <a:lnTo>
                  <a:pt x="51815" y="27432"/>
                </a:lnTo>
                <a:lnTo>
                  <a:pt x="51815" y="16764"/>
                </a:lnTo>
                <a:lnTo>
                  <a:pt x="50291" y="12192"/>
                </a:lnTo>
                <a:lnTo>
                  <a:pt x="49275" y="10668"/>
                </a:lnTo>
                <a:close/>
              </a:path>
              <a:path w="58420" h="104140">
                <a:moveTo>
                  <a:pt x="36575" y="0"/>
                </a:moveTo>
                <a:lnTo>
                  <a:pt x="22860" y="0"/>
                </a:lnTo>
                <a:lnTo>
                  <a:pt x="16763" y="1524"/>
                </a:lnTo>
                <a:lnTo>
                  <a:pt x="9143" y="9144"/>
                </a:lnTo>
                <a:lnTo>
                  <a:pt x="4572" y="15240"/>
                </a:lnTo>
                <a:lnTo>
                  <a:pt x="1524" y="21336"/>
                </a:lnTo>
                <a:lnTo>
                  <a:pt x="4572" y="22860"/>
                </a:lnTo>
                <a:lnTo>
                  <a:pt x="9143" y="15240"/>
                </a:lnTo>
                <a:lnTo>
                  <a:pt x="15239" y="10668"/>
                </a:lnTo>
                <a:lnTo>
                  <a:pt x="49275" y="10668"/>
                </a:lnTo>
                <a:lnTo>
                  <a:pt x="47243" y="7620"/>
                </a:lnTo>
                <a:lnTo>
                  <a:pt x="42672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4076700" y="8877300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89" h="40004">
                <a:moveTo>
                  <a:pt x="21336" y="13715"/>
                </a:moveTo>
                <a:lnTo>
                  <a:pt x="15239" y="13715"/>
                </a:lnTo>
                <a:lnTo>
                  <a:pt x="15239" y="21335"/>
                </a:lnTo>
                <a:lnTo>
                  <a:pt x="13715" y="24383"/>
                </a:lnTo>
                <a:lnTo>
                  <a:pt x="12191" y="28955"/>
                </a:lnTo>
                <a:lnTo>
                  <a:pt x="9144" y="32003"/>
                </a:lnTo>
                <a:lnTo>
                  <a:pt x="4572" y="35051"/>
                </a:lnTo>
                <a:lnTo>
                  <a:pt x="0" y="36575"/>
                </a:lnTo>
                <a:lnTo>
                  <a:pt x="0" y="39623"/>
                </a:lnTo>
                <a:lnTo>
                  <a:pt x="7620" y="36575"/>
                </a:lnTo>
                <a:lnTo>
                  <a:pt x="13715" y="33527"/>
                </a:lnTo>
                <a:lnTo>
                  <a:pt x="19812" y="24383"/>
                </a:lnTo>
                <a:lnTo>
                  <a:pt x="21336" y="19811"/>
                </a:lnTo>
                <a:lnTo>
                  <a:pt x="21336" y="13715"/>
                </a:lnTo>
                <a:close/>
              </a:path>
              <a:path w="21589" h="40004">
                <a:moveTo>
                  <a:pt x="12191" y="0"/>
                </a:moveTo>
                <a:lnTo>
                  <a:pt x="4572" y="0"/>
                </a:lnTo>
                <a:lnTo>
                  <a:pt x="3048" y="1523"/>
                </a:lnTo>
                <a:lnTo>
                  <a:pt x="0" y="3047"/>
                </a:lnTo>
                <a:lnTo>
                  <a:pt x="0" y="12191"/>
                </a:lnTo>
                <a:lnTo>
                  <a:pt x="3048" y="15239"/>
                </a:lnTo>
                <a:lnTo>
                  <a:pt x="6096" y="16763"/>
                </a:lnTo>
                <a:lnTo>
                  <a:pt x="9144" y="16763"/>
                </a:lnTo>
                <a:lnTo>
                  <a:pt x="10667" y="15239"/>
                </a:lnTo>
                <a:lnTo>
                  <a:pt x="12191" y="15239"/>
                </a:lnTo>
                <a:lnTo>
                  <a:pt x="13715" y="13715"/>
                </a:lnTo>
                <a:lnTo>
                  <a:pt x="21336" y="13715"/>
                </a:lnTo>
                <a:lnTo>
                  <a:pt x="21336" y="6095"/>
                </a:lnTo>
                <a:lnTo>
                  <a:pt x="18287" y="3047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973067" y="8788908"/>
            <a:ext cx="65532" cy="102107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796284" y="8877300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60" h="40004">
                <a:moveTo>
                  <a:pt x="22860" y="13715"/>
                </a:moveTo>
                <a:lnTo>
                  <a:pt x="15239" y="13715"/>
                </a:lnTo>
                <a:lnTo>
                  <a:pt x="15239" y="15239"/>
                </a:lnTo>
                <a:lnTo>
                  <a:pt x="16763" y="16763"/>
                </a:lnTo>
                <a:lnTo>
                  <a:pt x="16763" y="21335"/>
                </a:lnTo>
                <a:lnTo>
                  <a:pt x="0" y="36575"/>
                </a:lnTo>
                <a:lnTo>
                  <a:pt x="0" y="39623"/>
                </a:lnTo>
                <a:lnTo>
                  <a:pt x="7619" y="36575"/>
                </a:lnTo>
                <a:lnTo>
                  <a:pt x="13715" y="33527"/>
                </a:lnTo>
                <a:lnTo>
                  <a:pt x="22860" y="19811"/>
                </a:lnTo>
                <a:lnTo>
                  <a:pt x="22860" y="13715"/>
                </a:lnTo>
                <a:close/>
              </a:path>
              <a:path w="22860" h="40004">
                <a:moveTo>
                  <a:pt x="12191" y="0"/>
                </a:moveTo>
                <a:lnTo>
                  <a:pt x="4571" y="0"/>
                </a:lnTo>
                <a:lnTo>
                  <a:pt x="1524" y="3047"/>
                </a:lnTo>
                <a:lnTo>
                  <a:pt x="0" y="6095"/>
                </a:lnTo>
                <a:lnTo>
                  <a:pt x="0" y="10667"/>
                </a:lnTo>
                <a:lnTo>
                  <a:pt x="1524" y="12191"/>
                </a:lnTo>
                <a:lnTo>
                  <a:pt x="1524" y="13715"/>
                </a:lnTo>
                <a:lnTo>
                  <a:pt x="3048" y="15239"/>
                </a:lnTo>
                <a:lnTo>
                  <a:pt x="6095" y="16763"/>
                </a:lnTo>
                <a:lnTo>
                  <a:pt x="9143" y="16763"/>
                </a:lnTo>
                <a:lnTo>
                  <a:pt x="10667" y="15239"/>
                </a:lnTo>
                <a:lnTo>
                  <a:pt x="12191" y="15239"/>
                </a:lnTo>
                <a:lnTo>
                  <a:pt x="13715" y="13715"/>
                </a:lnTo>
                <a:lnTo>
                  <a:pt x="22860" y="13715"/>
                </a:lnTo>
                <a:lnTo>
                  <a:pt x="22860" y="10667"/>
                </a:lnTo>
                <a:lnTo>
                  <a:pt x="21336" y="6095"/>
                </a:lnTo>
                <a:lnTo>
                  <a:pt x="18287" y="3047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718559" y="8788908"/>
            <a:ext cx="40005" cy="102235"/>
          </a:xfrm>
          <a:custGeom>
            <a:avLst/>
            <a:gdLst/>
            <a:ahLst/>
            <a:cxnLst/>
            <a:rect l="l" t="t" r="r" b="b"/>
            <a:pathLst>
              <a:path w="40004" h="102234">
                <a:moveTo>
                  <a:pt x="35051" y="99060"/>
                </a:moveTo>
                <a:lnTo>
                  <a:pt x="6095" y="99060"/>
                </a:lnTo>
                <a:lnTo>
                  <a:pt x="1524" y="100584"/>
                </a:lnTo>
                <a:lnTo>
                  <a:pt x="1524" y="102108"/>
                </a:lnTo>
                <a:lnTo>
                  <a:pt x="39624" y="102108"/>
                </a:lnTo>
                <a:lnTo>
                  <a:pt x="39624" y="100584"/>
                </a:lnTo>
                <a:lnTo>
                  <a:pt x="35051" y="99060"/>
                </a:lnTo>
                <a:close/>
              </a:path>
              <a:path w="40004" h="102234">
                <a:moveTo>
                  <a:pt x="28955" y="97536"/>
                </a:moveTo>
                <a:lnTo>
                  <a:pt x="12191" y="97536"/>
                </a:lnTo>
                <a:lnTo>
                  <a:pt x="10667" y="99060"/>
                </a:lnTo>
                <a:lnTo>
                  <a:pt x="30479" y="99060"/>
                </a:lnTo>
                <a:lnTo>
                  <a:pt x="28955" y="97536"/>
                </a:lnTo>
                <a:close/>
              </a:path>
              <a:path w="40004" h="102234">
                <a:moveTo>
                  <a:pt x="25907" y="12192"/>
                </a:moveTo>
                <a:lnTo>
                  <a:pt x="10667" y="12192"/>
                </a:lnTo>
                <a:lnTo>
                  <a:pt x="13715" y="15240"/>
                </a:lnTo>
                <a:lnTo>
                  <a:pt x="13715" y="97536"/>
                </a:lnTo>
                <a:lnTo>
                  <a:pt x="27431" y="97536"/>
                </a:lnTo>
                <a:lnTo>
                  <a:pt x="27431" y="94488"/>
                </a:lnTo>
                <a:lnTo>
                  <a:pt x="25907" y="89916"/>
                </a:lnTo>
                <a:lnTo>
                  <a:pt x="25907" y="12192"/>
                </a:lnTo>
                <a:close/>
              </a:path>
              <a:path w="40004" h="102234">
                <a:moveTo>
                  <a:pt x="25907" y="0"/>
                </a:moveTo>
                <a:lnTo>
                  <a:pt x="24384" y="0"/>
                </a:lnTo>
                <a:lnTo>
                  <a:pt x="0" y="12192"/>
                </a:lnTo>
                <a:lnTo>
                  <a:pt x="1524" y="15240"/>
                </a:lnTo>
                <a:lnTo>
                  <a:pt x="4572" y="13716"/>
                </a:lnTo>
                <a:lnTo>
                  <a:pt x="6095" y="12192"/>
                </a:lnTo>
                <a:lnTo>
                  <a:pt x="25907" y="12192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543300" y="8877300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89" h="40004">
                <a:moveTo>
                  <a:pt x="21336" y="13715"/>
                </a:moveTo>
                <a:lnTo>
                  <a:pt x="13715" y="13715"/>
                </a:lnTo>
                <a:lnTo>
                  <a:pt x="15239" y="15239"/>
                </a:lnTo>
                <a:lnTo>
                  <a:pt x="15239" y="21335"/>
                </a:lnTo>
                <a:lnTo>
                  <a:pt x="13715" y="24383"/>
                </a:lnTo>
                <a:lnTo>
                  <a:pt x="10667" y="28955"/>
                </a:lnTo>
                <a:lnTo>
                  <a:pt x="4572" y="35051"/>
                </a:lnTo>
                <a:lnTo>
                  <a:pt x="0" y="36575"/>
                </a:lnTo>
                <a:lnTo>
                  <a:pt x="0" y="39623"/>
                </a:lnTo>
                <a:lnTo>
                  <a:pt x="21336" y="19811"/>
                </a:lnTo>
                <a:lnTo>
                  <a:pt x="21336" y="13715"/>
                </a:lnTo>
                <a:close/>
              </a:path>
              <a:path w="21589" h="40004">
                <a:moveTo>
                  <a:pt x="12191" y="0"/>
                </a:moveTo>
                <a:lnTo>
                  <a:pt x="4572" y="0"/>
                </a:lnTo>
                <a:lnTo>
                  <a:pt x="1524" y="1523"/>
                </a:lnTo>
                <a:lnTo>
                  <a:pt x="0" y="3047"/>
                </a:lnTo>
                <a:lnTo>
                  <a:pt x="0" y="12191"/>
                </a:lnTo>
                <a:lnTo>
                  <a:pt x="4572" y="16763"/>
                </a:lnTo>
                <a:lnTo>
                  <a:pt x="9144" y="16763"/>
                </a:lnTo>
                <a:lnTo>
                  <a:pt x="10667" y="15239"/>
                </a:lnTo>
                <a:lnTo>
                  <a:pt x="12191" y="15239"/>
                </a:lnTo>
                <a:lnTo>
                  <a:pt x="13715" y="13715"/>
                </a:lnTo>
                <a:lnTo>
                  <a:pt x="21336" y="13715"/>
                </a:lnTo>
                <a:lnTo>
                  <a:pt x="21336" y="10667"/>
                </a:lnTo>
                <a:lnTo>
                  <a:pt x="19812" y="6095"/>
                </a:lnTo>
                <a:lnTo>
                  <a:pt x="18287" y="3047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442768" y="8788908"/>
            <a:ext cx="63955" cy="10363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128772" y="8785859"/>
            <a:ext cx="41275" cy="139065"/>
          </a:xfrm>
          <a:custGeom>
            <a:avLst/>
            <a:gdLst/>
            <a:ahLst/>
            <a:cxnLst/>
            <a:rect l="l" t="t" r="r" b="b"/>
            <a:pathLst>
              <a:path w="41275" h="139065">
                <a:moveTo>
                  <a:pt x="41147" y="0"/>
                </a:moveTo>
                <a:lnTo>
                  <a:pt x="10667" y="27432"/>
                </a:lnTo>
                <a:lnTo>
                  <a:pt x="0" y="70104"/>
                </a:lnTo>
                <a:lnTo>
                  <a:pt x="309" y="77200"/>
                </a:lnTo>
                <a:lnTo>
                  <a:pt x="1333" y="84582"/>
                </a:lnTo>
                <a:lnTo>
                  <a:pt x="3214" y="91963"/>
                </a:lnTo>
                <a:lnTo>
                  <a:pt x="6095" y="99060"/>
                </a:lnTo>
                <a:lnTo>
                  <a:pt x="8905" y="106537"/>
                </a:lnTo>
                <a:lnTo>
                  <a:pt x="41147" y="138684"/>
                </a:lnTo>
                <a:lnTo>
                  <a:pt x="41147" y="135636"/>
                </a:lnTo>
                <a:lnTo>
                  <a:pt x="35051" y="131064"/>
                </a:lnTo>
                <a:lnTo>
                  <a:pt x="28955" y="124968"/>
                </a:lnTo>
                <a:lnTo>
                  <a:pt x="25907" y="120396"/>
                </a:lnTo>
                <a:lnTo>
                  <a:pt x="22859" y="117348"/>
                </a:lnTo>
                <a:lnTo>
                  <a:pt x="18287" y="103632"/>
                </a:lnTo>
                <a:lnTo>
                  <a:pt x="13715" y="67056"/>
                </a:lnTo>
                <a:lnTo>
                  <a:pt x="13977" y="60198"/>
                </a:lnTo>
                <a:lnTo>
                  <a:pt x="25907" y="16764"/>
                </a:lnTo>
                <a:lnTo>
                  <a:pt x="28955" y="12192"/>
                </a:lnTo>
                <a:lnTo>
                  <a:pt x="41147" y="3048"/>
                </a:lnTo>
                <a:lnTo>
                  <a:pt x="411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488692" y="8785859"/>
            <a:ext cx="141731" cy="10668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205227" y="8787384"/>
            <a:ext cx="172212" cy="106680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1825751" y="8788908"/>
            <a:ext cx="38100" cy="102235"/>
          </a:xfrm>
          <a:custGeom>
            <a:avLst/>
            <a:gdLst/>
            <a:ahLst/>
            <a:cxnLst/>
            <a:rect l="l" t="t" r="r" b="b"/>
            <a:pathLst>
              <a:path w="38100" h="102234">
                <a:moveTo>
                  <a:pt x="33528" y="99060"/>
                </a:moveTo>
                <a:lnTo>
                  <a:pt x="7620" y="99060"/>
                </a:lnTo>
                <a:lnTo>
                  <a:pt x="3048" y="100584"/>
                </a:lnTo>
                <a:lnTo>
                  <a:pt x="3048" y="102108"/>
                </a:lnTo>
                <a:lnTo>
                  <a:pt x="38100" y="102108"/>
                </a:lnTo>
                <a:lnTo>
                  <a:pt x="38100" y="100584"/>
                </a:lnTo>
                <a:lnTo>
                  <a:pt x="33528" y="99060"/>
                </a:lnTo>
                <a:close/>
              </a:path>
              <a:path w="38100" h="102234">
                <a:moveTo>
                  <a:pt x="25908" y="12192"/>
                </a:moveTo>
                <a:lnTo>
                  <a:pt x="12192" y="12192"/>
                </a:lnTo>
                <a:lnTo>
                  <a:pt x="12192" y="13716"/>
                </a:lnTo>
                <a:lnTo>
                  <a:pt x="13716" y="13716"/>
                </a:lnTo>
                <a:lnTo>
                  <a:pt x="13716" y="15240"/>
                </a:lnTo>
                <a:lnTo>
                  <a:pt x="15240" y="16764"/>
                </a:lnTo>
                <a:lnTo>
                  <a:pt x="15240" y="96012"/>
                </a:lnTo>
                <a:lnTo>
                  <a:pt x="12192" y="99060"/>
                </a:lnTo>
                <a:lnTo>
                  <a:pt x="30480" y="99060"/>
                </a:lnTo>
                <a:lnTo>
                  <a:pt x="28956" y="97536"/>
                </a:lnTo>
                <a:lnTo>
                  <a:pt x="27431" y="97536"/>
                </a:lnTo>
                <a:lnTo>
                  <a:pt x="27431" y="96012"/>
                </a:lnTo>
                <a:lnTo>
                  <a:pt x="25908" y="94488"/>
                </a:lnTo>
                <a:lnTo>
                  <a:pt x="25908" y="12192"/>
                </a:lnTo>
                <a:close/>
              </a:path>
              <a:path w="38100" h="102234">
                <a:moveTo>
                  <a:pt x="25908" y="0"/>
                </a:moveTo>
                <a:lnTo>
                  <a:pt x="24384" y="0"/>
                </a:lnTo>
                <a:lnTo>
                  <a:pt x="0" y="12192"/>
                </a:lnTo>
                <a:lnTo>
                  <a:pt x="1524" y="15240"/>
                </a:lnTo>
                <a:lnTo>
                  <a:pt x="7620" y="12192"/>
                </a:lnTo>
                <a:lnTo>
                  <a:pt x="25908" y="12192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1421891" y="8788908"/>
            <a:ext cx="66040" cy="102235"/>
          </a:xfrm>
          <a:custGeom>
            <a:avLst/>
            <a:gdLst/>
            <a:ahLst/>
            <a:cxnLst/>
            <a:rect l="l" t="t" r="r" b="b"/>
            <a:pathLst>
              <a:path w="66040" h="102234">
                <a:moveTo>
                  <a:pt x="55245" y="12192"/>
                </a:moveTo>
                <a:lnTo>
                  <a:pt x="33528" y="12192"/>
                </a:lnTo>
                <a:lnTo>
                  <a:pt x="38100" y="13716"/>
                </a:lnTo>
                <a:lnTo>
                  <a:pt x="41148" y="18288"/>
                </a:lnTo>
                <a:lnTo>
                  <a:pt x="45720" y="21336"/>
                </a:lnTo>
                <a:lnTo>
                  <a:pt x="47244" y="27432"/>
                </a:lnTo>
                <a:lnTo>
                  <a:pt x="47244" y="33528"/>
                </a:lnTo>
                <a:lnTo>
                  <a:pt x="30003" y="69294"/>
                </a:lnTo>
                <a:lnTo>
                  <a:pt x="0" y="100584"/>
                </a:lnTo>
                <a:lnTo>
                  <a:pt x="0" y="102108"/>
                </a:lnTo>
                <a:lnTo>
                  <a:pt x="59436" y="102108"/>
                </a:lnTo>
                <a:lnTo>
                  <a:pt x="62992" y="91440"/>
                </a:lnTo>
                <a:lnTo>
                  <a:pt x="15240" y="91440"/>
                </a:lnTo>
                <a:lnTo>
                  <a:pt x="18383" y="88272"/>
                </a:lnTo>
                <a:lnTo>
                  <a:pt x="23241" y="83248"/>
                </a:lnTo>
                <a:lnTo>
                  <a:pt x="29813" y="76223"/>
                </a:lnTo>
                <a:lnTo>
                  <a:pt x="38100" y="67056"/>
                </a:lnTo>
                <a:lnTo>
                  <a:pt x="44386" y="60459"/>
                </a:lnTo>
                <a:lnTo>
                  <a:pt x="49530" y="54292"/>
                </a:lnTo>
                <a:lnTo>
                  <a:pt x="53530" y="48410"/>
                </a:lnTo>
                <a:lnTo>
                  <a:pt x="56388" y="42672"/>
                </a:lnTo>
                <a:lnTo>
                  <a:pt x="57912" y="36576"/>
                </a:lnTo>
                <a:lnTo>
                  <a:pt x="59436" y="32004"/>
                </a:lnTo>
                <a:lnTo>
                  <a:pt x="59436" y="19812"/>
                </a:lnTo>
                <a:lnTo>
                  <a:pt x="56388" y="13716"/>
                </a:lnTo>
                <a:lnTo>
                  <a:pt x="55245" y="12192"/>
                </a:lnTo>
                <a:close/>
              </a:path>
              <a:path w="66040" h="102234">
                <a:moveTo>
                  <a:pt x="65532" y="83820"/>
                </a:moveTo>
                <a:lnTo>
                  <a:pt x="64008" y="83820"/>
                </a:lnTo>
                <a:lnTo>
                  <a:pt x="59436" y="88392"/>
                </a:lnTo>
                <a:lnTo>
                  <a:pt x="56388" y="89916"/>
                </a:lnTo>
                <a:lnTo>
                  <a:pt x="54864" y="89916"/>
                </a:lnTo>
                <a:lnTo>
                  <a:pt x="53340" y="91440"/>
                </a:lnTo>
                <a:lnTo>
                  <a:pt x="62992" y="91440"/>
                </a:lnTo>
                <a:lnTo>
                  <a:pt x="65532" y="83820"/>
                </a:lnTo>
                <a:close/>
              </a:path>
              <a:path w="66040" h="102234">
                <a:moveTo>
                  <a:pt x="39624" y="0"/>
                </a:moveTo>
                <a:lnTo>
                  <a:pt x="22860" y="0"/>
                </a:lnTo>
                <a:lnTo>
                  <a:pt x="16764" y="3048"/>
                </a:lnTo>
                <a:lnTo>
                  <a:pt x="7620" y="12192"/>
                </a:lnTo>
                <a:lnTo>
                  <a:pt x="3048" y="19812"/>
                </a:lnTo>
                <a:lnTo>
                  <a:pt x="3048" y="28956"/>
                </a:lnTo>
                <a:lnTo>
                  <a:pt x="4571" y="28956"/>
                </a:lnTo>
                <a:lnTo>
                  <a:pt x="7620" y="22860"/>
                </a:lnTo>
                <a:lnTo>
                  <a:pt x="10668" y="18288"/>
                </a:lnTo>
                <a:lnTo>
                  <a:pt x="13716" y="16764"/>
                </a:lnTo>
                <a:lnTo>
                  <a:pt x="18288" y="13716"/>
                </a:lnTo>
                <a:lnTo>
                  <a:pt x="22860" y="12192"/>
                </a:lnTo>
                <a:lnTo>
                  <a:pt x="55245" y="12192"/>
                </a:lnTo>
                <a:lnTo>
                  <a:pt x="51816" y="7620"/>
                </a:lnTo>
                <a:lnTo>
                  <a:pt x="45720" y="3048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1257300" y="8822435"/>
            <a:ext cx="66040" cy="71755"/>
          </a:xfrm>
          <a:custGeom>
            <a:avLst/>
            <a:gdLst/>
            <a:ahLst/>
            <a:cxnLst/>
            <a:rect l="l" t="t" r="r" b="b"/>
            <a:pathLst>
              <a:path w="66040" h="71754">
                <a:moveTo>
                  <a:pt x="33528" y="0"/>
                </a:moveTo>
                <a:lnTo>
                  <a:pt x="27431" y="0"/>
                </a:lnTo>
                <a:lnTo>
                  <a:pt x="22859" y="1524"/>
                </a:lnTo>
                <a:lnTo>
                  <a:pt x="16763" y="4572"/>
                </a:lnTo>
                <a:lnTo>
                  <a:pt x="12191" y="6096"/>
                </a:lnTo>
                <a:lnTo>
                  <a:pt x="7619" y="10668"/>
                </a:lnTo>
                <a:lnTo>
                  <a:pt x="1524" y="22860"/>
                </a:lnTo>
                <a:lnTo>
                  <a:pt x="0" y="30480"/>
                </a:lnTo>
                <a:lnTo>
                  <a:pt x="0" y="44196"/>
                </a:lnTo>
                <a:lnTo>
                  <a:pt x="32003" y="71628"/>
                </a:lnTo>
                <a:lnTo>
                  <a:pt x="38100" y="71628"/>
                </a:lnTo>
                <a:lnTo>
                  <a:pt x="44196" y="70104"/>
                </a:lnTo>
                <a:lnTo>
                  <a:pt x="48768" y="67056"/>
                </a:lnTo>
                <a:lnTo>
                  <a:pt x="51816" y="65532"/>
                </a:lnTo>
                <a:lnTo>
                  <a:pt x="28956" y="65532"/>
                </a:lnTo>
                <a:lnTo>
                  <a:pt x="24384" y="62484"/>
                </a:lnTo>
                <a:lnTo>
                  <a:pt x="19812" y="54864"/>
                </a:lnTo>
                <a:lnTo>
                  <a:pt x="16763" y="48768"/>
                </a:lnTo>
                <a:lnTo>
                  <a:pt x="13715" y="39624"/>
                </a:lnTo>
                <a:lnTo>
                  <a:pt x="13715" y="22860"/>
                </a:lnTo>
                <a:lnTo>
                  <a:pt x="15240" y="18288"/>
                </a:lnTo>
                <a:lnTo>
                  <a:pt x="16763" y="15240"/>
                </a:lnTo>
                <a:lnTo>
                  <a:pt x="18287" y="10668"/>
                </a:lnTo>
                <a:lnTo>
                  <a:pt x="19812" y="7620"/>
                </a:lnTo>
                <a:lnTo>
                  <a:pt x="25908" y="4572"/>
                </a:lnTo>
                <a:lnTo>
                  <a:pt x="50631" y="4572"/>
                </a:lnTo>
                <a:lnTo>
                  <a:pt x="46862" y="2476"/>
                </a:lnTo>
                <a:lnTo>
                  <a:pt x="40338" y="595"/>
                </a:lnTo>
                <a:lnTo>
                  <a:pt x="33528" y="0"/>
                </a:lnTo>
                <a:close/>
              </a:path>
              <a:path w="66040" h="71754">
                <a:moveTo>
                  <a:pt x="50631" y="4572"/>
                </a:moveTo>
                <a:lnTo>
                  <a:pt x="36575" y="4572"/>
                </a:lnTo>
                <a:lnTo>
                  <a:pt x="41147" y="6096"/>
                </a:lnTo>
                <a:lnTo>
                  <a:pt x="44196" y="10668"/>
                </a:lnTo>
                <a:lnTo>
                  <a:pt x="47315" y="16692"/>
                </a:lnTo>
                <a:lnTo>
                  <a:pt x="49720" y="23431"/>
                </a:lnTo>
                <a:lnTo>
                  <a:pt x="51268" y="31027"/>
                </a:lnTo>
                <a:lnTo>
                  <a:pt x="51815" y="39624"/>
                </a:lnTo>
                <a:lnTo>
                  <a:pt x="51815" y="48768"/>
                </a:lnTo>
                <a:lnTo>
                  <a:pt x="50291" y="56388"/>
                </a:lnTo>
                <a:lnTo>
                  <a:pt x="47243" y="59436"/>
                </a:lnTo>
                <a:lnTo>
                  <a:pt x="44196" y="64008"/>
                </a:lnTo>
                <a:lnTo>
                  <a:pt x="39624" y="65532"/>
                </a:lnTo>
                <a:lnTo>
                  <a:pt x="51816" y="65532"/>
                </a:lnTo>
                <a:lnTo>
                  <a:pt x="54863" y="64008"/>
                </a:lnTo>
                <a:lnTo>
                  <a:pt x="64008" y="45720"/>
                </a:lnTo>
                <a:lnTo>
                  <a:pt x="65531" y="39624"/>
                </a:lnTo>
                <a:lnTo>
                  <a:pt x="65531" y="25908"/>
                </a:lnTo>
                <a:lnTo>
                  <a:pt x="62484" y="18288"/>
                </a:lnTo>
                <a:lnTo>
                  <a:pt x="57912" y="10668"/>
                </a:lnTo>
                <a:lnTo>
                  <a:pt x="52816" y="5786"/>
                </a:lnTo>
                <a:lnTo>
                  <a:pt x="50631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335024" y="8822435"/>
            <a:ext cx="47625" cy="71755"/>
          </a:xfrm>
          <a:custGeom>
            <a:avLst/>
            <a:gdLst/>
            <a:ahLst/>
            <a:cxnLst/>
            <a:rect l="l" t="t" r="r" b="b"/>
            <a:pathLst>
              <a:path w="47625" h="71754">
                <a:moveTo>
                  <a:pt x="35052" y="68580"/>
                </a:moveTo>
                <a:lnTo>
                  <a:pt x="10667" y="68580"/>
                </a:lnTo>
                <a:lnTo>
                  <a:pt x="19812" y="71628"/>
                </a:lnTo>
                <a:lnTo>
                  <a:pt x="30479" y="71628"/>
                </a:lnTo>
                <a:lnTo>
                  <a:pt x="35052" y="68580"/>
                </a:lnTo>
                <a:close/>
              </a:path>
              <a:path w="47625" h="71754">
                <a:moveTo>
                  <a:pt x="3047" y="45720"/>
                </a:moveTo>
                <a:lnTo>
                  <a:pt x="1523" y="45720"/>
                </a:lnTo>
                <a:lnTo>
                  <a:pt x="1523" y="70104"/>
                </a:lnTo>
                <a:lnTo>
                  <a:pt x="3047" y="70104"/>
                </a:lnTo>
                <a:lnTo>
                  <a:pt x="4571" y="68580"/>
                </a:lnTo>
                <a:lnTo>
                  <a:pt x="35052" y="68580"/>
                </a:lnTo>
                <a:lnTo>
                  <a:pt x="37338" y="67056"/>
                </a:lnTo>
                <a:lnTo>
                  <a:pt x="19812" y="67056"/>
                </a:lnTo>
                <a:lnTo>
                  <a:pt x="15239" y="65532"/>
                </a:lnTo>
                <a:lnTo>
                  <a:pt x="7619" y="57912"/>
                </a:lnTo>
                <a:lnTo>
                  <a:pt x="4571" y="53340"/>
                </a:lnTo>
                <a:lnTo>
                  <a:pt x="3047" y="45720"/>
                </a:lnTo>
                <a:close/>
              </a:path>
              <a:path w="47625" h="71754">
                <a:moveTo>
                  <a:pt x="27431" y="0"/>
                </a:moveTo>
                <a:lnTo>
                  <a:pt x="15239" y="0"/>
                </a:lnTo>
                <a:lnTo>
                  <a:pt x="10667" y="1524"/>
                </a:lnTo>
                <a:lnTo>
                  <a:pt x="6095" y="4572"/>
                </a:lnTo>
                <a:lnTo>
                  <a:pt x="0" y="13716"/>
                </a:lnTo>
                <a:lnTo>
                  <a:pt x="0" y="22860"/>
                </a:lnTo>
                <a:lnTo>
                  <a:pt x="1523" y="27432"/>
                </a:lnTo>
                <a:lnTo>
                  <a:pt x="4571" y="28956"/>
                </a:lnTo>
                <a:lnTo>
                  <a:pt x="6095" y="32004"/>
                </a:lnTo>
                <a:lnTo>
                  <a:pt x="10667" y="35052"/>
                </a:lnTo>
                <a:lnTo>
                  <a:pt x="18287" y="39624"/>
                </a:lnTo>
                <a:lnTo>
                  <a:pt x="25907" y="42672"/>
                </a:lnTo>
                <a:lnTo>
                  <a:pt x="30479" y="45720"/>
                </a:lnTo>
                <a:lnTo>
                  <a:pt x="32003" y="48768"/>
                </a:lnTo>
                <a:lnTo>
                  <a:pt x="35051" y="50292"/>
                </a:lnTo>
                <a:lnTo>
                  <a:pt x="36575" y="53340"/>
                </a:lnTo>
                <a:lnTo>
                  <a:pt x="36575" y="59436"/>
                </a:lnTo>
                <a:lnTo>
                  <a:pt x="35051" y="62484"/>
                </a:lnTo>
                <a:lnTo>
                  <a:pt x="33528" y="64008"/>
                </a:lnTo>
                <a:lnTo>
                  <a:pt x="27431" y="67056"/>
                </a:lnTo>
                <a:lnTo>
                  <a:pt x="37338" y="67056"/>
                </a:lnTo>
                <a:lnTo>
                  <a:pt x="44195" y="62484"/>
                </a:lnTo>
                <a:lnTo>
                  <a:pt x="47243" y="56388"/>
                </a:lnTo>
                <a:lnTo>
                  <a:pt x="47243" y="42672"/>
                </a:lnTo>
                <a:lnTo>
                  <a:pt x="42671" y="36576"/>
                </a:lnTo>
                <a:lnTo>
                  <a:pt x="32003" y="32004"/>
                </a:lnTo>
                <a:lnTo>
                  <a:pt x="21335" y="25908"/>
                </a:lnTo>
                <a:lnTo>
                  <a:pt x="16763" y="24384"/>
                </a:lnTo>
                <a:lnTo>
                  <a:pt x="10667" y="18288"/>
                </a:lnTo>
                <a:lnTo>
                  <a:pt x="9143" y="15240"/>
                </a:lnTo>
                <a:lnTo>
                  <a:pt x="9143" y="10668"/>
                </a:lnTo>
                <a:lnTo>
                  <a:pt x="10667" y="7620"/>
                </a:lnTo>
                <a:lnTo>
                  <a:pt x="12191" y="6096"/>
                </a:lnTo>
                <a:lnTo>
                  <a:pt x="15239" y="4572"/>
                </a:lnTo>
                <a:lnTo>
                  <a:pt x="42671" y="4572"/>
                </a:lnTo>
                <a:lnTo>
                  <a:pt x="42671" y="1524"/>
                </a:lnTo>
                <a:lnTo>
                  <a:pt x="30479" y="1524"/>
                </a:lnTo>
                <a:lnTo>
                  <a:pt x="27431" y="0"/>
                </a:lnTo>
                <a:close/>
              </a:path>
              <a:path w="47625" h="71754">
                <a:moveTo>
                  <a:pt x="42671" y="4572"/>
                </a:moveTo>
                <a:lnTo>
                  <a:pt x="28956" y="4572"/>
                </a:lnTo>
                <a:lnTo>
                  <a:pt x="35051" y="10668"/>
                </a:lnTo>
                <a:lnTo>
                  <a:pt x="38100" y="15240"/>
                </a:lnTo>
                <a:lnTo>
                  <a:pt x="39623" y="22860"/>
                </a:lnTo>
                <a:lnTo>
                  <a:pt x="42671" y="22860"/>
                </a:lnTo>
                <a:lnTo>
                  <a:pt x="42671" y="4572"/>
                </a:lnTo>
                <a:close/>
              </a:path>
              <a:path w="47625" h="71754">
                <a:moveTo>
                  <a:pt x="42671" y="0"/>
                </a:moveTo>
                <a:lnTo>
                  <a:pt x="39623" y="0"/>
                </a:lnTo>
                <a:lnTo>
                  <a:pt x="38100" y="1524"/>
                </a:lnTo>
                <a:lnTo>
                  <a:pt x="42671" y="1524"/>
                </a:lnTo>
                <a:lnTo>
                  <a:pt x="426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3290315" y="8836152"/>
            <a:ext cx="78105" cy="33655"/>
          </a:xfrm>
          <a:custGeom>
            <a:avLst/>
            <a:gdLst/>
            <a:ahLst/>
            <a:cxnLst/>
            <a:rect l="l" t="t" r="r" b="b"/>
            <a:pathLst>
              <a:path w="78104" h="33654">
                <a:moveTo>
                  <a:pt x="77724" y="0"/>
                </a:moveTo>
                <a:lnTo>
                  <a:pt x="0" y="0"/>
                </a:lnTo>
                <a:lnTo>
                  <a:pt x="0" y="6095"/>
                </a:lnTo>
                <a:lnTo>
                  <a:pt x="77724" y="6095"/>
                </a:lnTo>
                <a:lnTo>
                  <a:pt x="77724" y="0"/>
                </a:lnTo>
                <a:close/>
              </a:path>
              <a:path w="78104" h="33654">
                <a:moveTo>
                  <a:pt x="77724" y="27431"/>
                </a:moveTo>
                <a:lnTo>
                  <a:pt x="0" y="27431"/>
                </a:lnTo>
                <a:lnTo>
                  <a:pt x="0" y="33527"/>
                </a:lnTo>
                <a:lnTo>
                  <a:pt x="77724" y="33527"/>
                </a:lnTo>
                <a:lnTo>
                  <a:pt x="77724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1714500" y="8836152"/>
            <a:ext cx="78105" cy="33655"/>
          </a:xfrm>
          <a:custGeom>
            <a:avLst/>
            <a:gdLst/>
            <a:ahLst/>
            <a:cxnLst/>
            <a:rect l="l" t="t" r="r" b="b"/>
            <a:pathLst>
              <a:path w="78105" h="33654">
                <a:moveTo>
                  <a:pt x="77724" y="0"/>
                </a:moveTo>
                <a:lnTo>
                  <a:pt x="0" y="0"/>
                </a:lnTo>
                <a:lnTo>
                  <a:pt x="0" y="6095"/>
                </a:lnTo>
                <a:lnTo>
                  <a:pt x="77724" y="6095"/>
                </a:lnTo>
                <a:lnTo>
                  <a:pt x="77724" y="0"/>
                </a:lnTo>
                <a:close/>
              </a:path>
              <a:path w="78105" h="33654">
                <a:moveTo>
                  <a:pt x="77724" y="27431"/>
                </a:moveTo>
                <a:lnTo>
                  <a:pt x="0" y="27431"/>
                </a:lnTo>
                <a:lnTo>
                  <a:pt x="0" y="33527"/>
                </a:lnTo>
                <a:lnTo>
                  <a:pt x="77724" y="33527"/>
                </a:lnTo>
                <a:lnTo>
                  <a:pt x="77724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3176016" y="8822435"/>
            <a:ext cx="74930" cy="68580"/>
          </a:xfrm>
          <a:custGeom>
            <a:avLst/>
            <a:gdLst/>
            <a:ahLst/>
            <a:cxnLst/>
            <a:rect l="l" t="t" r="r" b="b"/>
            <a:pathLst>
              <a:path w="74930" h="68579">
                <a:moveTo>
                  <a:pt x="35051" y="67056"/>
                </a:moveTo>
                <a:lnTo>
                  <a:pt x="1523" y="67056"/>
                </a:lnTo>
                <a:lnTo>
                  <a:pt x="0" y="68580"/>
                </a:lnTo>
                <a:lnTo>
                  <a:pt x="33527" y="68580"/>
                </a:lnTo>
                <a:lnTo>
                  <a:pt x="35051" y="67056"/>
                </a:lnTo>
                <a:close/>
              </a:path>
              <a:path w="74930" h="68579">
                <a:moveTo>
                  <a:pt x="74675" y="67056"/>
                </a:moveTo>
                <a:lnTo>
                  <a:pt x="41147" y="67056"/>
                </a:lnTo>
                <a:lnTo>
                  <a:pt x="39623" y="68580"/>
                </a:lnTo>
                <a:lnTo>
                  <a:pt x="73151" y="68580"/>
                </a:lnTo>
                <a:lnTo>
                  <a:pt x="74675" y="67056"/>
                </a:lnTo>
                <a:close/>
              </a:path>
              <a:path w="74930" h="68579">
                <a:moveTo>
                  <a:pt x="36068" y="9144"/>
                </a:moveTo>
                <a:lnTo>
                  <a:pt x="19811" y="9144"/>
                </a:lnTo>
                <a:lnTo>
                  <a:pt x="21335" y="10668"/>
                </a:lnTo>
                <a:lnTo>
                  <a:pt x="21335" y="21336"/>
                </a:lnTo>
                <a:lnTo>
                  <a:pt x="19811" y="28956"/>
                </a:lnTo>
                <a:lnTo>
                  <a:pt x="13715" y="53340"/>
                </a:lnTo>
                <a:lnTo>
                  <a:pt x="13715" y="59436"/>
                </a:lnTo>
                <a:lnTo>
                  <a:pt x="12191" y="62484"/>
                </a:lnTo>
                <a:lnTo>
                  <a:pt x="9143" y="65532"/>
                </a:lnTo>
                <a:lnTo>
                  <a:pt x="6095" y="67056"/>
                </a:lnTo>
                <a:lnTo>
                  <a:pt x="30479" y="67056"/>
                </a:lnTo>
                <a:lnTo>
                  <a:pt x="28956" y="65532"/>
                </a:lnTo>
                <a:lnTo>
                  <a:pt x="27431" y="65532"/>
                </a:lnTo>
                <a:lnTo>
                  <a:pt x="25907" y="64008"/>
                </a:lnTo>
                <a:lnTo>
                  <a:pt x="25907" y="62484"/>
                </a:lnTo>
                <a:lnTo>
                  <a:pt x="24383" y="60960"/>
                </a:lnTo>
                <a:lnTo>
                  <a:pt x="25907" y="57912"/>
                </a:lnTo>
                <a:lnTo>
                  <a:pt x="25907" y="53340"/>
                </a:lnTo>
                <a:lnTo>
                  <a:pt x="33527" y="18288"/>
                </a:lnTo>
                <a:lnTo>
                  <a:pt x="39242" y="13716"/>
                </a:lnTo>
                <a:lnTo>
                  <a:pt x="35051" y="13716"/>
                </a:lnTo>
                <a:lnTo>
                  <a:pt x="36068" y="9144"/>
                </a:lnTo>
                <a:close/>
              </a:path>
              <a:path w="74930" h="68579">
                <a:moveTo>
                  <a:pt x="73913" y="9144"/>
                </a:moveTo>
                <a:lnTo>
                  <a:pt x="57911" y="9144"/>
                </a:lnTo>
                <a:lnTo>
                  <a:pt x="60959" y="12192"/>
                </a:lnTo>
                <a:lnTo>
                  <a:pt x="60959" y="25908"/>
                </a:lnTo>
                <a:lnTo>
                  <a:pt x="54863" y="53340"/>
                </a:lnTo>
                <a:lnTo>
                  <a:pt x="53339" y="57912"/>
                </a:lnTo>
                <a:lnTo>
                  <a:pt x="53339" y="60960"/>
                </a:lnTo>
                <a:lnTo>
                  <a:pt x="48767" y="65532"/>
                </a:lnTo>
                <a:lnTo>
                  <a:pt x="47243" y="65532"/>
                </a:lnTo>
                <a:lnTo>
                  <a:pt x="45719" y="67056"/>
                </a:lnTo>
                <a:lnTo>
                  <a:pt x="71627" y="67056"/>
                </a:lnTo>
                <a:lnTo>
                  <a:pt x="68579" y="65532"/>
                </a:lnTo>
                <a:lnTo>
                  <a:pt x="67056" y="64008"/>
                </a:lnTo>
                <a:lnTo>
                  <a:pt x="65531" y="64008"/>
                </a:lnTo>
                <a:lnTo>
                  <a:pt x="65531" y="57912"/>
                </a:lnTo>
                <a:lnTo>
                  <a:pt x="67056" y="53340"/>
                </a:lnTo>
                <a:lnTo>
                  <a:pt x="73151" y="24384"/>
                </a:lnTo>
                <a:lnTo>
                  <a:pt x="74675" y="18288"/>
                </a:lnTo>
                <a:lnTo>
                  <a:pt x="74675" y="10668"/>
                </a:lnTo>
                <a:lnTo>
                  <a:pt x="73913" y="9144"/>
                </a:lnTo>
                <a:close/>
              </a:path>
              <a:path w="74930" h="68579">
                <a:moveTo>
                  <a:pt x="67056" y="0"/>
                </a:moveTo>
                <a:lnTo>
                  <a:pt x="60959" y="0"/>
                </a:lnTo>
                <a:lnTo>
                  <a:pt x="54983" y="857"/>
                </a:lnTo>
                <a:lnTo>
                  <a:pt x="48577" y="3429"/>
                </a:lnTo>
                <a:lnTo>
                  <a:pt x="41886" y="7715"/>
                </a:lnTo>
                <a:lnTo>
                  <a:pt x="35051" y="13716"/>
                </a:lnTo>
                <a:lnTo>
                  <a:pt x="39242" y="13716"/>
                </a:lnTo>
                <a:lnTo>
                  <a:pt x="41147" y="12192"/>
                </a:lnTo>
                <a:lnTo>
                  <a:pt x="47243" y="9144"/>
                </a:lnTo>
                <a:lnTo>
                  <a:pt x="73913" y="9144"/>
                </a:lnTo>
                <a:lnTo>
                  <a:pt x="70103" y="1524"/>
                </a:lnTo>
                <a:lnTo>
                  <a:pt x="67056" y="0"/>
                </a:lnTo>
                <a:close/>
              </a:path>
              <a:path w="74930" h="68579">
                <a:moveTo>
                  <a:pt x="38100" y="0"/>
                </a:moveTo>
                <a:lnTo>
                  <a:pt x="35051" y="0"/>
                </a:lnTo>
                <a:lnTo>
                  <a:pt x="12191" y="7620"/>
                </a:lnTo>
                <a:lnTo>
                  <a:pt x="13715" y="10668"/>
                </a:lnTo>
                <a:lnTo>
                  <a:pt x="15239" y="9144"/>
                </a:lnTo>
                <a:lnTo>
                  <a:pt x="36068" y="914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921507" y="8877300"/>
            <a:ext cx="27940" cy="40005"/>
          </a:xfrm>
          <a:custGeom>
            <a:avLst/>
            <a:gdLst/>
            <a:ahLst/>
            <a:cxnLst/>
            <a:rect l="l" t="t" r="r" b="b"/>
            <a:pathLst>
              <a:path w="27939" h="40004">
                <a:moveTo>
                  <a:pt x="26416" y="13715"/>
                </a:moveTo>
                <a:lnTo>
                  <a:pt x="19812" y="13715"/>
                </a:lnTo>
                <a:lnTo>
                  <a:pt x="19812" y="21335"/>
                </a:lnTo>
                <a:lnTo>
                  <a:pt x="16764" y="24383"/>
                </a:lnTo>
                <a:lnTo>
                  <a:pt x="13716" y="28955"/>
                </a:lnTo>
                <a:lnTo>
                  <a:pt x="10668" y="32003"/>
                </a:lnTo>
                <a:lnTo>
                  <a:pt x="6096" y="35051"/>
                </a:lnTo>
                <a:lnTo>
                  <a:pt x="0" y="36575"/>
                </a:lnTo>
                <a:lnTo>
                  <a:pt x="0" y="39623"/>
                </a:lnTo>
                <a:lnTo>
                  <a:pt x="7619" y="36575"/>
                </a:lnTo>
                <a:lnTo>
                  <a:pt x="13716" y="33527"/>
                </a:lnTo>
                <a:lnTo>
                  <a:pt x="22860" y="24383"/>
                </a:lnTo>
                <a:lnTo>
                  <a:pt x="25908" y="19811"/>
                </a:lnTo>
                <a:lnTo>
                  <a:pt x="25908" y="15239"/>
                </a:lnTo>
                <a:lnTo>
                  <a:pt x="26416" y="13715"/>
                </a:lnTo>
                <a:close/>
              </a:path>
              <a:path w="27939" h="40004">
                <a:moveTo>
                  <a:pt x="21336" y="0"/>
                </a:moveTo>
                <a:lnTo>
                  <a:pt x="12192" y="0"/>
                </a:lnTo>
                <a:lnTo>
                  <a:pt x="10668" y="1523"/>
                </a:lnTo>
                <a:lnTo>
                  <a:pt x="7619" y="3047"/>
                </a:lnTo>
                <a:lnTo>
                  <a:pt x="6096" y="6095"/>
                </a:lnTo>
                <a:lnTo>
                  <a:pt x="6096" y="13715"/>
                </a:lnTo>
                <a:lnTo>
                  <a:pt x="9143" y="16763"/>
                </a:lnTo>
                <a:lnTo>
                  <a:pt x="13716" y="16763"/>
                </a:lnTo>
                <a:lnTo>
                  <a:pt x="15240" y="15239"/>
                </a:lnTo>
                <a:lnTo>
                  <a:pt x="16764" y="15239"/>
                </a:lnTo>
                <a:lnTo>
                  <a:pt x="18287" y="13715"/>
                </a:lnTo>
                <a:lnTo>
                  <a:pt x="26416" y="13715"/>
                </a:lnTo>
                <a:lnTo>
                  <a:pt x="27431" y="10667"/>
                </a:lnTo>
                <a:lnTo>
                  <a:pt x="27431" y="6095"/>
                </a:lnTo>
                <a:lnTo>
                  <a:pt x="25908" y="3047"/>
                </a:lnTo>
                <a:lnTo>
                  <a:pt x="22860" y="1523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699004" y="8822435"/>
            <a:ext cx="74675" cy="68580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1498091" y="8822435"/>
            <a:ext cx="71755" cy="68580"/>
          </a:xfrm>
          <a:custGeom>
            <a:avLst/>
            <a:gdLst/>
            <a:ahLst/>
            <a:cxnLst/>
            <a:rect l="l" t="t" r="r" b="b"/>
            <a:pathLst>
              <a:path w="71755" h="68579">
                <a:moveTo>
                  <a:pt x="32004" y="67056"/>
                </a:moveTo>
                <a:lnTo>
                  <a:pt x="0" y="67056"/>
                </a:lnTo>
                <a:lnTo>
                  <a:pt x="0" y="68580"/>
                </a:lnTo>
                <a:lnTo>
                  <a:pt x="32004" y="68580"/>
                </a:lnTo>
                <a:lnTo>
                  <a:pt x="32004" y="67056"/>
                </a:lnTo>
                <a:close/>
              </a:path>
              <a:path w="71755" h="68579">
                <a:moveTo>
                  <a:pt x="71628" y="67056"/>
                </a:moveTo>
                <a:lnTo>
                  <a:pt x="38100" y="67056"/>
                </a:lnTo>
                <a:lnTo>
                  <a:pt x="38100" y="68580"/>
                </a:lnTo>
                <a:lnTo>
                  <a:pt x="71628" y="68580"/>
                </a:lnTo>
                <a:lnTo>
                  <a:pt x="71628" y="67056"/>
                </a:lnTo>
                <a:close/>
              </a:path>
              <a:path w="71755" h="68579">
                <a:moveTo>
                  <a:pt x="33020" y="9144"/>
                </a:moveTo>
                <a:lnTo>
                  <a:pt x="18288" y="9144"/>
                </a:lnTo>
                <a:lnTo>
                  <a:pt x="18288" y="10668"/>
                </a:lnTo>
                <a:lnTo>
                  <a:pt x="19812" y="10668"/>
                </a:lnTo>
                <a:lnTo>
                  <a:pt x="19812" y="21336"/>
                </a:lnTo>
                <a:lnTo>
                  <a:pt x="16764" y="28956"/>
                </a:lnTo>
                <a:lnTo>
                  <a:pt x="13716" y="53340"/>
                </a:lnTo>
                <a:lnTo>
                  <a:pt x="12192" y="59436"/>
                </a:lnTo>
                <a:lnTo>
                  <a:pt x="10668" y="62484"/>
                </a:lnTo>
                <a:lnTo>
                  <a:pt x="6096" y="67056"/>
                </a:lnTo>
                <a:lnTo>
                  <a:pt x="28956" y="67056"/>
                </a:lnTo>
                <a:lnTo>
                  <a:pt x="25908" y="65532"/>
                </a:lnTo>
                <a:lnTo>
                  <a:pt x="22860" y="62484"/>
                </a:lnTo>
                <a:lnTo>
                  <a:pt x="22860" y="57912"/>
                </a:lnTo>
                <a:lnTo>
                  <a:pt x="24384" y="53340"/>
                </a:lnTo>
                <a:lnTo>
                  <a:pt x="32004" y="18288"/>
                </a:lnTo>
                <a:lnTo>
                  <a:pt x="37718" y="13716"/>
                </a:lnTo>
                <a:lnTo>
                  <a:pt x="32004" y="13716"/>
                </a:lnTo>
                <a:lnTo>
                  <a:pt x="33020" y="9144"/>
                </a:lnTo>
                <a:close/>
              </a:path>
              <a:path w="71755" h="68579">
                <a:moveTo>
                  <a:pt x="67056" y="65532"/>
                </a:moveTo>
                <a:lnTo>
                  <a:pt x="45720" y="65532"/>
                </a:lnTo>
                <a:lnTo>
                  <a:pt x="42671" y="67056"/>
                </a:lnTo>
                <a:lnTo>
                  <a:pt x="68580" y="67056"/>
                </a:lnTo>
                <a:lnTo>
                  <a:pt x="67056" y="65532"/>
                </a:lnTo>
                <a:close/>
              </a:path>
              <a:path w="71755" h="68579">
                <a:moveTo>
                  <a:pt x="71628" y="9144"/>
                </a:moveTo>
                <a:lnTo>
                  <a:pt x="54864" y="9144"/>
                </a:lnTo>
                <a:lnTo>
                  <a:pt x="57912" y="10668"/>
                </a:lnTo>
                <a:lnTo>
                  <a:pt x="57912" y="12192"/>
                </a:lnTo>
                <a:lnTo>
                  <a:pt x="59436" y="15240"/>
                </a:lnTo>
                <a:lnTo>
                  <a:pt x="59436" y="19812"/>
                </a:lnTo>
                <a:lnTo>
                  <a:pt x="57912" y="25908"/>
                </a:lnTo>
                <a:lnTo>
                  <a:pt x="51816" y="53340"/>
                </a:lnTo>
                <a:lnTo>
                  <a:pt x="51816" y="57912"/>
                </a:lnTo>
                <a:lnTo>
                  <a:pt x="50292" y="59436"/>
                </a:lnTo>
                <a:lnTo>
                  <a:pt x="50292" y="62484"/>
                </a:lnTo>
                <a:lnTo>
                  <a:pt x="47244" y="65532"/>
                </a:lnTo>
                <a:lnTo>
                  <a:pt x="65532" y="65532"/>
                </a:lnTo>
                <a:lnTo>
                  <a:pt x="64008" y="64008"/>
                </a:lnTo>
                <a:lnTo>
                  <a:pt x="64008" y="53340"/>
                </a:lnTo>
                <a:lnTo>
                  <a:pt x="70104" y="24384"/>
                </a:lnTo>
                <a:lnTo>
                  <a:pt x="71628" y="18288"/>
                </a:lnTo>
                <a:lnTo>
                  <a:pt x="71628" y="9144"/>
                </a:lnTo>
                <a:close/>
              </a:path>
              <a:path w="71755" h="68579">
                <a:moveTo>
                  <a:pt x="65532" y="0"/>
                </a:moveTo>
                <a:lnTo>
                  <a:pt x="57912" y="0"/>
                </a:lnTo>
                <a:lnTo>
                  <a:pt x="52792" y="857"/>
                </a:lnTo>
                <a:lnTo>
                  <a:pt x="46672" y="3429"/>
                </a:lnTo>
                <a:lnTo>
                  <a:pt x="39695" y="7715"/>
                </a:lnTo>
                <a:lnTo>
                  <a:pt x="32004" y="13716"/>
                </a:lnTo>
                <a:lnTo>
                  <a:pt x="37718" y="13716"/>
                </a:lnTo>
                <a:lnTo>
                  <a:pt x="39624" y="12192"/>
                </a:lnTo>
                <a:lnTo>
                  <a:pt x="45720" y="9144"/>
                </a:lnTo>
                <a:lnTo>
                  <a:pt x="71628" y="9144"/>
                </a:lnTo>
                <a:lnTo>
                  <a:pt x="71628" y="7620"/>
                </a:lnTo>
                <a:lnTo>
                  <a:pt x="70104" y="4572"/>
                </a:lnTo>
                <a:lnTo>
                  <a:pt x="65532" y="0"/>
                </a:lnTo>
                <a:close/>
              </a:path>
              <a:path w="71755" h="68579">
                <a:moveTo>
                  <a:pt x="35052" y="0"/>
                </a:moveTo>
                <a:lnTo>
                  <a:pt x="32004" y="0"/>
                </a:lnTo>
                <a:lnTo>
                  <a:pt x="12192" y="7620"/>
                </a:lnTo>
                <a:lnTo>
                  <a:pt x="12192" y="10668"/>
                </a:lnTo>
                <a:lnTo>
                  <a:pt x="15240" y="9144"/>
                </a:lnTo>
                <a:lnTo>
                  <a:pt x="33020" y="9144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1197061" y="8822435"/>
            <a:ext cx="62230" cy="71755"/>
          </a:xfrm>
          <a:custGeom>
            <a:avLst/>
            <a:gdLst/>
            <a:ahLst/>
            <a:cxnLst/>
            <a:rect l="l" t="t" r="r" b="b"/>
            <a:pathLst>
              <a:path w="62230" h="71754">
                <a:moveTo>
                  <a:pt x="48046" y="0"/>
                </a:moveTo>
                <a:lnTo>
                  <a:pt x="41950" y="0"/>
                </a:lnTo>
                <a:lnTo>
                  <a:pt x="35115" y="571"/>
                </a:lnTo>
                <a:lnTo>
                  <a:pt x="3397" y="27574"/>
                </a:lnTo>
                <a:lnTo>
                  <a:pt x="0" y="42672"/>
                </a:lnTo>
                <a:lnTo>
                  <a:pt x="40" y="49720"/>
                </a:lnTo>
                <a:lnTo>
                  <a:pt x="1230" y="55840"/>
                </a:lnTo>
                <a:lnTo>
                  <a:pt x="3850" y="60960"/>
                </a:lnTo>
                <a:lnTo>
                  <a:pt x="8422" y="68580"/>
                </a:lnTo>
                <a:lnTo>
                  <a:pt x="14518" y="71628"/>
                </a:lnTo>
                <a:lnTo>
                  <a:pt x="28234" y="71628"/>
                </a:lnTo>
                <a:lnTo>
                  <a:pt x="23662" y="59436"/>
                </a:lnTo>
                <a:lnTo>
                  <a:pt x="19090" y="56388"/>
                </a:lnTo>
                <a:lnTo>
                  <a:pt x="12994" y="44196"/>
                </a:lnTo>
                <a:lnTo>
                  <a:pt x="12994" y="36576"/>
                </a:lnTo>
                <a:lnTo>
                  <a:pt x="16042" y="21336"/>
                </a:lnTo>
                <a:lnTo>
                  <a:pt x="19090" y="15240"/>
                </a:lnTo>
                <a:lnTo>
                  <a:pt x="28234" y="6096"/>
                </a:lnTo>
                <a:lnTo>
                  <a:pt x="32806" y="4572"/>
                </a:lnTo>
                <a:lnTo>
                  <a:pt x="57190" y="4572"/>
                </a:lnTo>
                <a:lnTo>
                  <a:pt x="52618" y="1524"/>
                </a:lnTo>
                <a:lnTo>
                  <a:pt x="48046" y="0"/>
                </a:lnTo>
                <a:close/>
              </a:path>
              <a:path w="62230" h="71754">
                <a:moveTo>
                  <a:pt x="57190" y="42672"/>
                </a:moveTo>
                <a:lnTo>
                  <a:pt x="54142" y="42672"/>
                </a:lnTo>
                <a:lnTo>
                  <a:pt x="51094" y="48768"/>
                </a:lnTo>
                <a:lnTo>
                  <a:pt x="44998" y="54864"/>
                </a:lnTo>
                <a:lnTo>
                  <a:pt x="40426" y="57912"/>
                </a:lnTo>
                <a:lnTo>
                  <a:pt x="34330" y="59436"/>
                </a:lnTo>
                <a:lnTo>
                  <a:pt x="46724" y="59436"/>
                </a:lnTo>
                <a:lnTo>
                  <a:pt x="50141" y="55054"/>
                </a:lnTo>
                <a:lnTo>
                  <a:pt x="53737" y="49220"/>
                </a:lnTo>
                <a:lnTo>
                  <a:pt x="57190" y="42672"/>
                </a:lnTo>
                <a:close/>
              </a:path>
              <a:path w="62230" h="71754">
                <a:moveTo>
                  <a:pt x="57190" y="4572"/>
                </a:moveTo>
                <a:lnTo>
                  <a:pt x="43474" y="4572"/>
                </a:lnTo>
                <a:lnTo>
                  <a:pt x="46522" y="7620"/>
                </a:lnTo>
                <a:lnTo>
                  <a:pt x="46522" y="13716"/>
                </a:lnTo>
                <a:lnTo>
                  <a:pt x="44998" y="16764"/>
                </a:lnTo>
                <a:lnTo>
                  <a:pt x="46522" y="18288"/>
                </a:lnTo>
                <a:lnTo>
                  <a:pt x="46522" y="19812"/>
                </a:lnTo>
                <a:lnTo>
                  <a:pt x="48046" y="21336"/>
                </a:lnTo>
                <a:lnTo>
                  <a:pt x="57190" y="21336"/>
                </a:lnTo>
                <a:lnTo>
                  <a:pt x="57190" y="19812"/>
                </a:lnTo>
                <a:lnTo>
                  <a:pt x="58714" y="19812"/>
                </a:lnTo>
                <a:lnTo>
                  <a:pt x="60238" y="18288"/>
                </a:lnTo>
                <a:lnTo>
                  <a:pt x="60238" y="15240"/>
                </a:lnTo>
                <a:lnTo>
                  <a:pt x="61762" y="12192"/>
                </a:lnTo>
                <a:lnTo>
                  <a:pt x="60238" y="7620"/>
                </a:lnTo>
                <a:lnTo>
                  <a:pt x="5719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1583436" y="8823959"/>
            <a:ext cx="88900" cy="70485"/>
          </a:xfrm>
          <a:custGeom>
            <a:avLst/>
            <a:gdLst/>
            <a:ahLst/>
            <a:cxnLst/>
            <a:rect l="l" t="t" r="r" b="b"/>
            <a:pathLst>
              <a:path w="88900" h="70484">
                <a:moveTo>
                  <a:pt x="39623" y="10668"/>
                </a:moveTo>
                <a:lnTo>
                  <a:pt x="33527" y="10668"/>
                </a:lnTo>
                <a:lnTo>
                  <a:pt x="29217" y="20383"/>
                </a:lnTo>
                <a:lnTo>
                  <a:pt x="25336" y="28956"/>
                </a:lnTo>
                <a:lnTo>
                  <a:pt x="21740" y="36385"/>
                </a:lnTo>
                <a:lnTo>
                  <a:pt x="18287" y="42672"/>
                </a:lnTo>
                <a:lnTo>
                  <a:pt x="15239" y="47244"/>
                </a:lnTo>
                <a:lnTo>
                  <a:pt x="3047" y="59436"/>
                </a:lnTo>
                <a:lnTo>
                  <a:pt x="3047" y="60960"/>
                </a:lnTo>
                <a:lnTo>
                  <a:pt x="1523" y="60960"/>
                </a:lnTo>
                <a:lnTo>
                  <a:pt x="1523" y="62484"/>
                </a:lnTo>
                <a:lnTo>
                  <a:pt x="0" y="64008"/>
                </a:lnTo>
                <a:lnTo>
                  <a:pt x="0" y="67056"/>
                </a:lnTo>
                <a:lnTo>
                  <a:pt x="3047" y="70104"/>
                </a:lnTo>
                <a:lnTo>
                  <a:pt x="9143" y="70104"/>
                </a:lnTo>
                <a:lnTo>
                  <a:pt x="12191" y="67056"/>
                </a:lnTo>
                <a:lnTo>
                  <a:pt x="16763" y="59436"/>
                </a:lnTo>
                <a:lnTo>
                  <a:pt x="20764" y="52887"/>
                </a:lnTo>
                <a:lnTo>
                  <a:pt x="25907" y="42481"/>
                </a:lnTo>
                <a:lnTo>
                  <a:pt x="32194" y="28360"/>
                </a:lnTo>
                <a:lnTo>
                  <a:pt x="39623" y="10668"/>
                </a:lnTo>
                <a:close/>
              </a:path>
              <a:path w="88900" h="70484">
                <a:moveTo>
                  <a:pt x="67056" y="10668"/>
                </a:moveTo>
                <a:lnTo>
                  <a:pt x="57912" y="10668"/>
                </a:lnTo>
                <a:lnTo>
                  <a:pt x="52768" y="22359"/>
                </a:lnTo>
                <a:lnTo>
                  <a:pt x="48767" y="32194"/>
                </a:lnTo>
                <a:lnTo>
                  <a:pt x="45910" y="40028"/>
                </a:lnTo>
                <a:lnTo>
                  <a:pt x="44195" y="45720"/>
                </a:lnTo>
                <a:lnTo>
                  <a:pt x="41147" y="54864"/>
                </a:lnTo>
                <a:lnTo>
                  <a:pt x="39623" y="60960"/>
                </a:lnTo>
                <a:lnTo>
                  <a:pt x="41147" y="64008"/>
                </a:lnTo>
                <a:lnTo>
                  <a:pt x="42671" y="68580"/>
                </a:lnTo>
                <a:lnTo>
                  <a:pt x="45719" y="70104"/>
                </a:lnTo>
                <a:lnTo>
                  <a:pt x="53339" y="70104"/>
                </a:lnTo>
                <a:lnTo>
                  <a:pt x="56387" y="68580"/>
                </a:lnTo>
                <a:lnTo>
                  <a:pt x="60959" y="65532"/>
                </a:lnTo>
                <a:lnTo>
                  <a:pt x="64007" y="62484"/>
                </a:lnTo>
                <a:lnTo>
                  <a:pt x="67437" y="57912"/>
                </a:lnTo>
                <a:lnTo>
                  <a:pt x="54863" y="57912"/>
                </a:lnTo>
                <a:lnTo>
                  <a:pt x="53339" y="56388"/>
                </a:lnTo>
                <a:lnTo>
                  <a:pt x="51815" y="53340"/>
                </a:lnTo>
                <a:lnTo>
                  <a:pt x="50291" y="51816"/>
                </a:lnTo>
                <a:lnTo>
                  <a:pt x="51815" y="48768"/>
                </a:lnTo>
                <a:lnTo>
                  <a:pt x="53339" y="42672"/>
                </a:lnTo>
                <a:lnTo>
                  <a:pt x="55911" y="34671"/>
                </a:lnTo>
                <a:lnTo>
                  <a:pt x="59055" y="26670"/>
                </a:lnTo>
                <a:lnTo>
                  <a:pt x="62769" y="18669"/>
                </a:lnTo>
                <a:lnTo>
                  <a:pt x="67056" y="10668"/>
                </a:lnTo>
                <a:close/>
              </a:path>
              <a:path w="88900" h="70484">
                <a:moveTo>
                  <a:pt x="71627" y="48768"/>
                </a:moveTo>
                <a:lnTo>
                  <a:pt x="68580" y="48768"/>
                </a:lnTo>
                <a:lnTo>
                  <a:pt x="67056" y="51816"/>
                </a:lnTo>
                <a:lnTo>
                  <a:pt x="64007" y="54864"/>
                </a:lnTo>
                <a:lnTo>
                  <a:pt x="60959" y="56388"/>
                </a:lnTo>
                <a:lnTo>
                  <a:pt x="59436" y="57912"/>
                </a:lnTo>
                <a:lnTo>
                  <a:pt x="67437" y="57912"/>
                </a:lnTo>
                <a:lnTo>
                  <a:pt x="68580" y="56388"/>
                </a:lnTo>
                <a:lnTo>
                  <a:pt x="71627" y="48768"/>
                </a:lnTo>
                <a:close/>
              </a:path>
              <a:path w="88900" h="70484">
                <a:moveTo>
                  <a:pt x="88391" y="0"/>
                </a:moveTo>
                <a:lnTo>
                  <a:pt x="30479" y="0"/>
                </a:lnTo>
                <a:lnTo>
                  <a:pt x="25907" y="1524"/>
                </a:lnTo>
                <a:lnTo>
                  <a:pt x="22859" y="3048"/>
                </a:lnTo>
                <a:lnTo>
                  <a:pt x="18287" y="7620"/>
                </a:lnTo>
                <a:lnTo>
                  <a:pt x="12191" y="12192"/>
                </a:lnTo>
                <a:lnTo>
                  <a:pt x="7619" y="21336"/>
                </a:lnTo>
                <a:lnTo>
                  <a:pt x="10667" y="21336"/>
                </a:lnTo>
                <a:lnTo>
                  <a:pt x="13715" y="16764"/>
                </a:lnTo>
                <a:lnTo>
                  <a:pt x="16763" y="13716"/>
                </a:lnTo>
                <a:lnTo>
                  <a:pt x="21335" y="12192"/>
                </a:lnTo>
                <a:lnTo>
                  <a:pt x="22859" y="10668"/>
                </a:lnTo>
                <a:lnTo>
                  <a:pt x="83819" y="10668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1229867" y="9386316"/>
            <a:ext cx="870204" cy="137159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1229867" y="9159240"/>
            <a:ext cx="912876" cy="137159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2353055" y="9386316"/>
            <a:ext cx="227075" cy="106680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2358592" y="9195816"/>
            <a:ext cx="264211" cy="71628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1168908" y="7764780"/>
            <a:ext cx="3973195" cy="1222375"/>
          </a:xfrm>
          <a:custGeom>
            <a:avLst/>
            <a:gdLst/>
            <a:ahLst/>
            <a:cxnLst/>
            <a:rect l="l" t="t" r="r" b="b"/>
            <a:pathLst>
              <a:path w="3973195" h="1222375">
                <a:moveTo>
                  <a:pt x="0" y="1222248"/>
                </a:moveTo>
                <a:lnTo>
                  <a:pt x="3973067" y="1222248"/>
                </a:lnTo>
                <a:lnTo>
                  <a:pt x="3973067" y="0"/>
                </a:lnTo>
                <a:lnTo>
                  <a:pt x="0" y="0"/>
                </a:lnTo>
                <a:lnTo>
                  <a:pt x="0" y="12222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1164336" y="7758683"/>
            <a:ext cx="3983990" cy="1233170"/>
          </a:xfrm>
          <a:custGeom>
            <a:avLst/>
            <a:gdLst/>
            <a:ahLst/>
            <a:cxnLst/>
            <a:rect l="l" t="t" r="r" b="b"/>
            <a:pathLst>
              <a:path w="3983990" h="1233170">
                <a:moveTo>
                  <a:pt x="0" y="1232915"/>
                </a:moveTo>
                <a:lnTo>
                  <a:pt x="3983735" y="1232915"/>
                </a:lnTo>
                <a:lnTo>
                  <a:pt x="3983735" y="0"/>
                </a:lnTo>
                <a:lnTo>
                  <a:pt x="0" y="0"/>
                </a:lnTo>
                <a:lnTo>
                  <a:pt x="0" y="1232915"/>
                </a:lnTo>
                <a:close/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1159763" y="9009888"/>
            <a:ext cx="1894839" cy="628015"/>
          </a:xfrm>
          <a:custGeom>
            <a:avLst/>
            <a:gdLst/>
            <a:ahLst/>
            <a:cxnLst/>
            <a:rect l="l" t="t" r="r" b="b"/>
            <a:pathLst>
              <a:path w="1894839" h="628015">
                <a:moveTo>
                  <a:pt x="0" y="627888"/>
                </a:moveTo>
                <a:lnTo>
                  <a:pt x="1894332" y="627888"/>
                </a:lnTo>
                <a:lnTo>
                  <a:pt x="1894332" y="0"/>
                </a:lnTo>
                <a:lnTo>
                  <a:pt x="0" y="0"/>
                </a:lnTo>
                <a:lnTo>
                  <a:pt x="0" y="6278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3055620" y="8289035"/>
            <a:ext cx="2240280" cy="445134"/>
          </a:xfrm>
          <a:custGeom>
            <a:avLst/>
            <a:gdLst/>
            <a:ahLst/>
            <a:cxnLst/>
            <a:rect l="l" t="t" r="r" b="b"/>
            <a:pathLst>
              <a:path w="2240279" h="445134">
                <a:moveTo>
                  <a:pt x="0" y="445008"/>
                </a:moveTo>
                <a:lnTo>
                  <a:pt x="2240280" y="445008"/>
                </a:lnTo>
                <a:lnTo>
                  <a:pt x="2240280" y="0"/>
                </a:lnTo>
                <a:lnTo>
                  <a:pt x="0" y="0"/>
                </a:lnTo>
                <a:lnTo>
                  <a:pt x="0" y="4450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3049523" y="8284464"/>
            <a:ext cx="2252980" cy="455930"/>
          </a:xfrm>
          <a:custGeom>
            <a:avLst/>
            <a:gdLst/>
            <a:ahLst/>
            <a:cxnLst/>
            <a:rect l="l" t="t" r="r" b="b"/>
            <a:pathLst>
              <a:path w="2252979" h="455929">
                <a:moveTo>
                  <a:pt x="0" y="455675"/>
                </a:moveTo>
                <a:lnTo>
                  <a:pt x="2252471" y="455675"/>
                </a:lnTo>
                <a:lnTo>
                  <a:pt x="2252471" y="0"/>
                </a:lnTo>
                <a:lnTo>
                  <a:pt x="0" y="0"/>
                </a:lnTo>
                <a:lnTo>
                  <a:pt x="0" y="455675"/>
                </a:lnTo>
                <a:close/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3834384" y="6742176"/>
            <a:ext cx="458724" cy="109727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1254252" y="6970776"/>
            <a:ext cx="5436235" cy="215265"/>
          </a:xfrm>
          <a:custGeom>
            <a:avLst/>
            <a:gdLst/>
            <a:ahLst/>
            <a:cxnLst/>
            <a:rect l="l" t="t" r="r" b="b"/>
            <a:pathLst>
              <a:path w="5436234" h="215265">
                <a:moveTo>
                  <a:pt x="0" y="214884"/>
                </a:moveTo>
                <a:lnTo>
                  <a:pt x="5436108" y="214884"/>
                </a:lnTo>
                <a:lnTo>
                  <a:pt x="5436108" y="0"/>
                </a:lnTo>
                <a:lnTo>
                  <a:pt x="0" y="0"/>
                </a:lnTo>
                <a:lnTo>
                  <a:pt x="0" y="2148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1248155" y="6966204"/>
            <a:ext cx="5448300" cy="224154"/>
          </a:xfrm>
          <a:custGeom>
            <a:avLst/>
            <a:gdLst/>
            <a:ahLst/>
            <a:cxnLst/>
            <a:rect l="l" t="t" r="r" b="b"/>
            <a:pathLst>
              <a:path w="5448300" h="224154">
                <a:moveTo>
                  <a:pt x="0" y="224027"/>
                </a:moveTo>
                <a:lnTo>
                  <a:pt x="5448299" y="224027"/>
                </a:lnTo>
                <a:lnTo>
                  <a:pt x="5448299" y="0"/>
                </a:lnTo>
                <a:lnTo>
                  <a:pt x="0" y="0"/>
                </a:lnTo>
                <a:lnTo>
                  <a:pt x="0" y="224027"/>
                </a:lnTo>
                <a:close/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1254252" y="7120128"/>
            <a:ext cx="5312664" cy="13715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1254252" y="7126985"/>
            <a:ext cx="5313045" cy="0"/>
          </a:xfrm>
          <a:custGeom>
            <a:avLst/>
            <a:gdLst/>
            <a:ahLst/>
            <a:cxnLst/>
            <a:rect l="l" t="t" r="r" b="b"/>
            <a:pathLst>
              <a:path w="5313045" h="0">
                <a:moveTo>
                  <a:pt x="0" y="0"/>
                </a:moveTo>
                <a:lnTo>
                  <a:pt x="5312664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1528572" y="7234428"/>
            <a:ext cx="1714500" cy="222885"/>
          </a:xfrm>
          <a:custGeom>
            <a:avLst/>
            <a:gdLst/>
            <a:ahLst/>
            <a:cxnLst/>
            <a:rect l="l" t="t" r="r" b="b"/>
            <a:pathLst>
              <a:path w="1714500" h="222884">
                <a:moveTo>
                  <a:pt x="0" y="222504"/>
                </a:moveTo>
                <a:lnTo>
                  <a:pt x="1714500" y="222504"/>
                </a:lnTo>
                <a:lnTo>
                  <a:pt x="1714500" y="0"/>
                </a:lnTo>
                <a:lnTo>
                  <a:pt x="0" y="0"/>
                </a:lnTo>
                <a:lnTo>
                  <a:pt x="0" y="222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3721608" y="9813035"/>
            <a:ext cx="1449705" cy="222885"/>
          </a:xfrm>
          <a:custGeom>
            <a:avLst/>
            <a:gdLst/>
            <a:ahLst/>
            <a:cxnLst/>
            <a:rect l="l" t="t" r="r" b="b"/>
            <a:pathLst>
              <a:path w="1449704" h="222884">
                <a:moveTo>
                  <a:pt x="0" y="222504"/>
                </a:moveTo>
                <a:lnTo>
                  <a:pt x="1449324" y="222504"/>
                </a:lnTo>
                <a:lnTo>
                  <a:pt x="1449324" y="0"/>
                </a:lnTo>
                <a:lnTo>
                  <a:pt x="0" y="0"/>
                </a:lnTo>
                <a:lnTo>
                  <a:pt x="0" y="222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3790188" y="10122408"/>
            <a:ext cx="48895" cy="109855"/>
          </a:xfrm>
          <a:custGeom>
            <a:avLst/>
            <a:gdLst/>
            <a:ahLst/>
            <a:cxnLst/>
            <a:rect l="l" t="t" r="r" b="b"/>
            <a:pathLst>
              <a:path w="48895" h="109854">
                <a:moveTo>
                  <a:pt x="43687" y="24384"/>
                </a:moveTo>
                <a:lnTo>
                  <a:pt x="30479" y="24384"/>
                </a:lnTo>
                <a:lnTo>
                  <a:pt x="12191" y="109728"/>
                </a:lnTo>
                <a:lnTo>
                  <a:pt x="25908" y="109728"/>
                </a:lnTo>
                <a:lnTo>
                  <a:pt x="43687" y="24384"/>
                </a:lnTo>
                <a:close/>
              </a:path>
              <a:path w="48895" h="109854">
                <a:moveTo>
                  <a:pt x="48767" y="0"/>
                </a:moveTo>
                <a:lnTo>
                  <a:pt x="39624" y="0"/>
                </a:lnTo>
                <a:lnTo>
                  <a:pt x="33051" y="7715"/>
                </a:lnTo>
                <a:lnTo>
                  <a:pt x="24764" y="14859"/>
                </a:lnTo>
                <a:lnTo>
                  <a:pt x="14763" y="21431"/>
                </a:lnTo>
                <a:lnTo>
                  <a:pt x="3048" y="27432"/>
                </a:lnTo>
                <a:lnTo>
                  <a:pt x="0" y="41148"/>
                </a:lnTo>
                <a:lnTo>
                  <a:pt x="8834" y="37457"/>
                </a:lnTo>
                <a:lnTo>
                  <a:pt x="16954" y="33337"/>
                </a:lnTo>
                <a:lnTo>
                  <a:pt x="24217" y="28932"/>
                </a:lnTo>
                <a:lnTo>
                  <a:pt x="30479" y="24384"/>
                </a:lnTo>
                <a:lnTo>
                  <a:pt x="43687" y="24384"/>
                </a:lnTo>
                <a:lnTo>
                  <a:pt x="487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1132332" y="1175004"/>
            <a:ext cx="5020310" cy="285115"/>
          </a:xfrm>
          <a:custGeom>
            <a:avLst/>
            <a:gdLst/>
            <a:ahLst/>
            <a:cxnLst/>
            <a:rect l="l" t="t" r="r" b="b"/>
            <a:pathLst>
              <a:path w="5020310" h="285115">
                <a:moveTo>
                  <a:pt x="0" y="284988"/>
                </a:moveTo>
                <a:lnTo>
                  <a:pt x="5020056" y="284988"/>
                </a:lnTo>
                <a:lnTo>
                  <a:pt x="5020056" y="0"/>
                </a:lnTo>
                <a:lnTo>
                  <a:pt x="0" y="0"/>
                </a:lnTo>
                <a:lnTo>
                  <a:pt x="0" y="2849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3023616" y="1242060"/>
            <a:ext cx="1259133" cy="152400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3008375" y="1417320"/>
            <a:ext cx="1266825" cy="0"/>
          </a:xfrm>
          <a:custGeom>
            <a:avLst/>
            <a:gdLst/>
            <a:ahLst/>
            <a:cxnLst/>
            <a:rect l="l" t="t" r="r" b="b"/>
            <a:pathLst>
              <a:path w="1266825" h="0">
                <a:moveTo>
                  <a:pt x="0" y="0"/>
                </a:moveTo>
                <a:lnTo>
                  <a:pt x="1266443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1112519" y="438912"/>
            <a:ext cx="5834380" cy="429895"/>
          </a:xfrm>
          <a:custGeom>
            <a:avLst/>
            <a:gdLst/>
            <a:ahLst/>
            <a:cxnLst/>
            <a:rect l="l" t="t" r="r" b="b"/>
            <a:pathLst>
              <a:path w="5834380" h="429894">
                <a:moveTo>
                  <a:pt x="0" y="429768"/>
                </a:moveTo>
                <a:lnTo>
                  <a:pt x="5833872" y="429768"/>
                </a:lnTo>
                <a:lnTo>
                  <a:pt x="5833872" y="0"/>
                </a:lnTo>
                <a:lnTo>
                  <a:pt x="0" y="0"/>
                </a:lnTo>
                <a:lnTo>
                  <a:pt x="0" y="4297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1228344" y="487680"/>
            <a:ext cx="1293876" cy="128016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1130427" y="679704"/>
            <a:ext cx="2147697" cy="132588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5629655" y="681228"/>
            <a:ext cx="458200" cy="103631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1114044" y="800100"/>
            <a:ext cx="4968240" cy="0"/>
          </a:xfrm>
          <a:custGeom>
            <a:avLst/>
            <a:gdLst/>
            <a:ahLst/>
            <a:cxnLst/>
            <a:rect l="l" t="t" r="r" b="b"/>
            <a:pathLst>
              <a:path w="4968240" h="0">
                <a:moveTo>
                  <a:pt x="0" y="0"/>
                </a:moveTo>
                <a:lnTo>
                  <a:pt x="4968239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979932" y="7211568"/>
            <a:ext cx="2493264" cy="2918460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47515" y="9875520"/>
            <a:ext cx="65532" cy="100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70432" y="1046988"/>
            <a:ext cx="236220" cy="102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26463" y="1075944"/>
            <a:ext cx="24765" cy="73660"/>
          </a:xfrm>
          <a:custGeom>
            <a:avLst/>
            <a:gdLst/>
            <a:ahLst/>
            <a:cxnLst/>
            <a:rect l="l" t="t" r="r" b="b"/>
            <a:pathLst>
              <a:path w="24765" h="73659">
                <a:moveTo>
                  <a:pt x="16764" y="0"/>
                </a:moveTo>
                <a:lnTo>
                  <a:pt x="9144" y="0"/>
                </a:lnTo>
                <a:lnTo>
                  <a:pt x="6096" y="1524"/>
                </a:lnTo>
                <a:lnTo>
                  <a:pt x="1524" y="6095"/>
                </a:lnTo>
                <a:lnTo>
                  <a:pt x="0" y="9143"/>
                </a:lnTo>
                <a:lnTo>
                  <a:pt x="0" y="15239"/>
                </a:lnTo>
                <a:lnTo>
                  <a:pt x="1524" y="18287"/>
                </a:lnTo>
                <a:lnTo>
                  <a:pt x="6096" y="22859"/>
                </a:lnTo>
                <a:lnTo>
                  <a:pt x="9144" y="24383"/>
                </a:lnTo>
                <a:lnTo>
                  <a:pt x="16764" y="24383"/>
                </a:lnTo>
                <a:lnTo>
                  <a:pt x="19812" y="22859"/>
                </a:lnTo>
                <a:lnTo>
                  <a:pt x="24384" y="18287"/>
                </a:lnTo>
                <a:lnTo>
                  <a:pt x="24384" y="6095"/>
                </a:lnTo>
                <a:lnTo>
                  <a:pt x="19812" y="1524"/>
                </a:lnTo>
                <a:lnTo>
                  <a:pt x="16764" y="0"/>
                </a:lnTo>
                <a:close/>
              </a:path>
              <a:path w="24765" h="73659">
                <a:moveTo>
                  <a:pt x="19812" y="48767"/>
                </a:moveTo>
                <a:lnTo>
                  <a:pt x="6096" y="48767"/>
                </a:lnTo>
                <a:lnTo>
                  <a:pt x="4572" y="51815"/>
                </a:lnTo>
                <a:lnTo>
                  <a:pt x="0" y="56387"/>
                </a:lnTo>
                <a:lnTo>
                  <a:pt x="0" y="64007"/>
                </a:lnTo>
                <a:lnTo>
                  <a:pt x="1524" y="67055"/>
                </a:lnTo>
                <a:lnTo>
                  <a:pt x="4572" y="68579"/>
                </a:lnTo>
                <a:lnTo>
                  <a:pt x="6096" y="71627"/>
                </a:lnTo>
                <a:lnTo>
                  <a:pt x="9144" y="73151"/>
                </a:lnTo>
                <a:lnTo>
                  <a:pt x="16764" y="73151"/>
                </a:lnTo>
                <a:lnTo>
                  <a:pt x="21336" y="68579"/>
                </a:lnTo>
                <a:lnTo>
                  <a:pt x="24384" y="67055"/>
                </a:lnTo>
                <a:lnTo>
                  <a:pt x="24384" y="54863"/>
                </a:lnTo>
                <a:lnTo>
                  <a:pt x="21336" y="51815"/>
                </a:lnTo>
                <a:lnTo>
                  <a:pt x="19812" y="487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20011" y="1216152"/>
            <a:ext cx="1418844" cy="1082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52544" y="1220724"/>
            <a:ext cx="164591" cy="1036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904579" y="1220724"/>
            <a:ext cx="63916" cy="1036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68852" y="1307592"/>
            <a:ext cx="21590" cy="41275"/>
          </a:xfrm>
          <a:custGeom>
            <a:avLst/>
            <a:gdLst/>
            <a:ahLst/>
            <a:cxnLst/>
            <a:rect l="l" t="t" r="r" b="b"/>
            <a:pathLst>
              <a:path w="21589" h="41275">
                <a:moveTo>
                  <a:pt x="21336" y="15239"/>
                </a:moveTo>
                <a:lnTo>
                  <a:pt x="15239" y="15239"/>
                </a:lnTo>
                <a:lnTo>
                  <a:pt x="15239" y="22859"/>
                </a:lnTo>
                <a:lnTo>
                  <a:pt x="12192" y="28955"/>
                </a:lnTo>
                <a:lnTo>
                  <a:pt x="9144" y="33527"/>
                </a:lnTo>
                <a:lnTo>
                  <a:pt x="0" y="36575"/>
                </a:lnTo>
                <a:lnTo>
                  <a:pt x="0" y="41147"/>
                </a:lnTo>
                <a:lnTo>
                  <a:pt x="7620" y="38100"/>
                </a:lnTo>
                <a:lnTo>
                  <a:pt x="13715" y="35051"/>
                </a:lnTo>
                <a:lnTo>
                  <a:pt x="19812" y="25907"/>
                </a:lnTo>
                <a:lnTo>
                  <a:pt x="21336" y="21335"/>
                </a:lnTo>
                <a:lnTo>
                  <a:pt x="21336" y="15239"/>
                </a:lnTo>
                <a:close/>
              </a:path>
              <a:path w="21589" h="41275">
                <a:moveTo>
                  <a:pt x="12192" y="0"/>
                </a:moveTo>
                <a:lnTo>
                  <a:pt x="6096" y="0"/>
                </a:lnTo>
                <a:lnTo>
                  <a:pt x="3048" y="3047"/>
                </a:lnTo>
                <a:lnTo>
                  <a:pt x="0" y="4571"/>
                </a:lnTo>
                <a:lnTo>
                  <a:pt x="0" y="13715"/>
                </a:lnTo>
                <a:lnTo>
                  <a:pt x="3048" y="16763"/>
                </a:lnTo>
                <a:lnTo>
                  <a:pt x="10668" y="16763"/>
                </a:lnTo>
                <a:lnTo>
                  <a:pt x="12192" y="15239"/>
                </a:lnTo>
                <a:lnTo>
                  <a:pt x="21336" y="15239"/>
                </a:lnTo>
                <a:lnTo>
                  <a:pt x="21336" y="10667"/>
                </a:lnTo>
                <a:lnTo>
                  <a:pt x="18287" y="4571"/>
                </a:lnTo>
                <a:lnTo>
                  <a:pt x="15239" y="152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80232" y="1217676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59">
                <a:moveTo>
                  <a:pt x="0" y="0"/>
                </a:moveTo>
                <a:lnTo>
                  <a:pt x="0" y="3048"/>
                </a:lnTo>
                <a:lnTo>
                  <a:pt x="6095" y="6096"/>
                </a:lnTo>
                <a:lnTo>
                  <a:pt x="9143" y="10668"/>
                </a:lnTo>
                <a:lnTo>
                  <a:pt x="12191" y="13716"/>
                </a:lnTo>
                <a:lnTo>
                  <a:pt x="15239" y="18287"/>
                </a:lnTo>
                <a:lnTo>
                  <a:pt x="18287" y="21335"/>
                </a:lnTo>
                <a:lnTo>
                  <a:pt x="27170" y="63674"/>
                </a:lnTo>
                <a:lnTo>
                  <a:pt x="27431" y="71627"/>
                </a:lnTo>
                <a:lnTo>
                  <a:pt x="27170" y="78486"/>
                </a:lnTo>
                <a:lnTo>
                  <a:pt x="15239" y="120396"/>
                </a:lnTo>
                <a:lnTo>
                  <a:pt x="12191" y="126492"/>
                </a:lnTo>
                <a:lnTo>
                  <a:pt x="6095" y="131063"/>
                </a:lnTo>
                <a:lnTo>
                  <a:pt x="0" y="134111"/>
                </a:lnTo>
                <a:lnTo>
                  <a:pt x="0" y="137159"/>
                </a:lnTo>
                <a:lnTo>
                  <a:pt x="30479" y="111251"/>
                </a:lnTo>
                <a:lnTo>
                  <a:pt x="41147" y="68579"/>
                </a:lnTo>
                <a:lnTo>
                  <a:pt x="40838" y="60817"/>
                </a:lnTo>
                <a:lnTo>
                  <a:pt x="24336" y="18811"/>
                </a:lnTo>
                <a:lnTo>
                  <a:pt x="7619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50692" y="1217676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59">
                <a:moveTo>
                  <a:pt x="41147" y="0"/>
                </a:moveTo>
                <a:lnTo>
                  <a:pt x="10668" y="27431"/>
                </a:lnTo>
                <a:lnTo>
                  <a:pt x="0" y="68579"/>
                </a:lnTo>
                <a:lnTo>
                  <a:pt x="309" y="76557"/>
                </a:lnTo>
                <a:lnTo>
                  <a:pt x="12763" y="112585"/>
                </a:lnTo>
                <a:lnTo>
                  <a:pt x="41147" y="137159"/>
                </a:lnTo>
                <a:lnTo>
                  <a:pt x="41147" y="134111"/>
                </a:lnTo>
                <a:lnTo>
                  <a:pt x="32004" y="128016"/>
                </a:lnTo>
                <a:lnTo>
                  <a:pt x="28956" y="123444"/>
                </a:lnTo>
                <a:lnTo>
                  <a:pt x="14668" y="82105"/>
                </a:lnTo>
                <a:lnTo>
                  <a:pt x="13716" y="67055"/>
                </a:lnTo>
                <a:lnTo>
                  <a:pt x="13977" y="59983"/>
                </a:lnTo>
                <a:lnTo>
                  <a:pt x="22859" y="22859"/>
                </a:lnTo>
                <a:lnTo>
                  <a:pt x="41147" y="3048"/>
                </a:lnTo>
                <a:lnTo>
                  <a:pt x="411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33671" y="1243584"/>
            <a:ext cx="83819" cy="792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008120" y="1243584"/>
            <a:ext cx="82295" cy="792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33088" y="1255776"/>
            <a:ext cx="77724" cy="6705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92067" y="1255776"/>
            <a:ext cx="79248" cy="670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08603" y="1255776"/>
            <a:ext cx="79375" cy="67310"/>
          </a:xfrm>
          <a:custGeom>
            <a:avLst/>
            <a:gdLst/>
            <a:ahLst/>
            <a:cxnLst/>
            <a:rect l="l" t="t" r="r" b="b"/>
            <a:pathLst>
              <a:path w="79375" h="67309">
                <a:moveTo>
                  <a:pt x="22860" y="64007"/>
                </a:moveTo>
                <a:lnTo>
                  <a:pt x="0" y="64007"/>
                </a:lnTo>
                <a:lnTo>
                  <a:pt x="0" y="67055"/>
                </a:lnTo>
                <a:lnTo>
                  <a:pt x="22860" y="67055"/>
                </a:lnTo>
                <a:lnTo>
                  <a:pt x="22860" y="64007"/>
                </a:lnTo>
                <a:close/>
              </a:path>
              <a:path w="79375" h="67309">
                <a:moveTo>
                  <a:pt x="71628" y="64007"/>
                </a:moveTo>
                <a:lnTo>
                  <a:pt x="39624" y="64007"/>
                </a:lnTo>
                <a:lnTo>
                  <a:pt x="39624" y="67055"/>
                </a:lnTo>
                <a:lnTo>
                  <a:pt x="71628" y="67055"/>
                </a:lnTo>
                <a:lnTo>
                  <a:pt x="71628" y="64007"/>
                </a:lnTo>
                <a:close/>
              </a:path>
              <a:path w="79375" h="67309">
                <a:moveTo>
                  <a:pt x="42672" y="1524"/>
                </a:moveTo>
                <a:lnTo>
                  <a:pt x="16763" y="1524"/>
                </a:lnTo>
                <a:lnTo>
                  <a:pt x="19812" y="4572"/>
                </a:lnTo>
                <a:lnTo>
                  <a:pt x="22860" y="6096"/>
                </a:lnTo>
                <a:lnTo>
                  <a:pt x="24384" y="9144"/>
                </a:lnTo>
                <a:lnTo>
                  <a:pt x="27432" y="13716"/>
                </a:lnTo>
                <a:lnTo>
                  <a:pt x="35051" y="33527"/>
                </a:lnTo>
                <a:lnTo>
                  <a:pt x="18287" y="51816"/>
                </a:lnTo>
                <a:lnTo>
                  <a:pt x="12192" y="57911"/>
                </a:lnTo>
                <a:lnTo>
                  <a:pt x="7620" y="60959"/>
                </a:lnTo>
                <a:lnTo>
                  <a:pt x="4572" y="64007"/>
                </a:lnTo>
                <a:lnTo>
                  <a:pt x="19812" y="64007"/>
                </a:lnTo>
                <a:lnTo>
                  <a:pt x="18287" y="62483"/>
                </a:lnTo>
                <a:lnTo>
                  <a:pt x="16763" y="62483"/>
                </a:lnTo>
                <a:lnTo>
                  <a:pt x="16763" y="59435"/>
                </a:lnTo>
                <a:lnTo>
                  <a:pt x="24384" y="51816"/>
                </a:lnTo>
                <a:lnTo>
                  <a:pt x="38100" y="36575"/>
                </a:lnTo>
                <a:lnTo>
                  <a:pt x="51816" y="36575"/>
                </a:lnTo>
                <a:lnTo>
                  <a:pt x="47244" y="27431"/>
                </a:lnTo>
                <a:lnTo>
                  <a:pt x="51816" y="22859"/>
                </a:lnTo>
                <a:lnTo>
                  <a:pt x="45720" y="22859"/>
                </a:lnTo>
                <a:lnTo>
                  <a:pt x="42672" y="15240"/>
                </a:lnTo>
                <a:lnTo>
                  <a:pt x="41148" y="13716"/>
                </a:lnTo>
                <a:lnTo>
                  <a:pt x="41148" y="10668"/>
                </a:lnTo>
                <a:lnTo>
                  <a:pt x="38100" y="7620"/>
                </a:lnTo>
                <a:lnTo>
                  <a:pt x="39624" y="6096"/>
                </a:lnTo>
                <a:lnTo>
                  <a:pt x="39624" y="4572"/>
                </a:lnTo>
                <a:lnTo>
                  <a:pt x="42672" y="1524"/>
                </a:lnTo>
                <a:close/>
              </a:path>
              <a:path w="79375" h="67309">
                <a:moveTo>
                  <a:pt x="51816" y="36575"/>
                </a:moveTo>
                <a:lnTo>
                  <a:pt x="38100" y="36575"/>
                </a:lnTo>
                <a:lnTo>
                  <a:pt x="44196" y="51816"/>
                </a:lnTo>
                <a:lnTo>
                  <a:pt x="47244" y="56387"/>
                </a:lnTo>
                <a:lnTo>
                  <a:pt x="47244" y="62483"/>
                </a:lnTo>
                <a:lnTo>
                  <a:pt x="45720" y="62483"/>
                </a:lnTo>
                <a:lnTo>
                  <a:pt x="44196" y="64007"/>
                </a:lnTo>
                <a:lnTo>
                  <a:pt x="67056" y="64007"/>
                </a:lnTo>
                <a:lnTo>
                  <a:pt x="64008" y="60959"/>
                </a:lnTo>
                <a:lnTo>
                  <a:pt x="51816" y="36575"/>
                </a:lnTo>
                <a:close/>
              </a:path>
              <a:path w="79375" h="67309">
                <a:moveTo>
                  <a:pt x="73151" y="3048"/>
                </a:moveTo>
                <a:lnTo>
                  <a:pt x="59436" y="3048"/>
                </a:lnTo>
                <a:lnTo>
                  <a:pt x="59436" y="7620"/>
                </a:lnTo>
                <a:lnTo>
                  <a:pt x="51816" y="15240"/>
                </a:lnTo>
                <a:lnTo>
                  <a:pt x="45720" y="22859"/>
                </a:lnTo>
                <a:lnTo>
                  <a:pt x="51816" y="22859"/>
                </a:lnTo>
                <a:lnTo>
                  <a:pt x="59436" y="15240"/>
                </a:lnTo>
                <a:lnTo>
                  <a:pt x="64008" y="9144"/>
                </a:lnTo>
                <a:lnTo>
                  <a:pt x="68580" y="6096"/>
                </a:lnTo>
                <a:lnTo>
                  <a:pt x="71628" y="4572"/>
                </a:lnTo>
                <a:lnTo>
                  <a:pt x="73151" y="3048"/>
                </a:lnTo>
                <a:close/>
              </a:path>
              <a:path w="79375" h="67309">
                <a:moveTo>
                  <a:pt x="79248" y="0"/>
                </a:moveTo>
                <a:lnTo>
                  <a:pt x="56387" y="0"/>
                </a:lnTo>
                <a:lnTo>
                  <a:pt x="54863" y="1524"/>
                </a:lnTo>
                <a:lnTo>
                  <a:pt x="56387" y="1524"/>
                </a:lnTo>
                <a:lnTo>
                  <a:pt x="57912" y="3048"/>
                </a:lnTo>
                <a:lnTo>
                  <a:pt x="76200" y="3048"/>
                </a:lnTo>
                <a:lnTo>
                  <a:pt x="79248" y="0"/>
                </a:lnTo>
                <a:close/>
              </a:path>
              <a:path w="79375" h="67309">
                <a:moveTo>
                  <a:pt x="45720" y="0"/>
                </a:moveTo>
                <a:lnTo>
                  <a:pt x="13716" y="0"/>
                </a:lnTo>
                <a:lnTo>
                  <a:pt x="13716" y="1524"/>
                </a:lnTo>
                <a:lnTo>
                  <a:pt x="45720" y="1524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74492" y="1217676"/>
            <a:ext cx="78105" cy="105410"/>
          </a:xfrm>
          <a:custGeom>
            <a:avLst/>
            <a:gdLst/>
            <a:ahLst/>
            <a:cxnLst/>
            <a:rect l="l" t="t" r="r" b="b"/>
            <a:pathLst>
              <a:path w="78104" h="105409">
                <a:moveTo>
                  <a:pt x="39624" y="102107"/>
                </a:moveTo>
                <a:lnTo>
                  <a:pt x="0" y="102107"/>
                </a:lnTo>
                <a:lnTo>
                  <a:pt x="0" y="105155"/>
                </a:lnTo>
                <a:lnTo>
                  <a:pt x="38100" y="105155"/>
                </a:lnTo>
                <a:lnTo>
                  <a:pt x="39624" y="102107"/>
                </a:lnTo>
                <a:close/>
              </a:path>
              <a:path w="78104" h="105409">
                <a:moveTo>
                  <a:pt x="36575" y="42672"/>
                </a:moveTo>
                <a:lnTo>
                  <a:pt x="24383" y="42672"/>
                </a:lnTo>
                <a:lnTo>
                  <a:pt x="15239" y="86868"/>
                </a:lnTo>
                <a:lnTo>
                  <a:pt x="12191" y="96011"/>
                </a:lnTo>
                <a:lnTo>
                  <a:pt x="12191" y="97535"/>
                </a:lnTo>
                <a:lnTo>
                  <a:pt x="9143" y="100583"/>
                </a:lnTo>
                <a:lnTo>
                  <a:pt x="7619" y="100583"/>
                </a:lnTo>
                <a:lnTo>
                  <a:pt x="6095" y="102107"/>
                </a:lnTo>
                <a:lnTo>
                  <a:pt x="27431" y="102107"/>
                </a:lnTo>
                <a:lnTo>
                  <a:pt x="25907" y="99059"/>
                </a:lnTo>
                <a:lnTo>
                  <a:pt x="25907" y="92963"/>
                </a:lnTo>
                <a:lnTo>
                  <a:pt x="27431" y="86868"/>
                </a:lnTo>
                <a:lnTo>
                  <a:pt x="36575" y="42672"/>
                </a:lnTo>
                <a:close/>
              </a:path>
              <a:path w="78104" h="105409">
                <a:moveTo>
                  <a:pt x="54863" y="38100"/>
                </a:moveTo>
                <a:lnTo>
                  <a:pt x="12191" y="38100"/>
                </a:lnTo>
                <a:lnTo>
                  <a:pt x="10668" y="42672"/>
                </a:lnTo>
                <a:lnTo>
                  <a:pt x="53339" y="42672"/>
                </a:lnTo>
                <a:lnTo>
                  <a:pt x="54863" y="38100"/>
                </a:lnTo>
                <a:close/>
              </a:path>
              <a:path w="78104" h="105409">
                <a:moveTo>
                  <a:pt x="67056" y="0"/>
                </a:moveTo>
                <a:lnTo>
                  <a:pt x="56387" y="0"/>
                </a:lnTo>
                <a:lnTo>
                  <a:pt x="50291" y="1524"/>
                </a:lnTo>
                <a:lnTo>
                  <a:pt x="45719" y="4572"/>
                </a:lnTo>
                <a:lnTo>
                  <a:pt x="39624" y="7620"/>
                </a:lnTo>
                <a:lnTo>
                  <a:pt x="36575" y="10668"/>
                </a:lnTo>
                <a:lnTo>
                  <a:pt x="33527" y="15240"/>
                </a:lnTo>
                <a:lnTo>
                  <a:pt x="30480" y="21335"/>
                </a:lnTo>
                <a:lnTo>
                  <a:pt x="27431" y="25907"/>
                </a:lnTo>
                <a:lnTo>
                  <a:pt x="25907" y="33527"/>
                </a:lnTo>
                <a:lnTo>
                  <a:pt x="25907" y="38100"/>
                </a:lnTo>
                <a:lnTo>
                  <a:pt x="38100" y="38100"/>
                </a:lnTo>
                <a:lnTo>
                  <a:pt x="38100" y="32003"/>
                </a:lnTo>
                <a:lnTo>
                  <a:pt x="41147" y="21335"/>
                </a:lnTo>
                <a:lnTo>
                  <a:pt x="42671" y="15240"/>
                </a:lnTo>
                <a:lnTo>
                  <a:pt x="44195" y="13716"/>
                </a:lnTo>
                <a:lnTo>
                  <a:pt x="44195" y="10668"/>
                </a:lnTo>
                <a:lnTo>
                  <a:pt x="45719" y="9144"/>
                </a:lnTo>
                <a:lnTo>
                  <a:pt x="48768" y="7620"/>
                </a:lnTo>
                <a:lnTo>
                  <a:pt x="50291" y="6096"/>
                </a:lnTo>
                <a:lnTo>
                  <a:pt x="75437" y="6096"/>
                </a:lnTo>
                <a:lnTo>
                  <a:pt x="74675" y="4572"/>
                </a:lnTo>
                <a:lnTo>
                  <a:pt x="71627" y="1524"/>
                </a:lnTo>
                <a:lnTo>
                  <a:pt x="67056" y="0"/>
                </a:lnTo>
                <a:close/>
              </a:path>
              <a:path w="78104" h="105409">
                <a:moveTo>
                  <a:pt x="75437" y="6096"/>
                </a:moveTo>
                <a:lnTo>
                  <a:pt x="57912" y="6096"/>
                </a:lnTo>
                <a:lnTo>
                  <a:pt x="59435" y="7620"/>
                </a:lnTo>
                <a:lnTo>
                  <a:pt x="60959" y="7620"/>
                </a:lnTo>
                <a:lnTo>
                  <a:pt x="62483" y="9144"/>
                </a:lnTo>
                <a:lnTo>
                  <a:pt x="62483" y="12192"/>
                </a:lnTo>
                <a:lnTo>
                  <a:pt x="64007" y="15240"/>
                </a:lnTo>
                <a:lnTo>
                  <a:pt x="67056" y="18287"/>
                </a:lnTo>
                <a:lnTo>
                  <a:pt x="73151" y="18287"/>
                </a:lnTo>
                <a:lnTo>
                  <a:pt x="77723" y="13716"/>
                </a:lnTo>
                <a:lnTo>
                  <a:pt x="77723" y="10668"/>
                </a:lnTo>
                <a:lnTo>
                  <a:pt x="75437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67100" y="1266444"/>
            <a:ext cx="76200" cy="35560"/>
          </a:xfrm>
          <a:custGeom>
            <a:avLst/>
            <a:gdLst/>
            <a:ahLst/>
            <a:cxnLst/>
            <a:rect l="l" t="t" r="r" b="b"/>
            <a:pathLst>
              <a:path w="76200" h="35559">
                <a:moveTo>
                  <a:pt x="76200" y="0"/>
                </a:moveTo>
                <a:lnTo>
                  <a:pt x="0" y="0"/>
                </a:lnTo>
                <a:lnTo>
                  <a:pt x="0" y="7619"/>
                </a:lnTo>
                <a:lnTo>
                  <a:pt x="76200" y="7619"/>
                </a:lnTo>
                <a:lnTo>
                  <a:pt x="76200" y="0"/>
                </a:lnTo>
                <a:close/>
              </a:path>
              <a:path w="76200" h="35559">
                <a:moveTo>
                  <a:pt x="76200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6200" y="35051"/>
                </a:lnTo>
                <a:lnTo>
                  <a:pt x="7620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49423" y="1456944"/>
            <a:ext cx="88900" cy="67310"/>
          </a:xfrm>
          <a:custGeom>
            <a:avLst/>
            <a:gdLst/>
            <a:ahLst/>
            <a:cxnLst/>
            <a:rect l="l" t="t" r="r" b="b"/>
            <a:pathLst>
              <a:path w="88900" h="67309">
                <a:moveTo>
                  <a:pt x="39624" y="10667"/>
                </a:moveTo>
                <a:lnTo>
                  <a:pt x="33527" y="10667"/>
                </a:lnTo>
                <a:lnTo>
                  <a:pt x="29217" y="20121"/>
                </a:lnTo>
                <a:lnTo>
                  <a:pt x="25336" y="28003"/>
                </a:lnTo>
                <a:lnTo>
                  <a:pt x="21740" y="34456"/>
                </a:lnTo>
                <a:lnTo>
                  <a:pt x="12192" y="48767"/>
                </a:lnTo>
                <a:lnTo>
                  <a:pt x="7619" y="53339"/>
                </a:lnTo>
                <a:lnTo>
                  <a:pt x="4571" y="54863"/>
                </a:lnTo>
                <a:lnTo>
                  <a:pt x="3048" y="56387"/>
                </a:lnTo>
                <a:lnTo>
                  <a:pt x="3048" y="57911"/>
                </a:lnTo>
                <a:lnTo>
                  <a:pt x="1524" y="59435"/>
                </a:lnTo>
                <a:lnTo>
                  <a:pt x="1524" y="60959"/>
                </a:lnTo>
                <a:lnTo>
                  <a:pt x="0" y="64007"/>
                </a:lnTo>
                <a:lnTo>
                  <a:pt x="1524" y="65531"/>
                </a:lnTo>
                <a:lnTo>
                  <a:pt x="1524" y="67055"/>
                </a:lnTo>
                <a:lnTo>
                  <a:pt x="9143" y="67055"/>
                </a:lnTo>
                <a:lnTo>
                  <a:pt x="12192" y="64007"/>
                </a:lnTo>
                <a:lnTo>
                  <a:pt x="16763" y="57911"/>
                </a:lnTo>
                <a:lnTo>
                  <a:pt x="20764" y="50744"/>
                </a:lnTo>
                <a:lnTo>
                  <a:pt x="25907" y="40576"/>
                </a:lnTo>
                <a:lnTo>
                  <a:pt x="32194" y="27265"/>
                </a:lnTo>
                <a:lnTo>
                  <a:pt x="39624" y="10667"/>
                </a:lnTo>
                <a:close/>
              </a:path>
              <a:path w="88900" h="67309">
                <a:moveTo>
                  <a:pt x="67056" y="10667"/>
                </a:moveTo>
                <a:lnTo>
                  <a:pt x="57912" y="10667"/>
                </a:lnTo>
                <a:lnTo>
                  <a:pt x="52768" y="21883"/>
                </a:lnTo>
                <a:lnTo>
                  <a:pt x="48767" y="30670"/>
                </a:lnTo>
                <a:lnTo>
                  <a:pt x="45910" y="37457"/>
                </a:lnTo>
                <a:lnTo>
                  <a:pt x="44195" y="42672"/>
                </a:lnTo>
                <a:lnTo>
                  <a:pt x="41148" y="51815"/>
                </a:lnTo>
                <a:lnTo>
                  <a:pt x="39624" y="59435"/>
                </a:lnTo>
                <a:lnTo>
                  <a:pt x="42671" y="65531"/>
                </a:lnTo>
                <a:lnTo>
                  <a:pt x="45719" y="67055"/>
                </a:lnTo>
                <a:lnTo>
                  <a:pt x="53339" y="67055"/>
                </a:lnTo>
                <a:lnTo>
                  <a:pt x="56387" y="65531"/>
                </a:lnTo>
                <a:lnTo>
                  <a:pt x="60959" y="62483"/>
                </a:lnTo>
                <a:lnTo>
                  <a:pt x="68580" y="54863"/>
                </a:lnTo>
                <a:lnTo>
                  <a:pt x="54863" y="54863"/>
                </a:lnTo>
                <a:lnTo>
                  <a:pt x="51815" y="51815"/>
                </a:lnTo>
                <a:lnTo>
                  <a:pt x="51815" y="45719"/>
                </a:lnTo>
                <a:lnTo>
                  <a:pt x="55911" y="33385"/>
                </a:lnTo>
                <a:lnTo>
                  <a:pt x="59055" y="25907"/>
                </a:lnTo>
                <a:lnTo>
                  <a:pt x="62769" y="18430"/>
                </a:lnTo>
                <a:lnTo>
                  <a:pt x="67056" y="10667"/>
                </a:lnTo>
                <a:close/>
              </a:path>
              <a:path w="88900" h="67309">
                <a:moveTo>
                  <a:pt x="71627" y="47243"/>
                </a:moveTo>
                <a:lnTo>
                  <a:pt x="68580" y="47243"/>
                </a:lnTo>
                <a:lnTo>
                  <a:pt x="68580" y="48767"/>
                </a:lnTo>
                <a:lnTo>
                  <a:pt x="62483" y="54863"/>
                </a:lnTo>
                <a:lnTo>
                  <a:pt x="68580" y="54863"/>
                </a:lnTo>
                <a:lnTo>
                  <a:pt x="71627" y="47243"/>
                </a:lnTo>
                <a:close/>
              </a:path>
              <a:path w="88900" h="67309">
                <a:moveTo>
                  <a:pt x="88392" y="0"/>
                </a:moveTo>
                <a:lnTo>
                  <a:pt x="30480" y="0"/>
                </a:lnTo>
                <a:lnTo>
                  <a:pt x="25907" y="1524"/>
                </a:lnTo>
                <a:lnTo>
                  <a:pt x="22859" y="3048"/>
                </a:lnTo>
                <a:lnTo>
                  <a:pt x="18287" y="6095"/>
                </a:lnTo>
                <a:lnTo>
                  <a:pt x="12192" y="12191"/>
                </a:lnTo>
                <a:lnTo>
                  <a:pt x="7619" y="21335"/>
                </a:lnTo>
                <a:lnTo>
                  <a:pt x="10668" y="21335"/>
                </a:lnTo>
                <a:lnTo>
                  <a:pt x="13715" y="16763"/>
                </a:lnTo>
                <a:lnTo>
                  <a:pt x="18287" y="13715"/>
                </a:lnTo>
                <a:lnTo>
                  <a:pt x="21336" y="12191"/>
                </a:lnTo>
                <a:lnTo>
                  <a:pt x="22859" y="10667"/>
                </a:lnTo>
                <a:lnTo>
                  <a:pt x="83819" y="10667"/>
                </a:lnTo>
                <a:lnTo>
                  <a:pt x="883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757172" y="1456944"/>
            <a:ext cx="88900" cy="67310"/>
          </a:xfrm>
          <a:custGeom>
            <a:avLst/>
            <a:gdLst/>
            <a:ahLst/>
            <a:cxnLst/>
            <a:rect l="l" t="t" r="r" b="b"/>
            <a:pathLst>
              <a:path w="88900" h="67309">
                <a:moveTo>
                  <a:pt x="38100" y="10667"/>
                </a:moveTo>
                <a:lnTo>
                  <a:pt x="32003" y="10667"/>
                </a:lnTo>
                <a:lnTo>
                  <a:pt x="28575" y="20121"/>
                </a:lnTo>
                <a:lnTo>
                  <a:pt x="25145" y="28003"/>
                </a:lnTo>
                <a:lnTo>
                  <a:pt x="21716" y="34456"/>
                </a:lnTo>
                <a:lnTo>
                  <a:pt x="12191" y="48767"/>
                </a:lnTo>
                <a:lnTo>
                  <a:pt x="7619" y="53339"/>
                </a:lnTo>
                <a:lnTo>
                  <a:pt x="4571" y="54863"/>
                </a:lnTo>
                <a:lnTo>
                  <a:pt x="1523" y="57911"/>
                </a:lnTo>
                <a:lnTo>
                  <a:pt x="1523" y="60959"/>
                </a:lnTo>
                <a:lnTo>
                  <a:pt x="0" y="60959"/>
                </a:lnTo>
                <a:lnTo>
                  <a:pt x="0" y="65531"/>
                </a:lnTo>
                <a:lnTo>
                  <a:pt x="1523" y="67055"/>
                </a:lnTo>
                <a:lnTo>
                  <a:pt x="7619" y="67055"/>
                </a:lnTo>
                <a:lnTo>
                  <a:pt x="31551" y="27265"/>
                </a:lnTo>
                <a:lnTo>
                  <a:pt x="38100" y="10667"/>
                </a:lnTo>
                <a:close/>
              </a:path>
              <a:path w="88900" h="67309">
                <a:moveTo>
                  <a:pt x="65531" y="10667"/>
                </a:moveTo>
                <a:lnTo>
                  <a:pt x="57911" y="10667"/>
                </a:lnTo>
                <a:lnTo>
                  <a:pt x="52768" y="21883"/>
                </a:lnTo>
                <a:lnTo>
                  <a:pt x="48767" y="30670"/>
                </a:lnTo>
                <a:lnTo>
                  <a:pt x="45910" y="37457"/>
                </a:lnTo>
                <a:lnTo>
                  <a:pt x="44195" y="42672"/>
                </a:lnTo>
                <a:lnTo>
                  <a:pt x="41147" y="51815"/>
                </a:lnTo>
                <a:lnTo>
                  <a:pt x="39623" y="59435"/>
                </a:lnTo>
                <a:lnTo>
                  <a:pt x="42671" y="65531"/>
                </a:lnTo>
                <a:lnTo>
                  <a:pt x="45719" y="67055"/>
                </a:lnTo>
                <a:lnTo>
                  <a:pt x="53339" y="67055"/>
                </a:lnTo>
                <a:lnTo>
                  <a:pt x="56387" y="65531"/>
                </a:lnTo>
                <a:lnTo>
                  <a:pt x="60959" y="62483"/>
                </a:lnTo>
                <a:lnTo>
                  <a:pt x="68579" y="54863"/>
                </a:lnTo>
                <a:lnTo>
                  <a:pt x="54863" y="54863"/>
                </a:lnTo>
                <a:lnTo>
                  <a:pt x="50291" y="50291"/>
                </a:lnTo>
                <a:lnTo>
                  <a:pt x="53339" y="41148"/>
                </a:lnTo>
                <a:lnTo>
                  <a:pt x="55887" y="33385"/>
                </a:lnTo>
                <a:lnTo>
                  <a:pt x="58864" y="25907"/>
                </a:lnTo>
                <a:lnTo>
                  <a:pt x="65531" y="10667"/>
                </a:lnTo>
                <a:close/>
              </a:path>
              <a:path w="88900" h="67309">
                <a:moveTo>
                  <a:pt x="71627" y="47243"/>
                </a:moveTo>
                <a:lnTo>
                  <a:pt x="68579" y="47243"/>
                </a:lnTo>
                <a:lnTo>
                  <a:pt x="67055" y="48767"/>
                </a:lnTo>
                <a:lnTo>
                  <a:pt x="65531" y="51815"/>
                </a:lnTo>
                <a:lnTo>
                  <a:pt x="64007" y="53339"/>
                </a:lnTo>
                <a:lnTo>
                  <a:pt x="60959" y="54863"/>
                </a:lnTo>
                <a:lnTo>
                  <a:pt x="68579" y="54863"/>
                </a:lnTo>
                <a:lnTo>
                  <a:pt x="71627" y="47243"/>
                </a:lnTo>
                <a:close/>
              </a:path>
              <a:path w="88900" h="67309">
                <a:moveTo>
                  <a:pt x="88391" y="0"/>
                </a:moveTo>
                <a:lnTo>
                  <a:pt x="30479" y="0"/>
                </a:lnTo>
                <a:lnTo>
                  <a:pt x="25907" y="1524"/>
                </a:lnTo>
                <a:lnTo>
                  <a:pt x="22859" y="3048"/>
                </a:lnTo>
                <a:lnTo>
                  <a:pt x="18287" y="6095"/>
                </a:lnTo>
                <a:lnTo>
                  <a:pt x="12191" y="12191"/>
                </a:lnTo>
                <a:lnTo>
                  <a:pt x="7619" y="21335"/>
                </a:lnTo>
                <a:lnTo>
                  <a:pt x="9143" y="21335"/>
                </a:lnTo>
                <a:lnTo>
                  <a:pt x="16763" y="13715"/>
                </a:lnTo>
                <a:lnTo>
                  <a:pt x="21335" y="12191"/>
                </a:lnTo>
                <a:lnTo>
                  <a:pt x="22859" y="10667"/>
                </a:lnTo>
                <a:lnTo>
                  <a:pt x="83819" y="10667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73223" y="1421892"/>
            <a:ext cx="64135" cy="100965"/>
          </a:xfrm>
          <a:custGeom>
            <a:avLst/>
            <a:gdLst/>
            <a:ahLst/>
            <a:cxnLst/>
            <a:rect l="l" t="t" r="r" b="b"/>
            <a:pathLst>
              <a:path w="64135" h="100965">
                <a:moveTo>
                  <a:pt x="54863" y="12191"/>
                </a:moveTo>
                <a:lnTo>
                  <a:pt x="32003" y="12191"/>
                </a:lnTo>
                <a:lnTo>
                  <a:pt x="36575" y="13715"/>
                </a:lnTo>
                <a:lnTo>
                  <a:pt x="39624" y="18287"/>
                </a:lnTo>
                <a:lnTo>
                  <a:pt x="44195" y="21335"/>
                </a:lnTo>
                <a:lnTo>
                  <a:pt x="45719" y="27431"/>
                </a:lnTo>
                <a:lnTo>
                  <a:pt x="45719" y="33527"/>
                </a:lnTo>
                <a:lnTo>
                  <a:pt x="28503" y="67746"/>
                </a:lnTo>
                <a:lnTo>
                  <a:pt x="10438" y="86867"/>
                </a:lnTo>
                <a:lnTo>
                  <a:pt x="0" y="97535"/>
                </a:lnTo>
                <a:lnTo>
                  <a:pt x="0" y="100583"/>
                </a:lnTo>
                <a:lnTo>
                  <a:pt x="57912" y="100583"/>
                </a:lnTo>
                <a:lnTo>
                  <a:pt x="61194" y="89915"/>
                </a:lnTo>
                <a:lnTo>
                  <a:pt x="13715" y="89915"/>
                </a:lnTo>
                <a:lnTo>
                  <a:pt x="16859" y="86748"/>
                </a:lnTo>
                <a:lnTo>
                  <a:pt x="21716" y="81724"/>
                </a:lnTo>
                <a:lnTo>
                  <a:pt x="28289" y="74699"/>
                </a:lnTo>
                <a:lnTo>
                  <a:pt x="36575" y="65531"/>
                </a:lnTo>
                <a:lnTo>
                  <a:pt x="42862" y="59578"/>
                </a:lnTo>
                <a:lnTo>
                  <a:pt x="48006" y="53339"/>
                </a:lnTo>
                <a:lnTo>
                  <a:pt x="52006" y="47101"/>
                </a:lnTo>
                <a:lnTo>
                  <a:pt x="54863" y="41147"/>
                </a:lnTo>
                <a:lnTo>
                  <a:pt x="57912" y="36575"/>
                </a:lnTo>
                <a:lnTo>
                  <a:pt x="57912" y="19811"/>
                </a:lnTo>
                <a:lnTo>
                  <a:pt x="56387" y="13715"/>
                </a:lnTo>
                <a:lnTo>
                  <a:pt x="54863" y="12191"/>
                </a:lnTo>
                <a:close/>
              </a:path>
              <a:path w="64135" h="100965">
                <a:moveTo>
                  <a:pt x="64007" y="80771"/>
                </a:moveTo>
                <a:lnTo>
                  <a:pt x="62483" y="80771"/>
                </a:lnTo>
                <a:lnTo>
                  <a:pt x="60959" y="83819"/>
                </a:lnTo>
                <a:lnTo>
                  <a:pt x="57912" y="86867"/>
                </a:lnTo>
                <a:lnTo>
                  <a:pt x="56387" y="86867"/>
                </a:lnTo>
                <a:lnTo>
                  <a:pt x="53339" y="88391"/>
                </a:lnTo>
                <a:lnTo>
                  <a:pt x="51815" y="88391"/>
                </a:lnTo>
                <a:lnTo>
                  <a:pt x="50292" y="89915"/>
                </a:lnTo>
                <a:lnTo>
                  <a:pt x="61194" y="89915"/>
                </a:lnTo>
                <a:lnTo>
                  <a:pt x="64007" y="80771"/>
                </a:lnTo>
                <a:close/>
              </a:path>
              <a:path w="64135" h="100965">
                <a:moveTo>
                  <a:pt x="38100" y="0"/>
                </a:moveTo>
                <a:lnTo>
                  <a:pt x="22859" y="0"/>
                </a:lnTo>
                <a:lnTo>
                  <a:pt x="15239" y="3047"/>
                </a:lnTo>
                <a:lnTo>
                  <a:pt x="6095" y="12191"/>
                </a:lnTo>
                <a:lnTo>
                  <a:pt x="4571" y="19811"/>
                </a:lnTo>
                <a:lnTo>
                  <a:pt x="3048" y="28955"/>
                </a:lnTo>
                <a:lnTo>
                  <a:pt x="4571" y="28955"/>
                </a:lnTo>
                <a:lnTo>
                  <a:pt x="6095" y="22859"/>
                </a:lnTo>
                <a:lnTo>
                  <a:pt x="9143" y="18287"/>
                </a:lnTo>
                <a:lnTo>
                  <a:pt x="12192" y="15239"/>
                </a:lnTo>
                <a:lnTo>
                  <a:pt x="16763" y="12191"/>
                </a:lnTo>
                <a:lnTo>
                  <a:pt x="54863" y="12191"/>
                </a:lnTo>
                <a:lnTo>
                  <a:pt x="50292" y="7619"/>
                </a:lnTo>
                <a:lnTo>
                  <a:pt x="44195" y="304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56922" y="1421892"/>
            <a:ext cx="65425" cy="10210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82139" y="1482852"/>
            <a:ext cx="40005" cy="12700"/>
          </a:xfrm>
          <a:custGeom>
            <a:avLst/>
            <a:gdLst/>
            <a:ahLst/>
            <a:cxnLst/>
            <a:rect l="l" t="t" r="r" b="b"/>
            <a:pathLst>
              <a:path w="40005" h="12700">
                <a:moveTo>
                  <a:pt x="0" y="12192"/>
                </a:moveTo>
                <a:lnTo>
                  <a:pt x="39624" y="12192"/>
                </a:lnTo>
                <a:lnTo>
                  <a:pt x="39624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679448" y="1421892"/>
            <a:ext cx="66040" cy="100965"/>
          </a:xfrm>
          <a:custGeom>
            <a:avLst/>
            <a:gdLst/>
            <a:ahLst/>
            <a:cxnLst/>
            <a:rect l="l" t="t" r="r" b="b"/>
            <a:pathLst>
              <a:path w="66039" h="100965">
                <a:moveTo>
                  <a:pt x="56387" y="12191"/>
                </a:moveTo>
                <a:lnTo>
                  <a:pt x="33527" y="12191"/>
                </a:lnTo>
                <a:lnTo>
                  <a:pt x="38100" y="13715"/>
                </a:lnTo>
                <a:lnTo>
                  <a:pt x="41147" y="18287"/>
                </a:lnTo>
                <a:lnTo>
                  <a:pt x="45719" y="21335"/>
                </a:lnTo>
                <a:lnTo>
                  <a:pt x="47243" y="27431"/>
                </a:lnTo>
                <a:lnTo>
                  <a:pt x="47243" y="33527"/>
                </a:lnTo>
                <a:lnTo>
                  <a:pt x="30003" y="67746"/>
                </a:lnTo>
                <a:lnTo>
                  <a:pt x="21716" y="76390"/>
                </a:lnTo>
                <a:lnTo>
                  <a:pt x="11715" y="86463"/>
                </a:lnTo>
                <a:lnTo>
                  <a:pt x="0" y="97535"/>
                </a:lnTo>
                <a:lnTo>
                  <a:pt x="0" y="100583"/>
                </a:lnTo>
                <a:lnTo>
                  <a:pt x="59435" y="100583"/>
                </a:lnTo>
                <a:lnTo>
                  <a:pt x="62718" y="89915"/>
                </a:lnTo>
                <a:lnTo>
                  <a:pt x="15239" y="89915"/>
                </a:lnTo>
                <a:lnTo>
                  <a:pt x="18383" y="86748"/>
                </a:lnTo>
                <a:lnTo>
                  <a:pt x="23240" y="81724"/>
                </a:lnTo>
                <a:lnTo>
                  <a:pt x="29813" y="74699"/>
                </a:lnTo>
                <a:lnTo>
                  <a:pt x="38100" y="65531"/>
                </a:lnTo>
                <a:lnTo>
                  <a:pt x="44386" y="59578"/>
                </a:lnTo>
                <a:lnTo>
                  <a:pt x="49530" y="53339"/>
                </a:lnTo>
                <a:lnTo>
                  <a:pt x="53530" y="47101"/>
                </a:lnTo>
                <a:lnTo>
                  <a:pt x="56387" y="41147"/>
                </a:lnTo>
                <a:lnTo>
                  <a:pt x="59435" y="36575"/>
                </a:lnTo>
                <a:lnTo>
                  <a:pt x="59435" y="19811"/>
                </a:lnTo>
                <a:lnTo>
                  <a:pt x="57912" y="13715"/>
                </a:lnTo>
                <a:lnTo>
                  <a:pt x="56387" y="12191"/>
                </a:lnTo>
                <a:close/>
              </a:path>
              <a:path w="66039" h="100965">
                <a:moveTo>
                  <a:pt x="65531" y="80771"/>
                </a:moveTo>
                <a:lnTo>
                  <a:pt x="64007" y="80771"/>
                </a:lnTo>
                <a:lnTo>
                  <a:pt x="62483" y="83819"/>
                </a:lnTo>
                <a:lnTo>
                  <a:pt x="59435" y="86867"/>
                </a:lnTo>
                <a:lnTo>
                  <a:pt x="56387" y="86867"/>
                </a:lnTo>
                <a:lnTo>
                  <a:pt x="54863" y="88391"/>
                </a:lnTo>
                <a:lnTo>
                  <a:pt x="53339" y="88391"/>
                </a:lnTo>
                <a:lnTo>
                  <a:pt x="50291" y="89915"/>
                </a:lnTo>
                <a:lnTo>
                  <a:pt x="62718" y="89915"/>
                </a:lnTo>
                <a:lnTo>
                  <a:pt x="65531" y="80771"/>
                </a:lnTo>
                <a:close/>
              </a:path>
              <a:path w="66039" h="100965">
                <a:moveTo>
                  <a:pt x="39624" y="0"/>
                </a:moveTo>
                <a:lnTo>
                  <a:pt x="22859" y="0"/>
                </a:lnTo>
                <a:lnTo>
                  <a:pt x="16763" y="3047"/>
                </a:lnTo>
                <a:lnTo>
                  <a:pt x="7619" y="12191"/>
                </a:lnTo>
                <a:lnTo>
                  <a:pt x="4571" y="19811"/>
                </a:lnTo>
                <a:lnTo>
                  <a:pt x="3047" y="28955"/>
                </a:lnTo>
                <a:lnTo>
                  <a:pt x="6095" y="28955"/>
                </a:lnTo>
                <a:lnTo>
                  <a:pt x="7619" y="22859"/>
                </a:lnTo>
                <a:lnTo>
                  <a:pt x="10668" y="18287"/>
                </a:lnTo>
                <a:lnTo>
                  <a:pt x="13715" y="15239"/>
                </a:lnTo>
                <a:lnTo>
                  <a:pt x="18287" y="12191"/>
                </a:lnTo>
                <a:lnTo>
                  <a:pt x="56387" y="12191"/>
                </a:lnTo>
                <a:lnTo>
                  <a:pt x="51815" y="7619"/>
                </a:lnTo>
                <a:lnTo>
                  <a:pt x="45719" y="3047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443227" y="1423416"/>
            <a:ext cx="82296" cy="9905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58923" y="1467612"/>
            <a:ext cx="78105" cy="33655"/>
          </a:xfrm>
          <a:custGeom>
            <a:avLst/>
            <a:gdLst/>
            <a:ahLst/>
            <a:cxnLst/>
            <a:rect l="l" t="t" r="r" b="b"/>
            <a:pathLst>
              <a:path w="78105" h="33655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3655">
                <a:moveTo>
                  <a:pt x="77724" y="25908"/>
                </a:moveTo>
                <a:lnTo>
                  <a:pt x="0" y="25908"/>
                </a:lnTo>
                <a:lnTo>
                  <a:pt x="0" y="33527"/>
                </a:lnTo>
                <a:lnTo>
                  <a:pt x="77724" y="33527"/>
                </a:lnTo>
                <a:lnTo>
                  <a:pt x="77724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65147" y="1467612"/>
            <a:ext cx="78105" cy="33655"/>
          </a:xfrm>
          <a:custGeom>
            <a:avLst/>
            <a:gdLst/>
            <a:ahLst/>
            <a:cxnLst/>
            <a:rect l="l" t="t" r="r" b="b"/>
            <a:pathLst>
              <a:path w="78105" h="33655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3655">
                <a:moveTo>
                  <a:pt x="77724" y="25908"/>
                </a:moveTo>
                <a:lnTo>
                  <a:pt x="0" y="25908"/>
                </a:lnTo>
                <a:lnTo>
                  <a:pt x="0" y="33527"/>
                </a:lnTo>
                <a:lnTo>
                  <a:pt x="77724" y="33527"/>
                </a:lnTo>
                <a:lnTo>
                  <a:pt x="77724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190244" y="1449324"/>
            <a:ext cx="138684" cy="7467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168908" y="1781556"/>
            <a:ext cx="768096" cy="1066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823972" y="1883664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8287" y="39624"/>
                </a:moveTo>
                <a:lnTo>
                  <a:pt x="0" y="39624"/>
                </a:lnTo>
                <a:lnTo>
                  <a:pt x="0" y="41148"/>
                </a:lnTo>
                <a:lnTo>
                  <a:pt x="18287" y="41148"/>
                </a:lnTo>
                <a:lnTo>
                  <a:pt x="18287" y="39624"/>
                </a:lnTo>
                <a:close/>
              </a:path>
              <a:path w="41275" h="41275">
                <a:moveTo>
                  <a:pt x="41147" y="39624"/>
                </a:moveTo>
                <a:lnTo>
                  <a:pt x="21335" y="39624"/>
                </a:lnTo>
                <a:lnTo>
                  <a:pt x="21335" y="41148"/>
                </a:lnTo>
                <a:lnTo>
                  <a:pt x="41147" y="41148"/>
                </a:lnTo>
                <a:lnTo>
                  <a:pt x="41147" y="39624"/>
                </a:lnTo>
                <a:close/>
              </a:path>
              <a:path w="41275" h="41275">
                <a:moveTo>
                  <a:pt x="19811" y="0"/>
                </a:moveTo>
                <a:lnTo>
                  <a:pt x="18287" y="0"/>
                </a:lnTo>
                <a:lnTo>
                  <a:pt x="6095" y="4572"/>
                </a:lnTo>
                <a:lnTo>
                  <a:pt x="6095" y="6096"/>
                </a:lnTo>
                <a:lnTo>
                  <a:pt x="12191" y="6096"/>
                </a:lnTo>
                <a:lnTo>
                  <a:pt x="12191" y="12192"/>
                </a:lnTo>
                <a:lnTo>
                  <a:pt x="10667" y="16764"/>
                </a:lnTo>
                <a:lnTo>
                  <a:pt x="7619" y="32004"/>
                </a:lnTo>
                <a:lnTo>
                  <a:pt x="6095" y="35052"/>
                </a:lnTo>
                <a:lnTo>
                  <a:pt x="6095" y="36575"/>
                </a:lnTo>
                <a:lnTo>
                  <a:pt x="3047" y="39624"/>
                </a:lnTo>
                <a:lnTo>
                  <a:pt x="15239" y="39624"/>
                </a:lnTo>
                <a:lnTo>
                  <a:pt x="15239" y="38100"/>
                </a:lnTo>
                <a:lnTo>
                  <a:pt x="13715" y="38100"/>
                </a:lnTo>
                <a:lnTo>
                  <a:pt x="13715" y="35052"/>
                </a:lnTo>
                <a:lnTo>
                  <a:pt x="15239" y="32004"/>
                </a:lnTo>
                <a:lnTo>
                  <a:pt x="18287" y="10668"/>
                </a:lnTo>
                <a:lnTo>
                  <a:pt x="19812" y="9144"/>
                </a:lnTo>
                <a:lnTo>
                  <a:pt x="18287" y="9144"/>
                </a:lnTo>
                <a:lnTo>
                  <a:pt x="19811" y="0"/>
                </a:lnTo>
                <a:close/>
              </a:path>
              <a:path w="41275" h="41275">
                <a:moveTo>
                  <a:pt x="41147" y="4572"/>
                </a:moveTo>
                <a:lnTo>
                  <a:pt x="30479" y="4572"/>
                </a:lnTo>
                <a:lnTo>
                  <a:pt x="33527" y="7620"/>
                </a:lnTo>
                <a:lnTo>
                  <a:pt x="33527" y="15240"/>
                </a:lnTo>
                <a:lnTo>
                  <a:pt x="28955" y="32004"/>
                </a:lnTo>
                <a:lnTo>
                  <a:pt x="28955" y="36575"/>
                </a:lnTo>
                <a:lnTo>
                  <a:pt x="27431" y="36575"/>
                </a:lnTo>
                <a:lnTo>
                  <a:pt x="27431" y="38100"/>
                </a:lnTo>
                <a:lnTo>
                  <a:pt x="25907" y="38100"/>
                </a:lnTo>
                <a:lnTo>
                  <a:pt x="25907" y="39624"/>
                </a:lnTo>
                <a:lnTo>
                  <a:pt x="38100" y="39624"/>
                </a:lnTo>
                <a:lnTo>
                  <a:pt x="36575" y="38100"/>
                </a:lnTo>
                <a:lnTo>
                  <a:pt x="36575" y="32004"/>
                </a:lnTo>
                <a:lnTo>
                  <a:pt x="39623" y="15240"/>
                </a:lnTo>
                <a:lnTo>
                  <a:pt x="41147" y="10668"/>
                </a:lnTo>
                <a:lnTo>
                  <a:pt x="41147" y="4572"/>
                </a:lnTo>
                <a:close/>
              </a:path>
              <a:path w="41275" h="41275">
                <a:moveTo>
                  <a:pt x="36575" y="0"/>
                </a:moveTo>
                <a:lnTo>
                  <a:pt x="28955" y="0"/>
                </a:lnTo>
                <a:lnTo>
                  <a:pt x="24383" y="3048"/>
                </a:lnTo>
                <a:lnTo>
                  <a:pt x="18287" y="9144"/>
                </a:lnTo>
                <a:lnTo>
                  <a:pt x="19812" y="9144"/>
                </a:lnTo>
                <a:lnTo>
                  <a:pt x="21335" y="7620"/>
                </a:lnTo>
                <a:lnTo>
                  <a:pt x="25907" y="4572"/>
                </a:lnTo>
                <a:lnTo>
                  <a:pt x="41147" y="4572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412492" y="1883664"/>
            <a:ext cx="43180" cy="41275"/>
          </a:xfrm>
          <a:custGeom>
            <a:avLst/>
            <a:gdLst/>
            <a:ahLst/>
            <a:cxnLst/>
            <a:rect l="l" t="t" r="r" b="b"/>
            <a:pathLst>
              <a:path w="43180" h="41275">
                <a:moveTo>
                  <a:pt x="19812" y="39624"/>
                </a:moveTo>
                <a:lnTo>
                  <a:pt x="0" y="39624"/>
                </a:lnTo>
                <a:lnTo>
                  <a:pt x="0" y="41148"/>
                </a:lnTo>
                <a:lnTo>
                  <a:pt x="19812" y="41148"/>
                </a:lnTo>
                <a:lnTo>
                  <a:pt x="19812" y="39624"/>
                </a:lnTo>
                <a:close/>
              </a:path>
              <a:path w="43180" h="41275">
                <a:moveTo>
                  <a:pt x="42671" y="39624"/>
                </a:moveTo>
                <a:lnTo>
                  <a:pt x="22859" y="39624"/>
                </a:lnTo>
                <a:lnTo>
                  <a:pt x="22859" y="41148"/>
                </a:lnTo>
                <a:lnTo>
                  <a:pt x="42671" y="41148"/>
                </a:lnTo>
                <a:lnTo>
                  <a:pt x="42671" y="39624"/>
                </a:lnTo>
                <a:close/>
              </a:path>
              <a:path w="43180" h="41275">
                <a:moveTo>
                  <a:pt x="21335" y="0"/>
                </a:moveTo>
                <a:lnTo>
                  <a:pt x="19812" y="0"/>
                </a:lnTo>
                <a:lnTo>
                  <a:pt x="7619" y="4572"/>
                </a:lnTo>
                <a:lnTo>
                  <a:pt x="7619" y="6096"/>
                </a:lnTo>
                <a:lnTo>
                  <a:pt x="12191" y="6096"/>
                </a:lnTo>
                <a:lnTo>
                  <a:pt x="12191" y="12192"/>
                </a:lnTo>
                <a:lnTo>
                  <a:pt x="10668" y="16764"/>
                </a:lnTo>
                <a:lnTo>
                  <a:pt x="7619" y="32004"/>
                </a:lnTo>
                <a:lnTo>
                  <a:pt x="7619" y="35052"/>
                </a:lnTo>
                <a:lnTo>
                  <a:pt x="6095" y="36575"/>
                </a:lnTo>
                <a:lnTo>
                  <a:pt x="6095" y="38100"/>
                </a:lnTo>
                <a:lnTo>
                  <a:pt x="4571" y="38100"/>
                </a:lnTo>
                <a:lnTo>
                  <a:pt x="3047" y="39624"/>
                </a:lnTo>
                <a:lnTo>
                  <a:pt x="16763" y="39624"/>
                </a:lnTo>
                <a:lnTo>
                  <a:pt x="15239" y="38100"/>
                </a:lnTo>
                <a:lnTo>
                  <a:pt x="15239" y="36575"/>
                </a:lnTo>
                <a:lnTo>
                  <a:pt x="13715" y="36575"/>
                </a:lnTo>
                <a:lnTo>
                  <a:pt x="15239" y="35052"/>
                </a:lnTo>
                <a:lnTo>
                  <a:pt x="15239" y="32004"/>
                </a:lnTo>
                <a:lnTo>
                  <a:pt x="19812" y="10668"/>
                </a:lnTo>
                <a:lnTo>
                  <a:pt x="22097" y="9144"/>
                </a:lnTo>
                <a:lnTo>
                  <a:pt x="19812" y="9144"/>
                </a:lnTo>
                <a:lnTo>
                  <a:pt x="21335" y="0"/>
                </a:lnTo>
                <a:close/>
              </a:path>
              <a:path w="43180" h="41275">
                <a:moveTo>
                  <a:pt x="42671" y="4572"/>
                </a:moveTo>
                <a:lnTo>
                  <a:pt x="33527" y="4572"/>
                </a:lnTo>
                <a:lnTo>
                  <a:pt x="35051" y="6096"/>
                </a:lnTo>
                <a:lnTo>
                  <a:pt x="35051" y="15240"/>
                </a:lnTo>
                <a:lnTo>
                  <a:pt x="32003" y="32004"/>
                </a:lnTo>
                <a:lnTo>
                  <a:pt x="30480" y="33528"/>
                </a:lnTo>
                <a:lnTo>
                  <a:pt x="30480" y="36575"/>
                </a:lnTo>
                <a:lnTo>
                  <a:pt x="27431" y="39624"/>
                </a:lnTo>
                <a:lnTo>
                  <a:pt x="39624" y="39624"/>
                </a:lnTo>
                <a:lnTo>
                  <a:pt x="39624" y="38100"/>
                </a:lnTo>
                <a:lnTo>
                  <a:pt x="38100" y="38100"/>
                </a:lnTo>
                <a:lnTo>
                  <a:pt x="38100" y="32004"/>
                </a:lnTo>
                <a:lnTo>
                  <a:pt x="42671" y="15240"/>
                </a:lnTo>
                <a:lnTo>
                  <a:pt x="42671" y="4572"/>
                </a:lnTo>
                <a:close/>
              </a:path>
              <a:path w="43180" h="41275">
                <a:moveTo>
                  <a:pt x="39624" y="0"/>
                </a:moveTo>
                <a:lnTo>
                  <a:pt x="30480" y="0"/>
                </a:lnTo>
                <a:lnTo>
                  <a:pt x="25907" y="3048"/>
                </a:lnTo>
                <a:lnTo>
                  <a:pt x="19812" y="9144"/>
                </a:lnTo>
                <a:lnTo>
                  <a:pt x="22097" y="9144"/>
                </a:lnTo>
                <a:lnTo>
                  <a:pt x="24383" y="7620"/>
                </a:lnTo>
                <a:lnTo>
                  <a:pt x="27431" y="4572"/>
                </a:lnTo>
                <a:lnTo>
                  <a:pt x="42671" y="4572"/>
                </a:lnTo>
                <a:lnTo>
                  <a:pt x="39624" y="1524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766060" y="1783080"/>
            <a:ext cx="67310" cy="105410"/>
          </a:xfrm>
          <a:custGeom>
            <a:avLst/>
            <a:gdLst/>
            <a:ahLst/>
            <a:cxnLst/>
            <a:rect l="l" t="t" r="r" b="b"/>
            <a:pathLst>
              <a:path w="67310" h="105410">
                <a:moveTo>
                  <a:pt x="30234" y="9144"/>
                </a:moveTo>
                <a:lnTo>
                  <a:pt x="15239" y="9144"/>
                </a:lnTo>
                <a:lnTo>
                  <a:pt x="15239" y="10668"/>
                </a:lnTo>
                <a:lnTo>
                  <a:pt x="16763" y="10668"/>
                </a:lnTo>
                <a:lnTo>
                  <a:pt x="16763" y="15240"/>
                </a:lnTo>
                <a:lnTo>
                  <a:pt x="15239" y="19812"/>
                </a:lnTo>
                <a:lnTo>
                  <a:pt x="13715" y="27431"/>
                </a:lnTo>
                <a:lnTo>
                  <a:pt x="0" y="97536"/>
                </a:lnTo>
                <a:lnTo>
                  <a:pt x="3047" y="99059"/>
                </a:lnTo>
                <a:lnTo>
                  <a:pt x="7619" y="102107"/>
                </a:lnTo>
                <a:lnTo>
                  <a:pt x="10667" y="103631"/>
                </a:lnTo>
                <a:lnTo>
                  <a:pt x="15239" y="105155"/>
                </a:lnTo>
                <a:lnTo>
                  <a:pt x="22859" y="105155"/>
                </a:lnTo>
                <a:lnTo>
                  <a:pt x="28813" y="104584"/>
                </a:lnTo>
                <a:lnTo>
                  <a:pt x="35051" y="102870"/>
                </a:lnTo>
                <a:lnTo>
                  <a:pt x="40043" y="100583"/>
                </a:lnTo>
                <a:lnTo>
                  <a:pt x="24383" y="100583"/>
                </a:lnTo>
                <a:lnTo>
                  <a:pt x="21335" y="99059"/>
                </a:lnTo>
                <a:lnTo>
                  <a:pt x="19812" y="97536"/>
                </a:lnTo>
                <a:lnTo>
                  <a:pt x="16763" y="97536"/>
                </a:lnTo>
                <a:lnTo>
                  <a:pt x="15239" y="94488"/>
                </a:lnTo>
                <a:lnTo>
                  <a:pt x="12191" y="92964"/>
                </a:lnTo>
                <a:lnTo>
                  <a:pt x="21335" y="51816"/>
                </a:lnTo>
                <a:lnTo>
                  <a:pt x="24383" y="48768"/>
                </a:lnTo>
                <a:lnTo>
                  <a:pt x="27431" y="47244"/>
                </a:lnTo>
                <a:lnTo>
                  <a:pt x="22859" y="47244"/>
                </a:lnTo>
                <a:lnTo>
                  <a:pt x="30234" y="9144"/>
                </a:lnTo>
                <a:close/>
              </a:path>
              <a:path w="67310" h="105410">
                <a:moveTo>
                  <a:pt x="63626" y="44196"/>
                </a:moveTo>
                <a:lnTo>
                  <a:pt x="42671" y="44196"/>
                </a:lnTo>
                <a:lnTo>
                  <a:pt x="47243" y="45720"/>
                </a:lnTo>
                <a:lnTo>
                  <a:pt x="50291" y="51816"/>
                </a:lnTo>
                <a:lnTo>
                  <a:pt x="53339" y="56388"/>
                </a:lnTo>
                <a:lnTo>
                  <a:pt x="53339" y="62483"/>
                </a:lnTo>
                <a:lnTo>
                  <a:pt x="50291" y="80772"/>
                </a:lnTo>
                <a:lnTo>
                  <a:pt x="45719" y="88392"/>
                </a:lnTo>
                <a:lnTo>
                  <a:pt x="36575" y="97536"/>
                </a:lnTo>
                <a:lnTo>
                  <a:pt x="32003" y="100583"/>
                </a:lnTo>
                <a:lnTo>
                  <a:pt x="40043" y="100583"/>
                </a:lnTo>
                <a:lnTo>
                  <a:pt x="65531" y="67055"/>
                </a:lnTo>
                <a:lnTo>
                  <a:pt x="67056" y="56388"/>
                </a:lnTo>
                <a:lnTo>
                  <a:pt x="67056" y="48768"/>
                </a:lnTo>
                <a:lnTo>
                  <a:pt x="63626" y="44196"/>
                </a:lnTo>
                <a:close/>
              </a:path>
              <a:path w="67310" h="105410">
                <a:moveTo>
                  <a:pt x="53339" y="33527"/>
                </a:moveTo>
                <a:lnTo>
                  <a:pt x="45719" y="33527"/>
                </a:lnTo>
                <a:lnTo>
                  <a:pt x="40005" y="34385"/>
                </a:lnTo>
                <a:lnTo>
                  <a:pt x="34289" y="36957"/>
                </a:lnTo>
                <a:lnTo>
                  <a:pt x="28574" y="41243"/>
                </a:lnTo>
                <a:lnTo>
                  <a:pt x="22859" y="47244"/>
                </a:lnTo>
                <a:lnTo>
                  <a:pt x="27431" y="47244"/>
                </a:lnTo>
                <a:lnTo>
                  <a:pt x="33527" y="44196"/>
                </a:lnTo>
                <a:lnTo>
                  <a:pt x="63626" y="44196"/>
                </a:lnTo>
                <a:lnTo>
                  <a:pt x="62483" y="42672"/>
                </a:lnTo>
                <a:lnTo>
                  <a:pt x="59435" y="36575"/>
                </a:lnTo>
                <a:lnTo>
                  <a:pt x="53339" y="33527"/>
                </a:lnTo>
                <a:close/>
              </a:path>
              <a:path w="67310" h="105410">
                <a:moveTo>
                  <a:pt x="32003" y="0"/>
                </a:moveTo>
                <a:lnTo>
                  <a:pt x="28956" y="0"/>
                </a:lnTo>
                <a:lnTo>
                  <a:pt x="7619" y="7620"/>
                </a:lnTo>
                <a:lnTo>
                  <a:pt x="7619" y="10668"/>
                </a:lnTo>
                <a:lnTo>
                  <a:pt x="9143" y="9144"/>
                </a:lnTo>
                <a:lnTo>
                  <a:pt x="30234" y="9144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342388" y="1816608"/>
            <a:ext cx="62865" cy="71755"/>
          </a:xfrm>
          <a:custGeom>
            <a:avLst/>
            <a:gdLst/>
            <a:ahLst/>
            <a:cxnLst/>
            <a:rect l="l" t="t" r="r" b="b"/>
            <a:pathLst>
              <a:path w="62864" h="71755">
                <a:moveTo>
                  <a:pt x="56387" y="4572"/>
                </a:moveTo>
                <a:lnTo>
                  <a:pt x="41148" y="4572"/>
                </a:lnTo>
                <a:lnTo>
                  <a:pt x="44195" y="6096"/>
                </a:lnTo>
                <a:lnTo>
                  <a:pt x="45719" y="7620"/>
                </a:lnTo>
                <a:lnTo>
                  <a:pt x="47243" y="10668"/>
                </a:lnTo>
                <a:lnTo>
                  <a:pt x="47243" y="15240"/>
                </a:lnTo>
                <a:lnTo>
                  <a:pt x="45719" y="22860"/>
                </a:lnTo>
                <a:lnTo>
                  <a:pt x="45719" y="24384"/>
                </a:lnTo>
                <a:lnTo>
                  <a:pt x="37147" y="27765"/>
                </a:lnTo>
                <a:lnTo>
                  <a:pt x="29718" y="30860"/>
                </a:lnTo>
                <a:lnTo>
                  <a:pt x="23431" y="33385"/>
                </a:lnTo>
                <a:lnTo>
                  <a:pt x="18287" y="35051"/>
                </a:lnTo>
                <a:lnTo>
                  <a:pt x="12192" y="38100"/>
                </a:lnTo>
                <a:lnTo>
                  <a:pt x="7619" y="41148"/>
                </a:lnTo>
                <a:lnTo>
                  <a:pt x="6095" y="45720"/>
                </a:lnTo>
                <a:lnTo>
                  <a:pt x="3048" y="47244"/>
                </a:lnTo>
                <a:lnTo>
                  <a:pt x="1524" y="50292"/>
                </a:lnTo>
                <a:lnTo>
                  <a:pt x="1524" y="53340"/>
                </a:lnTo>
                <a:lnTo>
                  <a:pt x="0" y="59436"/>
                </a:lnTo>
                <a:lnTo>
                  <a:pt x="1524" y="64008"/>
                </a:lnTo>
                <a:lnTo>
                  <a:pt x="3048" y="67055"/>
                </a:lnTo>
                <a:lnTo>
                  <a:pt x="6095" y="70103"/>
                </a:lnTo>
                <a:lnTo>
                  <a:pt x="9143" y="71627"/>
                </a:lnTo>
                <a:lnTo>
                  <a:pt x="16763" y="71627"/>
                </a:lnTo>
                <a:lnTo>
                  <a:pt x="19812" y="70103"/>
                </a:lnTo>
                <a:lnTo>
                  <a:pt x="22860" y="70103"/>
                </a:lnTo>
                <a:lnTo>
                  <a:pt x="24384" y="68579"/>
                </a:lnTo>
                <a:lnTo>
                  <a:pt x="30480" y="65531"/>
                </a:lnTo>
                <a:lnTo>
                  <a:pt x="34289" y="62484"/>
                </a:lnTo>
                <a:lnTo>
                  <a:pt x="19812" y="62484"/>
                </a:lnTo>
                <a:lnTo>
                  <a:pt x="13716" y="56388"/>
                </a:lnTo>
                <a:lnTo>
                  <a:pt x="13716" y="53340"/>
                </a:lnTo>
                <a:lnTo>
                  <a:pt x="15239" y="50292"/>
                </a:lnTo>
                <a:lnTo>
                  <a:pt x="15239" y="47244"/>
                </a:lnTo>
                <a:lnTo>
                  <a:pt x="16763" y="44196"/>
                </a:lnTo>
                <a:lnTo>
                  <a:pt x="21336" y="39624"/>
                </a:lnTo>
                <a:lnTo>
                  <a:pt x="24384" y="38100"/>
                </a:lnTo>
                <a:lnTo>
                  <a:pt x="28956" y="35051"/>
                </a:lnTo>
                <a:lnTo>
                  <a:pt x="30480" y="35051"/>
                </a:lnTo>
                <a:lnTo>
                  <a:pt x="36575" y="32003"/>
                </a:lnTo>
                <a:lnTo>
                  <a:pt x="44195" y="28955"/>
                </a:lnTo>
                <a:lnTo>
                  <a:pt x="56692" y="28955"/>
                </a:lnTo>
                <a:lnTo>
                  <a:pt x="57912" y="22860"/>
                </a:lnTo>
                <a:lnTo>
                  <a:pt x="59436" y="16764"/>
                </a:lnTo>
                <a:lnTo>
                  <a:pt x="59436" y="10668"/>
                </a:lnTo>
                <a:lnTo>
                  <a:pt x="56387" y="4572"/>
                </a:lnTo>
                <a:close/>
              </a:path>
              <a:path w="62864" h="71755">
                <a:moveTo>
                  <a:pt x="50292" y="59436"/>
                </a:moveTo>
                <a:lnTo>
                  <a:pt x="38100" y="59436"/>
                </a:lnTo>
                <a:lnTo>
                  <a:pt x="36575" y="64008"/>
                </a:lnTo>
                <a:lnTo>
                  <a:pt x="38100" y="67055"/>
                </a:lnTo>
                <a:lnTo>
                  <a:pt x="38100" y="68579"/>
                </a:lnTo>
                <a:lnTo>
                  <a:pt x="41148" y="71627"/>
                </a:lnTo>
                <a:lnTo>
                  <a:pt x="48768" y="71627"/>
                </a:lnTo>
                <a:lnTo>
                  <a:pt x="54863" y="67055"/>
                </a:lnTo>
                <a:lnTo>
                  <a:pt x="59435" y="62484"/>
                </a:lnTo>
                <a:lnTo>
                  <a:pt x="53339" y="62484"/>
                </a:lnTo>
                <a:lnTo>
                  <a:pt x="50292" y="59436"/>
                </a:lnTo>
                <a:close/>
              </a:path>
              <a:path w="62864" h="71755">
                <a:moveTo>
                  <a:pt x="56692" y="28955"/>
                </a:moveTo>
                <a:lnTo>
                  <a:pt x="44195" y="28955"/>
                </a:lnTo>
                <a:lnTo>
                  <a:pt x="39624" y="54864"/>
                </a:lnTo>
                <a:lnTo>
                  <a:pt x="32004" y="60960"/>
                </a:lnTo>
                <a:lnTo>
                  <a:pt x="25907" y="62484"/>
                </a:lnTo>
                <a:lnTo>
                  <a:pt x="34289" y="62484"/>
                </a:lnTo>
                <a:lnTo>
                  <a:pt x="38100" y="59436"/>
                </a:lnTo>
                <a:lnTo>
                  <a:pt x="50292" y="59436"/>
                </a:lnTo>
                <a:lnTo>
                  <a:pt x="50292" y="56388"/>
                </a:lnTo>
                <a:lnTo>
                  <a:pt x="51816" y="53340"/>
                </a:lnTo>
                <a:lnTo>
                  <a:pt x="56692" y="28955"/>
                </a:lnTo>
                <a:close/>
              </a:path>
              <a:path w="62864" h="71755">
                <a:moveTo>
                  <a:pt x="62484" y="56388"/>
                </a:moveTo>
                <a:lnTo>
                  <a:pt x="59436" y="59436"/>
                </a:lnTo>
                <a:lnTo>
                  <a:pt x="56387" y="60960"/>
                </a:lnTo>
                <a:lnTo>
                  <a:pt x="54863" y="60960"/>
                </a:lnTo>
                <a:lnTo>
                  <a:pt x="54863" y="62484"/>
                </a:lnTo>
                <a:lnTo>
                  <a:pt x="59435" y="62484"/>
                </a:lnTo>
                <a:lnTo>
                  <a:pt x="62484" y="59436"/>
                </a:lnTo>
                <a:lnTo>
                  <a:pt x="62484" y="56388"/>
                </a:lnTo>
                <a:close/>
              </a:path>
              <a:path w="62864" h="71755">
                <a:moveTo>
                  <a:pt x="45719" y="0"/>
                </a:moveTo>
                <a:lnTo>
                  <a:pt x="32004" y="0"/>
                </a:lnTo>
                <a:lnTo>
                  <a:pt x="25907" y="1524"/>
                </a:lnTo>
                <a:lnTo>
                  <a:pt x="21336" y="6096"/>
                </a:lnTo>
                <a:lnTo>
                  <a:pt x="15239" y="9144"/>
                </a:lnTo>
                <a:lnTo>
                  <a:pt x="12192" y="12192"/>
                </a:lnTo>
                <a:lnTo>
                  <a:pt x="12192" y="16764"/>
                </a:lnTo>
                <a:lnTo>
                  <a:pt x="10668" y="19812"/>
                </a:lnTo>
                <a:lnTo>
                  <a:pt x="12192" y="21336"/>
                </a:lnTo>
                <a:lnTo>
                  <a:pt x="12192" y="22860"/>
                </a:lnTo>
                <a:lnTo>
                  <a:pt x="13716" y="24384"/>
                </a:lnTo>
                <a:lnTo>
                  <a:pt x="19812" y="24384"/>
                </a:lnTo>
                <a:lnTo>
                  <a:pt x="24384" y="19812"/>
                </a:lnTo>
                <a:lnTo>
                  <a:pt x="24384" y="12192"/>
                </a:lnTo>
                <a:lnTo>
                  <a:pt x="28956" y="7620"/>
                </a:lnTo>
                <a:lnTo>
                  <a:pt x="32004" y="6096"/>
                </a:lnTo>
                <a:lnTo>
                  <a:pt x="33528" y="4572"/>
                </a:lnTo>
                <a:lnTo>
                  <a:pt x="56387" y="4572"/>
                </a:lnTo>
                <a:lnTo>
                  <a:pt x="54863" y="3048"/>
                </a:lnTo>
                <a:lnTo>
                  <a:pt x="45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043683" y="1816608"/>
            <a:ext cx="62865" cy="71755"/>
          </a:xfrm>
          <a:custGeom>
            <a:avLst/>
            <a:gdLst/>
            <a:ahLst/>
            <a:cxnLst/>
            <a:rect l="l" t="t" r="r" b="b"/>
            <a:pathLst>
              <a:path w="62864" h="71755">
                <a:moveTo>
                  <a:pt x="56388" y="4572"/>
                </a:moveTo>
                <a:lnTo>
                  <a:pt x="41148" y="4572"/>
                </a:lnTo>
                <a:lnTo>
                  <a:pt x="44196" y="6096"/>
                </a:lnTo>
                <a:lnTo>
                  <a:pt x="45720" y="7620"/>
                </a:lnTo>
                <a:lnTo>
                  <a:pt x="47243" y="10668"/>
                </a:lnTo>
                <a:lnTo>
                  <a:pt x="47243" y="15240"/>
                </a:lnTo>
                <a:lnTo>
                  <a:pt x="45720" y="22860"/>
                </a:lnTo>
                <a:lnTo>
                  <a:pt x="45720" y="24384"/>
                </a:lnTo>
                <a:lnTo>
                  <a:pt x="37147" y="27765"/>
                </a:lnTo>
                <a:lnTo>
                  <a:pt x="29718" y="30860"/>
                </a:lnTo>
                <a:lnTo>
                  <a:pt x="23431" y="33385"/>
                </a:lnTo>
                <a:lnTo>
                  <a:pt x="18288" y="35051"/>
                </a:lnTo>
                <a:lnTo>
                  <a:pt x="12192" y="38100"/>
                </a:lnTo>
                <a:lnTo>
                  <a:pt x="7620" y="41148"/>
                </a:lnTo>
                <a:lnTo>
                  <a:pt x="6096" y="45720"/>
                </a:lnTo>
                <a:lnTo>
                  <a:pt x="3048" y="47244"/>
                </a:lnTo>
                <a:lnTo>
                  <a:pt x="1524" y="50292"/>
                </a:lnTo>
                <a:lnTo>
                  <a:pt x="1524" y="53340"/>
                </a:lnTo>
                <a:lnTo>
                  <a:pt x="0" y="59436"/>
                </a:lnTo>
                <a:lnTo>
                  <a:pt x="1524" y="64008"/>
                </a:lnTo>
                <a:lnTo>
                  <a:pt x="3048" y="67055"/>
                </a:lnTo>
                <a:lnTo>
                  <a:pt x="6096" y="70103"/>
                </a:lnTo>
                <a:lnTo>
                  <a:pt x="9143" y="71627"/>
                </a:lnTo>
                <a:lnTo>
                  <a:pt x="16764" y="71627"/>
                </a:lnTo>
                <a:lnTo>
                  <a:pt x="19812" y="70103"/>
                </a:lnTo>
                <a:lnTo>
                  <a:pt x="22860" y="70103"/>
                </a:lnTo>
                <a:lnTo>
                  <a:pt x="24384" y="68579"/>
                </a:lnTo>
                <a:lnTo>
                  <a:pt x="30480" y="65531"/>
                </a:lnTo>
                <a:lnTo>
                  <a:pt x="34289" y="62484"/>
                </a:lnTo>
                <a:lnTo>
                  <a:pt x="19812" y="62484"/>
                </a:lnTo>
                <a:lnTo>
                  <a:pt x="13716" y="56388"/>
                </a:lnTo>
                <a:lnTo>
                  <a:pt x="13716" y="53340"/>
                </a:lnTo>
                <a:lnTo>
                  <a:pt x="15240" y="50292"/>
                </a:lnTo>
                <a:lnTo>
                  <a:pt x="15240" y="47244"/>
                </a:lnTo>
                <a:lnTo>
                  <a:pt x="16764" y="44196"/>
                </a:lnTo>
                <a:lnTo>
                  <a:pt x="21336" y="39624"/>
                </a:lnTo>
                <a:lnTo>
                  <a:pt x="24384" y="38100"/>
                </a:lnTo>
                <a:lnTo>
                  <a:pt x="28956" y="35051"/>
                </a:lnTo>
                <a:lnTo>
                  <a:pt x="30480" y="35051"/>
                </a:lnTo>
                <a:lnTo>
                  <a:pt x="36576" y="32003"/>
                </a:lnTo>
                <a:lnTo>
                  <a:pt x="44196" y="28955"/>
                </a:lnTo>
                <a:lnTo>
                  <a:pt x="56692" y="28955"/>
                </a:lnTo>
                <a:lnTo>
                  <a:pt x="57912" y="22860"/>
                </a:lnTo>
                <a:lnTo>
                  <a:pt x="59436" y="16764"/>
                </a:lnTo>
                <a:lnTo>
                  <a:pt x="59436" y="10668"/>
                </a:lnTo>
                <a:lnTo>
                  <a:pt x="56388" y="4572"/>
                </a:lnTo>
                <a:close/>
              </a:path>
              <a:path w="62864" h="71755">
                <a:moveTo>
                  <a:pt x="50292" y="59436"/>
                </a:moveTo>
                <a:lnTo>
                  <a:pt x="38100" y="59436"/>
                </a:lnTo>
                <a:lnTo>
                  <a:pt x="36576" y="64008"/>
                </a:lnTo>
                <a:lnTo>
                  <a:pt x="38100" y="67055"/>
                </a:lnTo>
                <a:lnTo>
                  <a:pt x="38100" y="68579"/>
                </a:lnTo>
                <a:lnTo>
                  <a:pt x="41148" y="71627"/>
                </a:lnTo>
                <a:lnTo>
                  <a:pt x="48768" y="71627"/>
                </a:lnTo>
                <a:lnTo>
                  <a:pt x="54864" y="67055"/>
                </a:lnTo>
                <a:lnTo>
                  <a:pt x="59435" y="62484"/>
                </a:lnTo>
                <a:lnTo>
                  <a:pt x="53340" y="62484"/>
                </a:lnTo>
                <a:lnTo>
                  <a:pt x="50292" y="59436"/>
                </a:lnTo>
                <a:close/>
              </a:path>
              <a:path w="62864" h="71755">
                <a:moveTo>
                  <a:pt x="56692" y="28955"/>
                </a:moveTo>
                <a:lnTo>
                  <a:pt x="44196" y="28955"/>
                </a:lnTo>
                <a:lnTo>
                  <a:pt x="39624" y="54864"/>
                </a:lnTo>
                <a:lnTo>
                  <a:pt x="32004" y="60960"/>
                </a:lnTo>
                <a:lnTo>
                  <a:pt x="25908" y="62484"/>
                </a:lnTo>
                <a:lnTo>
                  <a:pt x="34289" y="62484"/>
                </a:lnTo>
                <a:lnTo>
                  <a:pt x="38100" y="59436"/>
                </a:lnTo>
                <a:lnTo>
                  <a:pt x="50292" y="59436"/>
                </a:lnTo>
                <a:lnTo>
                  <a:pt x="50292" y="57912"/>
                </a:lnTo>
                <a:lnTo>
                  <a:pt x="51816" y="56388"/>
                </a:lnTo>
                <a:lnTo>
                  <a:pt x="51816" y="53340"/>
                </a:lnTo>
                <a:lnTo>
                  <a:pt x="56692" y="28955"/>
                </a:lnTo>
                <a:close/>
              </a:path>
              <a:path w="62864" h="71755">
                <a:moveTo>
                  <a:pt x="62484" y="56388"/>
                </a:moveTo>
                <a:lnTo>
                  <a:pt x="59436" y="59436"/>
                </a:lnTo>
                <a:lnTo>
                  <a:pt x="56388" y="60960"/>
                </a:lnTo>
                <a:lnTo>
                  <a:pt x="54864" y="60960"/>
                </a:lnTo>
                <a:lnTo>
                  <a:pt x="54864" y="62484"/>
                </a:lnTo>
                <a:lnTo>
                  <a:pt x="59435" y="62484"/>
                </a:lnTo>
                <a:lnTo>
                  <a:pt x="62484" y="59436"/>
                </a:lnTo>
                <a:lnTo>
                  <a:pt x="62484" y="56388"/>
                </a:lnTo>
                <a:close/>
              </a:path>
              <a:path w="62864" h="71755">
                <a:moveTo>
                  <a:pt x="45720" y="0"/>
                </a:moveTo>
                <a:lnTo>
                  <a:pt x="32004" y="0"/>
                </a:lnTo>
                <a:lnTo>
                  <a:pt x="25908" y="1524"/>
                </a:lnTo>
                <a:lnTo>
                  <a:pt x="21336" y="6096"/>
                </a:lnTo>
                <a:lnTo>
                  <a:pt x="15240" y="9144"/>
                </a:lnTo>
                <a:lnTo>
                  <a:pt x="12192" y="12192"/>
                </a:lnTo>
                <a:lnTo>
                  <a:pt x="12192" y="16764"/>
                </a:lnTo>
                <a:lnTo>
                  <a:pt x="10668" y="19812"/>
                </a:lnTo>
                <a:lnTo>
                  <a:pt x="12192" y="21336"/>
                </a:lnTo>
                <a:lnTo>
                  <a:pt x="12192" y="22860"/>
                </a:lnTo>
                <a:lnTo>
                  <a:pt x="13716" y="24384"/>
                </a:lnTo>
                <a:lnTo>
                  <a:pt x="19812" y="24384"/>
                </a:lnTo>
                <a:lnTo>
                  <a:pt x="24384" y="19812"/>
                </a:lnTo>
                <a:lnTo>
                  <a:pt x="24384" y="12192"/>
                </a:lnTo>
                <a:lnTo>
                  <a:pt x="28956" y="7620"/>
                </a:lnTo>
                <a:lnTo>
                  <a:pt x="32004" y="6096"/>
                </a:lnTo>
                <a:lnTo>
                  <a:pt x="33528" y="4572"/>
                </a:lnTo>
                <a:lnTo>
                  <a:pt x="56388" y="4572"/>
                </a:lnTo>
                <a:lnTo>
                  <a:pt x="54864" y="3048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578607" y="1784604"/>
            <a:ext cx="108204" cy="10363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238755" y="1871472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60" h="40005">
                <a:moveTo>
                  <a:pt x="22860" y="15239"/>
                </a:moveTo>
                <a:lnTo>
                  <a:pt x="15239" y="15239"/>
                </a:lnTo>
                <a:lnTo>
                  <a:pt x="16763" y="16763"/>
                </a:lnTo>
                <a:lnTo>
                  <a:pt x="16763" y="21335"/>
                </a:lnTo>
                <a:lnTo>
                  <a:pt x="15239" y="25907"/>
                </a:lnTo>
                <a:lnTo>
                  <a:pt x="6095" y="35051"/>
                </a:lnTo>
                <a:lnTo>
                  <a:pt x="0" y="36575"/>
                </a:lnTo>
                <a:lnTo>
                  <a:pt x="0" y="39624"/>
                </a:lnTo>
                <a:lnTo>
                  <a:pt x="7619" y="38100"/>
                </a:lnTo>
                <a:lnTo>
                  <a:pt x="13716" y="35051"/>
                </a:lnTo>
                <a:lnTo>
                  <a:pt x="16763" y="30479"/>
                </a:lnTo>
                <a:lnTo>
                  <a:pt x="21336" y="25907"/>
                </a:lnTo>
                <a:lnTo>
                  <a:pt x="22860" y="21335"/>
                </a:lnTo>
                <a:lnTo>
                  <a:pt x="22860" y="15239"/>
                </a:lnTo>
                <a:close/>
              </a:path>
              <a:path w="22860" h="40005">
                <a:moveTo>
                  <a:pt x="13716" y="0"/>
                </a:moveTo>
                <a:lnTo>
                  <a:pt x="7619" y="0"/>
                </a:lnTo>
                <a:lnTo>
                  <a:pt x="4571" y="1524"/>
                </a:lnTo>
                <a:lnTo>
                  <a:pt x="0" y="6096"/>
                </a:lnTo>
                <a:lnTo>
                  <a:pt x="0" y="12191"/>
                </a:lnTo>
                <a:lnTo>
                  <a:pt x="4571" y="16763"/>
                </a:lnTo>
                <a:lnTo>
                  <a:pt x="10668" y="16763"/>
                </a:lnTo>
                <a:lnTo>
                  <a:pt x="12192" y="15239"/>
                </a:lnTo>
                <a:lnTo>
                  <a:pt x="22860" y="15239"/>
                </a:lnTo>
                <a:lnTo>
                  <a:pt x="22860" y="10667"/>
                </a:lnTo>
                <a:lnTo>
                  <a:pt x="21336" y="7620"/>
                </a:lnTo>
                <a:lnTo>
                  <a:pt x="18287" y="4572"/>
                </a:lnTo>
                <a:lnTo>
                  <a:pt x="16763" y="1524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113788" y="1865376"/>
            <a:ext cx="38100" cy="59690"/>
          </a:xfrm>
          <a:custGeom>
            <a:avLst/>
            <a:gdLst/>
            <a:ahLst/>
            <a:cxnLst/>
            <a:rect l="l" t="t" r="r" b="b"/>
            <a:pathLst>
              <a:path w="38100" h="59689">
                <a:moveTo>
                  <a:pt x="24384" y="0"/>
                </a:moveTo>
                <a:lnTo>
                  <a:pt x="13716" y="0"/>
                </a:lnTo>
                <a:lnTo>
                  <a:pt x="12192" y="1524"/>
                </a:lnTo>
                <a:lnTo>
                  <a:pt x="7619" y="4572"/>
                </a:lnTo>
                <a:lnTo>
                  <a:pt x="6095" y="7620"/>
                </a:lnTo>
                <a:lnTo>
                  <a:pt x="3048" y="12192"/>
                </a:lnTo>
                <a:lnTo>
                  <a:pt x="1524" y="18287"/>
                </a:lnTo>
                <a:lnTo>
                  <a:pt x="0" y="22859"/>
                </a:lnTo>
                <a:lnTo>
                  <a:pt x="0" y="38100"/>
                </a:lnTo>
                <a:lnTo>
                  <a:pt x="1524" y="44196"/>
                </a:lnTo>
                <a:lnTo>
                  <a:pt x="4572" y="50292"/>
                </a:lnTo>
                <a:lnTo>
                  <a:pt x="9143" y="56387"/>
                </a:lnTo>
                <a:lnTo>
                  <a:pt x="13716" y="59435"/>
                </a:lnTo>
                <a:lnTo>
                  <a:pt x="24384" y="59435"/>
                </a:lnTo>
                <a:lnTo>
                  <a:pt x="25908" y="57911"/>
                </a:lnTo>
                <a:lnTo>
                  <a:pt x="16763" y="57911"/>
                </a:lnTo>
                <a:lnTo>
                  <a:pt x="13716" y="54863"/>
                </a:lnTo>
                <a:lnTo>
                  <a:pt x="10668" y="45720"/>
                </a:lnTo>
                <a:lnTo>
                  <a:pt x="9143" y="39624"/>
                </a:lnTo>
                <a:lnTo>
                  <a:pt x="9143" y="21335"/>
                </a:lnTo>
                <a:lnTo>
                  <a:pt x="10668" y="16763"/>
                </a:lnTo>
                <a:lnTo>
                  <a:pt x="10668" y="10668"/>
                </a:lnTo>
                <a:lnTo>
                  <a:pt x="13716" y="4572"/>
                </a:lnTo>
                <a:lnTo>
                  <a:pt x="15239" y="3048"/>
                </a:lnTo>
                <a:lnTo>
                  <a:pt x="18287" y="1524"/>
                </a:lnTo>
                <a:lnTo>
                  <a:pt x="27431" y="1524"/>
                </a:lnTo>
                <a:lnTo>
                  <a:pt x="24384" y="0"/>
                </a:lnTo>
                <a:close/>
              </a:path>
              <a:path w="38100" h="59689">
                <a:moveTo>
                  <a:pt x="27431" y="1524"/>
                </a:moveTo>
                <a:lnTo>
                  <a:pt x="21336" y="1524"/>
                </a:lnTo>
                <a:lnTo>
                  <a:pt x="22860" y="3048"/>
                </a:lnTo>
                <a:lnTo>
                  <a:pt x="24384" y="3048"/>
                </a:lnTo>
                <a:lnTo>
                  <a:pt x="25907" y="4572"/>
                </a:lnTo>
                <a:lnTo>
                  <a:pt x="27431" y="7620"/>
                </a:lnTo>
                <a:lnTo>
                  <a:pt x="27431" y="10668"/>
                </a:lnTo>
                <a:lnTo>
                  <a:pt x="28956" y="15240"/>
                </a:lnTo>
                <a:lnTo>
                  <a:pt x="30480" y="21335"/>
                </a:lnTo>
                <a:lnTo>
                  <a:pt x="30480" y="36575"/>
                </a:lnTo>
                <a:lnTo>
                  <a:pt x="27431" y="48768"/>
                </a:lnTo>
                <a:lnTo>
                  <a:pt x="27431" y="51816"/>
                </a:lnTo>
                <a:lnTo>
                  <a:pt x="21336" y="57911"/>
                </a:lnTo>
                <a:lnTo>
                  <a:pt x="25908" y="57911"/>
                </a:lnTo>
                <a:lnTo>
                  <a:pt x="27431" y="56387"/>
                </a:lnTo>
                <a:lnTo>
                  <a:pt x="30480" y="54863"/>
                </a:lnTo>
                <a:lnTo>
                  <a:pt x="33528" y="51816"/>
                </a:lnTo>
                <a:lnTo>
                  <a:pt x="35051" y="47244"/>
                </a:lnTo>
                <a:lnTo>
                  <a:pt x="38100" y="41148"/>
                </a:lnTo>
                <a:lnTo>
                  <a:pt x="38100" y="19811"/>
                </a:lnTo>
                <a:lnTo>
                  <a:pt x="36575" y="12192"/>
                </a:lnTo>
                <a:lnTo>
                  <a:pt x="32004" y="6096"/>
                </a:lnTo>
                <a:lnTo>
                  <a:pt x="27431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479803" y="2374392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 h="0">
                <a:moveTo>
                  <a:pt x="0" y="0"/>
                </a:moveTo>
                <a:lnTo>
                  <a:pt x="108203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406395" y="2310384"/>
            <a:ext cx="164592" cy="10515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664207" y="2180844"/>
            <a:ext cx="370331" cy="85343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502663" y="2217420"/>
            <a:ext cx="65532" cy="10210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266444" y="2391156"/>
            <a:ext cx="38100" cy="60960"/>
          </a:xfrm>
          <a:custGeom>
            <a:avLst/>
            <a:gdLst/>
            <a:ahLst/>
            <a:cxnLst/>
            <a:rect l="l" t="t" r="r" b="b"/>
            <a:pathLst>
              <a:path w="38100" h="60960">
                <a:moveTo>
                  <a:pt x="22859" y="0"/>
                </a:moveTo>
                <a:lnTo>
                  <a:pt x="16764" y="0"/>
                </a:lnTo>
                <a:lnTo>
                  <a:pt x="7619" y="4572"/>
                </a:lnTo>
                <a:lnTo>
                  <a:pt x="4571" y="9144"/>
                </a:lnTo>
                <a:lnTo>
                  <a:pt x="1524" y="18288"/>
                </a:lnTo>
                <a:lnTo>
                  <a:pt x="0" y="24383"/>
                </a:lnTo>
                <a:lnTo>
                  <a:pt x="0" y="38100"/>
                </a:lnTo>
                <a:lnTo>
                  <a:pt x="1524" y="45720"/>
                </a:lnTo>
                <a:lnTo>
                  <a:pt x="4571" y="50292"/>
                </a:lnTo>
                <a:lnTo>
                  <a:pt x="7619" y="57912"/>
                </a:lnTo>
                <a:lnTo>
                  <a:pt x="12192" y="60960"/>
                </a:lnTo>
                <a:lnTo>
                  <a:pt x="21336" y="60960"/>
                </a:lnTo>
                <a:lnTo>
                  <a:pt x="27431" y="57912"/>
                </a:lnTo>
                <a:lnTo>
                  <a:pt x="15240" y="57912"/>
                </a:lnTo>
                <a:lnTo>
                  <a:pt x="12192" y="56388"/>
                </a:lnTo>
                <a:lnTo>
                  <a:pt x="10668" y="51816"/>
                </a:lnTo>
                <a:lnTo>
                  <a:pt x="7619" y="39624"/>
                </a:lnTo>
                <a:lnTo>
                  <a:pt x="7619" y="27431"/>
                </a:lnTo>
                <a:lnTo>
                  <a:pt x="9143" y="21336"/>
                </a:lnTo>
                <a:lnTo>
                  <a:pt x="9207" y="16573"/>
                </a:lnTo>
                <a:lnTo>
                  <a:pt x="12192" y="7620"/>
                </a:lnTo>
                <a:lnTo>
                  <a:pt x="13715" y="6096"/>
                </a:lnTo>
                <a:lnTo>
                  <a:pt x="15240" y="3048"/>
                </a:lnTo>
                <a:lnTo>
                  <a:pt x="28447" y="3048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  <a:path w="38100" h="60960">
                <a:moveTo>
                  <a:pt x="28447" y="3048"/>
                </a:moveTo>
                <a:lnTo>
                  <a:pt x="21336" y="3048"/>
                </a:lnTo>
                <a:lnTo>
                  <a:pt x="25908" y="7620"/>
                </a:lnTo>
                <a:lnTo>
                  <a:pt x="27431" y="10668"/>
                </a:lnTo>
                <a:lnTo>
                  <a:pt x="28956" y="15240"/>
                </a:lnTo>
                <a:lnTo>
                  <a:pt x="28956" y="44196"/>
                </a:lnTo>
                <a:lnTo>
                  <a:pt x="27431" y="48768"/>
                </a:lnTo>
                <a:lnTo>
                  <a:pt x="24384" y="54864"/>
                </a:lnTo>
                <a:lnTo>
                  <a:pt x="21336" y="57912"/>
                </a:lnTo>
                <a:lnTo>
                  <a:pt x="27431" y="57912"/>
                </a:lnTo>
                <a:lnTo>
                  <a:pt x="33528" y="51816"/>
                </a:lnTo>
                <a:lnTo>
                  <a:pt x="36575" y="42672"/>
                </a:lnTo>
                <a:lnTo>
                  <a:pt x="38100" y="36575"/>
                </a:lnTo>
                <a:lnTo>
                  <a:pt x="38100" y="30479"/>
                </a:lnTo>
                <a:lnTo>
                  <a:pt x="37552" y="23026"/>
                </a:lnTo>
                <a:lnTo>
                  <a:pt x="36004" y="16573"/>
                </a:lnTo>
                <a:lnTo>
                  <a:pt x="33599" y="10977"/>
                </a:lnTo>
                <a:lnTo>
                  <a:pt x="30480" y="6096"/>
                </a:lnTo>
                <a:lnTo>
                  <a:pt x="28447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286000" y="2356104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5560">
                <a:moveTo>
                  <a:pt x="77724" y="28955"/>
                </a:moveTo>
                <a:lnTo>
                  <a:pt x="0" y="28955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360932" y="2356104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5560">
                <a:moveTo>
                  <a:pt x="77724" y="28955"/>
                </a:moveTo>
                <a:lnTo>
                  <a:pt x="0" y="28955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113859" y="2307336"/>
            <a:ext cx="144708" cy="10820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501139" y="2429256"/>
            <a:ext cx="86868" cy="9906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196339" y="2343912"/>
            <a:ext cx="62865" cy="70485"/>
          </a:xfrm>
          <a:custGeom>
            <a:avLst/>
            <a:gdLst/>
            <a:ahLst/>
            <a:cxnLst/>
            <a:rect l="l" t="t" r="r" b="b"/>
            <a:pathLst>
              <a:path w="62865" h="70485">
                <a:moveTo>
                  <a:pt x="56387" y="4572"/>
                </a:moveTo>
                <a:lnTo>
                  <a:pt x="44196" y="4572"/>
                </a:lnTo>
                <a:lnTo>
                  <a:pt x="47243" y="10668"/>
                </a:lnTo>
                <a:lnTo>
                  <a:pt x="47243" y="15240"/>
                </a:lnTo>
                <a:lnTo>
                  <a:pt x="45719" y="21336"/>
                </a:lnTo>
                <a:lnTo>
                  <a:pt x="45719" y="24384"/>
                </a:lnTo>
                <a:lnTo>
                  <a:pt x="36290" y="27551"/>
                </a:lnTo>
                <a:lnTo>
                  <a:pt x="28575" y="30289"/>
                </a:lnTo>
                <a:lnTo>
                  <a:pt x="22574" y="32742"/>
                </a:lnTo>
                <a:lnTo>
                  <a:pt x="18287" y="35051"/>
                </a:lnTo>
                <a:lnTo>
                  <a:pt x="12191" y="38100"/>
                </a:lnTo>
                <a:lnTo>
                  <a:pt x="7619" y="41148"/>
                </a:lnTo>
                <a:lnTo>
                  <a:pt x="6096" y="44196"/>
                </a:lnTo>
                <a:lnTo>
                  <a:pt x="3047" y="47244"/>
                </a:lnTo>
                <a:lnTo>
                  <a:pt x="1523" y="50292"/>
                </a:lnTo>
                <a:lnTo>
                  <a:pt x="1523" y="53340"/>
                </a:lnTo>
                <a:lnTo>
                  <a:pt x="0" y="57912"/>
                </a:lnTo>
                <a:lnTo>
                  <a:pt x="1523" y="62484"/>
                </a:lnTo>
                <a:lnTo>
                  <a:pt x="3047" y="65532"/>
                </a:lnTo>
                <a:lnTo>
                  <a:pt x="6096" y="68580"/>
                </a:lnTo>
                <a:lnTo>
                  <a:pt x="9143" y="70104"/>
                </a:lnTo>
                <a:lnTo>
                  <a:pt x="19812" y="70104"/>
                </a:lnTo>
                <a:lnTo>
                  <a:pt x="22859" y="68580"/>
                </a:lnTo>
                <a:lnTo>
                  <a:pt x="24384" y="67056"/>
                </a:lnTo>
                <a:lnTo>
                  <a:pt x="30479" y="64008"/>
                </a:lnTo>
                <a:lnTo>
                  <a:pt x="33019" y="62484"/>
                </a:lnTo>
                <a:lnTo>
                  <a:pt x="19812" y="62484"/>
                </a:lnTo>
                <a:lnTo>
                  <a:pt x="16763" y="60960"/>
                </a:lnTo>
                <a:lnTo>
                  <a:pt x="15240" y="57912"/>
                </a:lnTo>
                <a:lnTo>
                  <a:pt x="13715" y="56388"/>
                </a:lnTo>
                <a:lnTo>
                  <a:pt x="13715" y="53340"/>
                </a:lnTo>
                <a:lnTo>
                  <a:pt x="15240" y="48768"/>
                </a:lnTo>
                <a:lnTo>
                  <a:pt x="15240" y="47244"/>
                </a:lnTo>
                <a:lnTo>
                  <a:pt x="18287" y="41148"/>
                </a:lnTo>
                <a:lnTo>
                  <a:pt x="21335" y="39624"/>
                </a:lnTo>
                <a:lnTo>
                  <a:pt x="24384" y="36575"/>
                </a:lnTo>
                <a:lnTo>
                  <a:pt x="28956" y="35051"/>
                </a:lnTo>
                <a:lnTo>
                  <a:pt x="30479" y="33527"/>
                </a:lnTo>
                <a:lnTo>
                  <a:pt x="36575" y="32004"/>
                </a:lnTo>
                <a:lnTo>
                  <a:pt x="44196" y="28956"/>
                </a:lnTo>
                <a:lnTo>
                  <a:pt x="56692" y="28956"/>
                </a:lnTo>
                <a:lnTo>
                  <a:pt x="59435" y="15240"/>
                </a:lnTo>
                <a:lnTo>
                  <a:pt x="59435" y="9144"/>
                </a:lnTo>
                <a:lnTo>
                  <a:pt x="57912" y="6096"/>
                </a:lnTo>
                <a:lnTo>
                  <a:pt x="56387" y="4572"/>
                </a:lnTo>
                <a:close/>
              </a:path>
              <a:path w="62865" h="70485">
                <a:moveTo>
                  <a:pt x="50291" y="59436"/>
                </a:moveTo>
                <a:lnTo>
                  <a:pt x="38100" y="59436"/>
                </a:lnTo>
                <a:lnTo>
                  <a:pt x="36575" y="64008"/>
                </a:lnTo>
                <a:lnTo>
                  <a:pt x="36575" y="65532"/>
                </a:lnTo>
                <a:lnTo>
                  <a:pt x="38100" y="68580"/>
                </a:lnTo>
                <a:lnTo>
                  <a:pt x="39623" y="70104"/>
                </a:lnTo>
                <a:lnTo>
                  <a:pt x="48768" y="70104"/>
                </a:lnTo>
                <a:lnTo>
                  <a:pt x="54863" y="67056"/>
                </a:lnTo>
                <a:lnTo>
                  <a:pt x="59740" y="60960"/>
                </a:lnTo>
                <a:lnTo>
                  <a:pt x="51815" y="60960"/>
                </a:lnTo>
                <a:lnTo>
                  <a:pt x="50291" y="59436"/>
                </a:lnTo>
                <a:close/>
              </a:path>
              <a:path w="62865" h="70485">
                <a:moveTo>
                  <a:pt x="56692" y="28956"/>
                </a:moveTo>
                <a:lnTo>
                  <a:pt x="44196" y="28956"/>
                </a:lnTo>
                <a:lnTo>
                  <a:pt x="38100" y="54864"/>
                </a:lnTo>
                <a:lnTo>
                  <a:pt x="32003" y="59436"/>
                </a:lnTo>
                <a:lnTo>
                  <a:pt x="25907" y="62484"/>
                </a:lnTo>
                <a:lnTo>
                  <a:pt x="33019" y="62484"/>
                </a:lnTo>
                <a:lnTo>
                  <a:pt x="38100" y="59436"/>
                </a:lnTo>
                <a:lnTo>
                  <a:pt x="50291" y="59436"/>
                </a:lnTo>
                <a:lnTo>
                  <a:pt x="50291" y="56388"/>
                </a:lnTo>
                <a:lnTo>
                  <a:pt x="51815" y="51816"/>
                </a:lnTo>
                <a:lnTo>
                  <a:pt x="53340" y="45720"/>
                </a:lnTo>
                <a:lnTo>
                  <a:pt x="56692" y="28956"/>
                </a:lnTo>
                <a:close/>
              </a:path>
              <a:path w="62865" h="70485">
                <a:moveTo>
                  <a:pt x="62484" y="54864"/>
                </a:moveTo>
                <a:lnTo>
                  <a:pt x="59435" y="57912"/>
                </a:lnTo>
                <a:lnTo>
                  <a:pt x="56387" y="59436"/>
                </a:lnTo>
                <a:lnTo>
                  <a:pt x="54863" y="60960"/>
                </a:lnTo>
                <a:lnTo>
                  <a:pt x="59740" y="60960"/>
                </a:lnTo>
                <a:lnTo>
                  <a:pt x="60959" y="59436"/>
                </a:lnTo>
                <a:lnTo>
                  <a:pt x="62484" y="54864"/>
                </a:lnTo>
                <a:close/>
              </a:path>
              <a:path w="62865" h="70485">
                <a:moveTo>
                  <a:pt x="50291" y="0"/>
                </a:moveTo>
                <a:lnTo>
                  <a:pt x="32003" y="0"/>
                </a:lnTo>
                <a:lnTo>
                  <a:pt x="25907" y="1524"/>
                </a:lnTo>
                <a:lnTo>
                  <a:pt x="21335" y="4572"/>
                </a:lnTo>
                <a:lnTo>
                  <a:pt x="15240" y="7620"/>
                </a:lnTo>
                <a:lnTo>
                  <a:pt x="12191" y="12192"/>
                </a:lnTo>
                <a:lnTo>
                  <a:pt x="12191" y="16764"/>
                </a:lnTo>
                <a:lnTo>
                  <a:pt x="10668" y="18288"/>
                </a:lnTo>
                <a:lnTo>
                  <a:pt x="12191" y="19812"/>
                </a:lnTo>
                <a:lnTo>
                  <a:pt x="12191" y="21336"/>
                </a:lnTo>
                <a:lnTo>
                  <a:pt x="13715" y="22860"/>
                </a:lnTo>
                <a:lnTo>
                  <a:pt x="19812" y="22860"/>
                </a:lnTo>
                <a:lnTo>
                  <a:pt x="24384" y="18288"/>
                </a:lnTo>
                <a:lnTo>
                  <a:pt x="24384" y="12192"/>
                </a:lnTo>
                <a:lnTo>
                  <a:pt x="25907" y="10668"/>
                </a:lnTo>
                <a:lnTo>
                  <a:pt x="27431" y="7620"/>
                </a:lnTo>
                <a:lnTo>
                  <a:pt x="30479" y="4572"/>
                </a:lnTo>
                <a:lnTo>
                  <a:pt x="56387" y="4572"/>
                </a:lnTo>
                <a:lnTo>
                  <a:pt x="54863" y="3048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82851" y="2831592"/>
            <a:ext cx="109855" cy="0"/>
          </a:xfrm>
          <a:custGeom>
            <a:avLst/>
            <a:gdLst/>
            <a:ahLst/>
            <a:cxnLst/>
            <a:rect l="l" t="t" r="r" b="b"/>
            <a:pathLst>
              <a:path w="109855" h="0">
                <a:moveTo>
                  <a:pt x="0" y="0"/>
                </a:moveTo>
                <a:lnTo>
                  <a:pt x="109727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110739" y="2674620"/>
            <a:ext cx="775716" cy="31241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95043" y="3311652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 h="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278123" y="3244596"/>
            <a:ext cx="71755" cy="106680"/>
          </a:xfrm>
          <a:custGeom>
            <a:avLst/>
            <a:gdLst/>
            <a:ahLst/>
            <a:cxnLst/>
            <a:rect l="l" t="t" r="r" b="b"/>
            <a:pathLst>
              <a:path w="71754" h="106679">
                <a:moveTo>
                  <a:pt x="39624" y="35051"/>
                </a:moveTo>
                <a:lnTo>
                  <a:pt x="33527" y="35051"/>
                </a:lnTo>
                <a:lnTo>
                  <a:pt x="26717" y="35885"/>
                </a:lnTo>
                <a:lnTo>
                  <a:pt x="571" y="66317"/>
                </a:lnTo>
                <a:lnTo>
                  <a:pt x="0" y="73151"/>
                </a:lnTo>
                <a:lnTo>
                  <a:pt x="571" y="80605"/>
                </a:lnTo>
                <a:lnTo>
                  <a:pt x="2286" y="87058"/>
                </a:lnTo>
                <a:lnTo>
                  <a:pt x="5143" y="92654"/>
                </a:lnTo>
                <a:lnTo>
                  <a:pt x="9143" y="97535"/>
                </a:lnTo>
                <a:lnTo>
                  <a:pt x="13715" y="103631"/>
                </a:lnTo>
                <a:lnTo>
                  <a:pt x="21336" y="106679"/>
                </a:lnTo>
                <a:lnTo>
                  <a:pt x="35051" y="106679"/>
                </a:lnTo>
                <a:lnTo>
                  <a:pt x="41148" y="103631"/>
                </a:lnTo>
                <a:lnTo>
                  <a:pt x="44196" y="100583"/>
                </a:lnTo>
                <a:lnTo>
                  <a:pt x="46481" y="99059"/>
                </a:lnTo>
                <a:lnTo>
                  <a:pt x="30479" y="99059"/>
                </a:lnTo>
                <a:lnTo>
                  <a:pt x="24384" y="96011"/>
                </a:lnTo>
                <a:lnTo>
                  <a:pt x="21336" y="91439"/>
                </a:lnTo>
                <a:lnTo>
                  <a:pt x="16763" y="85343"/>
                </a:lnTo>
                <a:lnTo>
                  <a:pt x="13715" y="77724"/>
                </a:lnTo>
                <a:lnTo>
                  <a:pt x="13715" y="57911"/>
                </a:lnTo>
                <a:lnTo>
                  <a:pt x="16763" y="50291"/>
                </a:lnTo>
                <a:lnTo>
                  <a:pt x="21336" y="45720"/>
                </a:lnTo>
                <a:lnTo>
                  <a:pt x="24384" y="41148"/>
                </a:lnTo>
                <a:lnTo>
                  <a:pt x="27431" y="39624"/>
                </a:lnTo>
                <a:lnTo>
                  <a:pt x="47243" y="39624"/>
                </a:lnTo>
                <a:lnTo>
                  <a:pt x="44196" y="36575"/>
                </a:lnTo>
                <a:lnTo>
                  <a:pt x="39624" y="35051"/>
                </a:lnTo>
                <a:close/>
              </a:path>
              <a:path w="71754" h="106679">
                <a:moveTo>
                  <a:pt x="70103" y="96011"/>
                </a:moveTo>
                <a:lnTo>
                  <a:pt x="68579" y="96011"/>
                </a:lnTo>
                <a:lnTo>
                  <a:pt x="67055" y="97535"/>
                </a:lnTo>
                <a:lnTo>
                  <a:pt x="48767" y="97535"/>
                </a:lnTo>
                <a:lnTo>
                  <a:pt x="48767" y="106679"/>
                </a:lnTo>
                <a:lnTo>
                  <a:pt x="51815" y="106679"/>
                </a:lnTo>
                <a:lnTo>
                  <a:pt x="71627" y="99059"/>
                </a:lnTo>
                <a:lnTo>
                  <a:pt x="70103" y="96011"/>
                </a:lnTo>
                <a:close/>
              </a:path>
              <a:path w="71754" h="106679">
                <a:moveTo>
                  <a:pt x="47243" y="39624"/>
                </a:moveTo>
                <a:lnTo>
                  <a:pt x="36575" y="39624"/>
                </a:lnTo>
                <a:lnTo>
                  <a:pt x="42672" y="42672"/>
                </a:lnTo>
                <a:lnTo>
                  <a:pt x="44196" y="45720"/>
                </a:lnTo>
                <a:lnTo>
                  <a:pt x="45720" y="47243"/>
                </a:lnTo>
                <a:lnTo>
                  <a:pt x="47243" y="50291"/>
                </a:lnTo>
                <a:lnTo>
                  <a:pt x="47243" y="53339"/>
                </a:lnTo>
                <a:lnTo>
                  <a:pt x="48767" y="56387"/>
                </a:lnTo>
                <a:lnTo>
                  <a:pt x="48767" y="91439"/>
                </a:lnTo>
                <a:lnTo>
                  <a:pt x="44196" y="96011"/>
                </a:lnTo>
                <a:lnTo>
                  <a:pt x="39624" y="99059"/>
                </a:lnTo>
                <a:lnTo>
                  <a:pt x="46481" y="99059"/>
                </a:lnTo>
                <a:lnTo>
                  <a:pt x="48767" y="97535"/>
                </a:lnTo>
                <a:lnTo>
                  <a:pt x="64008" y="97535"/>
                </a:lnTo>
                <a:lnTo>
                  <a:pt x="60960" y="94487"/>
                </a:lnTo>
                <a:lnTo>
                  <a:pt x="60960" y="41148"/>
                </a:lnTo>
                <a:lnTo>
                  <a:pt x="48767" y="41148"/>
                </a:lnTo>
                <a:lnTo>
                  <a:pt x="47243" y="39624"/>
                </a:lnTo>
                <a:close/>
              </a:path>
              <a:path w="71754" h="106679">
                <a:moveTo>
                  <a:pt x="60960" y="9143"/>
                </a:moveTo>
                <a:lnTo>
                  <a:pt x="45720" y="9143"/>
                </a:lnTo>
                <a:lnTo>
                  <a:pt x="45720" y="10667"/>
                </a:lnTo>
                <a:lnTo>
                  <a:pt x="47243" y="10667"/>
                </a:lnTo>
                <a:lnTo>
                  <a:pt x="47243" y="15239"/>
                </a:lnTo>
                <a:lnTo>
                  <a:pt x="48767" y="19811"/>
                </a:lnTo>
                <a:lnTo>
                  <a:pt x="48767" y="41148"/>
                </a:lnTo>
                <a:lnTo>
                  <a:pt x="60960" y="41148"/>
                </a:lnTo>
                <a:lnTo>
                  <a:pt x="60960" y="9143"/>
                </a:lnTo>
                <a:close/>
              </a:path>
              <a:path w="71754" h="106679">
                <a:moveTo>
                  <a:pt x="60960" y="0"/>
                </a:moveTo>
                <a:lnTo>
                  <a:pt x="56387" y="0"/>
                </a:lnTo>
                <a:lnTo>
                  <a:pt x="36575" y="7620"/>
                </a:lnTo>
                <a:lnTo>
                  <a:pt x="38100" y="10667"/>
                </a:lnTo>
                <a:lnTo>
                  <a:pt x="39624" y="9143"/>
                </a:lnTo>
                <a:lnTo>
                  <a:pt x="60960" y="9143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983992" y="3244596"/>
            <a:ext cx="150875" cy="13715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775204" y="3334512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60" h="40004">
                <a:moveTo>
                  <a:pt x="22859" y="15240"/>
                </a:moveTo>
                <a:lnTo>
                  <a:pt x="15239" y="15240"/>
                </a:lnTo>
                <a:lnTo>
                  <a:pt x="15239" y="16764"/>
                </a:lnTo>
                <a:lnTo>
                  <a:pt x="16763" y="16764"/>
                </a:lnTo>
                <a:lnTo>
                  <a:pt x="16763" y="21336"/>
                </a:lnTo>
                <a:lnTo>
                  <a:pt x="15239" y="25908"/>
                </a:lnTo>
                <a:lnTo>
                  <a:pt x="9143" y="32004"/>
                </a:lnTo>
                <a:lnTo>
                  <a:pt x="4571" y="35051"/>
                </a:lnTo>
                <a:lnTo>
                  <a:pt x="0" y="36575"/>
                </a:lnTo>
                <a:lnTo>
                  <a:pt x="0" y="39624"/>
                </a:lnTo>
                <a:lnTo>
                  <a:pt x="7619" y="38100"/>
                </a:lnTo>
                <a:lnTo>
                  <a:pt x="13715" y="33527"/>
                </a:lnTo>
                <a:lnTo>
                  <a:pt x="16763" y="30480"/>
                </a:lnTo>
                <a:lnTo>
                  <a:pt x="22859" y="21336"/>
                </a:lnTo>
                <a:lnTo>
                  <a:pt x="22859" y="15240"/>
                </a:lnTo>
                <a:close/>
              </a:path>
              <a:path w="22860" h="40004">
                <a:moveTo>
                  <a:pt x="13715" y="0"/>
                </a:moveTo>
                <a:lnTo>
                  <a:pt x="7619" y="0"/>
                </a:lnTo>
                <a:lnTo>
                  <a:pt x="4571" y="1524"/>
                </a:lnTo>
                <a:lnTo>
                  <a:pt x="0" y="6096"/>
                </a:lnTo>
                <a:lnTo>
                  <a:pt x="0" y="10668"/>
                </a:lnTo>
                <a:lnTo>
                  <a:pt x="1523" y="13716"/>
                </a:lnTo>
                <a:lnTo>
                  <a:pt x="3047" y="15240"/>
                </a:lnTo>
                <a:lnTo>
                  <a:pt x="3047" y="16764"/>
                </a:lnTo>
                <a:lnTo>
                  <a:pt x="10668" y="16764"/>
                </a:lnTo>
                <a:lnTo>
                  <a:pt x="12191" y="15240"/>
                </a:lnTo>
                <a:lnTo>
                  <a:pt x="22859" y="15240"/>
                </a:lnTo>
                <a:lnTo>
                  <a:pt x="22859" y="10668"/>
                </a:lnTo>
                <a:lnTo>
                  <a:pt x="21335" y="7620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833372" y="3244596"/>
            <a:ext cx="693419" cy="10667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530096" y="3153156"/>
            <a:ext cx="40005" cy="102235"/>
          </a:xfrm>
          <a:custGeom>
            <a:avLst/>
            <a:gdLst/>
            <a:ahLst/>
            <a:cxnLst/>
            <a:rect l="l" t="t" r="r" b="b"/>
            <a:pathLst>
              <a:path w="40005" h="102235">
                <a:moveTo>
                  <a:pt x="39623" y="99060"/>
                </a:moveTo>
                <a:lnTo>
                  <a:pt x="1523" y="99060"/>
                </a:lnTo>
                <a:lnTo>
                  <a:pt x="1523" y="102107"/>
                </a:lnTo>
                <a:lnTo>
                  <a:pt x="39623" y="102107"/>
                </a:lnTo>
                <a:lnTo>
                  <a:pt x="39623" y="99060"/>
                </a:lnTo>
                <a:close/>
              </a:path>
              <a:path w="40005" h="102235">
                <a:moveTo>
                  <a:pt x="30479" y="97536"/>
                </a:moveTo>
                <a:lnTo>
                  <a:pt x="10667" y="97536"/>
                </a:lnTo>
                <a:lnTo>
                  <a:pt x="9143" y="99060"/>
                </a:lnTo>
                <a:lnTo>
                  <a:pt x="32003" y="99060"/>
                </a:lnTo>
                <a:lnTo>
                  <a:pt x="30479" y="97536"/>
                </a:lnTo>
                <a:close/>
              </a:path>
              <a:path w="40005" h="102235">
                <a:moveTo>
                  <a:pt x="25907" y="12192"/>
                </a:moveTo>
                <a:lnTo>
                  <a:pt x="12191" y="12192"/>
                </a:lnTo>
                <a:lnTo>
                  <a:pt x="12191" y="13716"/>
                </a:lnTo>
                <a:lnTo>
                  <a:pt x="13715" y="15240"/>
                </a:lnTo>
                <a:lnTo>
                  <a:pt x="13715" y="96012"/>
                </a:lnTo>
                <a:lnTo>
                  <a:pt x="12191" y="96012"/>
                </a:lnTo>
                <a:lnTo>
                  <a:pt x="12191" y="97536"/>
                </a:lnTo>
                <a:lnTo>
                  <a:pt x="28956" y="97536"/>
                </a:lnTo>
                <a:lnTo>
                  <a:pt x="27431" y="96012"/>
                </a:lnTo>
                <a:lnTo>
                  <a:pt x="27431" y="94488"/>
                </a:lnTo>
                <a:lnTo>
                  <a:pt x="25907" y="92964"/>
                </a:lnTo>
                <a:lnTo>
                  <a:pt x="25907" y="12192"/>
                </a:lnTo>
                <a:close/>
              </a:path>
              <a:path w="40005" h="102235">
                <a:moveTo>
                  <a:pt x="25907" y="0"/>
                </a:moveTo>
                <a:lnTo>
                  <a:pt x="24384" y="0"/>
                </a:lnTo>
                <a:lnTo>
                  <a:pt x="0" y="12192"/>
                </a:lnTo>
                <a:lnTo>
                  <a:pt x="0" y="13716"/>
                </a:lnTo>
                <a:lnTo>
                  <a:pt x="3047" y="12192"/>
                </a:lnTo>
                <a:lnTo>
                  <a:pt x="25907" y="12192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507236" y="2674620"/>
            <a:ext cx="64007" cy="10210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682495" y="3116580"/>
            <a:ext cx="38100" cy="59690"/>
          </a:xfrm>
          <a:custGeom>
            <a:avLst/>
            <a:gdLst/>
            <a:ahLst/>
            <a:cxnLst/>
            <a:rect l="l" t="t" r="r" b="b"/>
            <a:pathLst>
              <a:path w="38100" h="59689">
                <a:moveTo>
                  <a:pt x="32004" y="6096"/>
                </a:moveTo>
                <a:lnTo>
                  <a:pt x="19812" y="6096"/>
                </a:lnTo>
                <a:lnTo>
                  <a:pt x="21336" y="7620"/>
                </a:lnTo>
                <a:lnTo>
                  <a:pt x="24384" y="9144"/>
                </a:lnTo>
                <a:lnTo>
                  <a:pt x="27431" y="15240"/>
                </a:lnTo>
                <a:lnTo>
                  <a:pt x="27431" y="22859"/>
                </a:lnTo>
                <a:lnTo>
                  <a:pt x="25908" y="28955"/>
                </a:lnTo>
                <a:lnTo>
                  <a:pt x="0" y="57912"/>
                </a:lnTo>
                <a:lnTo>
                  <a:pt x="0" y="59436"/>
                </a:lnTo>
                <a:lnTo>
                  <a:pt x="35052" y="59436"/>
                </a:lnTo>
                <a:lnTo>
                  <a:pt x="36956" y="51816"/>
                </a:lnTo>
                <a:lnTo>
                  <a:pt x="9143" y="51816"/>
                </a:lnTo>
                <a:lnTo>
                  <a:pt x="27431" y="33527"/>
                </a:lnTo>
                <a:lnTo>
                  <a:pt x="30480" y="28955"/>
                </a:lnTo>
                <a:lnTo>
                  <a:pt x="35052" y="19812"/>
                </a:lnTo>
                <a:lnTo>
                  <a:pt x="35052" y="10668"/>
                </a:lnTo>
                <a:lnTo>
                  <a:pt x="33528" y="7620"/>
                </a:lnTo>
                <a:lnTo>
                  <a:pt x="32004" y="6096"/>
                </a:lnTo>
                <a:close/>
              </a:path>
              <a:path w="38100" h="59689">
                <a:moveTo>
                  <a:pt x="38100" y="47244"/>
                </a:moveTo>
                <a:lnTo>
                  <a:pt x="36576" y="47244"/>
                </a:lnTo>
                <a:lnTo>
                  <a:pt x="36576" y="48768"/>
                </a:lnTo>
                <a:lnTo>
                  <a:pt x="33528" y="51816"/>
                </a:lnTo>
                <a:lnTo>
                  <a:pt x="36956" y="51816"/>
                </a:lnTo>
                <a:lnTo>
                  <a:pt x="38100" y="47244"/>
                </a:lnTo>
                <a:close/>
              </a:path>
              <a:path w="38100" h="59689">
                <a:moveTo>
                  <a:pt x="22860" y="0"/>
                </a:moveTo>
                <a:lnTo>
                  <a:pt x="10668" y="0"/>
                </a:lnTo>
                <a:lnTo>
                  <a:pt x="4572" y="6096"/>
                </a:lnTo>
                <a:lnTo>
                  <a:pt x="1524" y="15240"/>
                </a:lnTo>
                <a:lnTo>
                  <a:pt x="3048" y="15240"/>
                </a:lnTo>
                <a:lnTo>
                  <a:pt x="4572" y="12192"/>
                </a:lnTo>
                <a:lnTo>
                  <a:pt x="10668" y="6096"/>
                </a:lnTo>
                <a:lnTo>
                  <a:pt x="32004" y="6096"/>
                </a:lnTo>
                <a:lnTo>
                  <a:pt x="27431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714500" y="3451860"/>
            <a:ext cx="38100" cy="60960"/>
          </a:xfrm>
          <a:custGeom>
            <a:avLst/>
            <a:gdLst/>
            <a:ahLst/>
            <a:cxnLst/>
            <a:rect l="l" t="t" r="r" b="b"/>
            <a:pathLst>
              <a:path w="38100" h="60960">
                <a:moveTo>
                  <a:pt x="22860" y="0"/>
                </a:moveTo>
                <a:lnTo>
                  <a:pt x="16763" y="0"/>
                </a:lnTo>
                <a:lnTo>
                  <a:pt x="10668" y="3048"/>
                </a:lnTo>
                <a:lnTo>
                  <a:pt x="4572" y="9144"/>
                </a:lnTo>
                <a:lnTo>
                  <a:pt x="1524" y="18288"/>
                </a:lnTo>
                <a:lnTo>
                  <a:pt x="0" y="24384"/>
                </a:lnTo>
                <a:lnTo>
                  <a:pt x="0" y="39624"/>
                </a:lnTo>
                <a:lnTo>
                  <a:pt x="1524" y="45720"/>
                </a:lnTo>
                <a:lnTo>
                  <a:pt x="4572" y="51816"/>
                </a:lnTo>
                <a:lnTo>
                  <a:pt x="9143" y="57912"/>
                </a:lnTo>
                <a:lnTo>
                  <a:pt x="13716" y="60960"/>
                </a:lnTo>
                <a:lnTo>
                  <a:pt x="24383" y="60960"/>
                </a:lnTo>
                <a:lnTo>
                  <a:pt x="27431" y="57912"/>
                </a:lnTo>
                <a:lnTo>
                  <a:pt x="15239" y="57912"/>
                </a:lnTo>
                <a:lnTo>
                  <a:pt x="13716" y="56388"/>
                </a:lnTo>
                <a:lnTo>
                  <a:pt x="12192" y="51816"/>
                </a:lnTo>
                <a:lnTo>
                  <a:pt x="9143" y="47244"/>
                </a:lnTo>
                <a:lnTo>
                  <a:pt x="9143" y="16764"/>
                </a:lnTo>
                <a:lnTo>
                  <a:pt x="10668" y="12192"/>
                </a:lnTo>
                <a:lnTo>
                  <a:pt x="13716" y="6096"/>
                </a:lnTo>
                <a:lnTo>
                  <a:pt x="16763" y="3048"/>
                </a:lnTo>
                <a:lnTo>
                  <a:pt x="27431" y="3048"/>
                </a:lnTo>
                <a:lnTo>
                  <a:pt x="22860" y="0"/>
                </a:lnTo>
                <a:close/>
              </a:path>
              <a:path w="38100" h="60960">
                <a:moveTo>
                  <a:pt x="27431" y="3048"/>
                </a:moveTo>
                <a:lnTo>
                  <a:pt x="21336" y="3048"/>
                </a:lnTo>
                <a:lnTo>
                  <a:pt x="24383" y="6096"/>
                </a:lnTo>
                <a:lnTo>
                  <a:pt x="27431" y="12192"/>
                </a:lnTo>
                <a:lnTo>
                  <a:pt x="28956" y="16764"/>
                </a:lnTo>
                <a:lnTo>
                  <a:pt x="28956" y="44196"/>
                </a:lnTo>
                <a:lnTo>
                  <a:pt x="27431" y="50292"/>
                </a:lnTo>
                <a:lnTo>
                  <a:pt x="25907" y="53340"/>
                </a:lnTo>
                <a:lnTo>
                  <a:pt x="25907" y="54864"/>
                </a:lnTo>
                <a:lnTo>
                  <a:pt x="24383" y="56388"/>
                </a:lnTo>
                <a:lnTo>
                  <a:pt x="21336" y="57912"/>
                </a:lnTo>
                <a:lnTo>
                  <a:pt x="27431" y="57912"/>
                </a:lnTo>
                <a:lnTo>
                  <a:pt x="30480" y="56388"/>
                </a:lnTo>
                <a:lnTo>
                  <a:pt x="33527" y="51816"/>
                </a:lnTo>
                <a:lnTo>
                  <a:pt x="36575" y="42672"/>
                </a:lnTo>
                <a:lnTo>
                  <a:pt x="38100" y="36575"/>
                </a:lnTo>
                <a:lnTo>
                  <a:pt x="38100" y="21336"/>
                </a:lnTo>
                <a:lnTo>
                  <a:pt x="35051" y="13716"/>
                </a:lnTo>
                <a:lnTo>
                  <a:pt x="30480" y="7620"/>
                </a:lnTo>
                <a:lnTo>
                  <a:pt x="27431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505140" y="3602736"/>
            <a:ext cx="67515" cy="10515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364991" y="3281172"/>
            <a:ext cx="73660" cy="70485"/>
          </a:xfrm>
          <a:custGeom>
            <a:avLst/>
            <a:gdLst/>
            <a:ahLst/>
            <a:cxnLst/>
            <a:rect l="l" t="t" r="r" b="b"/>
            <a:pathLst>
              <a:path w="73660" h="70485">
                <a:moveTo>
                  <a:pt x="25908" y="3048"/>
                </a:moveTo>
                <a:lnTo>
                  <a:pt x="1524" y="3048"/>
                </a:lnTo>
                <a:lnTo>
                  <a:pt x="3048" y="4572"/>
                </a:lnTo>
                <a:lnTo>
                  <a:pt x="6096" y="4572"/>
                </a:lnTo>
                <a:lnTo>
                  <a:pt x="6096" y="6096"/>
                </a:lnTo>
                <a:lnTo>
                  <a:pt x="7620" y="7620"/>
                </a:lnTo>
                <a:lnTo>
                  <a:pt x="7620" y="9144"/>
                </a:lnTo>
                <a:lnTo>
                  <a:pt x="9144" y="10667"/>
                </a:lnTo>
                <a:lnTo>
                  <a:pt x="9144" y="13715"/>
                </a:lnTo>
                <a:lnTo>
                  <a:pt x="21336" y="70103"/>
                </a:lnTo>
                <a:lnTo>
                  <a:pt x="24384" y="70103"/>
                </a:lnTo>
                <a:lnTo>
                  <a:pt x="35934" y="51815"/>
                </a:lnTo>
                <a:lnTo>
                  <a:pt x="30480" y="51815"/>
                </a:lnTo>
                <a:lnTo>
                  <a:pt x="22860" y="13715"/>
                </a:lnTo>
                <a:lnTo>
                  <a:pt x="21336" y="12191"/>
                </a:lnTo>
                <a:lnTo>
                  <a:pt x="21336" y="10667"/>
                </a:lnTo>
                <a:lnTo>
                  <a:pt x="22860" y="7620"/>
                </a:lnTo>
                <a:lnTo>
                  <a:pt x="22860" y="6096"/>
                </a:lnTo>
                <a:lnTo>
                  <a:pt x="25908" y="3048"/>
                </a:lnTo>
                <a:close/>
              </a:path>
              <a:path w="73660" h="70485">
                <a:moveTo>
                  <a:pt x="67056" y="4572"/>
                </a:moveTo>
                <a:lnTo>
                  <a:pt x="57912" y="4572"/>
                </a:lnTo>
                <a:lnTo>
                  <a:pt x="57912" y="6096"/>
                </a:lnTo>
                <a:lnTo>
                  <a:pt x="56387" y="7620"/>
                </a:lnTo>
                <a:lnTo>
                  <a:pt x="56387" y="10667"/>
                </a:lnTo>
                <a:lnTo>
                  <a:pt x="54863" y="13715"/>
                </a:lnTo>
                <a:lnTo>
                  <a:pt x="30480" y="51815"/>
                </a:lnTo>
                <a:lnTo>
                  <a:pt x="35934" y="51815"/>
                </a:lnTo>
                <a:lnTo>
                  <a:pt x="60960" y="12191"/>
                </a:lnTo>
                <a:lnTo>
                  <a:pt x="62484" y="9144"/>
                </a:lnTo>
                <a:lnTo>
                  <a:pt x="67056" y="4572"/>
                </a:lnTo>
                <a:close/>
              </a:path>
              <a:path w="73660" h="70485">
                <a:moveTo>
                  <a:pt x="70104" y="3048"/>
                </a:moveTo>
                <a:lnTo>
                  <a:pt x="54863" y="3048"/>
                </a:lnTo>
                <a:lnTo>
                  <a:pt x="56387" y="4572"/>
                </a:lnTo>
                <a:lnTo>
                  <a:pt x="68580" y="4572"/>
                </a:lnTo>
                <a:lnTo>
                  <a:pt x="70104" y="3048"/>
                </a:lnTo>
                <a:close/>
              </a:path>
              <a:path w="73660" h="70485">
                <a:moveTo>
                  <a:pt x="32004" y="0"/>
                </a:moveTo>
                <a:lnTo>
                  <a:pt x="0" y="0"/>
                </a:lnTo>
                <a:lnTo>
                  <a:pt x="0" y="3048"/>
                </a:lnTo>
                <a:lnTo>
                  <a:pt x="32004" y="3048"/>
                </a:lnTo>
                <a:lnTo>
                  <a:pt x="32004" y="0"/>
                </a:lnTo>
                <a:close/>
              </a:path>
              <a:path w="73660" h="70485">
                <a:moveTo>
                  <a:pt x="73152" y="0"/>
                </a:moveTo>
                <a:lnTo>
                  <a:pt x="50292" y="0"/>
                </a:lnTo>
                <a:lnTo>
                  <a:pt x="50292" y="3048"/>
                </a:lnTo>
                <a:lnTo>
                  <a:pt x="73152" y="3048"/>
                </a:lnTo>
                <a:lnTo>
                  <a:pt x="731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211067" y="3281172"/>
            <a:ext cx="66040" cy="70485"/>
          </a:xfrm>
          <a:custGeom>
            <a:avLst/>
            <a:gdLst/>
            <a:ahLst/>
            <a:cxnLst/>
            <a:rect l="l" t="t" r="r" b="b"/>
            <a:pathLst>
              <a:path w="66039" h="70485">
                <a:moveTo>
                  <a:pt x="24383" y="0"/>
                </a:moveTo>
                <a:lnTo>
                  <a:pt x="1524" y="0"/>
                </a:lnTo>
                <a:lnTo>
                  <a:pt x="0" y="3048"/>
                </a:lnTo>
                <a:lnTo>
                  <a:pt x="6095" y="3048"/>
                </a:lnTo>
                <a:lnTo>
                  <a:pt x="7619" y="4572"/>
                </a:lnTo>
                <a:lnTo>
                  <a:pt x="9143" y="4572"/>
                </a:lnTo>
                <a:lnTo>
                  <a:pt x="9143" y="6096"/>
                </a:lnTo>
                <a:lnTo>
                  <a:pt x="10668" y="7620"/>
                </a:lnTo>
                <a:lnTo>
                  <a:pt x="10668" y="10667"/>
                </a:lnTo>
                <a:lnTo>
                  <a:pt x="9143" y="13715"/>
                </a:lnTo>
                <a:lnTo>
                  <a:pt x="3048" y="44196"/>
                </a:lnTo>
                <a:lnTo>
                  <a:pt x="1524" y="50291"/>
                </a:lnTo>
                <a:lnTo>
                  <a:pt x="1524" y="57911"/>
                </a:lnTo>
                <a:lnTo>
                  <a:pt x="3048" y="62483"/>
                </a:lnTo>
                <a:lnTo>
                  <a:pt x="3048" y="65531"/>
                </a:lnTo>
                <a:lnTo>
                  <a:pt x="12192" y="70103"/>
                </a:lnTo>
                <a:lnTo>
                  <a:pt x="21336" y="70103"/>
                </a:lnTo>
                <a:lnTo>
                  <a:pt x="25907" y="68579"/>
                </a:lnTo>
                <a:lnTo>
                  <a:pt x="28956" y="65531"/>
                </a:lnTo>
                <a:lnTo>
                  <a:pt x="33527" y="62483"/>
                </a:lnTo>
                <a:lnTo>
                  <a:pt x="35432" y="60959"/>
                </a:lnTo>
                <a:lnTo>
                  <a:pt x="19812" y="60959"/>
                </a:lnTo>
                <a:lnTo>
                  <a:pt x="16763" y="57911"/>
                </a:lnTo>
                <a:lnTo>
                  <a:pt x="13715" y="56387"/>
                </a:lnTo>
                <a:lnTo>
                  <a:pt x="13715" y="51815"/>
                </a:lnTo>
                <a:lnTo>
                  <a:pt x="15239" y="45720"/>
                </a:lnTo>
                <a:lnTo>
                  <a:pt x="24383" y="0"/>
                </a:lnTo>
                <a:close/>
              </a:path>
              <a:path w="66039" h="70485">
                <a:moveTo>
                  <a:pt x="53340" y="56387"/>
                </a:moveTo>
                <a:lnTo>
                  <a:pt x="41147" y="56387"/>
                </a:lnTo>
                <a:lnTo>
                  <a:pt x="38100" y="70103"/>
                </a:lnTo>
                <a:lnTo>
                  <a:pt x="41147" y="70103"/>
                </a:lnTo>
                <a:lnTo>
                  <a:pt x="64007" y="62483"/>
                </a:lnTo>
                <a:lnTo>
                  <a:pt x="63245" y="60959"/>
                </a:lnTo>
                <a:lnTo>
                  <a:pt x="56387" y="60959"/>
                </a:lnTo>
                <a:lnTo>
                  <a:pt x="53340" y="57911"/>
                </a:lnTo>
                <a:lnTo>
                  <a:pt x="53340" y="56387"/>
                </a:lnTo>
                <a:close/>
              </a:path>
              <a:path w="66039" h="70485">
                <a:moveTo>
                  <a:pt x="65531" y="0"/>
                </a:moveTo>
                <a:lnTo>
                  <a:pt x="42671" y="0"/>
                </a:lnTo>
                <a:lnTo>
                  <a:pt x="41147" y="3048"/>
                </a:lnTo>
                <a:lnTo>
                  <a:pt x="45719" y="3048"/>
                </a:lnTo>
                <a:lnTo>
                  <a:pt x="48768" y="4572"/>
                </a:lnTo>
                <a:lnTo>
                  <a:pt x="50292" y="4572"/>
                </a:lnTo>
                <a:lnTo>
                  <a:pt x="50292" y="6096"/>
                </a:lnTo>
                <a:lnTo>
                  <a:pt x="51816" y="9144"/>
                </a:lnTo>
                <a:lnTo>
                  <a:pt x="50292" y="13715"/>
                </a:lnTo>
                <a:lnTo>
                  <a:pt x="42671" y="51815"/>
                </a:lnTo>
                <a:lnTo>
                  <a:pt x="33527" y="57911"/>
                </a:lnTo>
                <a:lnTo>
                  <a:pt x="27431" y="60959"/>
                </a:lnTo>
                <a:lnTo>
                  <a:pt x="35432" y="60959"/>
                </a:lnTo>
                <a:lnTo>
                  <a:pt x="41147" y="56387"/>
                </a:lnTo>
                <a:lnTo>
                  <a:pt x="53340" y="56387"/>
                </a:lnTo>
                <a:lnTo>
                  <a:pt x="53340" y="54863"/>
                </a:lnTo>
                <a:lnTo>
                  <a:pt x="54864" y="48767"/>
                </a:lnTo>
                <a:lnTo>
                  <a:pt x="56387" y="41148"/>
                </a:lnTo>
                <a:lnTo>
                  <a:pt x="65531" y="0"/>
                </a:lnTo>
                <a:close/>
              </a:path>
              <a:path w="66039" h="70485">
                <a:moveTo>
                  <a:pt x="62483" y="59435"/>
                </a:moveTo>
                <a:lnTo>
                  <a:pt x="60959" y="59435"/>
                </a:lnTo>
                <a:lnTo>
                  <a:pt x="59435" y="60959"/>
                </a:lnTo>
                <a:lnTo>
                  <a:pt x="63245" y="60959"/>
                </a:lnTo>
                <a:lnTo>
                  <a:pt x="62483" y="594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505711" y="2886456"/>
            <a:ext cx="85343" cy="10058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196339" y="2799588"/>
            <a:ext cx="62865" cy="71755"/>
          </a:xfrm>
          <a:custGeom>
            <a:avLst/>
            <a:gdLst/>
            <a:ahLst/>
            <a:cxnLst/>
            <a:rect l="l" t="t" r="r" b="b"/>
            <a:pathLst>
              <a:path w="62865" h="71755">
                <a:moveTo>
                  <a:pt x="56387" y="4572"/>
                </a:moveTo>
                <a:lnTo>
                  <a:pt x="41147" y="4572"/>
                </a:lnTo>
                <a:lnTo>
                  <a:pt x="44196" y="6096"/>
                </a:lnTo>
                <a:lnTo>
                  <a:pt x="45719" y="7620"/>
                </a:lnTo>
                <a:lnTo>
                  <a:pt x="47243" y="10668"/>
                </a:lnTo>
                <a:lnTo>
                  <a:pt x="47243" y="15240"/>
                </a:lnTo>
                <a:lnTo>
                  <a:pt x="45719" y="22860"/>
                </a:lnTo>
                <a:lnTo>
                  <a:pt x="45719" y="24384"/>
                </a:lnTo>
                <a:lnTo>
                  <a:pt x="36290" y="27765"/>
                </a:lnTo>
                <a:lnTo>
                  <a:pt x="28575" y="30861"/>
                </a:lnTo>
                <a:lnTo>
                  <a:pt x="22574" y="33385"/>
                </a:lnTo>
                <a:lnTo>
                  <a:pt x="18287" y="35051"/>
                </a:lnTo>
                <a:lnTo>
                  <a:pt x="12191" y="38100"/>
                </a:lnTo>
                <a:lnTo>
                  <a:pt x="7619" y="41148"/>
                </a:lnTo>
                <a:lnTo>
                  <a:pt x="6096" y="45720"/>
                </a:lnTo>
                <a:lnTo>
                  <a:pt x="3047" y="47244"/>
                </a:lnTo>
                <a:lnTo>
                  <a:pt x="1523" y="50292"/>
                </a:lnTo>
                <a:lnTo>
                  <a:pt x="1523" y="53340"/>
                </a:lnTo>
                <a:lnTo>
                  <a:pt x="0" y="59436"/>
                </a:lnTo>
                <a:lnTo>
                  <a:pt x="1523" y="64008"/>
                </a:lnTo>
                <a:lnTo>
                  <a:pt x="3047" y="67056"/>
                </a:lnTo>
                <a:lnTo>
                  <a:pt x="6096" y="70104"/>
                </a:lnTo>
                <a:lnTo>
                  <a:pt x="9143" y="71628"/>
                </a:lnTo>
                <a:lnTo>
                  <a:pt x="16763" y="71628"/>
                </a:lnTo>
                <a:lnTo>
                  <a:pt x="19812" y="70104"/>
                </a:lnTo>
                <a:lnTo>
                  <a:pt x="22859" y="70104"/>
                </a:lnTo>
                <a:lnTo>
                  <a:pt x="24384" y="68580"/>
                </a:lnTo>
                <a:lnTo>
                  <a:pt x="33528" y="62484"/>
                </a:lnTo>
                <a:lnTo>
                  <a:pt x="19812" y="62484"/>
                </a:lnTo>
                <a:lnTo>
                  <a:pt x="16763" y="60960"/>
                </a:lnTo>
                <a:lnTo>
                  <a:pt x="15240" y="59436"/>
                </a:lnTo>
                <a:lnTo>
                  <a:pt x="13715" y="56388"/>
                </a:lnTo>
                <a:lnTo>
                  <a:pt x="13715" y="53340"/>
                </a:lnTo>
                <a:lnTo>
                  <a:pt x="15240" y="50292"/>
                </a:lnTo>
                <a:lnTo>
                  <a:pt x="15240" y="47244"/>
                </a:lnTo>
                <a:lnTo>
                  <a:pt x="16763" y="44196"/>
                </a:lnTo>
                <a:lnTo>
                  <a:pt x="21335" y="39624"/>
                </a:lnTo>
                <a:lnTo>
                  <a:pt x="24384" y="38100"/>
                </a:lnTo>
                <a:lnTo>
                  <a:pt x="28956" y="35051"/>
                </a:lnTo>
                <a:lnTo>
                  <a:pt x="30479" y="35051"/>
                </a:lnTo>
                <a:lnTo>
                  <a:pt x="36575" y="32004"/>
                </a:lnTo>
                <a:lnTo>
                  <a:pt x="44196" y="28956"/>
                </a:lnTo>
                <a:lnTo>
                  <a:pt x="56692" y="28956"/>
                </a:lnTo>
                <a:lnTo>
                  <a:pt x="57912" y="22860"/>
                </a:lnTo>
                <a:lnTo>
                  <a:pt x="59435" y="16764"/>
                </a:lnTo>
                <a:lnTo>
                  <a:pt x="59435" y="10668"/>
                </a:lnTo>
                <a:lnTo>
                  <a:pt x="56387" y="4572"/>
                </a:lnTo>
                <a:close/>
              </a:path>
              <a:path w="62865" h="71755">
                <a:moveTo>
                  <a:pt x="50291" y="59436"/>
                </a:moveTo>
                <a:lnTo>
                  <a:pt x="38100" y="59436"/>
                </a:lnTo>
                <a:lnTo>
                  <a:pt x="36575" y="64008"/>
                </a:lnTo>
                <a:lnTo>
                  <a:pt x="36575" y="67056"/>
                </a:lnTo>
                <a:lnTo>
                  <a:pt x="41147" y="71628"/>
                </a:lnTo>
                <a:lnTo>
                  <a:pt x="48768" y="71628"/>
                </a:lnTo>
                <a:lnTo>
                  <a:pt x="54863" y="67056"/>
                </a:lnTo>
                <a:lnTo>
                  <a:pt x="58521" y="62484"/>
                </a:lnTo>
                <a:lnTo>
                  <a:pt x="51815" y="62484"/>
                </a:lnTo>
                <a:lnTo>
                  <a:pt x="51815" y="60960"/>
                </a:lnTo>
                <a:lnTo>
                  <a:pt x="50291" y="60960"/>
                </a:lnTo>
                <a:lnTo>
                  <a:pt x="50291" y="59436"/>
                </a:lnTo>
                <a:close/>
              </a:path>
              <a:path w="62865" h="71755">
                <a:moveTo>
                  <a:pt x="56692" y="28956"/>
                </a:moveTo>
                <a:lnTo>
                  <a:pt x="44196" y="28956"/>
                </a:lnTo>
                <a:lnTo>
                  <a:pt x="38100" y="54864"/>
                </a:lnTo>
                <a:lnTo>
                  <a:pt x="32003" y="60960"/>
                </a:lnTo>
                <a:lnTo>
                  <a:pt x="25907" y="62484"/>
                </a:lnTo>
                <a:lnTo>
                  <a:pt x="33528" y="62484"/>
                </a:lnTo>
                <a:lnTo>
                  <a:pt x="38100" y="59436"/>
                </a:lnTo>
                <a:lnTo>
                  <a:pt x="50291" y="59436"/>
                </a:lnTo>
                <a:lnTo>
                  <a:pt x="50291" y="56388"/>
                </a:lnTo>
                <a:lnTo>
                  <a:pt x="51815" y="53340"/>
                </a:lnTo>
                <a:lnTo>
                  <a:pt x="56692" y="28956"/>
                </a:lnTo>
                <a:close/>
              </a:path>
              <a:path w="62865" h="71755">
                <a:moveTo>
                  <a:pt x="62484" y="56388"/>
                </a:moveTo>
                <a:lnTo>
                  <a:pt x="59435" y="59436"/>
                </a:lnTo>
                <a:lnTo>
                  <a:pt x="56387" y="60960"/>
                </a:lnTo>
                <a:lnTo>
                  <a:pt x="54863" y="60960"/>
                </a:lnTo>
                <a:lnTo>
                  <a:pt x="54863" y="62484"/>
                </a:lnTo>
                <a:lnTo>
                  <a:pt x="58521" y="62484"/>
                </a:lnTo>
                <a:lnTo>
                  <a:pt x="60959" y="59436"/>
                </a:lnTo>
                <a:lnTo>
                  <a:pt x="62484" y="56388"/>
                </a:lnTo>
                <a:close/>
              </a:path>
              <a:path w="62865" h="71755">
                <a:moveTo>
                  <a:pt x="45719" y="0"/>
                </a:moveTo>
                <a:lnTo>
                  <a:pt x="32003" y="0"/>
                </a:lnTo>
                <a:lnTo>
                  <a:pt x="25907" y="1524"/>
                </a:lnTo>
                <a:lnTo>
                  <a:pt x="21335" y="6096"/>
                </a:lnTo>
                <a:lnTo>
                  <a:pt x="15240" y="9144"/>
                </a:lnTo>
                <a:lnTo>
                  <a:pt x="12191" y="12192"/>
                </a:lnTo>
                <a:lnTo>
                  <a:pt x="12191" y="16764"/>
                </a:lnTo>
                <a:lnTo>
                  <a:pt x="10668" y="19812"/>
                </a:lnTo>
                <a:lnTo>
                  <a:pt x="10668" y="21336"/>
                </a:lnTo>
                <a:lnTo>
                  <a:pt x="13715" y="24384"/>
                </a:lnTo>
                <a:lnTo>
                  <a:pt x="19812" y="24384"/>
                </a:lnTo>
                <a:lnTo>
                  <a:pt x="24384" y="19812"/>
                </a:lnTo>
                <a:lnTo>
                  <a:pt x="24384" y="12192"/>
                </a:lnTo>
                <a:lnTo>
                  <a:pt x="30479" y="6096"/>
                </a:lnTo>
                <a:lnTo>
                  <a:pt x="33528" y="4572"/>
                </a:lnTo>
                <a:lnTo>
                  <a:pt x="56387" y="4572"/>
                </a:lnTo>
                <a:lnTo>
                  <a:pt x="54863" y="3048"/>
                </a:lnTo>
                <a:lnTo>
                  <a:pt x="45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266444" y="2866644"/>
            <a:ext cx="43180" cy="41275"/>
          </a:xfrm>
          <a:custGeom>
            <a:avLst/>
            <a:gdLst/>
            <a:ahLst/>
            <a:cxnLst/>
            <a:rect l="l" t="t" r="r" b="b"/>
            <a:pathLst>
              <a:path w="43180" h="41275">
                <a:moveTo>
                  <a:pt x="19812" y="39624"/>
                </a:moveTo>
                <a:lnTo>
                  <a:pt x="0" y="39624"/>
                </a:lnTo>
                <a:lnTo>
                  <a:pt x="0" y="41148"/>
                </a:lnTo>
                <a:lnTo>
                  <a:pt x="19812" y="41148"/>
                </a:lnTo>
                <a:lnTo>
                  <a:pt x="19812" y="39624"/>
                </a:lnTo>
                <a:close/>
              </a:path>
              <a:path w="43180" h="41275">
                <a:moveTo>
                  <a:pt x="42671" y="39624"/>
                </a:moveTo>
                <a:lnTo>
                  <a:pt x="22859" y="39624"/>
                </a:lnTo>
                <a:lnTo>
                  <a:pt x="22859" y="41148"/>
                </a:lnTo>
                <a:lnTo>
                  <a:pt x="42671" y="41148"/>
                </a:lnTo>
                <a:lnTo>
                  <a:pt x="42671" y="39624"/>
                </a:lnTo>
                <a:close/>
              </a:path>
              <a:path w="43180" h="41275">
                <a:moveTo>
                  <a:pt x="21336" y="0"/>
                </a:moveTo>
                <a:lnTo>
                  <a:pt x="19812" y="0"/>
                </a:lnTo>
                <a:lnTo>
                  <a:pt x="6096" y="4572"/>
                </a:lnTo>
                <a:lnTo>
                  <a:pt x="7619" y="6095"/>
                </a:lnTo>
                <a:lnTo>
                  <a:pt x="12192" y="6095"/>
                </a:lnTo>
                <a:lnTo>
                  <a:pt x="12192" y="12191"/>
                </a:lnTo>
                <a:lnTo>
                  <a:pt x="10668" y="16763"/>
                </a:lnTo>
                <a:lnTo>
                  <a:pt x="7619" y="32003"/>
                </a:lnTo>
                <a:lnTo>
                  <a:pt x="7619" y="35051"/>
                </a:lnTo>
                <a:lnTo>
                  <a:pt x="3047" y="39624"/>
                </a:lnTo>
                <a:lnTo>
                  <a:pt x="16764" y="39624"/>
                </a:lnTo>
                <a:lnTo>
                  <a:pt x="15240" y="38100"/>
                </a:lnTo>
                <a:lnTo>
                  <a:pt x="13715" y="38100"/>
                </a:lnTo>
                <a:lnTo>
                  <a:pt x="13715" y="35051"/>
                </a:lnTo>
                <a:lnTo>
                  <a:pt x="15240" y="32003"/>
                </a:lnTo>
                <a:lnTo>
                  <a:pt x="19812" y="10667"/>
                </a:lnTo>
                <a:lnTo>
                  <a:pt x="22859" y="7619"/>
                </a:lnTo>
                <a:lnTo>
                  <a:pt x="19812" y="7619"/>
                </a:lnTo>
                <a:lnTo>
                  <a:pt x="21336" y="0"/>
                </a:lnTo>
                <a:close/>
              </a:path>
              <a:path w="43180" h="41275">
                <a:moveTo>
                  <a:pt x="39624" y="38100"/>
                </a:moveTo>
                <a:lnTo>
                  <a:pt x="27431" y="38100"/>
                </a:lnTo>
                <a:lnTo>
                  <a:pt x="25908" y="39624"/>
                </a:lnTo>
                <a:lnTo>
                  <a:pt x="39624" y="39624"/>
                </a:lnTo>
                <a:lnTo>
                  <a:pt x="39624" y="38100"/>
                </a:lnTo>
                <a:close/>
              </a:path>
              <a:path w="43180" h="41275">
                <a:moveTo>
                  <a:pt x="42671" y="4572"/>
                </a:moveTo>
                <a:lnTo>
                  <a:pt x="32003" y="4572"/>
                </a:lnTo>
                <a:lnTo>
                  <a:pt x="35052" y="7619"/>
                </a:lnTo>
                <a:lnTo>
                  <a:pt x="35052" y="15239"/>
                </a:lnTo>
                <a:lnTo>
                  <a:pt x="30480" y="32003"/>
                </a:lnTo>
                <a:lnTo>
                  <a:pt x="30480" y="35051"/>
                </a:lnTo>
                <a:lnTo>
                  <a:pt x="28956" y="36575"/>
                </a:lnTo>
                <a:lnTo>
                  <a:pt x="28956" y="38100"/>
                </a:lnTo>
                <a:lnTo>
                  <a:pt x="38100" y="38100"/>
                </a:lnTo>
                <a:lnTo>
                  <a:pt x="38100" y="32003"/>
                </a:lnTo>
                <a:lnTo>
                  <a:pt x="41147" y="15239"/>
                </a:lnTo>
                <a:lnTo>
                  <a:pt x="42671" y="10667"/>
                </a:lnTo>
                <a:lnTo>
                  <a:pt x="42671" y="4572"/>
                </a:lnTo>
                <a:close/>
              </a:path>
              <a:path w="43180" h="41275">
                <a:moveTo>
                  <a:pt x="38100" y="0"/>
                </a:moveTo>
                <a:lnTo>
                  <a:pt x="30480" y="0"/>
                </a:lnTo>
                <a:lnTo>
                  <a:pt x="25908" y="3048"/>
                </a:lnTo>
                <a:lnTo>
                  <a:pt x="19812" y="7619"/>
                </a:lnTo>
                <a:lnTo>
                  <a:pt x="22859" y="7619"/>
                </a:lnTo>
                <a:lnTo>
                  <a:pt x="27431" y="4572"/>
                </a:lnTo>
                <a:lnTo>
                  <a:pt x="42671" y="457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380744" y="3648456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5560">
                <a:moveTo>
                  <a:pt x="77724" y="28955"/>
                </a:moveTo>
                <a:lnTo>
                  <a:pt x="0" y="28955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8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380744" y="3293364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5560">
                <a:moveTo>
                  <a:pt x="77724" y="27432"/>
                </a:moveTo>
                <a:lnTo>
                  <a:pt x="0" y="27432"/>
                </a:lnTo>
                <a:lnTo>
                  <a:pt x="0" y="35052"/>
                </a:lnTo>
                <a:lnTo>
                  <a:pt x="77724" y="35052"/>
                </a:lnTo>
                <a:lnTo>
                  <a:pt x="77724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363980" y="2813304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3" y="0"/>
                </a:moveTo>
                <a:lnTo>
                  <a:pt x="0" y="0"/>
                </a:lnTo>
                <a:lnTo>
                  <a:pt x="0" y="7620"/>
                </a:lnTo>
                <a:lnTo>
                  <a:pt x="77723" y="7620"/>
                </a:lnTo>
                <a:lnTo>
                  <a:pt x="77723" y="0"/>
                </a:lnTo>
                <a:close/>
              </a:path>
              <a:path w="78105" h="35560">
                <a:moveTo>
                  <a:pt x="77723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7723" y="35051"/>
                </a:lnTo>
                <a:lnTo>
                  <a:pt x="77723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702307" y="3197352"/>
            <a:ext cx="62865" cy="231775"/>
          </a:xfrm>
          <a:custGeom>
            <a:avLst/>
            <a:gdLst/>
            <a:ahLst/>
            <a:cxnLst/>
            <a:rect l="l" t="t" r="r" b="b"/>
            <a:pathLst>
              <a:path w="62864" h="231775">
                <a:moveTo>
                  <a:pt x="15240" y="207264"/>
                </a:moveTo>
                <a:lnTo>
                  <a:pt x="4572" y="207264"/>
                </a:lnTo>
                <a:lnTo>
                  <a:pt x="3048" y="210311"/>
                </a:lnTo>
                <a:lnTo>
                  <a:pt x="1524" y="211835"/>
                </a:lnTo>
                <a:lnTo>
                  <a:pt x="0" y="214883"/>
                </a:lnTo>
                <a:lnTo>
                  <a:pt x="0" y="220979"/>
                </a:lnTo>
                <a:lnTo>
                  <a:pt x="1524" y="224027"/>
                </a:lnTo>
                <a:lnTo>
                  <a:pt x="4572" y="227075"/>
                </a:lnTo>
                <a:lnTo>
                  <a:pt x="6096" y="230124"/>
                </a:lnTo>
                <a:lnTo>
                  <a:pt x="9143" y="231648"/>
                </a:lnTo>
                <a:lnTo>
                  <a:pt x="19812" y="231648"/>
                </a:lnTo>
                <a:lnTo>
                  <a:pt x="24384" y="228600"/>
                </a:lnTo>
                <a:lnTo>
                  <a:pt x="28956" y="224027"/>
                </a:lnTo>
                <a:lnTo>
                  <a:pt x="32956" y="216908"/>
                </a:lnTo>
                <a:lnTo>
                  <a:pt x="33987" y="213359"/>
                </a:lnTo>
                <a:lnTo>
                  <a:pt x="21336" y="213359"/>
                </a:lnTo>
                <a:lnTo>
                  <a:pt x="15240" y="207264"/>
                </a:lnTo>
                <a:close/>
              </a:path>
              <a:path w="62864" h="231775">
                <a:moveTo>
                  <a:pt x="51816" y="0"/>
                </a:moveTo>
                <a:lnTo>
                  <a:pt x="42672" y="0"/>
                </a:lnTo>
                <a:lnTo>
                  <a:pt x="38100" y="1524"/>
                </a:lnTo>
                <a:lnTo>
                  <a:pt x="25003" y="41005"/>
                </a:lnTo>
                <a:lnTo>
                  <a:pt x="23764" y="74056"/>
                </a:lnTo>
                <a:lnTo>
                  <a:pt x="22860" y="100583"/>
                </a:lnTo>
                <a:lnTo>
                  <a:pt x="23145" y="128611"/>
                </a:lnTo>
                <a:lnTo>
                  <a:pt x="24014" y="153519"/>
                </a:lnTo>
                <a:lnTo>
                  <a:pt x="25431" y="174950"/>
                </a:lnTo>
                <a:lnTo>
                  <a:pt x="27431" y="193548"/>
                </a:lnTo>
                <a:lnTo>
                  <a:pt x="27431" y="211835"/>
                </a:lnTo>
                <a:lnTo>
                  <a:pt x="25908" y="211835"/>
                </a:lnTo>
                <a:lnTo>
                  <a:pt x="25908" y="213359"/>
                </a:lnTo>
                <a:lnTo>
                  <a:pt x="33987" y="213359"/>
                </a:lnTo>
                <a:lnTo>
                  <a:pt x="35814" y="207073"/>
                </a:lnTo>
                <a:lnTo>
                  <a:pt x="38984" y="153352"/>
                </a:lnTo>
                <a:lnTo>
                  <a:pt x="39624" y="114300"/>
                </a:lnTo>
                <a:lnTo>
                  <a:pt x="39362" y="98559"/>
                </a:lnTo>
                <a:lnTo>
                  <a:pt x="38671" y="80962"/>
                </a:lnTo>
                <a:lnTo>
                  <a:pt x="37695" y="61364"/>
                </a:lnTo>
                <a:lnTo>
                  <a:pt x="36575" y="39624"/>
                </a:lnTo>
                <a:lnTo>
                  <a:pt x="35052" y="32003"/>
                </a:lnTo>
                <a:lnTo>
                  <a:pt x="35052" y="19811"/>
                </a:lnTo>
                <a:lnTo>
                  <a:pt x="36575" y="18287"/>
                </a:lnTo>
                <a:lnTo>
                  <a:pt x="36575" y="16764"/>
                </a:lnTo>
                <a:lnTo>
                  <a:pt x="61721" y="16764"/>
                </a:lnTo>
                <a:lnTo>
                  <a:pt x="62484" y="15240"/>
                </a:lnTo>
                <a:lnTo>
                  <a:pt x="62484" y="9144"/>
                </a:lnTo>
                <a:lnTo>
                  <a:pt x="60960" y="6096"/>
                </a:lnTo>
                <a:lnTo>
                  <a:pt x="57912" y="3048"/>
                </a:lnTo>
                <a:lnTo>
                  <a:pt x="51816" y="0"/>
                </a:lnTo>
                <a:close/>
              </a:path>
              <a:path w="62864" h="231775">
                <a:moveTo>
                  <a:pt x="61721" y="16764"/>
                </a:moveTo>
                <a:lnTo>
                  <a:pt x="41148" y="16764"/>
                </a:lnTo>
                <a:lnTo>
                  <a:pt x="44196" y="19811"/>
                </a:lnTo>
                <a:lnTo>
                  <a:pt x="50292" y="22859"/>
                </a:lnTo>
                <a:lnTo>
                  <a:pt x="54864" y="22859"/>
                </a:lnTo>
                <a:lnTo>
                  <a:pt x="57912" y="21335"/>
                </a:lnTo>
                <a:lnTo>
                  <a:pt x="60960" y="18287"/>
                </a:lnTo>
                <a:lnTo>
                  <a:pt x="61721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732788" y="3136392"/>
            <a:ext cx="52069" cy="41275"/>
          </a:xfrm>
          <a:custGeom>
            <a:avLst/>
            <a:gdLst/>
            <a:ahLst/>
            <a:cxnLst/>
            <a:rect l="l" t="t" r="r" b="b"/>
            <a:pathLst>
              <a:path w="52069" h="41275">
                <a:moveTo>
                  <a:pt x="22860" y="6095"/>
                </a:moveTo>
                <a:lnTo>
                  <a:pt x="19812" y="6095"/>
                </a:lnTo>
                <a:lnTo>
                  <a:pt x="16763" y="13715"/>
                </a:lnTo>
                <a:lnTo>
                  <a:pt x="13716" y="19811"/>
                </a:lnTo>
                <a:lnTo>
                  <a:pt x="10668" y="24383"/>
                </a:lnTo>
                <a:lnTo>
                  <a:pt x="9143" y="27431"/>
                </a:lnTo>
                <a:lnTo>
                  <a:pt x="3048" y="33527"/>
                </a:lnTo>
                <a:lnTo>
                  <a:pt x="1524" y="33527"/>
                </a:lnTo>
                <a:lnTo>
                  <a:pt x="1524" y="35051"/>
                </a:lnTo>
                <a:lnTo>
                  <a:pt x="0" y="36575"/>
                </a:lnTo>
                <a:lnTo>
                  <a:pt x="0" y="39624"/>
                </a:lnTo>
                <a:lnTo>
                  <a:pt x="1524" y="39624"/>
                </a:lnTo>
                <a:lnTo>
                  <a:pt x="1524" y="41147"/>
                </a:lnTo>
                <a:lnTo>
                  <a:pt x="4572" y="41147"/>
                </a:lnTo>
                <a:lnTo>
                  <a:pt x="10668" y="35051"/>
                </a:lnTo>
                <a:lnTo>
                  <a:pt x="12472" y="30479"/>
                </a:lnTo>
                <a:lnTo>
                  <a:pt x="18597" y="16406"/>
                </a:lnTo>
                <a:lnTo>
                  <a:pt x="22860" y="6095"/>
                </a:lnTo>
                <a:close/>
              </a:path>
              <a:path w="52069" h="41275">
                <a:moveTo>
                  <a:pt x="38100" y="6095"/>
                </a:moveTo>
                <a:lnTo>
                  <a:pt x="33528" y="6095"/>
                </a:lnTo>
                <a:lnTo>
                  <a:pt x="28956" y="15239"/>
                </a:lnTo>
                <a:lnTo>
                  <a:pt x="27431" y="22859"/>
                </a:lnTo>
                <a:lnTo>
                  <a:pt x="25907" y="25907"/>
                </a:lnTo>
                <a:lnTo>
                  <a:pt x="24384" y="32003"/>
                </a:lnTo>
                <a:lnTo>
                  <a:pt x="22860" y="35051"/>
                </a:lnTo>
                <a:lnTo>
                  <a:pt x="24384" y="38100"/>
                </a:lnTo>
                <a:lnTo>
                  <a:pt x="24384" y="39624"/>
                </a:lnTo>
                <a:lnTo>
                  <a:pt x="25907" y="41147"/>
                </a:lnTo>
                <a:lnTo>
                  <a:pt x="30480" y="41147"/>
                </a:lnTo>
                <a:lnTo>
                  <a:pt x="33528" y="39624"/>
                </a:lnTo>
                <a:lnTo>
                  <a:pt x="35051" y="38100"/>
                </a:lnTo>
                <a:lnTo>
                  <a:pt x="38100" y="36575"/>
                </a:lnTo>
                <a:lnTo>
                  <a:pt x="39116" y="33527"/>
                </a:lnTo>
                <a:lnTo>
                  <a:pt x="32004" y="33527"/>
                </a:lnTo>
                <a:lnTo>
                  <a:pt x="30480" y="32003"/>
                </a:lnTo>
                <a:lnTo>
                  <a:pt x="30480" y="24383"/>
                </a:lnTo>
                <a:lnTo>
                  <a:pt x="33528" y="18287"/>
                </a:lnTo>
                <a:lnTo>
                  <a:pt x="35051" y="12191"/>
                </a:lnTo>
                <a:lnTo>
                  <a:pt x="38100" y="6095"/>
                </a:lnTo>
                <a:close/>
              </a:path>
              <a:path w="52069" h="41275">
                <a:moveTo>
                  <a:pt x="41148" y="27431"/>
                </a:moveTo>
                <a:lnTo>
                  <a:pt x="39624" y="27431"/>
                </a:lnTo>
                <a:lnTo>
                  <a:pt x="39624" y="30479"/>
                </a:lnTo>
                <a:lnTo>
                  <a:pt x="38100" y="30479"/>
                </a:lnTo>
                <a:lnTo>
                  <a:pt x="35051" y="33527"/>
                </a:lnTo>
                <a:lnTo>
                  <a:pt x="39116" y="33527"/>
                </a:lnTo>
                <a:lnTo>
                  <a:pt x="41148" y="27431"/>
                </a:lnTo>
                <a:close/>
              </a:path>
              <a:path w="52069" h="41275">
                <a:moveTo>
                  <a:pt x="51816" y="0"/>
                </a:moveTo>
                <a:lnTo>
                  <a:pt x="15239" y="0"/>
                </a:lnTo>
                <a:lnTo>
                  <a:pt x="13716" y="1524"/>
                </a:lnTo>
                <a:lnTo>
                  <a:pt x="10668" y="3047"/>
                </a:lnTo>
                <a:lnTo>
                  <a:pt x="4572" y="12191"/>
                </a:lnTo>
                <a:lnTo>
                  <a:pt x="6095" y="12191"/>
                </a:lnTo>
                <a:lnTo>
                  <a:pt x="7619" y="9143"/>
                </a:lnTo>
                <a:lnTo>
                  <a:pt x="10668" y="7619"/>
                </a:lnTo>
                <a:lnTo>
                  <a:pt x="12192" y="7619"/>
                </a:lnTo>
                <a:lnTo>
                  <a:pt x="13716" y="6095"/>
                </a:lnTo>
                <a:lnTo>
                  <a:pt x="48768" y="6095"/>
                </a:lnTo>
                <a:lnTo>
                  <a:pt x="51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507236" y="3398520"/>
            <a:ext cx="86867" cy="6857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674965" y="4009644"/>
            <a:ext cx="65442" cy="102107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383791" y="4041648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59" h="70485">
                <a:moveTo>
                  <a:pt x="44196" y="4572"/>
                </a:moveTo>
                <a:lnTo>
                  <a:pt x="28956" y="4572"/>
                </a:lnTo>
                <a:lnTo>
                  <a:pt x="32004" y="6096"/>
                </a:lnTo>
                <a:lnTo>
                  <a:pt x="36576" y="10668"/>
                </a:lnTo>
                <a:lnTo>
                  <a:pt x="38100" y="15239"/>
                </a:lnTo>
                <a:lnTo>
                  <a:pt x="38100" y="24383"/>
                </a:lnTo>
                <a:lnTo>
                  <a:pt x="22288" y="30289"/>
                </a:lnTo>
                <a:lnTo>
                  <a:pt x="16454" y="32742"/>
                </a:lnTo>
                <a:lnTo>
                  <a:pt x="12192" y="35051"/>
                </a:lnTo>
                <a:lnTo>
                  <a:pt x="7620" y="38100"/>
                </a:lnTo>
                <a:lnTo>
                  <a:pt x="0" y="45720"/>
                </a:lnTo>
                <a:lnTo>
                  <a:pt x="0" y="57911"/>
                </a:lnTo>
                <a:lnTo>
                  <a:pt x="1524" y="62483"/>
                </a:lnTo>
                <a:lnTo>
                  <a:pt x="7620" y="68579"/>
                </a:lnTo>
                <a:lnTo>
                  <a:pt x="10668" y="70103"/>
                </a:lnTo>
                <a:lnTo>
                  <a:pt x="18288" y="70103"/>
                </a:lnTo>
                <a:lnTo>
                  <a:pt x="21336" y="68579"/>
                </a:lnTo>
                <a:lnTo>
                  <a:pt x="24384" y="68579"/>
                </a:lnTo>
                <a:lnTo>
                  <a:pt x="25908" y="67055"/>
                </a:lnTo>
                <a:lnTo>
                  <a:pt x="30480" y="64007"/>
                </a:lnTo>
                <a:lnTo>
                  <a:pt x="34290" y="60959"/>
                </a:lnTo>
                <a:lnTo>
                  <a:pt x="19812" y="60959"/>
                </a:lnTo>
                <a:lnTo>
                  <a:pt x="16764" y="59435"/>
                </a:lnTo>
                <a:lnTo>
                  <a:pt x="15240" y="57911"/>
                </a:lnTo>
                <a:lnTo>
                  <a:pt x="12192" y="51815"/>
                </a:lnTo>
                <a:lnTo>
                  <a:pt x="12192" y="44196"/>
                </a:lnTo>
                <a:lnTo>
                  <a:pt x="15240" y="42672"/>
                </a:lnTo>
                <a:lnTo>
                  <a:pt x="16764" y="39624"/>
                </a:lnTo>
                <a:lnTo>
                  <a:pt x="19812" y="38100"/>
                </a:lnTo>
                <a:lnTo>
                  <a:pt x="22860" y="35051"/>
                </a:lnTo>
                <a:lnTo>
                  <a:pt x="24384" y="35051"/>
                </a:lnTo>
                <a:lnTo>
                  <a:pt x="30480" y="32003"/>
                </a:lnTo>
                <a:lnTo>
                  <a:pt x="38100" y="28955"/>
                </a:lnTo>
                <a:lnTo>
                  <a:pt x="50292" y="28955"/>
                </a:lnTo>
                <a:lnTo>
                  <a:pt x="50292" y="16763"/>
                </a:lnTo>
                <a:lnTo>
                  <a:pt x="48768" y="12191"/>
                </a:lnTo>
                <a:lnTo>
                  <a:pt x="48768" y="10668"/>
                </a:lnTo>
                <a:lnTo>
                  <a:pt x="47244" y="7620"/>
                </a:lnTo>
                <a:lnTo>
                  <a:pt x="44196" y="4572"/>
                </a:lnTo>
                <a:close/>
              </a:path>
              <a:path w="60959" h="70485">
                <a:moveTo>
                  <a:pt x="50292" y="57911"/>
                </a:moveTo>
                <a:lnTo>
                  <a:pt x="38100" y="57911"/>
                </a:lnTo>
                <a:lnTo>
                  <a:pt x="38100" y="65531"/>
                </a:lnTo>
                <a:lnTo>
                  <a:pt x="42671" y="70103"/>
                </a:lnTo>
                <a:lnTo>
                  <a:pt x="50292" y="70103"/>
                </a:lnTo>
                <a:lnTo>
                  <a:pt x="56388" y="65531"/>
                </a:lnTo>
                <a:lnTo>
                  <a:pt x="59131" y="60959"/>
                </a:lnTo>
                <a:lnTo>
                  <a:pt x="51816" y="60959"/>
                </a:lnTo>
                <a:lnTo>
                  <a:pt x="51816" y="59435"/>
                </a:lnTo>
                <a:lnTo>
                  <a:pt x="50292" y="59435"/>
                </a:lnTo>
                <a:lnTo>
                  <a:pt x="50292" y="57911"/>
                </a:lnTo>
                <a:close/>
              </a:path>
              <a:path w="60959" h="70485">
                <a:moveTo>
                  <a:pt x="50292" y="28955"/>
                </a:moveTo>
                <a:lnTo>
                  <a:pt x="38100" y="28955"/>
                </a:lnTo>
                <a:lnTo>
                  <a:pt x="38100" y="53339"/>
                </a:lnTo>
                <a:lnTo>
                  <a:pt x="32004" y="59435"/>
                </a:lnTo>
                <a:lnTo>
                  <a:pt x="25908" y="60959"/>
                </a:lnTo>
                <a:lnTo>
                  <a:pt x="34290" y="60959"/>
                </a:lnTo>
                <a:lnTo>
                  <a:pt x="38100" y="57911"/>
                </a:lnTo>
                <a:lnTo>
                  <a:pt x="50292" y="57911"/>
                </a:lnTo>
                <a:lnTo>
                  <a:pt x="50292" y="28955"/>
                </a:lnTo>
                <a:close/>
              </a:path>
              <a:path w="60959" h="70485">
                <a:moveTo>
                  <a:pt x="60960" y="54863"/>
                </a:moveTo>
                <a:lnTo>
                  <a:pt x="56388" y="59435"/>
                </a:lnTo>
                <a:lnTo>
                  <a:pt x="54864" y="59435"/>
                </a:lnTo>
                <a:lnTo>
                  <a:pt x="53340" y="60959"/>
                </a:lnTo>
                <a:lnTo>
                  <a:pt x="59131" y="60959"/>
                </a:lnTo>
                <a:lnTo>
                  <a:pt x="60960" y="57911"/>
                </a:lnTo>
                <a:lnTo>
                  <a:pt x="60960" y="54863"/>
                </a:lnTo>
                <a:close/>
              </a:path>
              <a:path w="60959" h="70485">
                <a:moveTo>
                  <a:pt x="33528" y="0"/>
                </a:moveTo>
                <a:lnTo>
                  <a:pt x="19812" y="0"/>
                </a:lnTo>
                <a:lnTo>
                  <a:pt x="13716" y="1524"/>
                </a:lnTo>
                <a:lnTo>
                  <a:pt x="9144" y="6096"/>
                </a:lnTo>
                <a:lnTo>
                  <a:pt x="4571" y="9144"/>
                </a:lnTo>
                <a:lnTo>
                  <a:pt x="1524" y="12191"/>
                </a:lnTo>
                <a:lnTo>
                  <a:pt x="1524" y="19811"/>
                </a:lnTo>
                <a:lnTo>
                  <a:pt x="6096" y="24383"/>
                </a:lnTo>
                <a:lnTo>
                  <a:pt x="10668" y="24383"/>
                </a:lnTo>
                <a:lnTo>
                  <a:pt x="12192" y="22859"/>
                </a:lnTo>
                <a:lnTo>
                  <a:pt x="13716" y="22859"/>
                </a:lnTo>
                <a:lnTo>
                  <a:pt x="13716" y="21335"/>
                </a:lnTo>
                <a:lnTo>
                  <a:pt x="15240" y="19811"/>
                </a:lnTo>
                <a:lnTo>
                  <a:pt x="15240" y="9144"/>
                </a:lnTo>
                <a:lnTo>
                  <a:pt x="16764" y="7620"/>
                </a:lnTo>
                <a:lnTo>
                  <a:pt x="19812" y="6096"/>
                </a:lnTo>
                <a:lnTo>
                  <a:pt x="21336" y="4572"/>
                </a:lnTo>
                <a:lnTo>
                  <a:pt x="44196" y="4572"/>
                </a:lnTo>
                <a:lnTo>
                  <a:pt x="38100" y="1524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554480" y="4055364"/>
            <a:ext cx="78105" cy="33655"/>
          </a:xfrm>
          <a:custGeom>
            <a:avLst/>
            <a:gdLst/>
            <a:ahLst/>
            <a:cxnLst/>
            <a:rect l="l" t="t" r="r" b="b"/>
            <a:pathLst>
              <a:path w="78105" h="33654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3654">
                <a:moveTo>
                  <a:pt x="77724" y="27432"/>
                </a:moveTo>
                <a:lnTo>
                  <a:pt x="0" y="27432"/>
                </a:lnTo>
                <a:lnTo>
                  <a:pt x="0" y="33528"/>
                </a:lnTo>
                <a:lnTo>
                  <a:pt x="77724" y="33528"/>
                </a:lnTo>
                <a:lnTo>
                  <a:pt x="77724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229867" y="4035552"/>
            <a:ext cx="77723" cy="74675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458467" y="4107180"/>
            <a:ext cx="44450" cy="41275"/>
          </a:xfrm>
          <a:custGeom>
            <a:avLst/>
            <a:gdLst/>
            <a:ahLst/>
            <a:cxnLst/>
            <a:rect l="l" t="t" r="r" b="b"/>
            <a:pathLst>
              <a:path w="44450" h="41275">
                <a:moveTo>
                  <a:pt x="19812" y="39624"/>
                </a:moveTo>
                <a:lnTo>
                  <a:pt x="1523" y="39624"/>
                </a:lnTo>
                <a:lnTo>
                  <a:pt x="0" y="41148"/>
                </a:lnTo>
                <a:lnTo>
                  <a:pt x="19812" y="41148"/>
                </a:lnTo>
                <a:lnTo>
                  <a:pt x="19812" y="39624"/>
                </a:lnTo>
                <a:close/>
              </a:path>
              <a:path w="44450" h="41275">
                <a:moveTo>
                  <a:pt x="44195" y="39624"/>
                </a:moveTo>
                <a:lnTo>
                  <a:pt x="24384" y="39624"/>
                </a:lnTo>
                <a:lnTo>
                  <a:pt x="24384" y="41148"/>
                </a:lnTo>
                <a:lnTo>
                  <a:pt x="42671" y="41148"/>
                </a:lnTo>
                <a:lnTo>
                  <a:pt x="44195" y="39624"/>
                </a:lnTo>
                <a:close/>
              </a:path>
              <a:path w="44450" h="41275">
                <a:moveTo>
                  <a:pt x="16763" y="38100"/>
                </a:moveTo>
                <a:lnTo>
                  <a:pt x="4571" y="38100"/>
                </a:lnTo>
                <a:lnTo>
                  <a:pt x="3047" y="39624"/>
                </a:lnTo>
                <a:lnTo>
                  <a:pt x="16763" y="39624"/>
                </a:lnTo>
                <a:lnTo>
                  <a:pt x="16763" y="38100"/>
                </a:lnTo>
                <a:close/>
              </a:path>
              <a:path w="44450" h="41275">
                <a:moveTo>
                  <a:pt x="42671" y="4572"/>
                </a:moveTo>
                <a:lnTo>
                  <a:pt x="33528" y="4572"/>
                </a:lnTo>
                <a:lnTo>
                  <a:pt x="35051" y="6096"/>
                </a:lnTo>
                <a:lnTo>
                  <a:pt x="35051" y="7620"/>
                </a:lnTo>
                <a:lnTo>
                  <a:pt x="36575" y="9144"/>
                </a:lnTo>
                <a:lnTo>
                  <a:pt x="36575" y="12192"/>
                </a:lnTo>
                <a:lnTo>
                  <a:pt x="35051" y="15240"/>
                </a:lnTo>
                <a:lnTo>
                  <a:pt x="32003" y="32003"/>
                </a:lnTo>
                <a:lnTo>
                  <a:pt x="32003" y="33527"/>
                </a:lnTo>
                <a:lnTo>
                  <a:pt x="30479" y="35051"/>
                </a:lnTo>
                <a:lnTo>
                  <a:pt x="30479" y="36575"/>
                </a:lnTo>
                <a:lnTo>
                  <a:pt x="27431" y="39624"/>
                </a:lnTo>
                <a:lnTo>
                  <a:pt x="39623" y="39624"/>
                </a:lnTo>
                <a:lnTo>
                  <a:pt x="39623" y="38100"/>
                </a:lnTo>
                <a:lnTo>
                  <a:pt x="38100" y="38100"/>
                </a:lnTo>
                <a:lnTo>
                  <a:pt x="38100" y="35051"/>
                </a:lnTo>
                <a:lnTo>
                  <a:pt x="39623" y="32003"/>
                </a:lnTo>
                <a:lnTo>
                  <a:pt x="42671" y="15240"/>
                </a:lnTo>
                <a:lnTo>
                  <a:pt x="42671" y="10668"/>
                </a:lnTo>
                <a:lnTo>
                  <a:pt x="44195" y="9144"/>
                </a:lnTo>
                <a:lnTo>
                  <a:pt x="42671" y="7620"/>
                </a:lnTo>
                <a:lnTo>
                  <a:pt x="42671" y="4572"/>
                </a:lnTo>
                <a:close/>
              </a:path>
              <a:path w="44450" h="41275">
                <a:moveTo>
                  <a:pt x="22859" y="0"/>
                </a:moveTo>
                <a:lnTo>
                  <a:pt x="19812" y="0"/>
                </a:lnTo>
                <a:lnTo>
                  <a:pt x="7619" y="4572"/>
                </a:lnTo>
                <a:lnTo>
                  <a:pt x="7619" y="6096"/>
                </a:lnTo>
                <a:lnTo>
                  <a:pt x="12191" y="6096"/>
                </a:lnTo>
                <a:lnTo>
                  <a:pt x="13715" y="7620"/>
                </a:lnTo>
                <a:lnTo>
                  <a:pt x="13715" y="9144"/>
                </a:lnTo>
                <a:lnTo>
                  <a:pt x="12191" y="12192"/>
                </a:lnTo>
                <a:lnTo>
                  <a:pt x="12191" y="16764"/>
                </a:lnTo>
                <a:lnTo>
                  <a:pt x="9143" y="32003"/>
                </a:lnTo>
                <a:lnTo>
                  <a:pt x="7619" y="35051"/>
                </a:lnTo>
                <a:lnTo>
                  <a:pt x="7619" y="36575"/>
                </a:lnTo>
                <a:lnTo>
                  <a:pt x="6095" y="38100"/>
                </a:lnTo>
                <a:lnTo>
                  <a:pt x="15240" y="38100"/>
                </a:lnTo>
                <a:lnTo>
                  <a:pt x="15240" y="32003"/>
                </a:lnTo>
                <a:lnTo>
                  <a:pt x="19812" y="10668"/>
                </a:lnTo>
                <a:lnTo>
                  <a:pt x="24384" y="7620"/>
                </a:lnTo>
                <a:lnTo>
                  <a:pt x="19812" y="7620"/>
                </a:lnTo>
                <a:lnTo>
                  <a:pt x="22859" y="0"/>
                </a:lnTo>
                <a:close/>
              </a:path>
              <a:path w="44450" h="41275">
                <a:moveTo>
                  <a:pt x="39623" y="0"/>
                </a:moveTo>
                <a:lnTo>
                  <a:pt x="32003" y="0"/>
                </a:lnTo>
                <a:lnTo>
                  <a:pt x="25907" y="3048"/>
                </a:lnTo>
                <a:lnTo>
                  <a:pt x="19812" y="7620"/>
                </a:lnTo>
                <a:lnTo>
                  <a:pt x="24384" y="7620"/>
                </a:lnTo>
                <a:lnTo>
                  <a:pt x="27431" y="4572"/>
                </a:lnTo>
                <a:lnTo>
                  <a:pt x="42671" y="4572"/>
                </a:lnTo>
                <a:lnTo>
                  <a:pt x="42671" y="3048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472183" y="4597908"/>
            <a:ext cx="189230" cy="0"/>
          </a:xfrm>
          <a:custGeom>
            <a:avLst/>
            <a:gdLst/>
            <a:ahLst/>
            <a:cxnLst/>
            <a:rect l="l" t="t" r="r" b="b"/>
            <a:pathLst>
              <a:path w="189230" h="0">
                <a:moveTo>
                  <a:pt x="0" y="0"/>
                </a:moveTo>
                <a:lnTo>
                  <a:pt x="18897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737360" y="4404360"/>
            <a:ext cx="984503" cy="394715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501139" y="5076444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 h="0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501139" y="5524500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566672" y="5609844"/>
            <a:ext cx="74676" cy="7010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942588" y="5045964"/>
            <a:ext cx="155448" cy="6857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119627" y="5047488"/>
            <a:ext cx="77724" cy="67055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688592" y="4882896"/>
            <a:ext cx="765047" cy="396240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196339" y="4530852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09" h="106679">
                <a:moveTo>
                  <a:pt x="31527" y="9143"/>
                </a:moveTo>
                <a:lnTo>
                  <a:pt x="15240" y="9143"/>
                </a:lnTo>
                <a:lnTo>
                  <a:pt x="16763" y="10667"/>
                </a:lnTo>
                <a:lnTo>
                  <a:pt x="16763" y="19812"/>
                </a:lnTo>
                <a:lnTo>
                  <a:pt x="15240" y="27431"/>
                </a:lnTo>
                <a:lnTo>
                  <a:pt x="0" y="99060"/>
                </a:lnTo>
                <a:lnTo>
                  <a:pt x="4571" y="100584"/>
                </a:lnTo>
                <a:lnTo>
                  <a:pt x="7619" y="103631"/>
                </a:lnTo>
                <a:lnTo>
                  <a:pt x="10668" y="105155"/>
                </a:lnTo>
                <a:lnTo>
                  <a:pt x="15240" y="106679"/>
                </a:lnTo>
                <a:lnTo>
                  <a:pt x="22859" y="106679"/>
                </a:lnTo>
                <a:lnTo>
                  <a:pt x="29456" y="106108"/>
                </a:lnTo>
                <a:lnTo>
                  <a:pt x="35623" y="104393"/>
                </a:lnTo>
                <a:lnTo>
                  <a:pt x="40328" y="102108"/>
                </a:lnTo>
                <a:lnTo>
                  <a:pt x="24384" y="102108"/>
                </a:lnTo>
                <a:lnTo>
                  <a:pt x="22859" y="100584"/>
                </a:lnTo>
                <a:lnTo>
                  <a:pt x="19812" y="99060"/>
                </a:lnTo>
                <a:lnTo>
                  <a:pt x="18287" y="99060"/>
                </a:lnTo>
                <a:lnTo>
                  <a:pt x="13715" y="94487"/>
                </a:lnTo>
                <a:lnTo>
                  <a:pt x="21335" y="53339"/>
                </a:lnTo>
                <a:lnTo>
                  <a:pt x="25907" y="50291"/>
                </a:lnTo>
                <a:lnTo>
                  <a:pt x="28956" y="48767"/>
                </a:lnTo>
                <a:lnTo>
                  <a:pt x="22859" y="48767"/>
                </a:lnTo>
                <a:lnTo>
                  <a:pt x="31527" y="9143"/>
                </a:lnTo>
                <a:close/>
              </a:path>
              <a:path w="67309" h="106679">
                <a:moveTo>
                  <a:pt x="64617" y="45720"/>
                </a:moveTo>
                <a:lnTo>
                  <a:pt x="44196" y="45720"/>
                </a:lnTo>
                <a:lnTo>
                  <a:pt x="47243" y="47243"/>
                </a:lnTo>
                <a:lnTo>
                  <a:pt x="50291" y="51815"/>
                </a:lnTo>
                <a:lnTo>
                  <a:pt x="53340" y="57912"/>
                </a:lnTo>
                <a:lnTo>
                  <a:pt x="54863" y="64008"/>
                </a:lnTo>
                <a:lnTo>
                  <a:pt x="51815" y="73151"/>
                </a:lnTo>
                <a:lnTo>
                  <a:pt x="50291" y="82296"/>
                </a:lnTo>
                <a:lnTo>
                  <a:pt x="47243" y="89915"/>
                </a:lnTo>
                <a:lnTo>
                  <a:pt x="42671" y="94487"/>
                </a:lnTo>
                <a:lnTo>
                  <a:pt x="36575" y="99060"/>
                </a:lnTo>
                <a:lnTo>
                  <a:pt x="32003" y="102108"/>
                </a:lnTo>
                <a:lnTo>
                  <a:pt x="40328" y="102108"/>
                </a:lnTo>
                <a:lnTo>
                  <a:pt x="65531" y="68579"/>
                </a:lnTo>
                <a:lnTo>
                  <a:pt x="67056" y="54673"/>
                </a:lnTo>
                <a:lnTo>
                  <a:pt x="65960" y="49077"/>
                </a:lnTo>
                <a:lnTo>
                  <a:pt x="64617" y="45720"/>
                </a:lnTo>
                <a:close/>
              </a:path>
              <a:path w="67309" h="106679">
                <a:moveTo>
                  <a:pt x="53340" y="35051"/>
                </a:moveTo>
                <a:lnTo>
                  <a:pt x="47243" y="35051"/>
                </a:lnTo>
                <a:lnTo>
                  <a:pt x="41505" y="35909"/>
                </a:lnTo>
                <a:lnTo>
                  <a:pt x="35623" y="38481"/>
                </a:lnTo>
                <a:lnTo>
                  <a:pt x="29456" y="42767"/>
                </a:lnTo>
                <a:lnTo>
                  <a:pt x="22859" y="48767"/>
                </a:lnTo>
                <a:lnTo>
                  <a:pt x="28956" y="48767"/>
                </a:lnTo>
                <a:lnTo>
                  <a:pt x="30479" y="47243"/>
                </a:lnTo>
                <a:lnTo>
                  <a:pt x="33528" y="45720"/>
                </a:lnTo>
                <a:lnTo>
                  <a:pt x="64617" y="45720"/>
                </a:lnTo>
                <a:lnTo>
                  <a:pt x="64007" y="44196"/>
                </a:lnTo>
                <a:lnTo>
                  <a:pt x="59435" y="38100"/>
                </a:lnTo>
                <a:lnTo>
                  <a:pt x="53340" y="35051"/>
                </a:lnTo>
                <a:close/>
              </a:path>
              <a:path w="67309" h="106679">
                <a:moveTo>
                  <a:pt x="33528" y="0"/>
                </a:moveTo>
                <a:lnTo>
                  <a:pt x="30479" y="0"/>
                </a:lnTo>
                <a:lnTo>
                  <a:pt x="7619" y="7620"/>
                </a:lnTo>
                <a:lnTo>
                  <a:pt x="7619" y="10667"/>
                </a:lnTo>
                <a:lnTo>
                  <a:pt x="10668" y="9143"/>
                </a:lnTo>
                <a:lnTo>
                  <a:pt x="31527" y="9143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254252" y="4632960"/>
            <a:ext cx="43180" cy="41275"/>
          </a:xfrm>
          <a:custGeom>
            <a:avLst/>
            <a:gdLst/>
            <a:ahLst/>
            <a:cxnLst/>
            <a:rect l="l" t="t" r="r" b="b"/>
            <a:pathLst>
              <a:path w="43180" h="41275">
                <a:moveTo>
                  <a:pt x="19811" y="39623"/>
                </a:moveTo>
                <a:lnTo>
                  <a:pt x="0" y="39623"/>
                </a:lnTo>
                <a:lnTo>
                  <a:pt x="0" y="41147"/>
                </a:lnTo>
                <a:lnTo>
                  <a:pt x="19811" y="41147"/>
                </a:lnTo>
                <a:lnTo>
                  <a:pt x="19811" y="39623"/>
                </a:lnTo>
                <a:close/>
              </a:path>
              <a:path w="43180" h="41275">
                <a:moveTo>
                  <a:pt x="42671" y="39623"/>
                </a:moveTo>
                <a:lnTo>
                  <a:pt x="22859" y="39623"/>
                </a:lnTo>
                <a:lnTo>
                  <a:pt x="22859" y="41147"/>
                </a:lnTo>
                <a:lnTo>
                  <a:pt x="42671" y="41147"/>
                </a:lnTo>
                <a:lnTo>
                  <a:pt x="42671" y="39623"/>
                </a:lnTo>
                <a:close/>
              </a:path>
              <a:path w="43180" h="41275">
                <a:moveTo>
                  <a:pt x="16763" y="38100"/>
                </a:moveTo>
                <a:lnTo>
                  <a:pt x="4571" y="38100"/>
                </a:lnTo>
                <a:lnTo>
                  <a:pt x="3047" y="39623"/>
                </a:lnTo>
                <a:lnTo>
                  <a:pt x="18287" y="39623"/>
                </a:lnTo>
                <a:lnTo>
                  <a:pt x="16763" y="38100"/>
                </a:lnTo>
                <a:close/>
              </a:path>
              <a:path w="43180" h="41275">
                <a:moveTo>
                  <a:pt x="39623" y="38100"/>
                </a:moveTo>
                <a:lnTo>
                  <a:pt x="27431" y="38100"/>
                </a:lnTo>
                <a:lnTo>
                  <a:pt x="25907" y="39623"/>
                </a:lnTo>
                <a:lnTo>
                  <a:pt x="41147" y="39623"/>
                </a:lnTo>
                <a:lnTo>
                  <a:pt x="39623" y="38100"/>
                </a:lnTo>
                <a:close/>
              </a:path>
              <a:path w="43180" h="41275">
                <a:moveTo>
                  <a:pt x="21335" y="0"/>
                </a:moveTo>
                <a:lnTo>
                  <a:pt x="19811" y="0"/>
                </a:lnTo>
                <a:lnTo>
                  <a:pt x="7619" y="4571"/>
                </a:lnTo>
                <a:lnTo>
                  <a:pt x="7619" y="6095"/>
                </a:lnTo>
                <a:lnTo>
                  <a:pt x="12191" y="6095"/>
                </a:lnTo>
                <a:lnTo>
                  <a:pt x="12191" y="12191"/>
                </a:lnTo>
                <a:lnTo>
                  <a:pt x="10667" y="16763"/>
                </a:lnTo>
                <a:lnTo>
                  <a:pt x="7619" y="32003"/>
                </a:lnTo>
                <a:lnTo>
                  <a:pt x="7619" y="35051"/>
                </a:lnTo>
                <a:lnTo>
                  <a:pt x="6095" y="36575"/>
                </a:lnTo>
                <a:lnTo>
                  <a:pt x="6095" y="38100"/>
                </a:lnTo>
                <a:lnTo>
                  <a:pt x="15239" y="38100"/>
                </a:lnTo>
                <a:lnTo>
                  <a:pt x="15239" y="36575"/>
                </a:lnTo>
                <a:lnTo>
                  <a:pt x="13715" y="36575"/>
                </a:lnTo>
                <a:lnTo>
                  <a:pt x="15239" y="33527"/>
                </a:lnTo>
                <a:lnTo>
                  <a:pt x="15239" y="32003"/>
                </a:lnTo>
                <a:lnTo>
                  <a:pt x="19811" y="10667"/>
                </a:lnTo>
                <a:lnTo>
                  <a:pt x="24384" y="7619"/>
                </a:lnTo>
                <a:lnTo>
                  <a:pt x="19811" y="7619"/>
                </a:lnTo>
                <a:lnTo>
                  <a:pt x="21335" y="0"/>
                </a:lnTo>
                <a:close/>
              </a:path>
              <a:path w="43180" h="41275">
                <a:moveTo>
                  <a:pt x="42671" y="4571"/>
                </a:moveTo>
                <a:lnTo>
                  <a:pt x="33528" y="4571"/>
                </a:lnTo>
                <a:lnTo>
                  <a:pt x="35051" y="6095"/>
                </a:lnTo>
                <a:lnTo>
                  <a:pt x="35051" y="15239"/>
                </a:lnTo>
                <a:lnTo>
                  <a:pt x="32003" y="32003"/>
                </a:lnTo>
                <a:lnTo>
                  <a:pt x="30479" y="33527"/>
                </a:lnTo>
                <a:lnTo>
                  <a:pt x="30479" y="36575"/>
                </a:lnTo>
                <a:lnTo>
                  <a:pt x="28956" y="38100"/>
                </a:lnTo>
                <a:lnTo>
                  <a:pt x="38100" y="38100"/>
                </a:lnTo>
                <a:lnTo>
                  <a:pt x="38100" y="32003"/>
                </a:lnTo>
                <a:lnTo>
                  <a:pt x="42671" y="15239"/>
                </a:lnTo>
                <a:lnTo>
                  <a:pt x="42671" y="4571"/>
                </a:lnTo>
                <a:close/>
              </a:path>
              <a:path w="43180" h="41275">
                <a:moveTo>
                  <a:pt x="39623" y="0"/>
                </a:moveTo>
                <a:lnTo>
                  <a:pt x="30479" y="0"/>
                </a:lnTo>
                <a:lnTo>
                  <a:pt x="25907" y="3047"/>
                </a:lnTo>
                <a:lnTo>
                  <a:pt x="19811" y="7619"/>
                </a:lnTo>
                <a:lnTo>
                  <a:pt x="24384" y="7619"/>
                </a:lnTo>
                <a:lnTo>
                  <a:pt x="27431" y="4571"/>
                </a:lnTo>
                <a:lnTo>
                  <a:pt x="42671" y="4571"/>
                </a:lnTo>
                <a:lnTo>
                  <a:pt x="39623" y="1523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626107" y="5367528"/>
            <a:ext cx="67056" cy="102108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736847" y="5010912"/>
            <a:ext cx="166115" cy="105155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430523" y="5010912"/>
            <a:ext cx="144779" cy="10515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294888" y="5099304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89" h="40004">
                <a:moveTo>
                  <a:pt x="21336" y="15239"/>
                </a:moveTo>
                <a:lnTo>
                  <a:pt x="15239" y="15239"/>
                </a:lnTo>
                <a:lnTo>
                  <a:pt x="15239" y="21336"/>
                </a:lnTo>
                <a:lnTo>
                  <a:pt x="13715" y="25908"/>
                </a:lnTo>
                <a:lnTo>
                  <a:pt x="12191" y="28956"/>
                </a:lnTo>
                <a:lnTo>
                  <a:pt x="9144" y="32003"/>
                </a:lnTo>
                <a:lnTo>
                  <a:pt x="4572" y="35051"/>
                </a:lnTo>
                <a:lnTo>
                  <a:pt x="0" y="36575"/>
                </a:lnTo>
                <a:lnTo>
                  <a:pt x="0" y="39624"/>
                </a:lnTo>
                <a:lnTo>
                  <a:pt x="7620" y="38100"/>
                </a:lnTo>
                <a:lnTo>
                  <a:pt x="12191" y="33527"/>
                </a:lnTo>
                <a:lnTo>
                  <a:pt x="16763" y="30479"/>
                </a:lnTo>
                <a:lnTo>
                  <a:pt x="19812" y="25908"/>
                </a:lnTo>
                <a:lnTo>
                  <a:pt x="21336" y="21336"/>
                </a:lnTo>
                <a:lnTo>
                  <a:pt x="21336" y="15239"/>
                </a:lnTo>
                <a:close/>
              </a:path>
              <a:path w="21589" h="40004">
                <a:moveTo>
                  <a:pt x="12191" y="0"/>
                </a:moveTo>
                <a:lnTo>
                  <a:pt x="6096" y="0"/>
                </a:lnTo>
                <a:lnTo>
                  <a:pt x="3048" y="3048"/>
                </a:lnTo>
                <a:lnTo>
                  <a:pt x="0" y="4572"/>
                </a:lnTo>
                <a:lnTo>
                  <a:pt x="0" y="13715"/>
                </a:lnTo>
                <a:lnTo>
                  <a:pt x="3048" y="16763"/>
                </a:lnTo>
                <a:lnTo>
                  <a:pt x="10667" y="16763"/>
                </a:lnTo>
                <a:lnTo>
                  <a:pt x="12191" y="15239"/>
                </a:lnTo>
                <a:lnTo>
                  <a:pt x="21336" y="15239"/>
                </a:lnTo>
                <a:lnTo>
                  <a:pt x="21336" y="10668"/>
                </a:lnTo>
                <a:lnTo>
                  <a:pt x="18287" y="4572"/>
                </a:lnTo>
                <a:lnTo>
                  <a:pt x="15239" y="1524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872739" y="5047488"/>
            <a:ext cx="74676" cy="6857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663951" y="5099304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60" h="40004">
                <a:moveTo>
                  <a:pt x="22860" y="15239"/>
                </a:moveTo>
                <a:lnTo>
                  <a:pt x="15240" y="15239"/>
                </a:lnTo>
                <a:lnTo>
                  <a:pt x="15240" y="16763"/>
                </a:lnTo>
                <a:lnTo>
                  <a:pt x="16764" y="16763"/>
                </a:lnTo>
                <a:lnTo>
                  <a:pt x="16764" y="21336"/>
                </a:lnTo>
                <a:lnTo>
                  <a:pt x="15240" y="25908"/>
                </a:lnTo>
                <a:lnTo>
                  <a:pt x="9143" y="32003"/>
                </a:lnTo>
                <a:lnTo>
                  <a:pt x="4572" y="35051"/>
                </a:lnTo>
                <a:lnTo>
                  <a:pt x="0" y="36575"/>
                </a:lnTo>
                <a:lnTo>
                  <a:pt x="0" y="39624"/>
                </a:lnTo>
                <a:lnTo>
                  <a:pt x="7620" y="38100"/>
                </a:lnTo>
                <a:lnTo>
                  <a:pt x="13716" y="33527"/>
                </a:lnTo>
                <a:lnTo>
                  <a:pt x="16764" y="30479"/>
                </a:lnTo>
                <a:lnTo>
                  <a:pt x="22860" y="21336"/>
                </a:lnTo>
                <a:lnTo>
                  <a:pt x="22860" y="15239"/>
                </a:lnTo>
                <a:close/>
              </a:path>
              <a:path w="22860" h="40004">
                <a:moveTo>
                  <a:pt x="13716" y="0"/>
                </a:moveTo>
                <a:lnTo>
                  <a:pt x="7620" y="0"/>
                </a:lnTo>
                <a:lnTo>
                  <a:pt x="4572" y="1524"/>
                </a:lnTo>
                <a:lnTo>
                  <a:pt x="0" y="6096"/>
                </a:lnTo>
                <a:lnTo>
                  <a:pt x="0" y="10668"/>
                </a:lnTo>
                <a:lnTo>
                  <a:pt x="1524" y="13715"/>
                </a:lnTo>
                <a:lnTo>
                  <a:pt x="3048" y="15239"/>
                </a:lnTo>
                <a:lnTo>
                  <a:pt x="3048" y="16763"/>
                </a:lnTo>
                <a:lnTo>
                  <a:pt x="10668" y="16763"/>
                </a:lnTo>
                <a:lnTo>
                  <a:pt x="12192" y="15239"/>
                </a:lnTo>
                <a:lnTo>
                  <a:pt x="22860" y="15239"/>
                </a:lnTo>
                <a:lnTo>
                  <a:pt x="22860" y="10668"/>
                </a:lnTo>
                <a:lnTo>
                  <a:pt x="21336" y="7620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536191" y="4919472"/>
            <a:ext cx="40005" cy="102235"/>
          </a:xfrm>
          <a:custGeom>
            <a:avLst/>
            <a:gdLst/>
            <a:ahLst/>
            <a:cxnLst/>
            <a:rect l="l" t="t" r="r" b="b"/>
            <a:pathLst>
              <a:path w="40005" h="102235">
                <a:moveTo>
                  <a:pt x="39624" y="99059"/>
                </a:moveTo>
                <a:lnTo>
                  <a:pt x="1524" y="99059"/>
                </a:lnTo>
                <a:lnTo>
                  <a:pt x="1524" y="102107"/>
                </a:lnTo>
                <a:lnTo>
                  <a:pt x="39624" y="102107"/>
                </a:lnTo>
                <a:lnTo>
                  <a:pt x="39624" y="99059"/>
                </a:lnTo>
                <a:close/>
              </a:path>
              <a:path w="40005" h="102235">
                <a:moveTo>
                  <a:pt x="30480" y="97535"/>
                </a:moveTo>
                <a:lnTo>
                  <a:pt x="10668" y="97535"/>
                </a:lnTo>
                <a:lnTo>
                  <a:pt x="9144" y="99059"/>
                </a:lnTo>
                <a:lnTo>
                  <a:pt x="32004" y="99059"/>
                </a:lnTo>
                <a:lnTo>
                  <a:pt x="30480" y="97535"/>
                </a:lnTo>
                <a:close/>
              </a:path>
              <a:path w="40005" h="102235">
                <a:moveTo>
                  <a:pt x="27432" y="12191"/>
                </a:moveTo>
                <a:lnTo>
                  <a:pt x="12192" y="12191"/>
                </a:lnTo>
                <a:lnTo>
                  <a:pt x="12192" y="13715"/>
                </a:lnTo>
                <a:lnTo>
                  <a:pt x="13716" y="15239"/>
                </a:lnTo>
                <a:lnTo>
                  <a:pt x="13716" y="18287"/>
                </a:lnTo>
                <a:lnTo>
                  <a:pt x="15240" y="22859"/>
                </a:lnTo>
                <a:lnTo>
                  <a:pt x="15240" y="89915"/>
                </a:lnTo>
                <a:lnTo>
                  <a:pt x="13716" y="94487"/>
                </a:lnTo>
                <a:lnTo>
                  <a:pt x="13716" y="96011"/>
                </a:lnTo>
                <a:lnTo>
                  <a:pt x="12192" y="97535"/>
                </a:lnTo>
                <a:lnTo>
                  <a:pt x="28956" y="97535"/>
                </a:lnTo>
                <a:lnTo>
                  <a:pt x="27432" y="96011"/>
                </a:lnTo>
                <a:lnTo>
                  <a:pt x="27432" y="12191"/>
                </a:lnTo>
                <a:close/>
              </a:path>
              <a:path w="40005" h="102235">
                <a:moveTo>
                  <a:pt x="27432" y="0"/>
                </a:moveTo>
                <a:lnTo>
                  <a:pt x="24384" y="0"/>
                </a:lnTo>
                <a:lnTo>
                  <a:pt x="0" y="12191"/>
                </a:lnTo>
                <a:lnTo>
                  <a:pt x="1524" y="13715"/>
                </a:lnTo>
                <a:lnTo>
                  <a:pt x="4571" y="12191"/>
                </a:lnTo>
                <a:lnTo>
                  <a:pt x="27432" y="12191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485900" y="4649724"/>
            <a:ext cx="64135" cy="102235"/>
          </a:xfrm>
          <a:custGeom>
            <a:avLst/>
            <a:gdLst/>
            <a:ahLst/>
            <a:cxnLst/>
            <a:rect l="l" t="t" r="r" b="b"/>
            <a:pathLst>
              <a:path w="64134" h="102235">
                <a:moveTo>
                  <a:pt x="53720" y="12191"/>
                </a:moveTo>
                <a:lnTo>
                  <a:pt x="30480" y="12191"/>
                </a:lnTo>
                <a:lnTo>
                  <a:pt x="36575" y="13715"/>
                </a:lnTo>
                <a:lnTo>
                  <a:pt x="39624" y="18287"/>
                </a:lnTo>
                <a:lnTo>
                  <a:pt x="44196" y="21336"/>
                </a:lnTo>
                <a:lnTo>
                  <a:pt x="45719" y="27431"/>
                </a:lnTo>
                <a:lnTo>
                  <a:pt x="45719" y="33527"/>
                </a:lnTo>
                <a:lnTo>
                  <a:pt x="28717" y="69270"/>
                </a:lnTo>
                <a:lnTo>
                  <a:pt x="0" y="99059"/>
                </a:lnTo>
                <a:lnTo>
                  <a:pt x="0" y="102107"/>
                </a:lnTo>
                <a:lnTo>
                  <a:pt x="57912" y="102107"/>
                </a:lnTo>
                <a:lnTo>
                  <a:pt x="61975" y="89915"/>
                </a:lnTo>
                <a:lnTo>
                  <a:pt x="15240" y="89915"/>
                </a:lnTo>
                <a:lnTo>
                  <a:pt x="18483" y="86867"/>
                </a:lnTo>
                <a:lnTo>
                  <a:pt x="23050" y="82486"/>
                </a:lnTo>
                <a:lnTo>
                  <a:pt x="29170" y="75985"/>
                </a:lnTo>
                <a:lnTo>
                  <a:pt x="36575" y="67055"/>
                </a:lnTo>
                <a:lnTo>
                  <a:pt x="42862" y="60459"/>
                </a:lnTo>
                <a:lnTo>
                  <a:pt x="48006" y="54292"/>
                </a:lnTo>
                <a:lnTo>
                  <a:pt x="52006" y="48410"/>
                </a:lnTo>
                <a:lnTo>
                  <a:pt x="54863" y="42671"/>
                </a:lnTo>
                <a:lnTo>
                  <a:pt x="56387" y="36575"/>
                </a:lnTo>
                <a:lnTo>
                  <a:pt x="57912" y="32003"/>
                </a:lnTo>
                <a:lnTo>
                  <a:pt x="57912" y="19812"/>
                </a:lnTo>
                <a:lnTo>
                  <a:pt x="54863" y="13715"/>
                </a:lnTo>
                <a:lnTo>
                  <a:pt x="53720" y="12191"/>
                </a:lnTo>
                <a:close/>
              </a:path>
              <a:path w="64134" h="102235">
                <a:moveTo>
                  <a:pt x="64008" y="83819"/>
                </a:moveTo>
                <a:lnTo>
                  <a:pt x="60959" y="83819"/>
                </a:lnTo>
                <a:lnTo>
                  <a:pt x="60959" y="85343"/>
                </a:lnTo>
                <a:lnTo>
                  <a:pt x="59436" y="86867"/>
                </a:lnTo>
                <a:lnTo>
                  <a:pt x="57912" y="86867"/>
                </a:lnTo>
                <a:lnTo>
                  <a:pt x="54863" y="88391"/>
                </a:lnTo>
                <a:lnTo>
                  <a:pt x="53340" y="89915"/>
                </a:lnTo>
                <a:lnTo>
                  <a:pt x="61975" y="89915"/>
                </a:lnTo>
                <a:lnTo>
                  <a:pt x="64008" y="83819"/>
                </a:lnTo>
                <a:close/>
              </a:path>
              <a:path w="64134" h="102235">
                <a:moveTo>
                  <a:pt x="38100" y="0"/>
                </a:moveTo>
                <a:lnTo>
                  <a:pt x="22859" y="0"/>
                </a:lnTo>
                <a:lnTo>
                  <a:pt x="16763" y="3048"/>
                </a:lnTo>
                <a:lnTo>
                  <a:pt x="7619" y="12191"/>
                </a:lnTo>
                <a:lnTo>
                  <a:pt x="3047" y="19812"/>
                </a:lnTo>
                <a:lnTo>
                  <a:pt x="3047" y="28955"/>
                </a:lnTo>
                <a:lnTo>
                  <a:pt x="4571" y="28955"/>
                </a:lnTo>
                <a:lnTo>
                  <a:pt x="7619" y="22859"/>
                </a:lnTo>
                <a:lnTo>
                  <a:pt x="10668" y="18287"/>
                </a:lnTo>
                <a:lnTo>
                  <a:pt x="13715" y="16763"/>
                </a:lnTo>
                <a:lnTo>
                  <a:pt x="18287" y="13715"/>
                </a:lnTo>
                <a:lnTo>
                  <a:pt x="22859" y="12191"/>
                </a:lnTo>
                <a:lnTo>
                  <a:pt x="53720" y="12191"/>
                </a:lnTo>
                <a:lnTo>
                  <a:pt x="50291" y="7619"/>
                </a:lnTo>
                <a:lnTo>
                  <a:pt x="44196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533144" y="4439412"/>
            <a:ext cx="67056" cy="102107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511808" y="5425440"/>
            <a:ext cx="79375" cy="7620"/>
          </a:xfrm>
          <a:custGeom>
            <a:avLst/>
            <a:gdLst/>
            <a:ahLst/>
            <a:cxnLst/>
            <a:rect l="l" t="t" r="r" b="b"/>
            <a:pathLst>
              <a:path w="79375" h="7620">
                <a:moveTo>
                  <a:pt x="0" y="7620"/>
                </a:moveTo>
                <a:lnTo>
                  <a:pt x="79247" y="7620"/>
                </a:lnTo>
                <a:lnTo>
                  <a:pt x="79247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382267" y="5506212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3" y="0"/>
                </a:moveTo>
                <a:lnTo>
                  <a:pt x="0" y="0"/>
                </a:lnTo>
                <a:lnTo>
                  <a:pt x="0" y="7619"/>
                </a:lnTo>
                <a:lnTo>
                  <a:pt x="77723" y="7619"/>
                </a:lnTo>
                <a:lnTo>
                  <a:pt x="77723" y="0"/>
                </a:lnTo>
                <a:close/>
              </a:path>
              <a:path w="78105" h="35560">
                <a:moveTo>
                  <a:pt x="77723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7723" y="35051"/>
                </a:lnTo>
                <a:lnTo>
                  <a:pt x="77723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3616452" y="5059680"/>
            <a:ext cx="78105" cy="33655"/>
          </a:xfrm>
          <a:custGeom>
            <a:avLst/>
            <a:gdLst/>
            <a:ahLst/>
            <a:cxnLst/>
            <a:rect l="l" t="t" r="r" b="b"/>
            <a:pathLst>
              <a:path w="78104" h="33654">
                <a:moveTo>
                  <a:pt x="77724" y="0"/>
                </a:moveTo>
                <a:lnTo>
                  <a:pt x="0" y="0"/>
                </a:lnTo>
                <a:lnTo>
                  <a:pt x="0" y="6096"/>
                </a:lnTo>
                <a:lnTo>
                  <a:pt x="77724" y="6096"/>
                </a:lnTo>
                <a:lnTo>
                  <a:pt x="77724" y="0"/>
                </a:lnTo>
                <a:close/>
              </a:path>
              <a:path w="78104" h="33654">
                <a:moveTo>
                  <a:pt x="77724" y="25908"/>
                </a:moveTo>
                <a:lnTo>
                  <a:pt x="0" y="25908"/>
                </a:lnTo>
                <a:lnTo>
                  <a:pt x="0" y="33527"/>
                </a:lnTo>
                <a:lnTo>
                  <a:pt x="77724" y="33527"/>
                </a:lnTo>
                <a:lnTo>
                  <a:pt x="77724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993135" y="5059680"/>
            <a:ext cx="78105" cy="33655"/>
          </a:xfrm>
          <a:custGeom>
            <a:avLst/>
            <a:gdLst/>
            <a:ahLst/>
            <a:cxnLst/>
            <a:rect l="l" t="t" r="r" b="b"/>
            <a:pathLst>
              <a:path w="78105" h="33654">
                <a:moveTo>
                  <a:pt x="77724" y="0"/>
                </a:moveTo>
                <a:lnTo>
                  <a:pt x="0" y="0"/>
                </a:lnTo>
                <a:lnTo>
                  <a:pt x="0" y="6096"/>
                </a:lnTo>
                <a:lnTo>
                  <a:pt x="77724" y="6096"/>
                </a:lnTo>
                <a:lnTo>
                  <a:pt x="77724" y="0"/>
                </a:lnTo>
                <a:close/>
              </a:path>
              <a:path w="78105" h="33654">
                <a:moveTo>
                  <a:pt x="77724" y="25908"/>
                </a:moveTo>
                <a:lnTo>
                  <a:pt x="0" y="25908"/>
                </a:lnTo>
                <a:lnTo>
                  <a:pt x="0" y="33527"/>
                </a:lnTo>
                <a:lnTo>
                  <a:pt x="77724" y="33527"/>
                </a:lnTo>
                <a:lnTo>
                  <a:pt x="77724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382267" y="5059680"/>
            <a:ext cx="78105" cy="33655"/>
          </a:xfrm>
          <a:custGeom>
            <a:avLst/>
            <a:gdLst/>
            <a:ahLst/>
            <a:cxnLst/>
            <a:rect l="l" t="t" r="r" b="b"/>
            <a:pathLst>
              <a:path w="78105" h="33654">
                <a:moveTo>
                  <a:pt x="77723" y="0"/>
                </a:moveTo>
                <a:lnTo>
                  <a:pt x="0" y="0"/>
                </a:lnTo>
                <a:lnTo>
                  <a:pt x="0" y="6096"/>
                </a:lnTo>
                <a:lnTo>
                  <a:pt x="77723" y="6096"/>
                </a:lnTo>
                <a:lnTo>
                  <a:pt x="77723" y="0"/>
                </a:lnTo>
                <a:close/>
              </a:path>
              <a:path w="78105" h="33654">
                <a:moveTo>
                  <a:pt x="77723" y="25908"/>
                </a:moveTo>
                <a:lnTo>
                  <a:pt x="0" y="25908"/>
                </a:lnTo>
                <a:lnTo>
                  <a:pt x="0" y="33527"/>
                </a:lnTo>
                <a:lnTo>
                  <a:pt x="77723" y="33527"/>
                </a:lnTo>
                <a:lnTo>
                  <a:pt x="77723" y="259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351788" y="4579620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5560">
                <a:moveTo>
                  <a:pt x="77724" y="27432"/>
                </a:moveTo>
                <a:lnTo>
                  <a:pt x="0" y="27432"/>
                </a:lnTo>
                <a:lnTo>
                  <a:pt x="0" y="35052"/>
                </a:lnTo>
                <a:lnTo>
                  <a:pt x="77724" y="35052"/>
                </a:lnTo>
                <a:lnTo>
                  <a:pt x="77724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513332" y="5163312"/>
            <a:ext cx="86868" cy="70103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1562100" y="4684776"/>
            <a:ext cx="86995" cy="68580"/>
          </a:xfrm>
          <a:custGeom>
            <a:avLst/>
            <a:gdLst/>
            <a:ahLst/>
            <a:cxnLst/>
            <a:rect l="l" t="t" r="r" b="b"/>
            <a:pathLst>
              <a:path w="86994" h="68579">
                <a:moveTo>
                  <a:pt x="38100" y="10667"/>
                </a:moveTo>
                <a:lnTo>
                  <a:pt x="32003" y="10667"/>
                </a:lnTo>
                <a:lnTo>
                  <a:pt x="28574" y="20383"/>
                </a:lnTo>
                <a:lnTo>
                  <a:pt x="25145" y="28956"/>
                </a:lnTo>
                <a:lnTo>
                  <a:pt x="21716" y="36385"/>
                </a:lnTo>
                <a:lnTo>
                  <a:pt x="18287" y="42672"/>
                </a:lnTo>
                <a:lnTo>
                  <a:pt x="12191" y="51815"/>
                </a:lnTo>
                <a:lnTo>
                  <a:pt x="7619" y="53339"/>
                </a:lnTo>
                <a:lnTo>
                  <a:pt x="0" y="60960"/>
                </a:lnTo>
                <a:lnTo>
                  <a:pt x="0" y="67055"/>
                </a:lnTo>
                <a:lnTo>
                  <a:pt x="1524" y="68579"/>
                </a:lnTo>
                <a:lnTo>
                  <a:pt x="7619" y="68579"/>
                </a:lnTo>
                <a:lnTo>
                  <a:pt x="12191" y="65531"/>
                </a:lnTo>
                <a:lnTo>
                  <a:pt x="16763" y="57912"/>
                </a:lnTo>
                <a:lnTo>
                  <a:pt x="20740" y="51601"/>
                </a:lnTo>
                <a:lnTo>
                  <a:pt x="25717" y="41719"/>
                </a:lnTo>
                <a:lnTo>
                  <a:pt x="31551" y="28122"/>
                </a:lnTo>
                <a:lnTo>
                  <a:pt x="38100" y="10667"/>
                </a:lnTo>
                <a:close/>
              </a:path>
              <a:path w="86994" h="68579">
                <a:moveTo>
                  <a:pt x="65531" y="10667"/>
                </a:moveTo>
                <a:lnTo>
                  <a:pt x="57912" y="10667"/>
                </a:lnTo>
                <a:lnTo>
                  <a:pt x="52768" y="22359"/>
                </a:lnTo>
                <a:lnTo>
                  <a:pt x="48767" y="32194"/>
                </a:lnTo>
                <a:lnTo>
                  <a:pt x="45910" y="40028"/>
                </a:lnTo>
                <a:lnTo>
                  <a:pt x="44196" y="45719"/>
                </a:lnTo>
                <a:lnTo>
                  <a:pt x="39624" y="53339"/>
                </a:lnTo>
                <a:lnTo>
                  <a:pt x="39624" y="59436"/>
                </a:lnTo>
                <a:lnTo>
                  <a:pt x="41147" y="64007"/>
                </a:lnTo>
                <a:lnTo>
                  <a:pt x="42671" y="67055"/>
                </a:lnTo>
                <a:lnTo>
                  <a:pt x="44196" y="68579"/>
                </a:lnTo>
                <a:lnTo>
                  <a:pt x="51815" y="68579"/>
                </a:lnTo>
                <a:lnTo>
                  <a:pt x="56387" y="67055"/>
                </a:lnTo>
                <a:lnTo>
                  <a:pt x="59436" y="64007"/>
                </a:lnTo>
                <a:lnTo>
                  <a:pt x="64007" y="60960"/>
                </a:lnTo>
                <a:lnTo>
                  <a:pt x="66293" y="56387"/>
                </a:lnTo>
                <a:lnTo>
                  <a:pt x="54863" y="56387"/>
                </a:lnTo>
                <a:lnTo>
                  <a:pt x="51815" y="54863"/>
                </a:lnTo>
                <a:lnTo>
                  <a:pt x="51815" y="53339"/>
                </a:lnTo>
                <a:lnTo>
                  <a:pt x="50291" y="51815"/>
                </a:lnTo>
                <a:lnTo>
                  <a:pt x="50291" y="48767"/>
                </a:lnTo>
                <a:lnTo>
                  <a:pt x="51815" y="42672"/>
                </a:lnTo>
                <a:lnTo>
                  <a:pt x="55245" y="35313"/>
                </a:lnTo>
                <a:lnTo>
                  <a:pt x="58674" y="27241"/>
                </a:lnTo>
                <a:lnTo>
                  <a:pt x="62103" y="18883"/>
                </a:lnTo>
                <a:lnTo>
                  <a:pt x="65531" y="10667"/>
                </a:lnTo>
                <a:close/>
              </a:path>
              <a:path w="86994" h="68579">
                <a:moveTo>
                  <a:pt x="71627" y="48767"/>
                </a:moveTo>
                <a:lnTo>
                  <a:pt x="68580" y="48767"/>
                </a:lnTo>
                <a:lnTo>
                  <a:pt x="67056" y="51815"/>
                </a:lnTo>
                <a:lnTo>
                  <a:pt x="65531" y="51815"/>
                </a:lnTo>
                <a:lnTo>
                  <a:pt x="64007" y="53339"/>
                </a:lnTo>
                <a:lnTo>
                  <a:pt x="60959" y="54863"/>
                </a:lnTo>
                <a:lnTo>
                  <a:pt x="59436" y="56387"/>
                </a:lnTo>
                <a:lnTo>
                  <a:pt x="66293" y="56387"/>
                </a:lnTo>
                <a:lnTo>
                  <a:pt x="67056" y="54863"/>
                </a:lnTo>
                <a:lnTo>
                  <a:pt x="71627" y="48767"/>
                </a:lnTo>
                <a:close/>
              </a:path>
              <a:path w="86994" h="68579">
                <a:moveTo>
                  <a:pt x="86868" y="0"/>
                </a:moveTo>
                <a:lnTo>
                  <a:pt x="30480" y="0"/>
                </a:lnTo>
                <a:lnTo>
                  <a:pt x="25908" y="1524"/>
                </a:lnTo>
                <a:lnTo>
                  <a:pt x="22859" y="3048"/>
                </a:lnTo>
                <a:lnTo>
                  <a:pt x="16763" y="7619"/>
                </a:lnTo>
                <a:lnTo>
                  <a:pt x="12191" y="12191"/>
                </a:lnTo>
                <a:lnTo>
                  <a:pt x="6096" y="21336"/>
                </a:lnTo>
                <a:lnTo>
                  <a:pt x="9143" y="21336"/>
                </a:lnTo>
                <a:lnTo>
                  <a:pt x="16763" y="13715"/>
                </a:lnTo>
                <a:lnTo>
                  <a:pt x="22859" y="10667"/>
                </a:lnTo>
                <a:lnTo>
                  <a:pt x="83819" y="10667"/>
                </a:lnTo>
                <a:lnTo>
                  <a:pt x="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583436" y="6097523"/>
            <a:ext cx="204470" cy="0"/>
          </a:xfrm>
          <a:custGeom>
            <a:avLst/>
            <a:gdLst/>
            <a:ahLst/>
            <a:cxnLst/>
            <a:rect l="l" t="t" r="r" b="b"/>
            <a:pathLst>
              <a:path w="204469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333244" y="6097523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 h="0">
                <a:moveTo>
                  <a:pt x="0" y="0"/>
                </a:moveTo>
                <a:lnTo>
                  <a:pt x="202691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227831" y="6097523"/>
            <a:ext cx="204470" cy="0"/>
          </a:xfrm>
          <a:custGeom>
            <a:avLst/>
            <a:gdLst/>
            <a:ahLst/>
            <a:cxnLst/>
            <a:rect l="l" t="t" r="r" b="b"/>
            <a:pathLst>
              <a:path w="204470" h="0">
                <a:moveTo>
                  <a:pt x="0" y="0"/>
                </a:moveTo>
                <a:lnTo>
                  <a:pt x="204215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845563" y="6512052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499" y="0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720595" y="7013447"/>
            <a:ext cx="2036063" cy="315467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720595" y="7417308"/>
            <a:ext cx="1685543" cy="313944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123944" y="7508747"/>
            <a:ext cx="56515" cy="137160"/>
          </a:xfrm>
          <a:custGeom>
            <a:avLst/>
            <a:gdLst/>
            <a:ahLst/>
            <a:cxnLst/>
            <a:rect l="l" t="t" r="r" b="b"/>
            <a:pathLst>
              <a:path w="56514" h="137159">
                <a:moveTo>
                  <a:pt x="28955" y="0"/>
                </a:moveTo>
                <a:lnTo>
                  <a:pt x="28955" y="3047"/>
                </a:lnTo>
                <a:lnTo>
                  <a:pt x="33527" y="6095"/>
                </a:lnTo>
                <a:lnTo>
                  <a:pt x="36575" y="10667"/>
                </a:lnTo>
                <a:lnTo>
                  <a:pt x="39623" y="13715"/>
                </a:lnTo>
                <a:lnTo>
                  <a:pt x="41147" y="18287"/>
                </a:lnTo>
                <a:lnTo>
                  <a:pt x="42671" y="21335"/>
                </a:lnTo>
                <a:lnTo>
                  <a:pt x="44195" y="25907"/>
                </a:lnTo>
                <a:lnTo>
                  <a:pt x="44195" y="30479"/>
                </a:lnTo>
                <a:lnTo>
                  <a:pt x="45719" y="35051"/>
                </a:lnTo>
                <a:lnTo>
                  <a:pt x="44195" y="42671"/>
                </a:lnTo>
                <a:lnTo>
                  <a:pt x="44148" y="48910"/>
                </a:lnTo>
                <a:lnTo>
                  <a:pt x="43814" y="56006"/>
                </a:lnTo>
                <a:lnTo>
                  <a:pt x="42910" y="63674"/>
                </a:lnTo>
                <a:lnTo>
                  <a:pt x="41147" y="71627"/>
                </a:lnTo>
                <a:lnTo>
                  <a:pt x="39719" y="78486"/>
                </a:lnTo>
                <a:lnTo>
                  <a:pt x="37718" y="85343"/>
                </a:lnTo>
                <a:lnTo>
                  <a:pt x="35147" y="92201"/>
                </a:lnTo>
                <a:lnTo>
                  <a:pt x="32003" y="99059"/>
                </a:lnTo>
                <a:lnTo>
                  <a:pt x="29456" y="105632"/>
                </a:lnTo>
                <a:lnTo>
                  <a:pt x="26479" y="111632"/>
                </a:lnTo>
                <a:lnTo>
                  <a:pt x="23217" y="117062"/>
                </a:lnTo>
                <a:lnTo>
                  <a:pt x="19811" y="121919"/>
                </a:lnTo>
                <a:lnTo>
                  <a:pt x="1523" y="135635"/>
                </a:lnTo>
                <a:lnTo>
                  <a:pt x="0" y="137159"/>
                </a:lnTo>
                <a:lnTo>
                  <a:pt x="36575" y="111251"/>
                </a:lnTo>
                <a:lnTo>
                  <a:pt x="54863" y="68579"/>
                </a:lnTo>
                <a:lnTo>
                  <a:pt x="56006" y="53339"/>
                </a:lnTo>
                <a:lnTo>
                  <a:pt x="55721" y="45862"/>
                </a:lnTo>
                <a:lnTo>
                  <a:pt x="41147" y="7619"/>
                </a:lnTo>
                <a:lnTo>
                  <a:pt x="36575" y="3047"/>
                </a:lnTo>
                <a:lnTo>
                  <a:pt x="289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765803" y="7546847"/>
            <a:ext cx="76200" cy="67056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475988" y="7104888"/>
            <a:ext cx="54610" cy="137160"/>
          </a:xfrm>
          <a:custGeom>
            <a:avLst/>
            <a:gdLst/>
            <a:ahLst/>
            <a:cxnLst/>
            <a:rect l="l" t="t" r="r" b="b"/>
            <a:pathLst>
              <a:path w="54610" h="137159">
                <a:moveTo>
                  <a:pt x="28956" y="0"/>
                </a:moveTo>
                <a:lnTo>
                  <a:pt x="27432" y="3048"/>
                </a:lnTo>
                <a:lnTo>
                  <a:pt x="30479" y="6096"/>
                </a:lnTo>
                <a:lnTo>
                  <a:pt x="33527" y="10668"/>
                </a:lnTo>
                <a:lnTo>
                  <a:pt x="36575" y="13716"/>
                </a:lnTo>
                <a:lnTo>
                  <a:pt x="38100" y="18288"/>
                </a:lnTo>
                <a:lnTo>
                  <a:pt x="39624" y="21336"/>
                </a:lnTo>
                <a:lnTo>
                  <a:pt x="41148" y="25908"/>
                </a:lnTo>
                <a:lnTo>
                  <a:pt x="41148" y="30480"/>
                </a:lnTo>
                <a:lnTo>
                  <a:pt x="42672" y="35052"/>
                </a:lnTo>
                <a:lnTo>
                  <a:pt x="42672" y="42672"/>
                </a:lnTo>
                <a:lnTo>
                  <a:pt x="41743" y="48910"/>
                </a:lnTo>
                <a:lnTo>
                  <a:pt x="40957" y="56007"/>
                </a:lnTo>
                <a:lnTo>
                  <a:pt x="39885" y="63674"/>
                </a:lnTo>
                <a:lnTo>
                  <a:pt x="38100" y="71628"/>
                </a:lnTo>
                <a:lnTo>
                  <a:pt x="36671" y="78486"/>
                </a:lnTo>
                <a:lnTo>
                  <a:pt x="34671" y="85344"/>
                </a:lnTo>
                <a:lnTo>
                  <a:pt x="32099" y="92202"/>
                </a:lnTo>
                <a:lnTo>
                  <a:pt x="28956" y="99060"/>
                </a:lnTo>
                <a:lnTo>
                  <a:pt x="27432" y="108204"/>
                </a:lnTo>
                <a:lnTo>
                  <a:pt x="22860" y="115824"/>
                </a:lnTo>
                <a:lnTo>
                  <a:pt x="18287" y="121920"/>
                </a:lnTo>
                <a:lnTo>
                  <a:pt x="0" y="135636"/>
                </a:lnTo>
                <a:lnTo>
                  <a:pt x="0" y="137160"/>
                </a:lnTo>
                <a:lnTo>
                  <a:pt x="33527" y="111252"/>
                </a:lnTo>
                <a:lnTo>
                  <a:pt x="53339" y="68580"/>
                </a:lnTo>
                <a:lnTo>
                  <a:pt x="54482" y="53340"/>
                </a:lnTo>
                <a:lnTo>
                  <a:pt x="54197" y="45862"/>
                </a:lnTo>
                <a:lnTo>
                  <a:pt x="42672" y="13716"/>
                </a:lnTo>
                <a:lnTo>
                  <a:pt x="38100" y="7620"/>
                </a:lnTo>
                <a:lnTo>
                  <a:pt x="33527" y="3048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116323" y="7142988"/>
            <a:ext cx="76200" cy="67055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720595" y="6781800"/>
            <a:ext cx="2523172" cy="143255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285744" y="6481572"/>
            <a:ext cx="62865" cy="71755"/>
          </a:xfrm>
          <a:custGeom>
            <a:avLst/>
            <a:gdLst/>
            <a:ahLst/>
            <a:cxnLst/>
            <a:rect l="l" t="t" r="r" b="b"/>
            <a:pathLst>
              <a:path w="62864" h="71754">
                <a:moveTo>
                  <a:pt x="56387" y="4571"/>
                </a:moveTo>
                <a:lnTo>
                  <a:pt x="39623" y="4571"/>
                </a:lnTo>
                <a:lnTo>
                  <a:pt x="42671" y="6095"/>
                </a:lnTo>
                <a:lnTo>
                  <a:pt x="44195" y="7619"/>
                </a:lnTo>
                <a:lnTo>
                  <a:pt x="45719" y="10667"/>
                </a:lnTo>
                <a:lnTo>
                  <a:pt x="47243" y="15239"/>
                </a:lnTo>
                <a:lnTo>
                  <a:pt x="45719" y="21335"/>
                </a:lnTo>
                <a:lnTo>
                  <a:pt x="44195" y="24383"/>
                </a:lnTo>
                <a:lnTo>
                  <a:pt x="28193" y="30289"/>
                </a:lnTo>
                <a:lnTo>
                  <a:pt x="21907" y="32742"/>
                </a:lnTo>
                <a:lnTo>
                  <a:pt x="16763" y="35051"/>
                </a:lnTo>
                <a:lnTo>
                  <a:pt x="7619" y="41147"/>
                </a:lnTo>
                <a:lnTo>
                  <a:pt x="4571" y="44195"/>
                </a:lnTo>
                <a:lnTo>
                  <a:pt x="0" y="53339"/>
                </a:lnTo>
                <a:lnTo>
                  <a:pt x="0" y="62483"/>
                </a:lnTo>
                <a:lnTo>
                  <a:pt x="3047" y="65531"/>
                </a:lnTo>
                <a:lnTo>
                  <a:pt x="4571" y="70103"/>
                </a:lnTo>
                <a:lnTo>
                  <a:pt x="9143" y="71627"/>
                </a:lnTo>
                <a:lnTo>
                  <a:pt x="16763" y="71627"/>
                </a:lnTo>
                <a:lnTo>
                  <a:pt x="22859" y="68579"/>
                </a:lnTo>
                <a:lnTo>
                  <a:pt x="24383" y="68579"/>
                </a:lnTo>
                <a:lnTo>
                  <a:pt x="28955" y="65531"/>
                </a:lnTo>
                <a:lnTo>
                  <a:pt x="32765" y="62483"/>
                </a:lnTo>
                <a:lnTo>
                  <a:pt x="19811" y="62483"/>
                </a:lnTo>
                <a:lnTo>
                  <a:pt x="16763" y="60959"/>
                </a:lnTo>
                <a:lnTo>
                  <a:pt x="15239" y="59435"/>
                </a:lnTo>
                <a:lnTo>
                  <a:pt x="13715" y="56387"/>
                </a:lnTo>
                <a:lnTo>
                  <a:pt x="13715" y="50291"/>
                </a:lnTo>
                <a:lnTo>
                  <a:pt x="15239" y="47243"/>
                </a:lnTo>
                <a:lnTo>
                  <a:pt x="15239" y="44195"/>
                </a:lnTo>
                <a:lnTo>
                  <a:pt x="18287" y="42671"/>
                </a:lnTo>
                <a:lnTo>
                  <a:pt x="19811" y="39623"/>
                </a:lnTo>
                <a:lnTo>
                  <a:pt x="22859" y="38100"/>
                </a:lnTo>
                <a:lnTo>
                  <a:pt x="27431" y="35051"/>
                </a:lnTo>
                <a:lnTo>
                  <a:pt x="30479" y="33527"/>
                </a:lnTo>
                <a:lnTo>
                  <a:pt x="44195" y="28955"/>
                </a:lnTo>
                <a:lnTo>
                  <a:pt x="55168" y="28955"/>
                </a:lnTo>
                <a:lnTo>
                  <a:pt x="56387" y="22859"/>
                </a:lnTo>
                <a:lnTo>
                  <a:pt x="57911" y="16763"/>
                </a:lnTo>
                <a:lnTo>
                  <a:pt x="59435" y="12191"/>
                </a:lnTo>
                <a:lnTo>
                  <a:pt x="57911" y="10667"/>
                </a:lnTo>
                <a:lnTo>
                  <a:pt x="57911" y="6095"/>
                </a:lnTo>
                <a:lnTo>
                  <a:pt x="56387" y="4571"/>
                </a:lnTo>
                <a:close/>
              </a:path>
              <a:path w="62864" h="71754">
                <a:moveTo>
                  <a:pt x="50291" y="59435"/>
                </a:moveTo>
                <a:lnTo>
                  <a:pt x="36575" y="59435"/>
                </a:lnTo>
                <a:lnTo>
                  <a:pt x="36575" y="67055"/>
                </a:lnTo>
                <a:lnTo>
                  <a:pt x="38100" y="68579"/>
                </a:lnTo>
                <a:lnTo>
                  <a:pt x="38100" y="70103"/>
                </a:lnTo>
                <a:lnTo>
                  <a:pt x="41147" y="71627"/>
                </a:lnTo>
                <a:lnTo>
                  <a:pt x="47243" y="71627"/>
                </a:lnTo>
                <a:lnTo>
                  <a:pt x="53339" y="67055"/>
                </a:lnTo>
                <a:lnTo>
                  <a:pt x="59435" y="60959"/>
                </a:lnTo>
                <a:lnTo>
                  <a:pt x="50291" y="60959"/>
                </a:lnTo>
                <a:lnTo>
                  <a:pt x="50291" y="59435"/>
                </a:lnTo>
                <a:close/>
              </a:path>
              <a:path w="62864" h="71754">
                <a:moveTo>
                  <a:pt x="55168" y="28955"/>
                </a:moveTo>
                <a:lnTo>
                  <a:pt x="44195" y="28955"/>
                </a:lnTo>
                <a:lnTo>
                  <a:pt x="38100" y="54863"/>
                </a:lnTo>
                <a:lnTo>
                  <a:pt x="30479" y="59435"/>
                </a:lnTo>
                <a:lnTo>
                  <a:pt x="25907" y="62483"/>
                </a:lnTo>
                <a:lnTo>
                  <a:pt x="32765" y="62483"/>
                </a:lnTo>
                <a:lnTo>
                  <a:pt x="36575" y="59435"/>
                </a:lnTo>
                <a:lnTo>
                  <a:pt x="50291" y="59435"/>
                </a:lnTo>
                <a:lnTo>
                  <a:pt x="50291" y="51815"/>
                </a:lnTo>
                <a:lnTo>
                  <a:pt x="51815" y="45719"/>
                </a:lnTo>
                <a:lnTo>
                  <a:pt x="55168" y="28955"/>
                </a:lnTo>
                <a:close/>
              </a:path>
              <a:path w="62864" h="71754">
                <a:moveTo>
                  <a:pt x="62483" y="54863"/>
                </a:moveTo>
                <a:lnTo>
                  <a:pt x="57911" y="57911"/>
                </a:lnTo>
                <a:lnTo>
                  <a:pt x="56387" y="60959"/>
                </a:lnTo>
                <a:lnTo>
                  <a:pt x="59435" y="60959"/>
                </a:lnTo>
                <a:lnTo>
                  <a:pt x="60959" y="59435"/>
                </a:lnTo>
                <a:lnTo>
                  <a:pt x="62483" y="54863"/>
                </a:lnTo>
                <a:close/>
              </a:path>
              <a:path w="62864" h="71754">
                <a:moveTo>
                  <a:pt x="21335" y="21335"/>
                </a:moveTo>
                <a:lnTo>
                  <a:pt x="12191" y="21335"/>
                </a:lnTo>
                <a:lnTo>
                  <a:pt x="12191" y="22859"/>
                </a:lnTo>
                <a:lnTo>
                  <a:pt x="13715" y="24383"/>
                </a:lnTo>
                <a:lnTo>
                  <a:pt x="18287" y="24383"/>
                </a:lnTo>
                <a:lnTo>
                  <a:pt x="21335" y="21335"/>
                </a:lnTo>
                <a:close/>
              </a:path>
              <a:path w="62864" h="71754">
                <a:moveTo>
                  <a:pt x="50291" y="0"/>
                </a:moveTo>
                <a:lnTo>
                  <a:pt x="32003" y="0"/>
                </a:lnTo>
                <a:lnTo>
                  <a:pt x="24383" y="1523"/>
                </a:lnTo>
                <a:lnTo>
                  <a:pt x="19811" y="4571"/>
                </a:lnTo>
                <a:lnTo>
                  <a:pt x="12191" y="12191"/>
                </a:lnTo>
                <a:lnTo>
                  <a:pt x="10667" y="16763"/>
                </a:lnTo>
                <a:lnTo>
                  <a:pt x="10667" y="21335"/>
                </a:lnTo>
                <a:lnTo>
                  <a:pt x="22859" y="21335"/>
                </a:lnTo>
                <a:lnTo>
                  <a:pt x="22859" y="16763"/>
                </a:lnTo>
                <a:lnTo>
                  <a:pt x="24383" y="12191"/>
                </a:lnTo>
                <a:lnTo>
                  <a:pt x="24383" y="10667"/>
                </a:lnTo>
                <a:lnTo>
                  <a:pt x="30479" y="4571"/>
                </a:lnTo>
                <a:lnTo>
                  <a:pt x="56387" y="4571"/>
                </a:lnTo>
                <a:lnTo>
                  <a:pt x="53339" y="3047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3113532" y="6536435"/>
            <a:ext cx="29209" cy="40005"/>
          </a:xfrm>
          <a:custGeom>
            <a:avLst/>
            <a:gdLst/>
            <a:ahLst/>
            <a:cxnLst/>
            <a:rect l="l" t="t" r="r" b="b"/>
            <a:pathLst>
              <a:path w="29210" h="40004">
                <a:moveTo>
                  <a:pt x="27431" y="15240"/>
                </a:moveTo>
                <a:lnTo>
                  <a:pt x="21336" y="15240"/>
                </a:lnTo>
                <a:lnTo>
                  <a:pt x="21336" y="18288"/>
                </a:lnTo>
                <a:lnTo>
                  <a:pt x="19812" y="21336"/>
                </a:lnTo>
                <a:lnTo>
                  <a:pt x="18287" y="25908"/>
                </a:lnTo>
                <a:lnTo>
                  <a:pt x="13716" y="28956"/>
                </a:lnTo>
                <a:lnTo>
                  <a:pt x="10668" y="32004"/>
                </a:lnTo>
                <a:lnTo>
                  <a:pt x="6095" y="35052"/>
                </a:lnTo>
                <a:lnTo>
                  <a:pt x="1524" y="36576"/>
                </a:lnTo>
                <a:lnTo>
                  <a:pt x="0" y="39624"/>
                </a:lnTo>
                <a:lnTo>
                  <a:pt x="9143" y="38100"/>
                </a:lnTo>
                <a:lnTo>
                  <a:pt x="15240" y="33528"/>
                </a:lnTo>
                <a:lnTo>
                  <a:pt x="19812" y="28956"/>
                </a:lnTo>
                <a:lnTo>
                  <a:pt x="24384" y="25908"/>
                </a:lnTo>
                <a:lnTo>
                  <a:pt x="25907" y="19812"/>
                </a:lnTo>
                <a:lnTo>
                  <a:pt x="27431" y="15240"/>
                </a:lnTo>
                <a:close/>
              </a:path>
              <a:path w="29210" h="40004">
                <a:moveTo>
                  <a:pt x="21336" y="0"/>
                </a:moveTo>
                <a:lnTo>
                  <a:pt x="13716" y="0"/>
                </a:lnTo>
                <a:lnTo>
                  <a:pt x="7619" y="6096"/>
                </a:lnTo>
                <a:lnTo>
                  <a:pt x="6095" y="9144"/>
                </a:lnTo>
                <a:lnTo>
                  <a:pt x="6095" y="13716"/>
                </a:lnTo>
                <a:lnTo>
                  <a:pt x="9143" y="16764"/>
                </a:lnTo>
                <a:lnTo>
                  <a:pt x="16763" y="16764"/>
                </a:lnTo>
                <a:lnTo>
                  <a:pt x="18287" y="15240"/>
                </a:lnTo>
                <a:lnTo>
                  <a:pt x="27431" y="15240"/>
                </a:lnTo>
                <a:lnTo>
                  <a:pt x="28956" y="10668"/>
                </a:lnTo>
                <a:lnTo>
                  <a:pt x="24384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113788" y="6358128"/>
            <a:ext cx="748284" cy="336803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571244" y="6483096"/>
            <a:ext cx="78105" cy="68580"/>
          </a:xfrm>
          <a:custGeom>
            <a:avLst/>
            <a:gdLst/>
            <a:ahLst/>
            <a:cxnLst/>
            <a:rect l="l" t="t" r="r" b="b"/>
            <a:pathLst>
              <a:path w="78105" h="68579">
                <a:moveTo>
                  <a:pt x="22859" y="65532"/>
                </a:moveTo>
                <a:lnTo>
                  <a:pt x="0" y="65532"/>
                </a:lnTo>
                <a:lnTo>
                  <a:pt x="0" y="68580"/>
                </a:lnTo>
                <a:lnTo>
                  <a:pt x="21336" y="68580"/>
                </a:lnTo>
                <a:lnTo>
                  <a:pt x="22859" y="65532"/>
                </a:lnTo>
                <a:close/>
              </a:path>
              <a:path w="78105" h="68579">
                <a:moveTo>
                  <a:pt x="71628" y="65532"/>
                </a:moveTo>
                <a:lnTo>
                  <a:pt x="39624" y="65532"/>
                </a:lnTo>
                <a:lnTo>
                  <a:pt x="39624" y="68580"/>
                </a:lnTo>
                <a:lnTo>
                  <a:pt x="71628" y="68580"/>
                </a:lnTo>
                <a:lnTo>
                  <a:pt x="71628" y="65532"/>
                </a:lnTo>
                <a:close/>
              </a:path>
              <a:path w="78105" h="68579">
                <a:moveTo>
                  <a:pt x="41147" y="3048"/>
                </a:moveTo>
                <a:lnTo>
                  <a:pt x="18287" y="3048"/>
                </a:lnTo>
                <a:lnTo>
                  <a:pt x="24384" y="9144"/>
                </a:lnTo>
                <a:lnTo>
                  <a:pt x="25908" y="15240"/>
                </a:lnTo>
                <a:lnTo>
                  <a:pt x="35052" y="33528"/>
                </a:lnTo>
                <a:lnTo>
                  <a:pt x="10668" y="57912"/>
                </a:lnTo>
                <a:lnTo>
                  <a:pt x="7619" y="62484"/>
                </a:lnTo>
                <a:lnTo>
                  <a:pt x="4571" y="64008"/>
                </a:lnTo>
                <a:lnTo>
                  <a:pt x="3047" y="64008"/>
                </a:lnTo>
                <a:lnTo>
                  <a:pt x="1524" y="65532"/>
                </a:lnTo>
                <a:lnTo>
                  <a:pt x="19812" y="65532"/>
                </a:lnTo>
                <a:lnTo>
                  <a:pt x="16764" y="62484"/>
                </a:lnTo>
                <a:lnTo>
                  <a:pt x="16764" y="59436"/>
                </a:lnTo>
                <a:lnTo>
                  <a:pt x="18287" y="56387"/>
                </a:lnTo>
                <a:lnTo>
                  <a:pt x="36575" y="38100"/>
                </a:lnTo>
                <a:lnTo>
                  <a:pt x="51511" y="38100"/>
                </a:lnTo>
                <a:lnTo>
                  <a:pt x="47243" y="28956"/>
                </a:lnTo>
                <a:lnTo>
                  <a:pt x="51985" y="22860"/>
                </a:lnTo>
                <a:lnTo>
                  <a:pt x="44196" y="22860"/>
                </a:lnTo>
                <a:lnTo>
                  <a:pt x="41147" y="15240"/>
                </a:lnTo>
                <a:lnTo>
                  <a:pt x="41147" y="13716"/>
                </a:lnTo>
                <a:lnTo>
                  <a:pt x="39624" y="12192"/>
                </a:lnTo>
                <a:lnTo>
                  <a:pt x="38100" y="9144"/>
                </a:lnTo>
                <a:lnTo>
                  <a:pt x="38100" y="6096"/>
                </a:lnTo>
                <a:lnTo>
                  <a:pt x="41147" y="3048"/>
                </a:lnTo>
                <a:close/>
              </a:path>
              <a:path w="78105" h="68579">
                <a:moveTo>
                  <a:pt x="51511" y="38100"/>
                </a:moveTo>
                <a:lnTo>
                  <a:pt x="36575" y="38100"/>
                </a:lnTo>
                <a:lnTo>
                  <a:pt x="44196" y="51816"/>
                </a:lnTo>
                <a:lnTo>
                  <a:pt x="45719" y="56387"/>
                </a:lnTo>
                <a:lnTo>
                  <a:pt x="47243" y="59436"/>
                </a:lnTo>
                <a:lnTo>
                  <a:pt x="47243" y="62484"/>
                </a:lnTo>
                <a:lnTo>
                  <a:pt x="45719" y="62484"/>
                </a:lnTo>
                <a:lnTo>
                  <a:pt x="45719" y="64008"/>
                </a:lnTo>
                <a:lnTo>
                  <a:pt x="44196" y="65532"/>
                </a:lnTo>
                <a:lnTo>
                  <a:pt x="68580" y="65532"/>
                </a:lnTo>
                <a:lnTo>
                  <a:pt x="67056" y="64008"/>
                </a:lnTo>
                <a:lnTo>
                  <a:pt x="65531" y="64008"/>
                </a:lnTo>
                <a:lnTo>
                  <a:pt x="64007" y="62484"/>
                </a:lnTo>
                <a:lnTo>
                  <a:pt x="60960" y="57912"/>
                </a:lnTo>
                <a:lnTo>
                  <a:pt x="57912" y="51816"/>
                </a:lnTo>
                <a:lnTo>
                  <a:pt x="51511" y="38100"/>
                </a:lnTo>
                <a:close/>
              </a:path>
              <a:path w="78105" h="68579">
                <a:moveTo>
                  <a:pt x="73151" y="3048"/>
                </a:moveTo>
                <a:lnTo>
                  <a:pt x="57912" y="3048"/>
                </a:lnTo>
                <a:lnTo>
                  <a:pt x="57912" y="4572"/>
                </a:lnTo>
                <a:lnTo>
                  <a:pt x="59436" y="4572"/>
                </a:lnTo>
                <a:lnTo>
                  <a:pt x="59436" y="7620"/>
                </a:lnTo>
                <a:lnTo>
                  <a:pt x="44196" y="22860"/>
                </a:lnTo>
                <a:lnTo>
                  <a:pt x="51985" y="22860"/>
                </a:lnTo>
                <a:lnTo>
                  <a:pt x="57912" y="15240"/>
                </a:lnTo>
                <a:lnTo>
                  <a:pt x="64007" y="10668"/>
                </a:lnTo>
                <a:lnTo>
                  <a:pt x="70104" y="4572"/>
                </a:lnTo>
                <a:lnTo>
                  <a:pt x="73151" y="3048"/>
                </a:lnTo>
                <a:close/>
              </a:path>
              <a:path w="78105" h="68579">
                <a:moveTo>
                  <a:pt x="45719" y="0"/>
                </a:moveTo>
                <a:lnTo>
                  <a:pt x="13715" y="0"/>
                </a:lnTo>
                <a:lnTo>
                  <a:pt x="12192" y="3048"/>
                </a:lnTo>
                <a:lnTo>
                  <a:pt x="44196" y="3048"/>
                </a:lnTo>
                <a:lnTo>
                  <a:pt x="45719" y="0"/>
                </a:lnTo>
                <a:close/>
              </a:path>
              <a:path w="78105" h="68579">
                <a:moveTo>
                  <a:pt x="77724" y="0"/>
                </a:moveTo>
                <a:lnTo>
                  <a:pt x="54863" y="0"/>
                </a:lnTo>
                <a:lnTo>
                  <a:pt x="54863" y="3048"/>
                </a:lnTo>
                <a:lnTo>
                  <a:pt x="77724" y="3048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437132" y="6446520"/>
            <a:ext cx="78105" cy="105410"/>
          </a:xfrm>
          <a:custGeom>
            <a:avLst/>
            <a:gdLst/>
            <a:ahLst/>
            <a:cxnLst/>
            <a:rect l="l" t="t" r="r" b="b"/>
            <a:pathLst>
              <a:path w="78105" h="105409">
                <a:moveTo>
                  <a:pt x="41148" y="102108"/>
                </a:moveTo>
                <a:lnTo>
                  <a:pt x="0" y="102108"/>
                </a:lnTo>
                <a:lnTo>
                  <a:pt x="0" y="105156"/>
                </a:lnTo>
                <a:lnTo>
                  <a:pt x="39624" y="105156"/>
                </a:lnTo>
                <a:lnTo>
                  <a:pt x="41148" y="102108"/>
                </a:lnTo>
                <a:close/>
              </a:path>
              <a:path w="78105" h="105409">
                <a:moveTo>
                  <a:pt x="38100" y="42672"/>
                </a:moveTo>
                <a:lnTo>
                  <a:pt x="25908" y="42672"/>
                </a:lnTo>
                <a:lnTo>
                  <a:pt x="16764" y="86868"/>
                </a:lnTo>
                <a:lnTo>
                  <a:pt x="15240" y="91440"/>
                </a:lnTo>
                <a:lnTo>
                  <a:pt x="13715" y="94487"/>
                </a:lnTo>
                <a:lnTo>
                  <a:pt x="13715" y="96012"/>
                </a:lnTo>
                <a:lnTo>
                  <a:pt x="7620" y="102108"/>
                </a:lnTo>
                <a:lnTo>
                  <a:pt x="32004" y="102108"/>
                </a:lnTo>
                <a:lnTo>
                  <a:pt x="28956" y="100584"/>
                </a:lnTo>
                <a:lnTo>
                  <a:pt x="27431" y="99060"/>
                </a:lnTo>
                <a:lnTo>
                  <a:pt x="27431" y="92963"/>
                </a:lnTo>
                <a:lnTo>
                  <a:pt x="28956" y="86868"/>
                </a:lnTo>
                <a:lnTo>
                  <a:pt x="38100" y="42672"/>
                </a:lnTo>
                <a:close/>
              </a:path>
              <a:path w="78105" h="105409">
                <a:moveTo>
                  <a:pt x="56387" y="36575"/>
                </a:moveTo>
                <a:lnTo>
                  <a:pt x="13715" y="36575"/>
                </a:lnTo>
                <a:lnTo>
                  <a:pt x="12192" y="42672"/>
                </a:lnTo>
                <a:lnTo>
                  <a:pt x="54864" y="42672"/>
                </a:lnTo>
                <a:lnTo>
                  <a:pt x="56387" y="36575"/>
                </a:lnTo>
                <a:close/>
              </a:path>
              <a:path w="78105" h="105409">
                <a:moveTo>
                  <a:pt x="68580" y="0"/>
                </a:moveTo>
                <a:lnTo>
                  <a:pt x="57912" y="0"/>
                </a:lnTo>
                <a:lnTo>
                  <a:pt x="51815" y="1524"/>
                </a:lnTo>
                <a:lnTo>
                  <a:pt x="27431" y="32004"/>
                </a:lnTo>
                <a:lnTo>
                  <a:pt x="27431" y="36575"/>
                </a:lnTo>
                <a:lnTo>
                  <a:pt x="39624" y="36575"/>
                </a:lnTo>
                <a:lnTo>
                  <a:pt x="39624" y="32004"/>
                </a:lnTo>
                <a:lnTo>
                  <a:pt x="42671" y="21336"/>
                </a:lnTo>
                <a:lnTo>
                  <a:pt x="44196" y="15240"/>
                </a:lnTo>
                <a:lnTo>
                  <a:pt x="47243" y="9144"/>
                </a:lnTo>
                <a:lnTo>
                  <a:pt x="51815" y="4572"/>
                </a:lnTo>
                <a:lnTo>
                  <a:pt x="76200" y="4572"/>
                </a:lnTo>
                <a:lnTo>
                  <a:pt x="73152" y="1524"/>
                </a:lnTo>
                <a:lnTo>
                  <a:pt x="68580" y="0"/>
                </a:lnTo>
                <a:close/>
              </a:path>
              <a:path w="78105" h="105409">
                <a:moveTo>
                  <a:pt x="74676" y="16763"/>
                </a:moveTo>
                <a:lnTo>
                  <a:pt x="68580" y="16763"/>
                </a:lnTo>
                <a:lnTo>
                  <a:pt x="68580" y="18287"/>
                </a:lnTo>
                <a:lnTo>
                  <a:pt x="73152" y="18287"/>
                </a:lnTo>
                <a:lnTo>
                  <a:pt x="74676" y="16763"/>
                </a:lnTo>
                <a:close/>
              </a:path>
              <a:path w="78105" h="105409">
                <a:moveTo>
                  <a:pt x="76200" y="4572"/>
                </a:moveTo>
                <a:lnTo>
                  <a:pt x="59436" y="4572"/>
                </a:lnTo>
                <a:lnTo>
                  <a:pt x="64008" y="9144"/>
                </a:lnTo>
                <a:lnTo>
                  <a:pt x="64008" y="12192"/>
                </a:lnTo>
                <a:lnTo>
                  <a:pt x="65531" y="13716"/>
                </a:lnTo>
                <a:lnTo>
                  <a:pt x="67056" y="16763"/>
                </a:lnTo>
                <a:lnTo>
                  <a:pt x="76200" y="16763"/>
                </a:lnTo>
                <a:lnTo>
                  <a:pt x="76200" y="15240"/>
                </a:lnTo>
                <a:lnTo>
                  <a:pt x="77724" y="13716"/>
                </a:lnTo>
                <a:lnTo>
                  <a:pt x="77724" y="6096"/>
                </a:lnTo>
                <a:lnTo>
                  <a:pt x="7620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354323" y="6548628"/>
            <a:ext cx="43180" cy="40005"/>
          </a:xfrm>
          <a:custGeom>
            <a:avLst/>
            <a:gdLst/>
            <a:ahLst/>
            <a:cxnLst/>
            <a:rect l="l" t="t" r="r" b="b"/>
            <a:pathLst>
              <a:path w="43179" h="40004">
                <a:moveTo>
                  <a:pt x="19812" y="38100"/>
                </a:moveTo>
                <a:lnTo>
                  <a:pt x="0" y="38100"/>
                </a:lnTo>
                <a:lnTo>
                  <a:pt x="0" y="39624"/>
                </a:lnTo>
                <a:lnTo>
                  <a:pt x="19812" y="39624"/>
                </a:lnTo>
                <a:lnTo>
                  <a:pt x="19812" y="38100"/>
                </a:lnTo>
                <a:close/>
              </a:path>
              <a:path w="43179" h="40004">
                <a:moveTo>
                  <a:pt x="42672" y="38100"/>
                </a:moveTo>
                <a:lnTo>
                  <a:pt x="22860" y="38100"/>
                </a:lnTo>
                <a:lnTo>
                  <a:pt x="22860" y="39624"/>
                </a:lnTo>
                <a:lnTo>
                  <a:pt x="42672" y="39624"/>
                </a:lnTo>
                <a:lnTo>
                  <a:pt x="42672" y="38100"/>
                </a:lnTo>
                <a:close/>
              </a:path>
              <a:path w="43179" h="40004">
                <a:moveTo>
                  <a:pt x="21336" y="0"/>
                </a:moveTo>
                <a:lnTo>
                  <a:pt x="19812" y="0"/>
                </a:lnTo>
                <a:lnTo>
                  <a:pt x="7620" y="4572"/>
                </a:lnTo>
                <a:lnTo>
                  <a:pt x="7620" y="6096"/>
                </a:lnTo>
                <a:lnTo>
                  <a:pt x="12191" y="6096"/>
                </a:lnTo>
                <a:lnTo>
                  <a:pt x="12191" y="12191"/>
                </a:lnTo>
                <a:lnTo>
                  <a:pt x="10667" y="16763"/>
                </a:lnTo>
                <a:lnTo>
                  <a:pt x="7620" y="32003"/>
                </a:lnTo>
                <a:lnTo>
                  <a:pt x="7620" y="35051"/>
                </a:lnTo>
                <a:lnTo>
                  <a:pt x="4572" y="38100"/>
                </a:lnTo>
                <a:lnTo>
                  <a:pt x="15239" y="38100"/>
                </a:lnTo>
                <a:lnTo>
                  <a:pt x="15239" y="36575"/>
                </a:lnTo>
                <a:lnTo>
                  <a:pt x="13715" y="36575"/>
                </a:lnTo>
                <a:lnTo>
                  <a:pt x="13715" y="33527"/>
                </a:lnTo>
                <a:lnTo>
                  <a:pt x="15239" y="32003"/>
                </a:lnTo>
                <a:lnTo>
                  <a:pt x="19812" y="10667"/>
                </a:lnTo>
                <a:lnTo>
                  <a:pt x="21843" y="7620"/>
                </a:lnTo>
                <a:lnTo>
                  <a:pt x="19812" y="7620"/>
                </a:lnTo>
                <a:lnTo>
                  <a:pt x="21336" y="0"/>
                </a:lnTo>
                <a:close/>
              </a:path>
              <a:path w="43179" h="40004">
                <a:moveTo>
                  <a:pt x="42672" y="4572"/>
                </a:moveTo>
                <a:lnTo>
                  <a:pt x="33527" y="4572"/>
                </a:lnTo>
                <a:lnTo>
                  <a:pt x="35051" y="6096"/>
                </a:lnTo>
                <a:lnTo>
                  <a:pt x="35051" y="15239"/>
                </a:lnTo>
                <a:lnTo>
                  <a:pt x="32003" y="32003"/>
                </a:lnTo>
                <a:lnTo>
                  <a:pt x="30479" y="33527"/>
                </a:lnTo>
                <a:lnTo>
                  <a:pt x="30479" y="36575"/>
                </a:lnTo>
                <a:lnTo>
                  <a:pt x="28955" y="38100"/>
                </a:lnTo>
                <a:lnTo>
                  <a:pt x="38100" y="38100"/>
                </a:lnTo>
                <a:lnTo>
                  <a:pt x="38100" y="32003"/>
                </a:lnTo>
                <a:lnTo>
                  <a:pt x="42672" y="15239"/>
                </a:lnTo>
                <a:lnTo>
                  <a:pt x="42672" y="4572"/>
                </a:lnTo>
                <a:close/>
              </a:path>
              <a:path w="43179" h="40004">
                <a:moveTo>
                  <a:pt x="38100" y="0"/>
                </a:moveTo>
                <a:lnTo>
                  <a:pt x="30479" y="0"/>
                </a:lnTo>
                <a:lnTo>
                  <a:pt x="25908" y="3048"/>
                </a:lnTo>
                <a:lnTo>
                  <a:pt x="19812" y="7620"/>
                </a:lnTo>
                <a:lnTo>
                  <a:pt x="21843" y="7620"/>
                </a:lnTo>
                <a:lnTo>
                  <a:pt x="22860" y="6096"/>
                </a:lnTo>
                <a:lnTo>
                  <a:pt x="27431" y="4572"/>
                </a:lnTo>
                <a:lnTo>
                  <a:pt x="42672" y="457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979164" y="7566659"/>
            <a:ext cx="119380" cy="17145"/>
          </a:xfrm>
          <a:custGeom>
            <a:avLst/>
            <a:gdLst/>
            <a:ahLst/>
            <a:cxnLst/>
            <a:rect l="l" t="t" r="r" b="b"/>
            <a:pathLst>
              <a:path w="119379" h="17145">
                <a:moveTo>
                  <a:pt x="13715" y="0"/>
                </a:moveTo>
                <a:lnTo>
                  <a:pt x="4572" y="0"/>
                </a:lnTo>
                <a:lnTo>
                  <a:pt x="1524" y="3048"/>
                </a:lnTo>
                <a:lnTo>
                  <a:pt x="0" y="6096"/>
                </a:lnTo>
                <a:lnTo>
                  <a:pt x="0" y="10668"/>
                </a:lnTo>
                <a:lnTo>
                  <a:pt x="6096" y="16764"/>
                </a:lnTo>
                <a:lnTo>
                  <a:pt x="10668" y="16764"/>
                </a:lnTo>
                <a:lnTo>
                  <a:pt x="13715" y="15240"/>
                </a:lnTo>
                <a:lnTo>
                  <a:pt x="16763" y="12192"/>
                </a:lnTo>
                <a:lnTo>
                  <a:pt x="16763" y="3048"/>
                </a:lnTo>
                <a:lnTo>
                  <a:pt x="13715" y="0"/>
                </a:lnTo>
                <a:close/>
              </a:path>
              <a:path w="119379" h="17145">
                <a:moveTo>
                  <a:pt x="64008" y="0"/>
                </a:moveTo>
                <a:lnTo>
                  <a:pt x="54863" y="0"/>
                </a:lnTo>
                <a:lnTo>
                  <a:pt x="51815" y="3048"/>
                </a:lnTo>
                <a:lnTo>
                  <a:pt x="50291" y="6096"/>
                </a:lnTo>
                <a:lnTo>
                  <a:pt x="50291" y="10668"/>
                </a:lnTo>
                <a:lnTo>
                  <a:pt x="56387" y="16764"/>
                </a:lnTo>
                <a:lnTo>
                  <a:pt x="62484" y="16764"/>
                </a:lnTo>
                <a:lnTo>
                  <a:pt x="68580" y="10668"/>
                </a:lnTo>
                <a:lnTo>
                  <a:pt x="68580" y="6096"/>
                </a:lnTo>
                <a:lnTo>
                  <a:pt x="67056" y="3048"/>
                </a:lnTo>
                <a:lnTo>
                  <a:pt x="64008" y="0"/>
                </a:lnTo>
                <a:close/>
              </a:path>
              <a:path w="119379" h="17145">
                <a:moveTo>
                  <a:pt x="114300" y="0"/>
                </a:moveTo>
                <a:lnTo>
                  <a:pt x="105156" y="0"/>
                </a:lnTo>
                <a:lnTo>
                  <a:pt x="102108" y="3048"/>
                </a:lnTo>
                <a:lnTo>
                  <a:pt x="102108" y="12192"/>
                </a:lnTo>
                <a:lnTo>
                  <a:pt x="105156" y="15240"/>
                </a:lnTo>
                <a:lnTo>
                  <a:pt x="108203" y="16764"/>
                </a:lnTo>
                <a:lnTo>
                  <a:pt x="112775" y="16764"/>
                </a:lnTo>
                <a:lnTo>
                  <a:pt x="118872" y="10668"/>
                </a:lnTo>
                <a:lnTo>
                  <a:pt x="118872" y="6096"/>
                </a:lnTo>
                <a:lnTo>
                  <a:pt x="117348" y="3048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329684" y="7162800"/>
            <a:ext cx="119380" cy="17145"/>
          </a:xfrm>
          <a:custGeom>
            <a:avLst/>
            <a:gdLst/>
            <a:ahLst/>
            <a:cxnLst/>
            <a:rect l="l" t="t" r="r" b="b"/>
            <a:pathLst>
              <a:path w="119379" h="17145">
                <a:moveTo>
                  <a:pt x="13715" y="0"/>
                </a:moveTo>
                <a:lnTo>
                  <a:pt x="4571" y="0"/>
                </a:lnTo>
                <a:lnTo>
                  <a:pt x="1524" y="3048"/>
                </a:lnTo>
                <a:lnTo>
                  <a:pt x="0" y="6095"/>
                </a:lnTo>
                <a:lnTo>
                  <a:pt x="0" y="10667"/>
                </a:lnTo>
                <a:lnTo>
                  <a:pt x="6095" y="16763"/>
                </a:lnTo>
                <a:lnTo>
                  <a:pt x="10667" y="16763"/>
                </a:lnTo>
                <a:lnTo>
                  <a:pt x="13715" y="15239"/>
                </a:lnTo>
                <a:lnTo>
                  <a:pt x="16763" y="12191"/>
                </a:lnTo>
                <a:lnTo>
                  <a:pt x="16763" y="3048"/>
                </a:lnTo>
                <a:lnTo>
                  <a:pt x="13715" y="0"/>
                </a:lnTo>
                <a:close/>
              </a:path>
              <a:path w="119379" h="17145">
                <a:moveTo>
                  <a:pt x="64007" y="0"/>
                </a:moveTo>
                <a:lnTo>
                  <a:pt x="54863" y="0"/>
                </a:lnTo>
                <a:lnTo>
                  <a:pt x="51815" y="3048"/>
                </a:lnTo>
                <a:lnTo>
                  <a:pt x="50291" y="6095"/>
                </a:lnTo>
                <a:lnTo>
                  <a:pt x="50291" y="10667"/>
                </a:lnTo>
                <a:lnTo>
                  <a:pt x="56387" y="16763"/>
                </a:lnTo>
                <a:lnTo>
                  <a:pt x="62483" y="16763"/>
                </a:lnTo>
                <a:lnTo>
                  <a:pt x="67055" y="12191"/>
                </a:lnTo>
                <a:lnTo>
                  <a:pt x="67055" y="3048"/>
                </a:lnTo>
                <a:lnTo>
                  <a:pt x="64007" y="0"/>
                </a:lnTo>
                <a:close/>
              </a:path>
              <a:path w="119379" h="17145">
                <a:moveTo>
                  <a:pt x="114300" y="0"/>
                </a:moveTo>
                <a:lnTo>
                  <a:pt x="105155" y="0"/>
                </a:lnTo>
                <a:lnTo>
                  <a:pt x="102107" y="3048"/>
                </a:lnTo>
                <a:lnTo>
                  <a:pt x="102107" y="12191"/>
                </a:lnTo>
                <a:lnTo>
                  <a:pt x="105155" y="15239"/>
                </a:lnTo>
                <a:lnTo>
                  <a:pt x="108203" y="16763"/>
                </a:lnTo>
                <a:lnTo>
                  <a:pt x="112775" y="16763"/>
                </a:lnTo>
                <a:lnTo>
                  <a:pt x="118871" y="10667"/>
                </a:lnTo>
                <a:lnTo>
                  <a:pt x="118871" y="6095"/>
                </a:lnTo>
                <a:lnTo>
                  <a:pt x="117348" y="3048"/>
                </a:lnTo>
                <a:lnTo>
                  <a:pt x="1143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863340" y="7536180"/>
            <a:ext cx="77724" cy="77724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213859" y="7132320"/>
            <a:ext cx="77724" cy="77724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451859" y="6495288"/>
            <a:ext cx="76200" cy="35560"/>
          </a:xfrm>
          <a:custGeom>
            <a:avLst/>
            <a:gdLst/>
            <a:ahLst/>
            <a:cxnLst/>
            <a:rect l="l" t="t" r="r" b="b"/>
            <a:pathLst>
              <a:path w="76200" h="35559">
                <a:moveTo>
                  <a:pt x="76200" y="0"/>
                </a:moveTo>
                <a:lnTo>
                  <a:pt x="0" y="0"/>
                </a:lnTo>
                <a:lnTo>
                  <a:pt x="0" y="6095"/>
                </a:lnTo>
                <a:lnTo>
                  <a:pt x="76200" y="6095"/>
                </a:lnTo>
                <a:lnTo>
                  <a:pt x="76200" y="0"/>
                </a:lnTo>
                <a:close/>
              </a:path>
              <a:path w="76200" h="35559">
                <a:moveTo>
                  <a:pt x="76200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6200" y="35051"/>
                </a:lnTo>
                <a:lnTo>
                  <a:pt x="7620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728216" y="6495288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59">
                <a:moveTo>
                  <a:pt x="77723" y="0"/>
                </a:moveTo>
                <a:lnTo>
                  <a:pt x="0" y="0"/>
                </a:lnTo>
                <a:lnTo>
                  <a:pt x="0" y="6095"/>
                </a:lnTo>
                <a:lnTo>
                  <a:pt x="77723" y="6095"/>
                </a:lnTo>
                <a:lnTo>
                  <a:pt x="77723" y="0"/>
                </a:lnTo>
                <a:close/>
              </a:path>
              <a:path w="78105" h="35559">
                <a:moveTo>
                  <a:pt x="77723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7723" y="35051"/>
                </a:lnTo>
                <a:lnTo>
                  <a:pt x="77723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190244" y="6475476"/>
            <a:ext cx="138684" cy="77724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240023" y="5999988"/>
            <a:ext cx="79375" cy="7620"/>
          </a:xfrm>
          <a:custGeom>
            <a:avLst/>
            <a:gdLst/>
            <a:ahLst/>
            <a:cxnLst/>
            <a:rect l="l" t="t" r="r" b="b"/>
            <a:pathLst>
              <a:path w="79375" h="7620">
                <a:moveTo>
                  <a:pt x="0" y="7620"/>
                </a:moveTo>
                <a:lnTo>
                  <a:pt x="79248" y="7620"/>
                </a:lnTo>
                <a:lnTo>
                  <a:pt x="79248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3110483" y="6079236"/>
            <a:ext cx="76200" cy="35560"/>
          </a:xfrm>
          <a:custGeom>
            <a:avLst/>
            <a:gdLst/>
            <a:ahLst/>
            <a:cxnLst/>
            <a:rect l="l" t="t" r="r" b="b"/>
            <a:pathLst>
              <a:path w="76200" h="35560">
                <a:moveTo>
                  <a:pt x="76200" y="0"/>
                </a:moveTo>
                <a:lnTo>
                  <a:pt x="0" y="0"/>
                </a:lnTo>
                <a:lnTo>
                  <a:pt x="0" y="7619"/>
                </a:lnTo>
                <a:lnTo>
                  <a:pt x="76200" y="7619"/>
                </a:lnTo>
                <a:lnTo>
                  <a:pt x="76200" y="0"/>
                </a:lnTo>
                <a:close/>
              </a:path>
              <a:path w="76200" h="35560">
                <a:moveTo>
                  <a:pt x="76200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6200" y="35051"/>
                </a:lnTo>
                <a:lnTo>
                  <a:pt x="7620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345435" y="5999988"/>
            <a:ext cx="79375" cy="7620"/>
          </a:xfrm>
          <a:custGeom>
            <a:avLst/>
            <a:gdLst/>
            <a:ahLst/>
            <a:cxnLst/>
            <a:rect l="l" t="t" r="r" b="b"/>
            <a:pathLst>
              <a:path w="79375" h="7620">
                <a:moveTo>
                  <a:pt x="0" y="7620"/>
                </a:moveTo>
                <a:lnTo>
                  <a:pt x="79248" y="7620"/>
                </a:lnTo>
                <a:lnTo>
                  <a:pt x="79248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214372" y="6079236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3" y="0"/>
                </a:moveTo>
                <a:lnTo>
                  <a:pt x="0" y="0"/>
                </a:lnTo>
                <a:lnTo>
                  <a:pt x="0" y="7619"/>
                </a:lnTo>
                <a:lnTo>
                  <a:pt x="77723" y="7619"/>
                </a:lnTo>
                <a:lnTo>
                  <a:pt x="77723" y="0"/>
                </a:lnTo>
                <a:close/>
              </a:path>
              <a:path w="78105" h="35560">
                <a:moveTo>
                  <a:pt x="77723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7723" y="35051"/>
                </a:lnTo>
                <a:lnTo>
                  <a:pt x="77723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595627" y="5999988"/>
            <a:ext cx="79375" cy="7620"/>
          </a:xfrm>
          <a:custGeom>
            <a:avLst/>
            <a:gdLst/>
            <a:ahLst/>
            <a:cxnLst/>
            <a:rect l="l" t="t" r="r" b="b"/>
            <a:pathLst>
              <a:path w="79375" h="7620">
                <a:moveTo>
                  <a:pt x="0" y="7620"/>
                </a:moveTo>
                <a:lnTo>
                  <a:pt x="79247" y="7620"/>
                </a:lnTo>
                <a:lnTo>
                  <a:pt x="79247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466088" y="6079236"/>
            <a:ext cx="76200" cy="35560"/>
          </a:xfrm>
          <a:custGeom>
            <a:avLst/>
            <a:gdLst/>
            <a:ahLst/>
            <a:cxnLst/>
            <a:rect l="l" t="t" r="r" b="b"/>
            <a:pathLst>
              <a:path w="76200" h="35560">
                <a:moveTo>
                  <a:pt x="76200" y="0"/>
                </a:moveTo>
                <a:lnTo>
                  <a:pt x="0" y="0"/>
                </a:lnTo>
                <a:lnTo>
                  <a:pt x="0" y="7619"/>
                </a:lnTo>
                <a:lnTo>
                  <a:pt x="76200" y="7619"/>
                </a:lnTo>
                <a:lnTo>
                  <a:pt x="76200" y="0"/>
                </a:lnTo>
                <a:close/>
              </a:path>
              <a:path w="76200" h="35560">
                <a:moveTo>
                  <a:pt x="76200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6200" y="35051"/>
                </a:lnTo>
                <a:lnTo>
                  <a:pt x="7620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3688079" y="7511796"/>
            <a:ext cx="56515" cy="104139"/>
          </a:xfrm>
          <a:custGeom>
            <a:avLst/>
            <a:gdLst/>
            <a:ahLst/>
            <a:cxnLst/>
            <a:rect l="l" t="t" r="r" b="b"/>
            <a:pathLst>
              <a:path w="56514" h="104140">
                <a:moveTo>
                  <a:pt x="10668" y="91439"/>
                </a:moveTo>
                <a:lnTo>
                  <a:pt x="3048" y="91439"/>
                </a:lnTo>
                <a:lnTo>
                  <a:pt x="1524" y="92963"/>
                </a:lnTo>
                <a:lnTo>
                  <a:pt x="0" y="92963"/>
                </a:lnTo>
                <a:lnTo>
                  <a:pt x="0" y="97535"/>
                </a:lnTo>
                <a:lnTo>
                  <a:pt x="1524" y="100583"/>
                </a:lnTo>
                <a:lnTo>
                  <a:pt x="3048" y="102107"/>
                </a:lnTo>
                <a:lnTo>
                  <a:pt x="6096" y="103631"/>
                </a:lnTo>
                <a:lnTo>
                  <a:pt x="16764" y="103631"/>
                </a:lnTo>
                <a:lnTo>
                  <a:pt x="26479" y="103012"/>
                </a:lnTo>
                <a:lnTo>
                  <a:pt x="35052" y="100964"/>
                </a:lnTo>
                <a:lnTo>
                  <a:pt x="41823" y="97535"/>
                </a:lnTo>
                <a:lnTo>
                  <a:pt x="21336" y="97535"/>
                </a:lnTo>
                <a:lnTo>
                  <a:pt x="19812" y="96011"/>
                </a:lnTo>
                <a:lnTo>
                  <a:pt x="18287" y="96011"/>
                </a:lnTo>
                <a:lnTo>
                  <a:pt x="12192" y="92963"/>
                </a:lnTo>
                <a:lnTo>
                  <a:pt x="10668" y="91439"/>
                </a:lnTo>
                <a:close/>
              </a:path>
              <a:path w="56514" h="104140">
                <a:moveTo>
                  <a:pt x="48260" y="9143"/>
                </a:moveTo>
                <a:lnTo>
                  <a:pt x="27432" y="9143"/>
                </a:lnTo>
                <a:lnTo>
                  <a:pt x="32004" y="12191"/>
                </a:lnTo>
                <a:lnTo>
                  <a:pt x="38100" y="18287"/>
                </a:lnTo>
                <a:lnTo>
                  <a:pt x="39624" y="21335"/>
                </a:lnTo>
                <a:lnTo>
                  <a:pt x="39624" y="35051"/>
                </a:lnTo>
                <a:lnTo>
                  <a:pt x="36575" y="38099"/>
                </a:lnTo>
                <a:lnTo>
                  <a:pt x="35052" y="41147"/>
                </a:lnTo>
                <a:lnTo>
                  <a:pt x="32004" y="44195"/>
                </a:lnTo>
                <a:lnTo>
                  <a:pt x="28956" y="45719"/>
                </a:lnTo>
                <a:lnTo>
                  <a:pt x="24384" y="48767"/>
                </a:lnTo>
                <a:lnTo>
                  <a:pt x="21336" y="50291"/>
                </a:lnTo>
                <a:lnTo>
                  <a:pt x="16764" y="50291"/>
                </a:lnTo>
                <a:lnTo>
                  <a:pt x="16764" y="51815"/>
                </a:lnTo>
                <a:lnTo>
                  <a:pt x="22860" y="51815"/>
                </a:lnTo>
                <a:lnTo>
                  <a:pt x="27432" y="53339"/>
                </a:lnTo>
                <a:lnTo>
                  <a:pt x="30480" y="54863"/>
                </a:lnTo>
                <a:lnTo>
                  <a:pt x="35052" y="56387"/>
                </a:lnTo>
                <a:lnTo>
                  <a:pt x="42672" y="64007"/>
                </a:lnTo>
                <a:lnTo>
                  <a:pt x="45720" y="70103"/>
                </a:lnTo>
                <a:lnTo>
                  <a:pt x="45720" y="83819"/>
                </a:lnTo>
                <a:lnTo>
                  <a:pt x="44196" y="88391"/>
                </a:lnTo>
                <a:lnTo>
                  <a:pt x="36575" y="96011"/>
                </a:lnTo>
                <a:lnTo>
                  <a:pt x="32004" y="97535"/>
                </a:lnTo>
                <a:lnTo>
                  <a:pt x="41823" y="97535"/>
                </a:lnTo>
                <a:lnTo>
                  <a:pt x="42481" y="97202"/>
                </a:lnTo>
                <a:lnTo>
                  <a:pt x="48768" y="91439"/>
                </a:lnTo>
                <a:lnTo>
                  <a:pt x="54864" y="85343"/>
                </a:lnTo>
                <a:lnTo>
                  <a:pt x="56387" y="77723"/>
                </a:lnTo>
                <a:lnTo>
                  <a:pt x="56387" y="62483"/>
                </a:lnTo>
                <a:lnTo>
                  <a:pt x="54864" y="57911"/>
                </a:lnTo>
                <a:lnTo>
                  <a:pt x="48768" y="48767"/>
                </a:lnTo>
                <a:lnTo>
                  <a:pt x="44196" y="45719"/>
                </a:lnTo>
                <a:lnTo>
                  <a:pt x="38100" y="42671"/>
                </a:lnTo>
                <a:lnTo>
                  <a:pt x="44100" y="36956"/>
                </a:lnTo>
                <a:lnTo>
                  <a:pt x="48387" y="31241"/>
                </a:lnTo>
                <a:lnTo>
                  <a:pt x="50958" y="25526"/>
                </a:lnTo>
                <a:lnTo>
                  <a:pt x="51816" y="19811"/>
                </a:lnTo>
                <a:lnTo>
                  <a:pt x="51816" y="15239"/>
                </a:lnTo>
                <a:lnTo>
                  <a:pt x="50292" y="12191"/>
                </a:lnTo>
                <a:lnTo>
                  <a:pt x="48260" y="9143"/>
                </a:lnTo>
                <a:close/>
              </a:path>
              <a:path w="56514" h="104140">
                <a:moveTo>
                  <a:pt x="36575" y="0"/>
                </a:moveTo>
                <a:lnTo>
                  <a:pt x="22860" y="0"/>
                </a:lnTo>
                <a:lnTo>
                  <a:pt x="16764" y="1523"/>
                </a:lnTo>
                <a:lnTo>
                  <a:pt x="12192" y="6095"/>
                </a:lnTo>
                <a:lnTo>
                  <a:pt x="7620" y="9143"/>
                </a:lnTo>
                <a:lnTo>
                  <a:pt x="4572" y="13715"/>
                </a:lnTo>
                <a:lnTo>
                  <a:pt x="1524" y="21335"/>
                </a:lnTo>
                <a:lnTo>
                  <a:pt x="4572" y="22859"/>
                </a:lnTo>
                <a:lnTo>
                  <a:pt x="9144" y="13715"/>
                </a:lnTo>
                <a:lnTo>
                  <a:pt x="15240" y="9143"/>
                </a:lnTo>
                <a:lnTo>
                  <a:pt x="48260" y="9143"/>
                </a:lnTo>
                <a:lnTo>
                  <a:pt x="47244" y="7619"/>
                </a:lnTo>
                <a:lnTo>
                  <a:pt x="42672" y="304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482340" y="7508747"/>
            <a:ext cx="167639" cy="108204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038600" y="7107935"/>
            <a:ext cx="58419" cy="104139"/>
          </a:xfrm>
          <a:custGeom>
            <a:avLst/>
            <a:gdLst/>
            <a:ahLst/>
            <a:cxnLst/>
            <a:rect l="l" t="t" r="r" b="b"/>
            <a:pathLst>
              <a:path w="58420" h="104140">
                <a:moveTo>
                  <a:pt x="10667" y="91440"/>
                </a:moveTo>
                <a:lnTo>
                  <a:pt x="3048" y="91440"/>
                </a:lnTo>
                <a:lnTo>
                  <a:pt x="1524" y="92964"/>
                </a:lnTo>
                <a:lnTo>
                  <a:pt x="0" y="92964"/>
                </a:lnTo>
                <a:lnTo>
                  <a:pt x="0" y="97536"/>
                </a:lnTo>
                <a:lnTo>
                  <a:pt x="1524" y="100584"/>
                </a:lnTo>
                <a:lnTo>
                  <a:pt x="3048" y="102108"/>
                </a:lnTo>
                <a:lnTo>
                  <a:pt x="6096" y="103632"/>
                </a:lnTo>
                <a:lnTo>
                  <a:pt x="18287" y="103632"/>
                </a:lnTo>
                <a:lnTo>
                  <a:pt x="27765" y="103012"/>
                </a:lnTo>
                <a:lnTo>
                  <a:pt x="35813" y="100964"/>
                </a:lnTo>
                <a:lnTo>
                  <a:pt x="42107" y="97536"/>
                </a:lnTo>
                <a:lnTo>
                  <a:pt x="21336" y="97536"/>
                </a:lnTo>
                <a:lnTo>
                  <a:pt x="19812" y="96012"/>
                </a:lnTo>
                <a:lnTo>
                  <a:pt x="18287" y="96012"/>
                </a:lnTo>
                <a:lnTo>
                  <a:pt x="12191" y="92964"/>
                </a:lnTo>
                <a:lnTo>
                  <a:pt x="10667" y="91440"/>
                </a:lnTo>
                <a:close/>
              </a:path>
              <a:path w="58420" h="104140">
                <a:moveTo>
                  <a:pt x="48260" y="9144"/>
                </a:moveTo>
                <a:lnTo>
                  <a:pt x="27432" y="9144"/>
                </a:lnTo>
                <a:lnTo>
                  <a:pt x="32003" y="12192"/>
                </a:lnTo>
                <a:lnTo>
                  <a:pt x="38100" y="18288"/>
                </a:lnTo>
                <a:lnTo>
                  <a:pt x="39624" y="21336"/>
                </a:lnTo>
                <a:lnTo>
                  <a:pt x="39624" y="35052"/>
                </a:lnTo>
                <a:lnTo>
                  <a:pt x="36575" y="38100"/>
                </a:lnTo>
                <a:lnTo>
                  <a:pt x="35051" y="41148"/>
                </a:lnTo>
                <a:lnTo>
                  <a:pt x="32003" y="44196"/>
                </a:lnTo>
                <a:lnTo>
                  <a:pt x="28955" y="45720"/>
                </a:lnTo>
                <a:lnTo>
                  <a:pt x="24384" y="48768"/>
                </a:lnTo>
                <a:lnTo>
                  <a:pt x="21336" y="50292"/>
                </a:lnTo>
                <a:lnTo>
                  <a:pt x="16763" y="50292"/>
                </a:lnTo>
                <a:lnTo>
                  <a:pt x="16763" y="51816"/>
                </a:lnTo>
                <a:lnTo>
                  <a:pt x="22860" y="51816"/>
                </a:lnTo>
                <a:lnTo>
                  <a:pt x="27432" y="53340"/>
                </a:lnTo>
                <a:lnTo>
                  <a:pt x="30479" y="54864"/>
                </a:lnTo>
                <a:lnTo>
                  <a:pt x="35051" y="56388"/>
                </a:lnTo>
                <a:lnTo>
                  <a:pt x="39624" y="60960"/>
                </a:lnTo>
                <a:lnTo>
                  <a:pt x="41148" y="60960"/>
                </a:lnTo>
                <a:lnTo>
                  <a:pt x="45720" y="70104"/>
                </a:lnTo>
                <a:lnTo>
                  <a:pt x="45720" y="83820"/>
                </a:lnTo>
                <a:lnTo>
                  <a:pt x="44196" y="88392"/>
                </a:lnTo>
                <a:lnTo>
                  <a:pt x="36575" y="96012"/>
                </a:lnTo>
                <a:lnTo>
                  <a:pt x="32003" y="97536"/>
                </a:lnTo>
                <a:lnTo>
                  <a:pt x="42107" y="97536"/>
                </a:lnTo>
                <a:lnTo>
                  <a:pt x="42719" y="97202"/>
                </a:lnTo>
                <a:lnTo>
                  <a:pt x="48767" y="91440"/>
                </a:lnTo>
                <a:lnTo>
                  <a:pt x="54863" y="85344"/>
                </a:lnTo>
                <a:lnTo>
                  <a:pt x="57912" y="77724"/>
                </a:lnTo>
                <a:lnTo>
                  <a:pt x="57912" y="62484"/>
                </a:lnTo>
                <a:lnTo>
                  <a:pt x="56387" y="57912"/>
                </a:lnTo>
                <a:lnTo>
                  <a:pt x="51815" y="53340"/>
                </a:lnTo>
                <a:lnTo>
                  <a:pt x="48767" y="48768"/>
                </a:lnTo>
                <a:lnTo>
                  <a:pt x="44196" y="45720"/>
                </a:lnTo>
                <a:lnTo>
                  <a:pt x="38100" y="42672"/>
                </a:lnTo>
                <a:lnTo>
                  <a:pt x="44100" y="36957"/>
                </a:lnTo>
                <a:lnTo>
                  <a:pt x="48387" y="31242"/>
                </a:lnTo>
                <a:lnTo>
                  <a:pt x="50958" y="25527"/>
                </a:lnTo>
                <a:lnTo>
                  <a:pt x="51815" y="19812"/>
                </a:lnTo>
                <a:lnTo>
                  <a:pt x="51815" y="15240"/>
                </a:lnTo>
                <a:lnTo>
                  <a:pt x="50291" y="12192"/>
                </a:lnTo>
                <a:lnTo>
                  <a:pt x="48260" y="9144"/>
                </a:lnTo>
                <a:close/>
              </a:path>
              <a:path w="58420" h="104140">
                <a:moveTo>
                  <a:pt x="36575" y="0"/>
                </a:moveTo>
                <a:lnTo>
                  <a:pt x="22860" y="0"/>
                </a:lnTo>
                <a:lnTo>
                  <a:pt x="16763" y="1524"/>
                </a:lnTo>
                <a:lnTo>
                  <a:pt x="12191" y="4572"/>
                </a:lnTo>
                <a:lnTo>
                  <a:pt x="7620" y="9144"/>
                </a:lnTo>
                <a:lnTo>
                  <a:pt x="4572" y="13716"/>
                </a:lnTo>
                <a:lnTo>
                  <a:pt x="1524" y="21336"/>
                </a:lnTo>
                <a:lnTo>
                  <a:pt x="4572" y="22860"/>
                </a:lnTo>
                <a:lnTo>
                  <a:pt x="9144" y="13716"/>
                </a:lnTo>
                <a:lnTo>
                  <a:pt x="15239" y="9144"/>
                </a:lnTo>
                <a:lnTo>
                  <a:pt x="48260" y="9144"/>
                </a:lnTo>
                <a:lnTo>
                  <a:pt x="47244" y="7620"/>
                </a:lnTo>
                <a:lnTo>
                  <a:pt x="42672" y="304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832859" y="7104888"/>
            <a:ext cx="167639" cy="106679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570817" y="6448044"/>
            <a:ext cx="65446" cy="105156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860804" y="6565392"/>
            <a:ext cx="66040" cy="102235"/>
          </a:xfrm>
          <a:custGeom>
            <a:avLst/>
            <a:gdLst/>
            <a:ahLst/>
            <a:cxnLst/>
            <a:rect l="l" t="t" r="r" b="b"/>
            <a:pathLst>
              <a:path w="66039" h="102234">
                <a:moveTo>
                  <a:pt x="55244" y="12192"/>
                </a:moveTo>
                <a:lnTo>
                  <a:pt x="32003" y="12192"/>
                </a:lnTo>
                <a:lnTo>
                  <a:pt x="36575" y="13716"/>
                </a:lnTo>
                <a:lnTo>
                  <a:pt x="44195" y="21336"/>
                </a:lnTo>
                <a:lnTo>
                  <a:pt x="47243" y="27432"/>
                </a:lnTo>
                <a:lnTo>
                  <a:pt x="47243" y="33528"/>
                </a:lnTo>
                <a:lnTo>
                  <a:pt x="30003" y="69294"/>
                </a:lnTo>
                <a:lnTo>
                  <a:pt x="0" y="100584"/>
                </a:lnTo>
                <a:lnTo>
                  <a:pt x="0" y="102108"/>
                </a:lnTo>
                <a:lnTo>
                  <a:pt x="57912" y="102108"/>
                </a:lnTo>
                <a:lnTo>
                  <a:pt x="62357" y="91440"/>
                </a:lnTo>
                <a:lnTo>
                  <a:pt x="15239" y="91440"/>
                </a:lnTo>
                <a:lnTo>
                  <a:pt x="18383" y="88272"/>
                </a:lnTo>
                <a:lnTo>
                  <a:pt x="48386" y="54102"/>
                </a:lnTo>
                <a:lnTo>
                  <a:pt x="59435" y="32004"/>
                </a:lnTo>
                <a:lnTo>
                  <a:pt x="59435" y="19812"/>
                </a:lnTo>
                <a:lnTo>
                  <a:pt x="56387" y="13716"/>
                </a:lnTo>
                <a:lnTo>
                  <a:pt x="55244" y="12192"/>
                </a:lnTo>
                <a:close/>
              </a:path>
              <a:path w="66039" h="102234">
                <a:moveTo>
                  <a:pt x="65531" y="83820"/>
                </a:moveTo>
                <a:lnTo>
                  <a:pt x="62483" y="83820"/>
                </a:lnTo>
                <a:lnTo>
                  <a:pt x="56387" y="89916"/>
                </a:lnTo>
                <a:lnTo>
                  <a:pt x="54863" y="89916"/>
                </a:lnTo>
                <a:lnTo>
                  <a:pt x="53339" y="91440"/>
                </a:lnTo>
                <a:lnTo>
                  <a:pt x="62357" y="91440"/>
                </a:lnTo>
                <a:lnTo>
                  <a:pt x="65531" y="83820"/>
                </a:lnTo>
                <a:close/>
              </a:path>
              <a:path w="66039" h="102234">
                <a:moveTo>
                  <a:pt x="39623" y="0"/>
                </a:moveTo>
                <a:lnTo>
                  <a:pt x="22859" y="0"/>
                </a:lnTo>
                <a:lnTo>
                  <a:pt x="16763" y="3048"/>
                </a:lnTo>
                <a:lnTo>
                  <a:pt x="12191" y="7620"/>
                </a:lnTo>
                <a:lnTo>
                  <a:pt x="6095" y="12192"/>
                </a:lnTo>
                <a:lnTo>
                  <a:pt x="3047" y="19812"/>
                </a:lnTo>
                <a:lnTo>
                  <a:pt x="1523" y="28956"/>
                </a:lnTo>
                <a:lnTo>
                  <a:pt x="4571" y="28956"/>
                </a:lnTo>
                <a:lnTo>
                  <a:pt x="7619" y="22860"/>
                </a:lnTo>
                <a:lnTo>
                  <a:pt x="9143" y="18288"/>
                </a:lnTo>
                <a:lnTo>
                  <a:pt x="13715" y="15240"/>
                </a:lnTo>
                <a:lnTo>
                  <a:pt x="18287" y="13716"/>
                </a:lnTo>
                <a:lnTo>
                  <a:pt x="21335" y="12192"/>
                </a:lnTo>
                <a:lnTo>
                  <a:pt x="55244" y="12192"/>
                </a:lnTo>
                <a:lnTo>
                  <a:pt x="51815" y="7620"/>
                </a:lnTo>
                <a:lnTo>
                  <a:pt x="45719" y="3048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1909572" y="6356604"/>
            <a:ext cx="67055" cy="100584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642872" y="6446520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59">
                <a:moveTo>
                  <a:pt x="0" y="0"/>
                </a:moveTo>
                <a:lnTo>
                  <a:pt x="0" y="3048"/>
                </a:lnTo>
                <a:lnTo>
                  <a:pt x="9143" y="9144"/>
                </a:lnTo>
                <a:lnTo>
                  <a:pt x="12191" y="13716"/>
                </a:lnTo>
                <a:lnTo>
                  <a:pt x="15239" y="16763"/>
                </a:lnTo>
                <a:lnTo>
                  <a:pt x="16763" y="21336"/>
                </a:lnTo>
                <a:lnTo>
                  <a:pt x="19811" y="24384"/>
                </a:lnTo>
                <a:lnTo>
                  <a:pt x="25860" y="77843"/>
                </a:lnTo>
                <a:lnTo>
                  <a:pt x="25526" y="85153"/>
                </a:lnTo>
                <a:lnTo>
                  <a:pt x="24622" y="92178"/>
                </a:lnTo>
                <a:lnTo>
                  <a:pt x="22859" y="99060"/>
                </a:lnTo>
                <a:lnTo>
                  <a:pt x="21335" y="106680"/>
                </a:lnTo>
                <a:lnTo>
                  <a:pt x="0" y="134112"/>
                </a:lnTo>
                <a:lnTo>
                  <a:pt x="0" y="137160"/>
                </a:lnTo>
                <a:lnTo>
                  <a:pt x="28955" y="109728"/>
                </a:lnTo>
                <a:lnTo>
                  <a:pt x="41147" y="68580"/>
                </a:lnTo>
                <a:lnTo>
                  <a:pt x="40624" y="60602"/>
                </a:lnTo>
                <a:lnTo>
                  <a:pt x="27812" y="24002"/>
                </a:lnTo>
                <a:lnTo>
                  <a:pt x="7619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513332" y="6446520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59">
                <a:moveTo>
                  <a:pt x="41148" y="0"/>
                </a:moveTo>
                <a:lnTo>
                  <a:pt x="10668" y="25908"/>
                </a:lnTo>
                <a:lnTo>
                  <a:pt x="0" y="68580"/>
                </a:lnTo>
                <a:lnTo>
                  <a:pt x="309" y="76342"/>
                </a:lnTo>
                <a:lnTo>
                  <a:pt x="16811" y="118348"/>
                </a:lnTo>
                <a:lnTo>
                  <a:pt x="33528" y="132587"/>
                </a:lnTo>
                <a:lnTo>
                  <a:pt x="41148" y="137160"/>
                </a:lnTo>
                <a:lnTo>
                  <a:pt x="41148" y="134112"/>
                </a:lnTo>
                <a:lnTo>
                  <a:pt x="35052" y="131063"/>
                </a:lnTo>
                <a:lnTo>
                  <a:pt x="32004" y="126492"/>
                </a:lnTo>
                <a:lnTo>
                  <a:pt x="28956" y="123444"/>
                </a:lnTo>
                <a:lnTo>
                  <a:pt x="25908" y="118872"/>
                </a:lnTo>
                <a:lnTo>
                  <a:pt x="22859" y="115824"/>
                </a:lnTo>
                <a:lnTo>
                  <a:pt x="13977" y="74128"/>
                </a:lnTo>
                <a:lnTo>
                  <a:pt x="13715" y="67056"/>
                </a:lnTo>
                <a:lnTo>
                  <a:pt x="13977" y="59316"/>
                </a:lnTo>
                <a:lnTo>
                  <a:pt x="21336" y="21336"/>
                </a:lnTo>
                <a:lnTo>
                  <a:pt x="25908" y="16763"/>
                </a:lnTo>
                <a:lnTo>
                  <a:pt x="28956" y="10668"/>
                </a:lnTo>
                <a:lnTo>
                  <a:pt x="35052" y="6096"/>
                </a:lnTo>
                <a:lnTo>
                  <a:pt x="41148" y="3048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300984" y="6150864"/>
            <a:ext cx="58419" cy="104139"/>
          </a:xfrm>
          <a:custGeom>
            <a:avLst/>
            <a:gdLst/>
            <a:ahLst/>
            <a:cxnLst/>
            <a:rect l="l" t="t" r="r" b="b"/>
            <a:pathLst>
              <a:path w="58420" h="104139">
                <a:moveTo>
                  <a:pt x="13715" y="91439"/>
                </a:moveTo>
                <a:lnTo>
                  <a:pt x="1524" y="91439"/>
                </a:lnTo>
                <a:lnTo>
                  <a:pt x="1524" y="92963"/>
                </a:lnTo>
                <a:lnTo>
                  <a:pt x="0" y="94487"/>
                </a:lnTo>
                <a:lnTo>
                  <a:pt x="0" y="97536"/>
                </a:lnTo>
                <a:lnTo>
                  <a:pt x="1524" y="99060"/>
                </a:lnTo>
                <a:lnTo>
                  <a:pt x="4571" y="100584"/>
                </a:lnTo>
                <a:lnTo>
                  <a:pt x="6095" y="102108"/>
                </a:lnTo>
                <a:lnTo>
                  <a:pt x="10667" y="103631"/>
                </a:lnTo>
                <a:lnTo>
                  <a:pt x="18287" y="103631"/>
                </a:lnTo>
                <a:lnTo>
                  <a:pt x="27979" y="102798"/>
                </a:lnTo>
                <a:lnTo>
                  <a:pt x="36385" y="100393"/>
                </a:lnTo>
                <a:lnTo>
                  <a:pt x="41585" y="97536"/>
                </a:lnTo>
                <a:lnTo>
                  <a:pt x="24383" y="97536"/>
                </a:lnTo>
                <a:lnTo>
                  <a:pt x="15239" y="92963"/>
                </a:lnTo>
                <a:lnTo>
                  <a:pt x="13715" y="91439"/>
                </a:lnTo>
                <a:close/>
              </a:path>
              <a:path w="58420" h="104139">
                <a:moveTo>
                  <a:pt x="48767" y="9143"/>
                </a:moveTo>
                <a:lnTo>
                  <a:pt x="28955" y="9143"/>
                </a:lnTo>
                <a:lnTo>
                  <a:pt x="32003" y="10667"/>
                </a:lnTo>
                <a:lnTo>
                  <a:pt x="38100" y="16763"/>
                </a:lnTo>
                <a:lnTo>
                  <a:pt x="39624" y="21336"/>
                </a:lnTo>
                <a:lnTo>
                  <a:pt x="39624" y="33527"/>
                </a:lnTo>
                <a:lnTo>
                  <a:pt x="38100" y="36575"/>
                </a:lnTo>
                <a:lnTo>
                  <a:pt x="36575" y="41148"/>
                </a:lnTo>
                <a:lnTo>
                  <a:pt x="33527" y="42672"/>
                </a:lnTo>
                <a:lnTo>
                  <a:pt x="28955" y="45719"/>
                </a:lnTo>
                <a:lnTo>
                  <a:pt x="25907" y="47243"/>
                </a:lnTo>
                <a:lnTo>
                  <a:pt x="16763" y="50291"/>
                </a:lnTo>
                <a:lnTo>
                  <a:pt x="16763" y="51815"/>
                </a:lnTo>
                <a:lnTo>
                  <a:pt x="24383" y="51815"/>
                </a:lnTo>
                <a:lnTo>
                  <a:pt x="30479" y="54863"/>
                </a:lnTo>
                <a:lnTo>
                  <a:pt x="35051" y="56387"/>
                </a:lnTo>
                <a:lnTo>
                  <a:pt x="38100" y="57912"/>
                </a:lnTo>
                <a:lnTo>
                  <a:pt x="41148" y="60960"/>
                </a:lnTo>
                <a:lnTo>
                  <a:pt x="42671" y="64008"/>
                </a:lnTo>
                <a:lnTo>
                  <a:pt x="44195" y="65531"/>
                </a:lnTo>
                <a:lnTo>
                  <a:pt x="45719" y="70103"/>
                </a:lnTo>
                <a:lnTo>
                  <a:pt x="47243" y="73151"/>
                </a:lnTo>
                <a:lnTo>
                  <a:pt x="47243" y="82296"/>
                </a:lnTo>
                <a:lnTo>
                  <a:pt x="41148" y="91439"/>
                </a:lnTo>
                <a:lnTo>
                  <a:pt x="38100" y="94487"/>
                </a:lnTo>
                <a:lnTo>
                  <a:pt x="33527" y="97536"/>
                </a:lnTo>
                <a:lnTo>
                  <a:pt x="41585" y="97536"/>
                </a:lnTo>
                <a:lnTo>
                  <a:pt x="43362" y="96559"/>
                </a:lnTo>
                <a:lnTo>
                  <a:pt x="48767" y="91439"/>
                </a:lnTo>
                <a:lnTo>
                  <a:pt x="54863" y="85343"/>
                </a:lnTo>
                <a:lnTo>
                  <a:pt x="57912" y="77724"/>
                </a:lnTo>
                <a:lnTo>
                  <a:pt x="57912" y="62484"/>
                </a:lnTo>
                <a:lnTo>
                  <a:pt x="56387" y="57912"/>
                </a:lnTo>
                <a:lnTo>
                  <a:pt x="50291" y="48767"/>
                </a:lnTo>
                <a:lnTo>
                  <a:pt x="45719" y="44196"/>
                </a:lnTo>
                <a:lnTo>
                  <a:pt x="39624" y="42672"/>
                </a:lnTo>
                <a:lnTo>
                  <a:pt x="45624" y="36956"/>
                </a:lnTo>
                <a:lnTo>
                  <a:pt x="49911" y="31241"/>
                </a:lnTo>
                <a:lnTo>
                  <a:pt x="52482" y="25526"/>
                </a:lnTo>
                <a:lnTo>
                  <a:pt x="53339" y="19812"/>
                </a:lnTo>
                <a:lnTo>
                  <a:pt x="53339" y="15239"/>
                </a:lnTo>
                <a:lnTo>
                  <a:pt x="50291" y="10667"/>
                </a:lnTo>
                <a:lnTo>
                  <a:pt x="48767" y="9143"/>
                </a:lnTo>
                <a:close/>
              </a:path>
              <a:path w="58420" h="104139">
                <a:moveTo>
                  <a:pt x="9143" y="89915"/>
                </a:moveTo>
                <a:lnTo>
                  <a:pt x="4571" y="89915"/>
                </a:lnTo>
                <a:lnTo>
                  <a:pt x="3048" y="91439"/>
                </a:lnTo>
                <a:lnTo>
                  <a:pt x="10667" y="91439"/>
                </a:lnTo>
                <a:lnTo>
                  <a:pt x="9143" y="89915"/>
                </a:lnTo>
                <a:close/>
              </a:path>
              <a:path w="58420" h="104139">
                <a:moveTo>
                  <a:pt x="36575" y="0"/>
                </a:moveTo>
                <a:lnTo>
                  <a:pt x="22860" y="0"/>
                </a:lnTo>
                <a:lnTo>
                  <a:pt x="16763" y="1524"/>
                </a:lnTo>
                <a:lnTo>
                  <a:pt x="12191" y="4572"/>
                </a:lnTo>
                <a:lnTo>
                  <a:pt x="9143" y="9143"/>
                </a:lnTo>
                <a:lnTo>
                  <a:pt x="4571" y="13715"/>
                </a:lnTo>
                <a:lnTo>
                  <a:pt x="1524" y="19812"/>
                </a:lnTo>
                <a:lnTo>
                  <a:pt x="4571" y="21336"/>
                </a:lnTo>
                <a:lnTo>
                  <a:pt x="9143" y="13715"/>
                </a:lnTo>
                <a:lnTo>
                  <a:pt x="16763" y="9143"/>
                </a:lnTo>
                <a:lnTo>
                  <a:pt x="48767" y="9143"/>
                </a:lnTo>
                <a:lnTo>
                  <a:pt x="47243" y="7619"/>
                </a:lnTo>
                <a:lnTo>
                  <a:pt x="44195" y="1524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355847" y="5940552"/>
            <a:ext cx="67055" cy="100584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936748" y="6031992"/>
            <a:ext cx="70485" cy="105410"/>
          </a:xfrm>
          <a:custGeom>
            <a:avLst/>
            <a:gdLst/>
            <a:ahLst/>
            <a:cxnLst/>
            <a:rect l="l" t="t" r="r" b="b"/>
            <a:pathLst>
              <a:path w="70485" h="105410">
                <a:moveTo>
                  <a:pt x="22859" y="7620"/>
                </a:moveTo>
                <a:lnTo>
                  <a:pt x="6095" y="7620"/>
                </a:lnTo>
                <a:lnTo>
                  <a:pt x="7619" y="9144"/>
                </a:lnTo>
                <a:lnTo>
                  <a:pt x="9143" y="9144"/>
                </a:lnTo>
                <a:lnTo>
                  <a:pt x="10668" y="10668"/>
                </a:lnTo>
                <a:lnTo>
                  <a:pt x="10668" y="97536"/>
                </a:lnTo>
                <a:lnTo>
                  <a:pt x="15239" y="100584"/>
                </a:lnTo>
                <a:lnTo>
                  <a:pt x="19812" y="102108"/>
                </a:lnTo>
                <a:lnTo>
                  <a:pt x="22859" y="103632"/>
                </a:lnTo>
                <a:lnTo>
                  <a:pt x="27431" y="105156"/>
                </a:lnTo>
                <a:lnTo>
                  <a:pt x="44195" y="105156"/>
                </a:lnTo>
                <a:lnTo>
                  <a:pt x="51815" y="102108"/>
                </a:lnTo>
                <a:lnTo>
                  <a:pt x="53339" y="100584"/>
                </a:lnTo>
                <a:lnTo>
                  <a:pt x="36575" y="100584"/>
                </a:lnTo>
                <a:lnTo>
                  <a:pt x="33527" y="99060"/>
                </a:lnTo>
                <a:lnTo>
                  <a:pt x="30479" y="99060"/>
                </a:lnTo>
                <a:lnTo>
                  <a:pt x="28956" y="97536"/>
                </a:lnTo>
                <a:lnTo>
                  <a:pt x="25907" y="96012"/>
                </a:lnTo>
                <a:lnTo>
                  <a:pt x="22859" y="92963"/>
                </a:lnTo>
                <a:lnTo>
                  <a:pt x="22859" y="51815"/>
                </a:lnTo>
                <a:lnTo>
                  <a:pt x="25907" y="48768"/>
                </a:lnTo>
                <a:lnTo>
                  <a:pt x="28956" y="47244"/>
                </a:lnTo>
                <a:lnTo>
                  <a:pt x="22859" y="47244"/>
                </a:lnTo>
                <a:lnTo>
                  <a:pt x="22859" y="7620"/>
                </a:lnTo>
                <a:close/>
              </a:path>
              <a:path w="70485" h="105410">
                <a:moveTo>
                  <a:pt x="63457" y="44196"/>
                </a:moveTo>
                <a:lnTo>
                  <a:pt x="44195" y="44196"/>
                </a:lnTo>
                <a:lnTo>
                  <a:pt x="56387" y="56387"/>
                </a:lnTo>
                <a:lnTo>
                  <a:pt x="57912" y="62484"/>
                </a:lnTo>
                <a:lnTo>
                  <a:pt x="57912" y="80772"/>
                </a:lnTo>
                <a:lnTo>
                  <a:pt x="54863" y="88391"/>
                </a:lnTo>
                <a:lnTo>
                  <a:pt x="51815" y="92963"/>
                </a:lnTo>
                <a:lnTo>
                  <a:pt x="44195" y="100584"/>
                </a:lnTo>
                <a:lnTo>
                  <a:pt x="53339" y="100584"/>
                </a:lnTo>
                <a:lnTo>
                  <a:pt x="70103" y="67056"/>
                </a:lnTo>
                <a:lnTo>
                  <a:pt x="69556" y="59602"/>
                </a:lnTo>
                <a:lnTo>
                  <a:pt x="68008" y="53149"/>
                </a:lnTo>
                <a:lnTo>
                  <a:pt x="65603" y="47553"/>
                </a:lnTo>
                <a:lnTo>
                  <a:pt x="63457" y="44196"/>
                </a:lnTo>
                <a:close/>
              </a:path>
              <a:path w="70485" h="105410">
                <a:moveTo>
                  <a:pt x="51815" y="33527"/>
                </a:moveTo>
                <a:lnTo>
                  <a:pt x="36575" y="33527"/>
                </a:lnTo>
                <a:lnTo>
                  <a:pt x="28956" y="38100"/>
                </a:lnTo>
                <a:lnTo>
                  <a:pt x="22859" y="47244"/>
                </a:lnTo>
                <a:lnTo>
                  <a:pt x="28956" y="47244"/>
                </a:lnTo>
                <a:lnTo>
                  <a:pt x="30479" y="45720"/>
                </a:lnTo>
                <a:lnTo>
                  <a:pt x="33527" y="45720"/>
                </a:lnTo>
                <a:lnTo>
                  <a:pt x="36575" y="44196"/>
                </a:lnTo>
                <a:lnTo>
                  <a:pt x="63457" y="44196"/>
                </a:lnTo>
                <a:lnTo>
                  <a:pt x="62483" y="42672"/>
                </a:lnTo>
                <a:lnTo>
                  <a:pt x="57912" y="36575"/>
                </a:lnTo>
                <a:lnTo>
                  <a:pt x="51815" y="33527"/>
                </a:lnTo>
                <a:close/>
              </a:path>
              <a:path w="70485" h="105410">
                <a:moveTo>
                  <a:pt x="22859" y="0"/>
                </a:moveTo>
                <a:lnTo>
                  <a:pt x="19812" y="0"/>
                </a:lnTo>
                <a:lnTo>
                  <a:pt x="0" y="6096"/>
                </a:lnTo>
                <a:lnTo>
                  <a:pt x="0" y="9144"/>
                </a:lnTo>
                <a:lnTo>
                  <a:pt x="3047" y="9144"/>
                </a:lnTo>
                <a:lnTo>
                  <a:pt x="4571" y="7620"/>
                </a:lnTo>
                <a:lnTo>
                  <a:pt x="22859" y="7620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727960" y="6120384"/>
            <a:ext cx="22860" cy="41275"/>
          </a:xfrm>
          <a:custGeom>
            <a:avLst/>
            <a:gdLst/>
            <a:ahLst/>
            <a:cxnLst/>
            <a:rect l="l" t="t" r="r" b="b"/>
            <a:pathLst>
              <a:path w="22860" h="41275">
                <a:moveTo>
                  <a:pt x="22859" y="15240"/>
                </a:moveTo>
                <a:lnTo>
                  <a:pt x="15239" y="15240"/>
                </a:lnTo>
                <a:lnTo>
                  <a:pt x="16763" y="16764"/>
                </a:lnTo>
                <a:lnTo>
                  <a:pt x="16763" y="22860"/>
                </a:lnTo>
                <a:lnTo>
                  <a:pt x="15239" y="25908"/>
                </a:lnTo>
                <a:lnTo>
                  <a:pt x="12191" y="28956"/>
                </a:lnTo>
                <a:lnTo>
                  <a:pt x="9143" y="33528"/>
                </a:lnTo>
                <a:lnTo>
                  <a:pt x="0" y="36576"/>
                </a:lnTo>
                <a:lnTo>
                  <a:pt x="0" y="41148"/>
                </a:lnTo>
                <a:lnTo>
                  <a:pt x="7619" y="38100"/>
                </a:lnTo>
                <a:lnTo>
                  <a:pt x="13715" y="35052"/>
                </a:lnTo>
                <a:lnTo>
                  <a:pt x="22859" y="21336"/>
                </a:lnTo>
                <a:lnTo>
                  <a:pt x="22859" y="15240"/>
                </a:lnTo>
                <a:close/>
              </a:path>
              <a:path w="22860" h="41275">
                <a:moveTo>
                  <a:pt x="13715" y="0"/>
                </a:moveTo>
                <a:lnTo>
                  <a:pt x="7619" y="0"/>
                </a:lnTo>
                <a:lnTo>
                  <a:pt x="4571" y="1524"/>
                </a:lnTo>
                <a:lnTo>
                  <a:pt x="1523" y="4572"/>
                </a:lnTo>
                <a:lnTo>
                  <a:pt x="0" y="7620"/>
                </a:lnTo>
                <a:lnTo>
                  <a:pt x="0" y="12192"/>
                </a:lnTo>
                <a:lnTo>
                  <a:pt x="4571" y="16764"/>
                </a:lnTo>
                <a:lnTo>
                  <a:pt x="10667" y="16764"/>
                </a:lnTo>
                <a:lnTo>
                  <a:pt x="12191" y="15240"/>
                </a:lnTo>
                <a:lnTo>
                  <a:pt x="22859" y="15240"/>
                </a:lnTo>
                <a:lnTo>
                  <a:pt x="22859" y="10668"/>
                </a:lnTo>
                <a:lnTo>
                  <a:pt x="21335" y="7620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404872" y="6150864"/>
            <a:ext cx="65531" cy="102108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461260" y="5940552"/>
            <a:ext cx="65531" cy="100584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2036064" y="6031992"/>
            <a:ext cx="71755" cy="105410"/>
          </a:xfrm>
          <a:custGeom>
            <a:avLst/>
            <a:gdLst/>
            <a:ahLst/>
            <a:cxnLst/>
            <a:rect l="l" t="t" r="r" b="b"/>
            <a:pathLst>
              <a:path w="71755" h="105410">
                <a:moveTo>
                  <a:pt x="24384" y="7620"/>
                </a:moveTo>
                <a:lnTo>
                  <a:pt x="7619" y="7620"/>
                </a:lnTo>
                <a:lnTo>
                  <a:pt x="7619" y="9144"/>
                </a:lnTo>
                <a:lnTo>
                  <a:pt x="10668" y="9144"/>
                </a:lnTo>
                <a:lnTo>
                  <a:pt x="10668" y="13715"/>
                </a:lnTo>
                <a:lnTo>
                  <a:pt x="12192" y="19812"/>
                </a:lnTo>
                <a:lnTo>
                  <a:pt x="12192" y="97536"/>
                </a:lnTo>
                <a:lnTo>
                  <a:pt x="15240" y="100584"/>
                </a:lnTo>
                <a:lnTo>
                  <a:pt x="24384" y="103632"/>
                </a:lnTo>
                <a:lnTo>
                  <a:pt x="27431" y="105156"/>
                </a:lnTo>
                <a:lnTo>
                  <a:pt x="44196" y="105156"/>
                </a:lnTo>
                <a:lnTo>
                  <a:pt x="51816" y="102108"/>
                </a:lnTo>
                <a:lnTo>
                  <a:pt x="53721" y="100584"/>
                </a:lnTo>
                <a:lnTo>
                  <a:pt x="36575" y="100584"/>
                </a:lnTo>
                <a:lnTo>
                  <a:pt x="33528" y="99060"/>
                </a:lnTo>
                <a:lnTo>
                  <a:pt x="32004" y="99060"/>
                </a:lnTo>
                <a:lnTo>
                  <a:pt x="25908" y="96012"/>
                </a:lnTo>
                <a:lnTo>
                  <a:pt x="24384" y="92963"/>
                </a:lnTo>
                <a:lnTo>
                  <a:pt x="24384" y="51815"/>
                </a:lnTo>
                <a:lnTo>
                  <a:pt x="28956" y="47244"/>
                </a:lnTo>
                <a:lnTo>
                  <a:pt x="24384" y="47244"/>
                </a:lnTo>
                <a:lnTo>
                  <a:pt x="24384" y="7620"/>
                </a:lnTo>
                <a:close/>
              </a:path>
              <a:path w="71755" h="105410">
                <a:moveTo>
                  <a:pt x="63732" y="44196"/>
                </a:moveTo>
                <a:lnTo>
                  <a:pt x="44196" y="44196"/>
                </a:lnTo>
                <a:lnTo>
                  <a:pt x="48768" y="47244"/>
                </a:lnTo>
                <a:lnTo>
                  <a:pt x="51816" y="51815"/>
                </a:lnTo>
                <a:lnTo>
                  <a:pt x="56387" y="56387"/>
                </a:lnTo>
                <a:lnTo>
                  <a:pt x="57912" y="62484"/>
                </a:lnTo>
                <a:lnTo>
                  <a:pt x="57912" y="80772"/>
                </a:lnTo>
                <a:lnTo>
                  <a:pt x="56387" y="88391"/>
                </a:lnTo>
                <a:lnTo>
                  <a:pt x="51816" y="92963"/>
                </a:lnTo>
                <a:lnTo>
                  <a:pt x="48768" y="97536"/>
                </a:lnTo>
                <a:lnTo>
                  <a:pt x="44196" y="100584"/>
                </a:lnTo>
                <a:lnTo>
                  <a:pt x="53721" y="100584"/>
                </a:lnTo>
                <a:lnTo>
                  <a:pt x="71628" y="67056"/>
                </a:lnTo>
                <a:lnTo>
                  <a:pt x="71056" y="59602"/>
                </a:lnTo>
                <a:lnTo>
                  <a:pt x="69342" y="53149"/>
                </a:lnTo>
                <a:lnTo>
                  <a:pt x="66484" y="47553"/>
                </a:lnTo>
                <a:lnTo>
                  <a:pt x="63732" y="44196"/>
                </a:lnTo>
                <a:close/>
              </a:path>
              <a:path w="71755" h="105410">
                <a:moveTo>
                  <a:pt x="51816" y="33527"/>
                </a:moveTo>
                <a:lnTo>
                  <a:pt x="36575" y="33527"/>
                </a:lnTo>
                <a:lnTo>
                  <a:pt x="30480" y="38100"/>
                </a:lnTo>
                <a:lnTo>
                  <a:pt x="24384" y="47244"/>
                </a:lnTo>
                <a:lnTo>
                  <a:pt x="28956" y="47244"/>
                </a:lnTo>
                <a:lnTo>
                  <a:pt x="30480" y="45720"/>
                </a:lnTo>
                <a:lnTo>
                  <a:pt x="33528" y="45720"/>
                </a:lnTo>
                <a:lnTo>
                  <a:pt x="36575" y="44196"/>
                </a:lnTo>
                <a:lnTo>
                  <a:pt x="63732" y="44196"/>
                </a:lnTo>
                <a:lnTo>
                  <a:pt x="62484" y="42672"/>
                </a:lnTo>
                <a:lnTo>
                  <a:pt x="57912" y="36575"/>
                </a:lnTo>
                <a:lnTo>
                  <a:pt x="51816" y="33527"/>
                </a:lnTo>
                <a:close/>
              </a:path>
              <a:path w="71755" h="105410">
                <a:moveTo>
                  <a:pt x="24384" y="0"/>
                </a:moveTo>
                <a:lnTo>
                  <a:pt x="19812" y="0"/>
                </a:lnTo>
                <a:lnTo>
                  <a:pt x="0" y="6096"/>
                </a:lnTo>
                <a:lnTo>
                  <a:pt x="1524" y="9144"/>
                </a:lnTo>
                <a:lnTo>
                  <a:pt x="3048" y="9144"/>
                </a:lnTo>
                <a:lnTo>
                  <a:pt x="4572" y="7620"/>
                </a:lnTo>
                <a:lnTo>
                  <a:pt x="24384" y="7620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1901951" y="6120384"/>
            <a:ext cx="22860" cy="41275"/>
          </a:xfrm>
          <a:custGeom>
            <a:avLst/>
            <a:gdLst/>
            <a:ahLst/>
            <a:cxnLst/>
            <a:rect l="l" t="t" r="r" b="b"/>
            <a:pathLst>
              <a:path w="22860" h="41275">
                <a:moveTo>
                  <a:pt x="22860" y="15240"/>
                </a:moveTo>
                <a:lnTo>
                  <a:pt x="15240" y="15240"/>
                </a:lnTo>
                <a:lnTo>
                  <a:pt x="16764" y="16764"/>
                </a:lnTo>
                <a:lnTo>
                  <a:pt x="16764" y="22860"/>
                </a:lnTo>
                <a:lnTo>
                  <a:pt x="15240" y="25908"/>
                </a:lnTo>
                <a:lnTo>
                  <a:pt x="12192" y="28956"/>
                </a:lnTo>
                <a:lnTo>
                  <a:pt x="9143" y="33528"/>
                </a:lnTo>
                <a:lnTo>
                  <a:pt x="6096" y="35052"/>
                </a:lnTo>
                <a:lnTo>
                  <a:pt x="0" y="36576"/>
                </a:lnTo>
                <a:lnTo>
                  <a:pt x="0" y="41148"/>
                </a:lnTo>
                <a:lnTo>
                  <a:pt x="7620" y="38100"/>
                </a:lnTo>
                <a:lnTo>
                  <a:pt x="13716" y="35052"/>
                </a:lnTo>
                <a:lnTo>
                  <a:pt x="16764" y="30480"/>
                </a:lnTo>
                <a:lnTo>
                  <a:pt x="21336" y="25908"/>
                </a:lnTo>
                <a:lnTo>
                  <a:pt x="22860" y="21336"/>
                </a:lnTo>
                <a:lnTo>
                  <a:pt x="22860" y="15240"/>
                </a:lnTo>
                <a:close/>
              </a:path>
              <a:path w="22860" h="41275">
                <a:moveTo>
                  <a:pt x="13716" y="0"/>
                </a:moveTo>
                <a:lnTo>
                  <a:pt x="7620" y="0"/>
                </a:lnTo>
                <a:lnTo>
                  <a:pt x="4572" y="1524"/>
                </a:lnTo>
                <a:lnTo>
                  <a:pt x="1524" y="4572"/>
                </a:lnTo>
                <a:lnTo>
                  <a:pt x="0" y="7620"/>
                </a:lnTo>
                <a:lnTo>
                  <a:pt x="0" y="12192"/>
                </a:lnTo>
                <a:lnTo>
                  <a:pt x="4572" y="16764"/>
                </a:lnTo>
                <a:lnTo>
                  <a:pt x="10668" y="16764"/>
                </a:lnTo>
                <a:lnTo>
                  <a:pt x="13716" y="15240"/>
                </a:lnTo>
                <a:lnTo>
                  <a:pt x="22860" y="15240"/>
                </a:lnTo>
                <a:lnTo>
                  <a:pt x="22860" y="10668"/>
                </a:lnTo>
                <a:lnTo>
                  <a:pt x="21336" y="7620"/>
                </a:lnTo>
                <a:lnTo>
                  <a:pt x="18287" y="4572"/>
                </a:lnTo>
                <a:lnTo>
                  <a:pt x="16764" y="1524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1665732" y="6150864"/>
            <a:ext cx="40005" cy="102235"/>
          </a:xfrm>
          <a:custGeom>
            <a:avLst/>
            <a:gdLst/>
            <a:ahLst/>
            <a:cxnLst/>
            <a:rect l="l" t="t" r="r" b="b"/>
            <a:pathLst>
              <a:path w="40005" h="102235">
                <a:moveTo>
                  <a:pt x="39624" y="99060"/>
                </a:moveTo>
                <a:lnTo>
                  <a:pt x="1524" y="99060"/>
                </a:lnTo>
                <a:lnTo>
                  <a:pt x="1524" y="102108"/>
                </a:lnTo>
                <a:lnTo>
                  <a:pt x="39624" y="102108"/>
                </a:lnTo>
                <a:lnTo>
                  <a:pt x="39624" y="99060"/>
                </a:lnTo>
                <a:close/>
              </a:path>
              <a:path w="40005" h="102235">
                <a:moveTo>
                  <a:pt x="27431" y="10667"/>
                </a:moveTo>
                <a:lnTo>
                  <a:pt x="10668" y="10667"/>
                </a:lnTo>
                <a:lnTo>
                  <a:pt x="13716" y="13715"/>
                </a:lnTo>
                <a:lnTo>
                  <a:pt x="13716" y="15239"/>
                </a:lnTo>
                <a:lnTo>
                  <a:pt x="15240" y="18287"/>
                </a:lnTo>
                <a:lnTo>
                  <a:pt x="15240" y="94487"/>
                </a:lnTo>
                <a:lnTo>
                  <a:pt x="13716" y="94487"/>
                </a:lnTo>
                <a:lnTo>
                  <a:pt x="13716" y="96012"/>
                </a:lnTo>
                <a:lnTo>
                  <a:pt x="10668" y="99060"/>
                </a:lnTo>
                <a:lnTo>
                  <a:pt x="32004" y="99060"/>
                </a:lnTo>
                <a:lnTo>
                  <a:pt x="30480" y="97536"/>
                </a:lnTo>
                <a:lnTo>
                  <a:pt x="28956" y="97536"/>
                </a:lnTo>
                <a:lnTo>
                  <a:pt x="28956" y="96012"/>
                </a:lnTo>
                <a:lnTo>
                  <a:pt x="27431" y="94487"/>
                </a:lnTo>
                <a:lnTo>
                  <a:pt x="27431" y="10667"/>
                </a:lnTo>
                <a:close/>
              </a:path>
              <a:path w="40005" h="102235">
                <a:moveTo>
                  <a:pt x="27431" y="0"/>
                </a:moveTo>
                <a:lnTo>
                  <a:pt x="24384" y="0"/>
                </a:lnTo>
                <a:lnTo>
                  <a:pt x="0" y="10667"/>
                </a:lnTo>
                <a:lnTo>
                  <a:pt x="1524" y="13715"/>
                </a:lnTo>
                <a:lnTo>
                  <a:pt x="7619" y="10667"/>
                </a:lnTo>
                <a:lnTo>
                  <a:pt x="27431" y="10667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1711451" y="5940552"/>
            <a:ext cx="65531" cy="100584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1303019" y="6031992"/>
            <a:ext cx="70485" cy="105410"/>
          </a:xfrm>
          <a:custGeom>
            <a:avLst/>
            <a:gdLst/>
            <a:ahLst/>
            <a:cxnLst/>
            <a:rect l="l" t="t" r="r" b="b"/>
            <a:pathLst>
              <a:path w="70484" h="105410">
                <a:moveTo>
                  <a:pt x="22860" y="7620"/>
                </a:moveTo>
                <a:lnTo>
                  <a:pt x="7620" y="7620"/>
                </a:lnTo>
                <a:lnTo>
                  <a:pt x="7620" y="9144"/>
                </a:lnTo>
                <a:lnTo>
                  <a:pt x="9143" y="9144"/>
                </a:lnTo>
                <a:lnTo>
                  <a:pt x="10668" y="10668"/>
                </a:lnTo>
                <a:lnTo>
                  <a:pt x="10668" y="97536"/>
                </a:lnTo>
                <a:lnTo>
                  <a:pt x="15240" y="100584"/>
                </a:lnTo>
                <a:lnTo>
                  <a:pt x="19812" y="102108"/>
                </a:lnTo>
                <a:lnTo>
                  <a:pt x="22860" y="103632"/>
                </a:lnTo>
                <a:lnTo>
                  <a:pt x="27432" y="105156"/>
                </a:lnTo>
                <a:lnTo>
                  <a:pt x="44196" y="105156"/>
                </a:lnTo>
                <a:lnTo>
                  <a:pt x="51816" y="102108"/>
                </a:lnTo>
                <a:lnTo>
                  <a:pt x="53340" y="100584"/>
                </a:lnTo>
                <a:lnTo>
                  <a:pt x="36576" y="100584"/>
                </a:lnTo>
                <a:lnTo>
                  <a:pt x="33528" y="99060"/>
                </a:lnTo>
                <a:lnTo>
                  <a:pt x="30480" y="99060"/>
                </a:lnTo>
                <a:lnTo>
                  <a:pt x="28956" y="97536"/>
                </a:lnTo>
                <a:lnTo>
                  <a:pt x="25908" y="96012"/>
                </a:lnTo>
                <a:lnTo>
                  <a:pt x="22860" y="92963"/>
                </a:lnTo>
                <a:lnTo>
                  <a:pt x="22860" y="51815"/>
                </a:lnTo>
                <a:lnTo>
                  <a:pt x="25908" y="48768"/>
                </a:lnTo>
                <a:lnTo>
                  <a:pt x="28956" y="47244"/>
                </a:lnTo>
                <a:lnTo>
                  <a:pt x="22860" y="47244"/>
                </a:lnTo>
                <a:lnTo>
                  <a:pt x="22860" y="7620"/>
                </a:lnTo>
                <a:close/>
              </a:path>
              <a:path w="70484" h="105410">
                <a:moveTo>
                  <a:pt x="63658" y="44196"/>
                </a:moveTo>
                <a:lnTo>
                  <a:pt x="44196" y="44196"/>
                </a:lnTo>
                <a:lnTo>
                  <a:pt x="48768" y="47244"/>
                </a:lnTo>
                <a:lnTo>
                  <a:pt x="51816" y="51815"/>
                </a:lnTo>
                <a:lnTo>
                  <a:pt x="56388" y="56387"/>
                </a:lnTo>
                <a:lnTo>
                  <a:pt x="57912" y="62484"/>
                </a:lnTo>
                <a:lnTo>
                  <a:pt x="57912" y="80772"/>
                </a:lnTo>
                <a:lnTo>
                  <a:pt x="56388" y="88391"/>
                </a:lnTo>
                <a:lnTo>
                  <a:pt x="51816" y="92963"/>
                </a:lnTo>
                <a:lnTo>
                  <a:pt x="48768" y="97536"/>
                </a:lnTo>
                <a:lnTo>
                  <a:pt x="44196" y="100584"/>
                </a:lnTo>
                <a:lnTo>
                  <a:pt x="53340" y="100584"/>
                </a:lnTo>
                <a:lnTo>
                  <a:pt x="70104" y="67056"/>
                </a:lnTo>
                <a:lnTo>
                  <a:pt x="69770" y="59602"/>
                </a:lnTo>
                <a:lnTo>
                  <a:pt x="68580" y="53149"/>
                </a:lnTo>
                <a:lnTo>
                  <a:pt x="66246" y="47553"/>
                </a:lnTo>
                <a:lnTo>
                  <a:pt x="63658" y="44196"/>
                </a:lnTo>
                <a:close/>
              </a:path>
              <a:path w="70484" h="105410">
                <a:moveTo>
                  <a:pt x="51816" y="33527"/>
                </a:moveTo>
                <a:lnTo>
                  <a:pt x="36576" y="33527"/>
                </a:lnTo>
                <a:lnTo>
                  <a:pt x="30480" y="38100"/>
                </a:lnTo>
                <a:lnTo>
                  <a:pt x="22860" y="47244"/>
                </a:lnTo>
                <a:lnTo>
                  <a:pt x="28956" y="47244"/>
                </a:lnTo>
                <a:lnTo>
                  <a:pt x="30480" y="45720"/>
                </a:lnTo>
                <a:lnTo>
                  <a:pt x="33528" y="45720"/>
                </a:lnTo>
                <a:lnTo>
                  <a:pt x="36576" y="44196"/>
                </a:lnTo>
                <a:lnTo>
                  <a:pt x="63658" y="44196"/>
                </a:lnTo>
                <a:lnTo>
                  <a:pt x="62484" y="42672"/>
                </a:lnTo>
                <a:lnTo>
                  <a:pt x="57912" y="36575"/>
                </a:lnTo>
                <a:lnTo>
                  <a:pt x="51816" y="33527"/>
                </a:lnTo>
                <a:close/>
              </a:path>
              <a:path w="70484" h="105410">
                <a:moveTo>
                  <a:pt x="22860" y="0"/>
                </a:moveTo>
                <a:lnTo>
                  <a:pt x="19812" y="0"/>
                </a:lnTo>
                <a:lnTo>
                  <a:pt x="0" y="6096"/>
                </a:lnTo>
                <a:lnTo>
                  <a:pt x="0" y="9144"/>
                </a:lnTo>
                <a:lnTo>
                  <a:pt x="3048" y="9144"/>
                </a:lnTo>
                <a:lnTo>
                  <a:pt x="4571" y="7620"/>
                </a:lnTo>
                <a:lnTo>
                  <a:pt x="22860" y="7620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019044" y="6114288"/>
            <a:ext cx="33655" cy="60960"/>
          </a:xfrm>
          <a:custGeom>
            <a:avLst/>
            <a:gdLst/>
            <a:ahLst/>
            <a:cxnLst/>
            <a:rect l="l" t="t" r="r" b="b"/>
            <a:pathLst>
              <a:path w="33655" h="60960">
                <a:moveTo>
                  <a:pt x="7619" y="53339"/>
                </a:moveTo>
                <a:lnTo>
                  <a:pt x="1524" y="53339"/>
                </a:lnTo>
                <a:lnTo>
                  <a:pt x="0" y="54863"/>
                </a:lnTo>
                <a:lnTo>
                  <a:pt x="0" y="56387"/>
                </a:lnTo>
                <a:lnTo>
                  <a:pt x="3048" y="59436"/>
                </a:lnTo>
                <a:lnTo>
                  <a:pt x="4572" y="59436"/>
                </a:lnTo>
                <a:lnTo>
                  <a:pt x="6095" y="60960"/>
                </a:lnTo>
                <a:lnTo>
                  <a:pt x="18287" y="60960"/>
                </a:lnTo>
                <a:lnTo>
                  <a:pt x="24383" y="57912"/>
                </a:lnTo>
                <a:lnTo>
                  <a:pt x="25907" y="56387"/>
                </a:lnTo>
                <a:lnTo>
                  <a:pt x="12192" y="56387"/>
                </a:lnTo>
                <a:lnTo>
                  <a:pt x="10668" y="54863"/>
                </a:lnTo>
                <a:lnTo>
                  <a:pt x="9143" y="54863"/>
                </a:lnTo>
                <a:lnTo>
                  <a:pt x="7619" y="53339"/>
                </a:lnTo>
                <a:close/>
              </a:path>
              <a:path w="33655" h="60960">
                <a:moveTo>
                  <a:pt x="30480" y="6095"/>
                </a:moveTo>
                <a:lnTo>
                  <a:pt x="18287" y="6095"/>
                </a:lnTo>
                <a:lnTo>
                  <a:pt x="21336" y="7619"/>
                </a:lnTo>
                <a:lnTo>
                  <a:pt x="22860" y="10667"/>
                </a:lnTo>
                <a:lnTo>
                  <a:pt x="22860" y="19812"/>
                </a:lnTo>
                <a:lnTo>
                  <a:pt x="21336" y="21336"/>
                </a:lnTo>
                <a:lnTo>
                  <a:pt x="21336" y="22860"/>
                </a:lnTo>
                <a:lnTo>
                  <a:pt x="19812" y="25907"/>
                </a:lnTo>
                <a:lnTo>
                  <a:pt x="16763" y="25907"/>
                </a:lnTo>
                <a:lnTo>
                  <a:pt x="15239" y="27431"/>
                </a:lnTo>
                <a:lnTo>
                  <a:pt x="12192" y="28955"/>
                </a:lnTo>
                <a:lnTo>
                  <a:pt x="10668" y="28955"/>
                </a:lnTo>
                <a:lnTo>
                  <a:pt x="10668" y="30479"/>
                </a:lnTo>
                <a:lnTo>
                  <a:pt x="15239" y="30479"/>
                </a:lnTo>
                <a:lnTo>
                  <a:pt x="18287" y="32003"/>
                </a:lnTo>
                <a:lnTo>
                  <a:pt x="19812" y="32003"/>
                </a:lnTo>
                <a:lnTo>
                  <a:pt x="22860" y="35051"/>
                </a:lnTo>
                <a:lnTo>
                  <a:pt x="24383" y="35051"/>
                </a:lnTo>
                <a:lnTo>
                  <a:pt x="24383" y="36575"/>
                </a:lnTo>
                <a:lnTo>
                  <a:pt x="25907" y="38100"/>
                </a:lnTo>
                <a:lnTo>
                  <a:pt x="27431" y="41148"/>
                </a:lnTo>
                <a:lnTo>
                  <a:pt x="27431" y="48767"/>
                </a:lnTo>
                <a:lnTo>
                  <a:pt x="25907" y="50291"/>
                </a:lnTo>
                <a:lnTo>
                  <a:pt x="24383" y="53339"/>
                </a:lnTo>
                <a:lnTo>
                  <a:pt x="21336" y="54863"/>
                </a:lnTo>
                <a:lnTo>
                  <a:pt x="19812" y="56387"/>
                </a:lnTo>
                <a:lnTo>
                  <a:pt x="25907" y="56387"/>
                </a:lnTo>
                <a:lnTo>
                  <a:pt x="28956" y="53339"/>
                </a:lnTo>
                <a:lnTo>
                  <a:pt x="32004" y="48767"/>
                </a:lnTo>
                <a:lnTo>
                  <a:pt x="33528" y="45719"/>
                </a:lnTo>
                <a:lnTo>
                  <a:pt x="33528" y="36575"/>
                </a:lnTo>
                <a:lnTo>
                  <a:pt x="28956" y="27431"/>
                </a:lnTo>
                <a:lnTo>
                  <a:pt x="22860" y="24384"/>
                </a:lnTo>
                <a:lnTo>
                  <a:pt x="27431" y="19812"/>
                </a:lnTo>
                <a:lnTo>
                  <a:pt x="30480" y="15239"/>
                </a:lnTo>
                <a:lnTo>
                  <a:pt x="30480" y="6095"/>
                </a:lnTo>
                <a:close/>
              </a:path>
              <a:path w="33655" h="60960">
                <a:moveTo>
                  <a:pt x="21336" y="0"/>
                </a:moveTo>
                <a:lnTo>
                  <a:pt x="10668" y="0"/>
                </a:lnTo>
                <a:lnTo>
                  <a:pt x="7619" y="3048"/>
                </a:lnTo>
                <a:lnTo>
                  <a:pt x="4572" y="4572"/>
                </a:lnTo>
                <a:lnTo>
                  <a:pt x="3048" y="7619"/>
                </a:lnTo>
                <a:lnTo>
                  <a:pt x="1524" y="12191"/>
                </a:lnTo>
                <a:lnTo>
                  <a:pt x="3048" y="12191"/>
                </a:lnTo>
                <a:lnTo>
                  <a:pt x="6095" y="7619"/>
                </a:lnTo>
                <a:lnTo>
                  <a:pt x="9143" y="6095"/>
                </a:lnTo>
                <a:lnTo>
                  <a:pt x="30480" y="6095"/>
                </a:lnTo>
                <a:lnTo>
                  <a:pt x="27431" y="4572"/>
                </a:lnTo>
                <a:lnTo>
                  <a:pt x="25907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119883" y="6114288"/>
            <a:ext cx="40005" cy="59690"/>
          </a:xfrm>
          <a:custGeom>
            <a:avLst/>
            <a:gdLst/>
            <a:ahLst/>
            <a:cxnLst/>
            <a:rect l="l" t="t" r="r" b="b"/>
            <a:pathLst>
              <a:path w="40005" h="59689">
                <a:moveTo>
                  <a:pt x="32004" y="6095"/>
                </a:moveTo>
                <a:lnTo>
                  <a:pt x="19812" y="6095"/>
                </a:lnTo>
                <a:lnTo>
                  <a:pt x="22860" y="7619"/>
                </a:lnTo>
                <a:lnTo>
                  <a:pt x="27432" y="12191"/>
                </a:lnTo>
                <a:lnTo>
                  <a:pt x="27432" y="24384"/>
                </a:lnTo>
                <a:lnTo>
                  <a:pt x="25908" y="28955"/>
                </a:lnTo>
                <a:lnTo>
                  <a:pt x="21336" y="35051"/>
                </a:lnTo>
                <a:lnTo>
                  <a:pt x="18216" y="39909"/>
                </a:lnTo>
                <a:lnTo>
                  <a:pt x="13525" y="45338"/>
                </a:lnTo>
                <a:lnTo>
                  <a:pt x="7405" y="51339"/>
                </a:lnTo>
                <a:lnTo>
                  <a:pt x="0" y="57912"/>
                </a:lnTo>
                <a:lnTo>
                  <a:pt x="0" y="59436"/>
                </a:lnTo>
                <a:lnTo>
                  <a:pt x="35052" y="59436"/>
                </a:lnTo>
                <a:lnTo>
                  <a:pt x="37664" y="53339"/>
                </a:lnTo>
                <a:lnTo>
                  <a:pt x="9143" y="53339"/>
                </a:lnTo>
                <a:lnTo>
                  <a:pt x="15240" y="47243"/>
                </a:lnTo>
                <a:lnTo>
                  <a:pt x="22860" y="38100"/>
                </a:lnTo>
                <a:lnTo>
                  <a:pt x="27432" y="33527"/>
                </a:lnTo>
                <a:lnTo>
                  <a:pt x="33528" y="24384"/>
                </a:lnTo>
                <a:lnTo>
                  <a:pt x="35052" y="21336"/>
                </a:lnTo>
                <a:lnTo>
                  <a:pt x="35052" y="10667"/>
                </a:lnTo>
                <a:lnTo>
                  <a:pt x="33528" y="7619"/>
                </a:lnTo>
                <a:lnTo>
                  <a:pt x="32004" y="6095"/>
                </a:lnTo>
                <a:close/>
              </a:path>
              <a:path w="40005" h="59689">
                <a:moveTo>
                  <a:pt x="39624" y="48767"/>
                </a:moveTo>
                <a:lnTo>
                  <a:pt x="36576" y="48767"/>
                </a:lnTo>
                <a:lnTo>
                  <a:pt x="35052" y="50291"/>
                </a:lnTo>
                <a:lnTo>
                  <a:pt x="35052" y="51815"/>
                </a:lnTo>
                <a:lnTo>
                  <a:pt x="32004" y="51815"/>
                </a:lnTo>
                <a:lnTo>
                  <a:pt x="30480" y="53339"/>
                </a:lnTo>
                <a:lnTo>
                  <a:pt x="37664" y="53339"/>
                </a:lnTo>
                <a:lnTo>
                  <a:pt x="39624" y="48767"/>
                </a:lnTo>
                <a:close/>
              </a:path>
              <a:path w="40005" h="59689">
                <a:moveTo>
                  <a:pt x="22860" y="0"/>
                </a:moveTo>
                <a:lnTo>
                  <a:pt x="13716" y="0"/>
                </a:lnTo>
                <a:lnTo>
                  <a:pt x="10668" y="1524"/>
                </a:lnTo>
                <a:lnTo>
                  <a:pt x="7620" y="4572"/>
                </a:lnTo>
                <a:lnTo>
                  <a:pt x="4572" y="6095"/>
                </a:lnTo>
                <a:lnTo>
                  <a:pt x="3048" y="10667"/>
                </a:lnTo>
                <a:lnTo>
                  <a:pt x="1524" y="16763"/>
                </a:lnTo>
                <a:lnTo>
                  <a:pt x="3048" y="16763"/>
                </a:lnTo>
                <a:lnTo>
                  <a:pt x="4572" y="12191"/>
                </a:lnTo>
                <a:lnTo>
                  <a:pt x="6096" y="10667"/>
                </a:lnTo>
                <a:lnTo>
                  <a:pt x="9143" y="9143"/>
                </a:lnTo>
                <a:lnTo>
                  <a:pt x="10668" y="7619"/>
                </a:lnTo>
                <a:lnTo>
                  <a:pt x="13716" y="6095"/>
                </a:lnTo>
                <a:lnTo>
                  <a:pt x="32004" y="6095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1385316" y="6114288"/>
            <a:ext cx="22860" cy="59690"/>
          </a:xfrm>
          <a:custGeom>
            <a:avLst/>
            <a:gdLst/>
            <a:ahLst/>
            <a:cxnLst/>
            <a:rect l="l" t="t" r="r" b="b"/>
            <a:pathLst>
              <a:path w="22859" h="59689">
                <a:moveTo>
                  <a:pt x="22859" y="57912"/>
                </a:moveTo>
                <a:lnTo>
                  <a:pt x="1524" y="57912"/>
                </a:lnTo>
                <a:lnTo>
                  <a:pt x="1524" y="59436"/>
                </a:lnTo>
                <a:lnTo>
                  <a:pt x="22859" y="59436"/>
                </a:lnTo>
                <a:lnTo>
                  <a:pt x="22859" y="57912"/>
                </a:lnTo>
                <a:close/>
              </a:path>
              <a:path w="22859" h="59689">
                <a:moveTo>
                  <a:pt x="18287" y="56387"/>
                </a:moveTo>
                <a:lnTo>
                  <a:pt x="6096" y="56387"/>
                </a:lnTo>
                <a:lnTo>
                  <a:pt x="6096" y="57912"/>
                </a:lnTo>
                <a:lnTo>
                  <a:pt x="18287" y="57912"/>
                </a:lnTo>
                <a:lnTo>
                  <a:pt x="18287" y="56387"/>
                </a:lnTo>
                <a:close/>
              </a:path>
              <a:path w="22859" h="59689">
                <a:moveTo>
                  <a:pt x="15240" y="6095"/>
                </a:moveTo>
                <a:lnTo>
                  <a:pt x="6096" y="6095"/>
                </a:lnTo>
                <a:lnTo>
                  <a:pt x="7620" y="7619"/>
                </a:lnTo>
                <a:lnTo>
                  <a:pt x="7620" y="9143"/>
                </a:lnTo>
                <a:lnTo>
                  <a:pt x="9143" y="10667"/>
                </a:lnTo>
                <a:lnTo>
                  <a:pt x="9143" y="51815"/>
                </a:lnTo>
                <a:lnTo>
                  <a:pt x="7620" y="54863"/>
                </a:lnTo>
                <a:lnTo>
                  <a:pt x="7620" y="56387"/>
                </a:lnTo>
                <a:lnTo>
                  <a:pt x="16764" y="56387"/>
                </a:lnTo>
                <a:lnTo>
                  <a:pt x="16764" y="54863"/>
                </a:lnTo>
                <a:lnTo>
                  <a:pt x="15240" y="54863"/>
                </a:lnTo>
                <a:lnTo>
                  <a:pt x="15240" y="6095"/>
                </a:lnTo>
                <a:close/>
              </a:path>
              <a:path w="22859" h="59689">
                <a:moveTo>
                  <a:pt x="15240" y="0"/>
                </a:moveTo>
                <a:lnTo>
                  <a:pt x="13715" y="0"/>
                </a:lnTo>
                <a:lnTo>
                  <a:pt x="0" y="6095"/>
                </a:lnTo>
                <a:lnTo>
                  <a:pt x="0" y="7619"/>
                </a:lnTo>
                <a:lnTo>
                  <a:pt x="3047" y="7619"/>
                </a:lnTo>
                <a:lnTo>
                  <a:pt x="4571" y="6095"/>
                </a:lnTo>
                <a:lnTo>
                  <a:pt x="15240" y="6095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1937004" y="6600444"/>
            <a:ext cx="88900" cy="70485"/>
          </a:xfrm>
          <a:custGeom>
            <a:avLst/>
            <a:gdLst/>
            <a:ahLst/>
            <a:cxnLst/>
            <a:rect l="l" t="t" r="r" b="b"/>
            <a:pathLst>
              <a:path w="88900" h="70484">
                <a:moveTo>
                  <a:pt x="39623" y="10668"/>
                </a:moveTo>
                <a:lnTo>
                  <a:pt x="33527" y="10668"/>
                </a:lnTo>
                <a:lnTo>
                  <a:pt x="29217" y="20383"/>
                </a:lnTo>
                <a:lnTo>
                  <a:pt x="25336" y="28956"/>
                </a:lnTo>
                <a:lnTo>
                  <a:pt x="21740" y="36385"/>
                </a:lnTo>
                <a:lnTo>
                  <a:pt x="18287" y="42672"/>
                </a:lnTo>
                <a:lnTo>
                  <a:pt x="15239" y="47244"/>
                </a:lnTo>
                <a:lnTo>
                  <a:pt x="7619" y="54864"/>
                </a:lnTo>
                <a:lnTo>
                  <a:pt x="6095" y="57912"/>
                </a:lnTo>
                <a:lnTo>
                  <a:pt x="3047" y="59436"/>
                </a:lnTo>
                <a:lnTo>
                  <a:pt x="3047" y="60960"/>
                </a:lnTo>
                <a:lnTo>
                  <a:pt x="1523" y="60960"/>
                </a:lnTo>
                <a:lnTo>
                  <a:pt x="1523" y="64008"/>
                </a:lnTo>
                <a:lnTo>
                  <a:pt x="0" y="65532"/>
                </a:lnTo>
                <a:lnTo>
                  <a:pt x="0" y="67056"/>
                </a:lnTo>
                <a:lnTo>
                  <a:pt x="3047" y="70104"/>
                </a:lnTo>
                <a:lnTo>
                  <a:pt x="9143" y="70104"/>
                </a:lnTo>
                <a:lnTo>
                  <a:pt x="13715" y="67056"/>
                </a:lnTo>
                <a:lnTo>
                  <a:pt x="16763" y="59436"/>
                </a:lnTo>
                <a:lnTo>
                  <a:pt x="20764" y="52887"/>
                </a:lnTo>
                <a:lnTo>
                  <a:pt x="25907" y="42481"/>
                </a:lnTo>
                <a:lnTo>
                  <a:pt x="32194" y="28360"/>
                </a:lnTo>
                <a:lnTo>
                  <a:pt x="39623" y="10668"/>
                </a:lnTo>
                <a:close/>
              </a:path>
              <a:path w="88900" h="70484">
                <a:moveTo>
                  <a:pt x="67056" y="10668"/>
                </a:moveTo>
                <a:lnTo>
                  <a:pt x="57912" y="10668"/>
                </a:lnTo>
                <a:lnTo>
                  <a:pt x="53411" y="22336"/>
                </a:lnTo>
                <a:lnTo>
                  <a:pt x="49339" y="32004"/>
                </a:lnTo>
                <a:lnTo>
                  <a:pt x="46124" y="39385"/>
                </a:lnTo>
                <a:lnTo>
                  <a:pt x="44195" y="44196"/>
                </a:lnTo>
                <a:lnTo>
                  <a:pt x="41147" y="54864"/>
                </a:lnTo>
                <a:lnTo>
                  <a:pt x="39623" y="60960"/>
                </a:lnTo>
                <a:lnTo>
                  <a:pt x="41147" y="64008"/>
                </a:lnTo>
                <a:lnTo>
                  <a:pt x="42671" y="68580"/>
                </a:lnTo>
                <a:lnTo>
                  <a:pt x="45719" y="70104"/>
                </a:lnTo>
                <a:lnTo>
                  <a:pt x="53339" y="70104"/>
                </a:lnTo>
                <a:lnTo>
                  <a:pt x="56387" y="68580"/>
                </a:lnTo>
                <a:lnTo>
                  <a:pt x="65531" y="62484"/>
                </a:lnTo>
                <a:lnTo>
                  <a:pt x="67817" y="57912"/>
                </a:lnTo>
                <a:lnTo>
                  <a:pt x="54863" y="57912"/>
                </a:lnTo>
                <a:lnTo>
                  <a:pt x="53339" y="56388"/>
                </a:lnTo>
                <a:lnTo>
                  <a:pt x="51815" y="53340"/>
                </a:lnTo>
                <a:lnTo>
                  <a:pt x="51815" y="48768"/>
                </a:lnTo>
                <a:lnTo>
                  <a:pt x="53339" y="42672"/>
                </a:lnTo>
                <a:lnTo>
                  <a:pt x="55911" y="34671"/>
                </a:lnTo>
                <a:lnTo>
                  <a:pt x="59055" y="26670"/>
                </a:lnTo>
                <a:lnTo>
                  <a:pt x="62769" y="18669"/>
                </a:lnTo>
                <a:lnTo>
                  <a:pt x="67056" y="10668"/>
                </a:lnTo>
                <a:close/>
              </a:path>
              <a:path w="88900" h="70484">
                <a:moveTo>
                  <a:pt x="71627" y="48768"/>
                </a:moveTo>
                <a:lnTo>
                  <a:pt x="70103" y="48768"/>
                </a:lnTo>
                <a:lnTo>
                  <a:pt x="68579" y="51816"/>
                </a:lnTo>
                <a:lnTo>
                  <a:pt x="65531" y="53340"/>
                </a:lnTo>
                <a:lnTo>
                  <a:pt x="62483" y="56388"/>
                </a:lnTo>
                <a:lnTo>
                  <a:pt x="59435" y="57912"/>
                </a:lnTo>
                <a:lnTo>
                  <a:pt x="67817" y="57912"/>
                </a:lnTo>
                <a:lnTo>
                  <a:pt x="68579" y="56388"/>
                </a:lnTo>
                <a:lnTo>
                  <a:pt x="71627" y="48768"/>
                </a:lnTo>
                <a:close/>
              </a:path>
              <a:path w="88900" h="70484">
                <a:moveTo>
                  <a:pt x="88391" y="0"/>
                </a:moveTo>
                <a:lnTo>
                  <a:pt x="30479" y="0"/>
                </a:lnTo>
                <a:lnTo>
                  <a:pt x="27431" y="1524"/>
                </a:lnTo>
                <a:lnTo>
                  <a:pt x="22859" y="3048"/>
                </a:lnTo>
                <a:lnTo>
                  <a:pt x="18287" y="6096"/>
                </a:lnTo>
                <a:lnTo>
                  <a:pt x="13715" y="12192"/>
                </a:lnTo>
                <a:lnTo>
                  <a:pt x="7619" y="21336"/>
                </a:lnTo>
                <a:lnTo>
                  <a:pt x="10668" y="21336"/>
                </a:lnTo>
                <a:lnTo>
                  <a:pt x="13715" y="16764"/>
                </a:lnTo>
                <a:lnTo>
                  <a:pt x="18287" y="13716"/>
                </a:lnTo>
                <a:lnTo>
                  <a:pt x="21335" y="12192"/>
                </a:lnTo>
                <a:lnTo>
                  <a:pt x="22859" y="10668"/>
                </a:lnTo>
                <a:lnTo>
                  <a:pt x="85343" y="10668"/>
                </a:lnTo>
                <a:lnTo>
                  <a:pt x="883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1114044" y="438912"/>
            <a:ext cx="5398135" cy="372110"/>
          </a:xfrm>
          <a:custGeom>
            <a:avLst/>
            <a:gdLst/>
            <a:ahLst/>
            <a:cxnLst/>
            <a:rect l="l" t="t" r="r" b="b"/>
            <a:pathLst>
              <a:path w="5398134" h="372109">
                <a:moveTo>
                  <a:pt x="0" y="371855"/>
                </a:moveTo>
                <a:lnTo>
                  <a:pt x="5398008" y="371855"/>
                </a:lnTo>
                <a:lnTo>
                  <a:pt x="5398008" y="0"/>
                </a:lnTo>
                <a:lnTo>
                  <a:pt x="0" y="0"/>
                </a:lnTo>
                <a:lnTo>
                  <a:pt x="0" y="37185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1112519" y="483108"/>
            <a:ext cx="1969008" cy="295655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5570220" y="659892"/>
            <a:ext cx="417575" cy="92963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1114044" y="768096"/>
            <a:ext cx="4867910" cy="0"/>
          </a:xfrm>
          <a:custGeom>
            <a:avLst/>
            <a:gdLst/>
            <a:ahLst/>
            <a:cxnLst/>
            <a:rect l="l" t="t" r="r" b="b"/>
            <a:pathLst>
              <a:path w="4867910" h="0">
                <a:moveTo>
                  <a:pt x="0" y="0"/>
                </a:moveTo>
                <a:lnTo>
                  <a:pt x="4867655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50564" y="9875520"/>
            <a:ext cx="56515" cy="102235"/>
          </a:xfrm>
          <a:custGeom>
            <a:avLst/>
            <a:gdLst/>
            <a:ahLst/>
            <a:cxnLst/>
            <a:rect l="l" t="t" r="r" b="b"/>
            <a:pathLst>
              <a:path w="56514" h="102234">
                <a:moveTo>
                  <a:pt x="6096" y="88391"/>
                </a:moveTo>
                <a:lnTo>
                  <a:pt x="3048" y="88391"/>
                </a:lnTo>
                <a:lnTo>
                  <a:pt x="3048" y="89915"/>
                </a:lnTo>
                <a:lnTo>
                  <a:pt x="1524" y="91439"/>
                </a:lnTo>
                <a:lnTo>
                  <a:pt x="0" y="91439"/>
                </a:lnTo>
                <a:lnTo>
                  <a:pt x="0" y="97535"/>
                </a:lnTo>
                <a:lnTo>
                  <a:pt x="3048" y="100583"/>
                </a:lnTo>
                <a:lnTo>
                  <a:pt x="6096" y="102107"/>
                </a:lnTo>
                <a:lnTo>
                  <a:pt x="16763" y="102107"/>
                </a:lnTo>
                <a:lnTo>
                  <a:pt x="26479" y="101488"/>
                </a:lnTo>
                <a:lnTo>
                  <a:pt x="35052" y="99440"/>
                </a:lnTo>
                <a:lnTo>
                  <a:pt x="41823" y="96011"/>
                </a:lnTo>
                <a:lnTo>
                  <a:pt x="22860" y="96011"/>
                </a:lnTo>
                <a:lnTo>
                  <a:pt x="21336" y="94487"/>
                </a:lnTo>
                <a:lnTo>
                  <a:pt x="18287" y="94487"/>
                </a:lnTo>
                <a:lnTo>
                  <a:pt x="12191" y="91439"/>
                </a:lnTo>
                <a:lnTo>
                  <a:pt x="10668" y="89915"/>
                </a:lnTo>
                <a:lnTo>
                  <a:pt x="7620" y="89915"/>
                </a:lnTo>
                <a:lnTo>
                  <a:pt x="6096" y="88391"/>
                </a:lnTo>
                <a:close/>
              </a:path>
              <a:path w="56514" h="102234">
                <a:moveTo>
                  <a:pt x="48260" y="9143"/>
                </a:moveTo>
                <a:lnTo>
                  <a:pt x="27432" y="9143"/>
                </a:lnTo>
                <a:lnTo>
                  <a:pt x="32003" y="10667"/>
                </a:lnTo>
                <a:lnTo>
                  <a:pt x="35051" y="15239"/>
                </a:lnTo>
                <a:lnTo>
                  <a:pt x="38100" y="18287"/>
                </a:lnTo>
                <a:lnTo>
                  <a:pt x="39624" y="21335"/>
                </a:lnTo>
                <a:lnTo>
                  <a:pt x="39624" y="30479"/>
                </a:lnTo>
                <a:lnTo>
                  <a:pt x="38100" y="35051"/>
                </a:lnTo>
                <a:lnTo>
                  <a:pt x="35051" y="41147"/>
                </a:lnTo>
                <a:lnTo>
                  <a:pt x="32003" y="44195"/>
                </a:lnTo>
                <a:lnTo>
                  <a:pt x="27432" y="45719"/>
                </a:lnTo>
                <a:lnTo>
                  <a:pt x="24384" y="48767"/>
                </a:lnTo>
                <a:lnTo>
                  <a:pt x="19812" y="50291"/>
                </a:lnTo>
                <a:lnTo>
                  <a:pt x="16763" y="50291"/>
                </a:lnTo>
                <a:lnTo>
                  <a:pt x="16763" y="51815"/>
                </a:lnTo>
                <a:lnTo>
                  <a:pt x="22860" y="51815"/>
                </a:lnTo>
                <a:lnTo>
                  <a:pt x="25908" y="53339"/>
                </a:lnTo>
                <a:lnTo>
                  <a:pt x="30480" y="54863"/>
                </a:lnTo>
                <a:lnTo>
                  <a:pt x="36575" y="57911"/>
                </a:lnTo>
                <a:lnTo>
                  <a:pt x="38100" y="59435"/>
                </a:lnTo>
                <a:lnTo>
                  <a:pt x="39624" y="59435"/>
                </a:lnTo>
                <a:lnTo>
                  <a:pt x="44196" y="68579"/>
                </a:lnTo>
                <a:lnTo>
                  <a:pt x="45720" y="73151"/>
                </a:lnTo>
                <a:lnTo>
                  <a:pt x="45720" y="82295"/>
                </a:lnTo>
                <a:lnTo>
                  <a:pt x="44196" y="86867"/>
                </a:lnTo>
                <a:lnTo>
                  <a:pt x="39624" y="89915"/>
                </a:lnTo>
                <a:lnTo>
                  <a:pt x="36575" y="94487"/>
                </a:lnTo>
                <a:lnTo>
                  <a:pt x="32003" y="96011"/>
                </a:lnTo>
                <a:lnTo>
                  <a:pt x="41823" y="96011"/>
                </a:lnTo>
                <a:lnTo>
                  <a:pt x="42481" y="95678"/>
                </a:lnTo>
                <a:lnTo>
                  <a:pt x="48768" y="89915"/>
                </a:lnTo>
                <a:lnTo>
                  <a:pt x="53339" y="83819"/>
                </a:lnTo>
                <a:lnTo>
                  <a:pt x="56387" y="76199"/>
                </a:lnTo>
                <a:lnTo>
                  <a:pt x="56387" y="60959"/>
                </a:lnTo>
                <a:lnTo>
                  <a:pt x="54863" y="57911"/>
                </a:lnTo>
                <a:lnTo>
                  <a:pt x="48768" y="48767"/>
                </a:lnTo>
                <a:lnTo>
                  <a:pt x="44196" y="45719"/>
                </a:lnTo>
                <a:lnTo>
                  <a:pt x="38100" y="42671"/>
                </a:lnTo>
                <a:lnTo>
                  <a:pt x="44100" y="36956"/>
                </a:lnTo>
                <a:lnTo>
                  <a:pt x="48387" y="31241"/>
                </a:lnTo>
                <a:lnTo>
                  <a:pt x="50958" y="25526"/>
                </a:lnTo>
                <a:lnTo>
                  <a:pt x="51815" y="19811"/>
                </a:lnTo>
                <a:lnTo>
                  <a:pt x="51815" y="15239"/>
                </a:lnTo>
                <a:lnTo>
                  <a:pt x="50291" y="12191"/>
                </a:lnTo>
                <a:lnTo>
                  <a:pt x="48260" y="9143"/>
                </a:lnTo>
                <a:close/>
              </a:path>
              <a:path w="56514" h="102234">
                <a:moveTo>
                  <a:pt x="36575" y="0"/>
                </a:moveTo>
                <a:lnTo>
                  <a:pt x="21336" y="0"/>
                </a:lnTo>
                <a:lnTo>
                  <a:pt x="16763" y="1523"/>
                </a:lnTo>
                <a:lnTo>
                  <a:pt x="12191" y="4571"/>
                </a:lnTo>
                <a:lnTo>
                  <a:pt x="7620" y="9143"/>
                </a:lnTo>
                <a:lnTo>
                  <a:pt x="4572" y="13715"/>
                </a:lnTo>
                <a:lnTo>
                  <a:pt x="1524" y="21335"/>
                </a:lnTo>
                <a:lnTo>
                  <a:pt x="3048" y="21335"/>
                </a:lnTo>
                <a:lnTo>
                  <a:pt x="9144" y="13715"/>
                </a:lnTo>
                <a:lnTo>
                  <a:pt x="15239" y="9143"/>
                </a:lnTo>
                <a:lnTo>
                  <a:pt x="48260" y="9143"/>
                </a:lnTo>
                <a:lnTo>
                  <a:pt x="47244" y="7619"/>
                </a:lnTo>
                <a:lnTo>
                  <a:pt x="42672" y="304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70432" y="1051560"/>
            <a:ext cx="2218944" cy="120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82624" y="1452372"/>
            <a:ext cx="40005" cy="100965"/>
          </a:xfrm>
          <a:custGeom>
            <a:avLst/>
            <a:gdLst/>
            <a:ahLst/>
            <a:cxnLst/>
            <a:rect l="l" t="t" r="r" b="b"/>
            <a:pathLst>
              <a:path w="40005" h="100965">
                <a:moveTo>
                  <a:pt x="35051" y="97535"/>
                </a:moveTo>
                <a:lnTo>
                  <a:pt x="6095" y="97535"/>
                </a:lnTo>
                <a:lnTo>
                  <a:pt x="1523" y="99059"/>
                </a:lnTo>
                <a:lnTo>
                  <a:pt x="1523" y="100583"/>
                </a:lnTo>
                <a:lnTo>
                  <a:pt x="39623" y="100583"/>
                </a:lnTo>
                <a:lnTo>
                  <a:pt x="39623" y="99059"/>
                </a:lnTo>
                <a:lnTo>
                  <a:pt x="35051" y="97535"/>
                </a:lnTo>
                <a:close/>
              </a:path>
              <a:path w="40005" h="100965">
                <a:moveTo>
                  <a:pt x="27431" y="12191"/>
                </a:moveTo>
                <a:lnTo>
                  <a:pt x="12191" y="12191"/>
                </a:lnTo>
                <a:lnTo>
                  <a:pt x="12191" y="13715"/>
                </a:lnTo>
                <a:lnTo>
                  <a:pt x="13715" y="13715"/>
                </a:lnTo>
                <a:lnTo>
                  <a:pt x="13715" y="16763"/>
                </a:lnTo>
                <a:lnTo>
                  <a:pt x="15239" y="18287"/>
                </a:lnTo>
                <a:lnTo>
                  <a:pt x="15239" y="92963"/>
                </a:lnTo>
                <a:lnTo>
                  <a:pt x="13715" y="94487"/>
                </a:lnTo>
                <a:lnTo>
                  <a:pt x="13715" y="96011"/>
                </a:lnTo>
                <a:lnTo>
                  <a:pt x="12191" y="96011"/>
                </a:lnTo>
                <a:lnTo>
                  <a:pt x="10667" y="97535"/>
                </a:lnTo>
                <a:lnTo>
                  <a:pt x="30479" y="97535"/>
                </a:lnTo>
                <a:lnTo>
                  <a:pt x="28956" y="96011"/>
                </a:lnTo>
                <a:lnTo>
                  <a:pt x="28956" y="94487"/>
                </a:lnTo>
                <a:lnTo>
                  <a:pt x="27431" y="94487"/>
                </a:lnTo>
                <a:lnTo>
                  <a:pt x="27431" y="12191"/>
                </a:lnTo>
                <a:close/>
              </a:path>
              <a:path w="40005" h="100965">
                <a:moveTo>
                  <a:pt x="27431" y="0"/>
                </a:moveTo>
                <a:lnTo>
                  <a:pt x="24384" y="0"/>
                </a:lnTo>
                <a:lnTo>
                  <a:pt x="0" y="12191"/>
                </a:lnTo>
                <a:lnTo>
                  <a:pt x="1523" y="13715"/>
                </a:lnTo>
                <a:lnTo>
                  <a:pt x="4571" y="12191"/>
                </a:lnTo>
                <a:lnTo>
                  <a:pt x="27431" y="12191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43583" y="1449324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59">
                <a:moveTo>
                  <a:pt x="0" y="0"/>
                </a:moveTo>
                <a:lnTo>
                  <a:pt x="0" y="3048"/>
                </a:lnTo>
                <a:lnTo>
                  <a:pt x="6096" y="7620"/>
                </a:lnTo>
                <a:lnTo>
                  <a:pt x="12191" y="13715"/>
                </a:lnTo>
                <a:lnTo>
                  <a:pt x="15240" y="18287"/>
                </a:lnTo>
                <a:lnTo>
                  <a:pt x="18287" y="21335"/>
                </a:lnTo>
                <a:lnTo>
                  <a:pt x="22859" y="35051"/>
                </a:lnTo>
                <a:lnTo>
                  <a:pt x="27431" y="70103"/>
                </a:lnTo>
                <a:lnTo>
                  <a:pt x="27170" y="76962"/>
                </a:lnTo>
                <a:lnTo>
                  <a:pt x="10668" y="126492"/>
                </a:lnTo>
                <a:lnTo>
                  <a:pt x="0" y="134111"/>
                </a:lnTo>
                <a:lnTo>
                  <a:pt x="0" y="137159"/>
                </a:lnTo>
                <a:lnTo>
                  <a:pt x="30479" y="109727"/>
                </a:lnTo>
                <a:lnTo>
                  <a:pt x="41147" y="67055"/>
                </a:lnTo>
                <a:lnTo>
                  <a:pt x="40838" y="59293"/>
                </a:lnTo>
                <a:lnTo>
                  <a:pt x="24336" y="19430"/>
                </a:lnTo>
                <a:lnTo>
                  <a:pt x="7619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71600" y="1449324"/>
            <a:ext cx="111252" cy="1036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1724" y="1450848"/>
            <a:ext cx="246887" cy="137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62911" y="1449324"/>
            <a:ext cx="790956" cy="1295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616963" y="1889760"/>
            <a:ext cx="1124712" cy="3962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21536" y="2371344"/>
            <a:ext cx="1766315" cy="3947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792223" y="1712976"/>
            <a:ext cx="76200" cy="35560"/>
          </a:xfrm>
          <a:custGeom>
            <a:avLst/>
            <a:gdLst/>
            <a:ahLst/>
            <a:cxnLst/>
            <a:rect l="l" t="t" r="r" b="b"/>
            <a:pathLst>
              <a:path w="76200" h="35560">
                <a:moveTo>
                  <a:pt x="76200" y="0"/>
                </a:moveTo>
                <a:lnTo>
                  <a:pt x="0" y="0"/>
                </a:lnTo>
                <a:lnTo>
                  <a:pt x="0" y="7620"/>
                </a:lnTo>
                <a:lnTo>
                  <a:pt x="76200" y="7620"/>
                </a:lnTo>
                <a:lnTo>
                  <a:pt x="76200" y="0"/>
                </a:lnTo>
                <a:close/>
              </a:path>
              <a:path w="76200" h="35560">
                <a:moveTo>
                  <a:pt x="76200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6200" y="35051"/>
                </a:lnTo>
                <a:lnTo>
                  <a:pt x="76200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91639" y="1766316"/>
            <a:ext cx="43180" cy="41275"/>
          </a:xfrm>
          <a:custGeom>
            <a:avLst/>
            <a:gdLst/>
            <a:ahLst/>
            <a:cxnLst/>
            <a:rect l="l" t="t" r="r" b="b"/>
            <a:pathLst>
              <a:path w="43180" h="41275">
                <a:moveTo>
                  <a:pt x="19812" y="39623"/>
                </a:moveTo>
                <a:lnTo>
                  <a:pt x="0" y="39623"/>
                </a:lnTo>
                <a:lnTo>
                  <a:pt x="0" y="41147"/>
                </a:lnTo>
                <a:lnTo>
                  <a:pt x="19812" y="41147"/>
                </a:lnTo>
                <a:lnTo>
                  <a:pt x="19812" y="39623"/>
                </a:lnTo>
                <a:close/>
              </a:path>
              <a:path w="43180" h="41275">
                <a:moveTo>
                  <a:pt x="42672" y="39623"/>
                </a:moveTo>
                <a:lnTo>
                  <a:pt x="24384" y="39623"/>
                </a:lnTo>
                <a:lnTo>
                  <a:pt x="24384" y="41147"/>
                </a:lnTo>
                <a:lnTo>
                  <a:pt x="42672" y="41147"/>
                </a:lnTo>
                <a:lnTo>
                  <a:pt x="42672" y="39623"/>
                </a:lnTo>
                <a:close/>
              </a:path>
              <a:path w="43180" h="41275">
                <a:moveTo>
                  <a:pt x="16764" y="38100"/>
                </a:moveTo>
                <a:lnTo>
                  <a:pt x="4572" y="38100"/>
                </a:lnTo>
                <a:lnTo>
                  <a:pt x="3048" y="39623"/>
                </a:lnTo>
                <a:lnTo>
                  <a:pt x="18287" y="39623"/>
                </a:lnTo>
                <a:lnTo>
                  <a:pt x="16764" y="38100"/>
                </a:lnTo>
                <a:close/>
              </a:path>
              <a:path w="43180" h="41275">
                <a:moveTo>
                  <a:pt x="39624" y="38100"/>
                </a:moveTo>
                <a:lnTo>
                  <a:pt x="27432" y="38100"/>
                </a:lnTo>
                <a:lnTo>
                  <a:pt x="25908" y="39623"/>
                </a:lnTo>
                <a:lnTo>
                  <a:pt x="41148" y="39623"/>
                </a:lnTo>
                <a:lnTo>
                  <a:pt x="39624" y="38100"/>
                </a:lnTo>
                <a:close/>
              </a:path>
              <a:path w="43180" h="41275">
                <a:moveTo>
                  <a:pt x="13716" y="0"/>
                </a:moveTo>
                <a:lnTo>
                  <a:pt x="12192" y="0"/>
                </a:lnTo>
                <a:lnTo>
                  <a:pt x="0" y="4571"/>
                </a:lnTo>
                <a:lnTo>
                  <a:pt x="0" y="6095"/>
                </a:lnTo>
                <a:lnTo>
                  <a:pt x="6096" y="6095"/>
                </a:lnTo>
                <a:lnTo>
                  <a:pt x="6096" y="38100"/>
                </a:lnTo>
                <a:lnTo>
                  <a:pt x="15240" y="38100"/>
                </a:lnTo>
                <a:lnTo>
                  <a:pt x="13716" y="36575"/>
                </a:lnTo>
                <a:lnTo>
                  <a:pt x="13716" y="10667"/>
                </a:lnTo>
                <a:lnTo>
                  <a:pt x="16764" y="7619"/>
                </a:lnTo>
                <a:lnTo>
                  <a:pt x="13716" y="7619"/>
                </a:lnTo>
                <a:lnTo>
                  <a:pt x="13716" y="0"/>
                </a:lnTo>
                <a:close/>
              </a:path>
              <a:path w="43180" h="41275">
                <a:moveTo>
                  <a:pt x="35051" y="4571"/>
                </a:moveTo>
                <a:lnTo>
                  <a:pt x="25908" y="4571"/>
                </a:lnTo>
                <a:lnTo>
                  <a:pt x="30480" y="9143"/>
                </a:lnTo>
                <a:lnTo>
                  <a:pt x="30480" y="35051"/>
                </a:lnTo>
                <a:lnTo>
                  <a:pt x="28956" y="36575"/>
                </a:lnTo>
                <a:lnTo>
                  <a:pt x="28956" y="38100"/>
                </a:lnTo>
                <a:lnTo>
                  <a:pt x="38100" y="38100"/>
                </a:lnTo>
                <a:lnTo>
                  <a:pt x="38100" y="35051"/>
                </a:lnTo>
                <a:lnTo>
                  <a:pt x="36576" y="33527"/>
                </a:lnTo>
                <a:lnTo>
                  <a:pt x="36576" y="6095"/>
                </a:lnTo>
                <a:lnTo>
                  <a:pt x="35051" y="4571"/>
                </a:lnTo>
                <a:close/>
              </a:path>
              <a:path w="43180" h="41275">
                <a:moveTo>
                  <a:pt x="30480" y="0"/>
                </a:moveTo>
                <a:lnTo>
                  <a:pt x="22860" y="0"/>
                </a:lnTo>
                <a:lnTo>
                  <a:pt x="18287" y="3047"/>
                </a:lnTo>
                <a:lnTo>
                  <a:pt x="13716" y="7619"/>
                </a:lnTo>
                <a:lnTo>
                  <a:pt x="16764" y="7619"/>
                </a:lnTo>
                <a:lnTo>
                  <a:pt x="21336" y="4571"/>
                </a:lnTo>
                <a:lnTo>
                  <a:pt x="35051" y="4571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39596" y="2496312"/>
            <a:ext cx="167640" cy="1371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39596" y="2016252"/>
            <a:ext cx="124967" cy="1371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11185" y="1665732"/>
            <a:ext cx="65442" cy="1051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607819" y="1664208"/>
            <a:ext cx="71755" cy="106680"/>
          </a:xfrm>
          <a:custGeom>
            <a:avLst/>
            <a:gdLst/>
            <a:ahLst/>
            <a:cxnLst/>
            <a:rect l="l" t="t" r="r" b="b"/>
            <a:pathLst>
              <a:path w="71755" h="106680">
                <a:moveTo>
                  <a:pt x="24384" y="9144"/>
                </a:moveTo>
                <a:lnTo>
                  <a:pt x="9143" y="9144"/>
                </a:lnTo>
                <a:lnTo>
                  <a:pt x="9143" y="10668"/>
                </a:lnTo>
                <a:lnTo>
                  <a:pt x="10668" y="10668"/>
                </a:lnTo>
                <a:lnTo>
                  <a:pt x="10668" y="13716"/>
                </a:lnTo>
                <a:lnTo>
                  <a:pt x="12192" y="15240"/>
                </a:lnTo>
                <a:lnTo>
                  <a:pt x="12192" y="97536"/>
                </a:lnTo>
                <a:lnTo>
                  <a:pt x="16764" y="100584"/>
                </a:lnTo>
                <a:lnTo>
                  <a:pt x="19812" y="103631"/>
                </a:lnTo>
                <a:lnTo>
                  <a:pt x="28956" y="106679"/>
                </a:lnTo>
                <a:lnTo>
                  <a:pt x="44196" y="106679"/>
                </a:lnTo>
                <a:lnTo>
                  <a:pt x="51816" y="103631"/>
                </a:lnTo>
                <a:lnTo>
                  <a:pt x="55625" y="100584"/>
                </a:lnTo>
                <a:lnTo>
                  <a:pt x="35052" y="100584"/>
                </a:lnTo>
                <a:lnTo>
                  <a:pt x="25907" y="96012"/>
                </a:lnTo>
                <a:lnTo>
                  <a:pt x="24384" y="94488"/>
                </a:lnTo>
                <a:lnTo>
                  <a:pt x="24384" y="53340"/>
                </a:lnTo>
                <a:lnTo>
                  <a:pt x="28956" y="48768"/>
                </a:lnTo>
                <a:lnTo>
                  <a:pt x="24384" y="48768"/>
                </a:lnTo>
                <a:lnTo>
                  <a:pt x="24384" y="9144"/>
                </a:lnTo>
                <a:close/>
              </a:path>
              <a:path w="71755" h="106680">
                <a:moveTo>
                  <a:pt x="64981" y="45720"/>
                </a:moveTo>
                <a:lnTo>
                  <a:pt x="44196" y="45720"/>
                </a:lnTo>
                <a:lnTo>
                  <a:pt x="48768" y="47244"/>
                </a:lnTo>
                <a:lnTo>
                  <a:pt x="53340" y="51816"/>
                </a:lnTo>
                <a:lnTo>
                  <a:pt x="56387" y="56388"/>
                </a:lnTo>
                <a:lnTo>
                  <a:pt x="57912" y="64008"/>
                </a:lnTo>
                <a:lnTo>
                  <a:pt x="57912" y="82296"/>
                </a:lnTo>
                <a:lnTo>
                  <a:pt x="56387" y="88392"/>
                </a:lnTo>
                <a:lnTo>
                  <a:pt x="53340" y="94488"/>
                </a:lnTo>
                <a:lnTo>
                  <a:pt x="48768" y="99060"/>
                </a:lnTo>
                <a:lnTo>
                  <a:pt x="44196" y="100584"/>
                </a:lnTo>
                <a:lnTo>
                  <a:pt x="55625" y="100584"/>
                </a:lnTo>
                <a:lnTo>
                  <a:pt x="71628" y="68579"/>
                </a:lnTo>
                <a:lnTo>
                  <a:pt x="71080" y="61126"/>
                </a:lnTo>
                <a:lnTo>
                  <a:pt x="69532" y="54673"/>
                </a:lnTo>
                <a:lnTo>
                  <a:pt x="67127" y="49077"/>
                </a:lnTo>
                <a:lnTo>
                  <a:pt x="64981" y="45720"/>
                </a:lnTo>
                <a:close/>
              </a:path>
              <a:path w="71755" h="106680">
                <a:moveTo>
                  <a:pt x="51816" y="35051"/>
                </a:moveTo>
                <a:lnTo>
                  <a:pt x="38100" y="35051"/>
                </a:lnTo>
                <a:lnTo>
                  <a:pt x="30480" y="39624"/>
                </a:lnTo>
                <a:lnTo>
                  <a:pt x="24384" y="48768"/>
                </a:lnTo>
                <a:lnTo>
                  <a:pt x="28956" y="48768"/>
                </a:lnTo>
                <a:lnTo>
                  <a:pt x="32004" y="47244"/>
                </a:lnTo>
                <a:lnTo>
                  <a:pt x="33528" y="45720"/>
                </a:lnTo>
                <a:lnTo>
                  <a:pt x="64981" y="45720"/>
                </a:lnTo>
                <a:lnTo>
                  <a:pt x="64007" y="44196"/>
                </a:lnTo>
                <a:lnTo>
                  <a:pt x="57912" y="38100"/>
                </a:lnTo>
                <a:lnTo>
                  <a:pt x="51816" y="35051"/>
                </a:lnTo>
                <a:close/>
              </a:path>
              <a:path w="71755" h="106680">
                <a:moveTo>
                  <a:pt x="24384" y="0"/>
                </a:moveTo>
                <a:lnTo>
                  <a:pt x="21336" y="0"/>
                </a:lnTo>
                <a:lnTo>
                  <a:pt x="0" y="7620"/>
                </a:lnTo>
                <a:lnTo>
                  <a:pt x="1524" y="10668"/>
                </a:lnTo>
                <a:lnTo>
                  <a:pt x="3048" y="9144"/>
                </a:lnTo>
                <a:lnTo>
                  <a:pt x="24384" y="9144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339596" y="1664208"/>
            <a:ext cx="82295" cy="13716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170432" y="3008376"/>
            <a:ext cx="114300" cy="13715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71600" y="3008376"/>
            <a:ext cx="111252" cy="10363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01724" y="3011424"/>
            <a:ext cx="246887" cy="13563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62911" y="3008376"/>
            <a:ext cx="729995" cy="12954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75816" y="3451860"/>
            <a:ext cx="1580388" cy="39624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77696" y="3578352"/>
            <a:ext cx="124967" cy="13715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59599" y="3226308"/>
            <a:ext cx="63916" cy="10363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862327" y="3258312"/>
            <a:ext cx="62865" cy="71755"/>
          </a:xfrm>
          <a:custGeom>
            <a:avLst/>
            <a:gdLst/>
            <a:ahLst/>
            <a:cxnLst/>
            <a:rect l="l" t="t" r="r" b="b"/>
            <a:pathLst>
              <a:path w="62864" h="71754">
                <a:moveTo>
                  <a:pt x="45720" y="4572"/>
                </a:moveTo>
                <a:lnTo>
                  <a:pt x="30480" y="4572"/>
                </a:lnTo>
                <a:lnTo>
                  <a:pt x="33528" y="6096"/>
                </a:lnTo>
                <a:lnTo>
                  <a:pt x="35052" y="9144"/>
                </a:lnTo>
                <a:lnTo>
                  <a:pt x="38100" y="10668"/>
                </a:lnTo>
                <a:lnTo>
                  <a:pt x="38100" y="25908"/>
                </a:lnTo>
                <a:lnTo>
                  <a:pt x="30432" y="29075"/>
                </a:lnTo>
                <a:lnTo>
                  <a:pt x="23622" y="31813"/>
                </a:lnTo>
                <a:lnTo>
                  <a:pt x="17954" y="34266"/>
                </a:lnTo>
                <a:lnTo>
                  <a:pt x="13716" y="36575"/>
                </a:lnTo>
                <a:lnTo>
                  <a:pt x="4572" y="42672"/>
                </a:lnTo>
                <a:lnTo>
                  <a:pt x="0" y="51816"/>
                </a:lnTo>
                <a:lnTo>
                  <a:pt x="0" y="59436"/>
                </a:lnTo>
                <a:lnTo>
                  <a:pt x="1524" y="64008"/>
                </a:lnTo>
                <a:lnTo>
                  <a:pt x="7620" y="70104"/>
                </a:lnTo>
                <a:lnTo>
                  <a:pt x="12192" y="71627"/>
                </a:lnTo>
                <a:lnTo>
                  <a:pt x="22860" y="71627"/>
                </a:lnTo>
                <a:lnTo>
                  <a:pt x="25908" y="70104"/>
                </a:lnTo>
                <a:lnTo>
                  <a:pt x="27432" y="68580"/>
                </a:lnTo>
                <a:lnTo>
                  <a:pt x="32004" y="65532"/>
                </a:lnTo>
                <a:lnTo>
                  <a:pt x="34036" y="64008"/>
                </a:lnTo>
                <a:lnTo>
                  <a:pt x="21336" y="64008"/>
                </a:lnTo>
                <a:lnTo>
                  <a:pt x="18288" y="62484"/>
                </a:lnTo>
                <a:lnTo>
                  <a:pt x="16764" y="59436"/>
                </a:lnTo>
                <a:lnTo>
                  <a:pt x="13716" y="57912"/>
                </a:lnTo>
                <a:lnTo>
                  <a:pt x="13716" y="45720"/>
                </a:lnTo>
                <a:lnTo>
                  <a:pt x="15240" y="42672"/>
                </a:lnTo>
                <a:lnTo>
                  <a:pt x="19812" y="38100"/>
                </a:lnTo>
                <a:lnTo>
                  <a:pt x="24384" y="36575"/>
                </a:lnTo>
                <a:lnTo>
                  <a:pt x="25908" y="35051"/>
                </a:lnTo>
                <a:lnTo>
                  <a:pt x="30480" y="33527"/>
                </a:lnTo>
                <a:lnTo>
                  <a:pt x="38100" y="30480"/>
                </a:lnTo>
                <a:lnTo>
                  <a:pt x="50292" y="30480"/>
                </a:lnTo>
                <a:lnTo>
                  <a:pt x="50292" y="12192"/>
                </a:lnTo>
                <a:lnTo>
                  <a:pt x="48768" y="10668"/>
                </a:lnTo>
                <a:lnTo>
                  <a:pt x="45720" y="4572"/>
                </a:lnTo>
                <a:close/>
              </a:path>
              <a:path w="62864" h="71754">
                <a:moveTo>
                  <a:pt x="51816" y="60960"/>
                </a:moveTo>
                <a:lnTo>
                  <a:pt x="38100" y="60960"/>
                </a:lnTo>
                <a:lnTo>
                  <a:pt x="38100" y="64008"/>
                </a:lnTo>
                <a:lnTo>
                  <a:pt x="39624" y="67056"/>
                </a:lnTo>
                <a:lnTo>
                  <a:pt x="41148" y="68580"/>
                </a:lnTo>
                <a:lnTo>
                  <a:pt x="42672" y="71627"/>
                </a:lnTo>
                <a:lnTo>
                  <a:pt x="51816" y="71627"/>
                </a:lnTo>
                <a:lnTo>
                  <a:pt x="56388" y="68580"/>
                </a:lnTo>
                <a:lnTo>
                  <a:pt x="61264" y="62484"/>
                </a:lnTo>
                <a:lnTo>
                  <a:pt x="53340" y="62484"/>
                </a:lnTo>
                <a:lnTo>
                  <a:pt x="51816" y="60960"/>
                </a:lnTo>
                <a:close/>
              </a:path>
              <a:path w="62864" h="71754">
                <a:moveTo>
                  <a:pt x="50292" y="30480"/>
                </a:moveTo>
                <a:lnTo>
                  <a:pt x="38100" y="30480"/>
                </a:lnTo>
                <a:lnTo>
                  <a:pt x="38100" y="56388"/>
                </a:lnTo>
                <a:lnTo>
                  <a:pt x="32004" y="60960"/>
                </a:lnTo>
                <a:lnTo>
                  <a:pt x="27432" y="64008"/>
                </a:lnTo>
                <a:lnTo>
                  <a:pt x="34036" y="64008"/>
                </a:lnTo>
                <a:lnTo>
                  <a:pt x="38100" y="60960"/>
                </a:lnTo>
                <a:lnTo>
                  <a:pt x="51816" y="60960"/>
                </a:lnTo>
                <a:lnTo>
                  <a:pt x="50292" y="59436"/>
                </a:lnTo>
                <a:lnTo>
                  <a:pt x="50292" y="30480"/>
                </a:lnTo>
                <a:close/>
              </a:path>
              <a:path w="62864" h="71754">
                <a:moveTo>
                  <a:pt x="62484" y="56388"/>
                </a:moveTo>
                <a:lnTo>
                  <a:pt x="56388" y="62484"/>
                </a:lnTo>
                <a:lnTo>
                  <a:pt x="61264" y="62484"/>
                </a:lnTo>
                <a:lnTo>
                  <a:pt x="62484" y="60960"/>
                </a:lnTo>
                <a:lnTo>
                  <a:pt x="62484" y="56388"/>
                </a:lnTo>
                <a:close/>
              </a:path>
              <a:path w="62864" h="71754">
                <a:moveTo>
                  <a:pt x="33528" y="0"/>
                </a:moveTo>
                <a:lnTo>
                  <a:pt x="19812" y="0"/>
                </a:lnTo>
                <a:lnTo>
                  <a:pt x="13716" y="3048"/>
                </a:lnTo>
                <a:lnTo>
                  <a:pt x="9144" y="6096"/>
                </a:lnTo>
                <a:lnTo>
                  <a:pt x="6096" y="9144"/>
                </a:lnTo>
                <a:lnTo>
                  <a:pt x="3048" y="13716"/>
                </a:lnTo>
                <a:lnTo>
                  <a:pt x="3048" y="19812"/>
                </a:lnTo>
                <a:lnTo>
                  <a:pt x="4572" y="21336"/>
                </a:lnTo>
                <a:lnTo>
                  <a:pt x="4572" y="22860"/>
                </a:lnTo>
                <a:lnTo>
                  <a:pt x="6096" y="24384"/>
                </a:lnTo>
                <a:lnTo>
                  <a:pt x="12192" y="24384"/>
                </a:lnTo>
                <a:lnTo>
                  <a:pt x="15240" y="21336"/>
                </a:lnTo>
                <a:lnTo>
                  <a:pt x="15240" y="10668"/>
                </a:lnTo>
                <a:lnTo>
                  <a:pt x="19812" y="6096"/>
                </a:lnTo>
                <a:lnTo>
                  <a:pt x="22860" y="4572"/>
                </a:lnTo>
                <a:lnTo>
                  <a:pt x="45720" y="4572"/>
                </a:lnTo>
                <a:lnTo>
                  <a:pt x="39624" y="1524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74291" y="3258312"/>
            <a:ext cx="60960" cy="71755"/>
          </a:xfrm>
          <a:custGeom>
            <a:avLst/>
            <a:gdLst/>
            <a:ahLst/>
            <a:cxnLst/>
            <a:rect l="l" t="t" r="r" b="b"/>
            <a:pathLst>
              <a:path w="60960" h="71754">
                <a:moveTo>
                  <a:pt x="44196" y="4572"/>
                </a:moveTo>
                <a:lnTo>
                  <a:pt x="28956" y="4572"/>
                </a:lnTo>
                <a:lnTo>
                  <a:pt x="32004" y="6096"/>
                </a:lnTo>
                <a:lnTo>
                  <a:pt x="36576" y="10668"/>
                </a:lnTo>
                <a:lnTo>
                  <a:pt x="38100" y="16764"/>
                </a:lnTo>
                <a:lnTo>
                  <a:pt x="38100" y="25908"/>
                </a:lnTo>
                <a:lnTo>
                  <a:pt x="29765" y="29075"/>
                </a:lnTo>
                <a:lnTo>
                  <a:pt x="22860" y="31813"/>
                </a:lnTo>
                <a:lnTo>
                  <a:pt x="0" y="48768"/>
                </a:lnTo>
                <a:lnTo>
                  <a:pt x="0" y="59436"/>
                </a:lnTo>
                <a:lnTo>
                  <a:pt x="1524" y="64008"/>
                </a:lnTo>
                <a:lnTo>
                  <a:pt x="7620" y="70104"/>
                </a:lnTo>
                <a:lnTo>
                  <a:pt x="10668" y="71627"/>
                </a:lnTo>
                <a:lnTo>
                  <a:pt x="21336" y="71627"/>
                </a:lnTo>
                <a:lnTo>
                  <a:pt x="24384" y="70104"/>
                </a:lnTo>
                <a:lnTo>
                  <a:pt x="25908" y="68580"/>
                </a:lnTo>
                <a:lnTo>
                  <a:pt x="30480" y="65532"/>
                </a:lnTo>
                <a:lnTo>
                  <a:pt x="33020" y="64008"/>
                </a:lnTo>
                <a:lnTo>
                  <a:pt x="19812" y="64008"/>
                </a:lnTo>
                <a:lnTo>
                  <a:pt x="13716" y="57912"/>
                </a:lnTo>
                <a:lnTo>
                  <a:pt x="12192" y="54864"/>
                </a:lnTo>
                <a:lnTo>
                  <a:pt x="12192" y="48768"/>
                </a:lnTo>
                <a:lnTo>
                  <a:pt x="15240" y="42672"/>
                </a:lnTo>
                <a:lnTo>
                  <a:pt x="19812" y="38100"/>
                </a:lnTo>
                <a:lnTo>
                  <a:pt x="25908" y="35051"/>
                </a:lnTo>
                <a:lnTo>
                  <a:pt x="30480" y="33527"/>
                </a:lnTo>
                <a:lnTo>
                  <a:pt x="38100" y="30480"/>
                </a:lnTo>
                <a:lnTo>
                  <a:pt x="50292" y="30480"/>
                </a:lnTo>
                <a:lnTo>
                  <a:pt x="50292" y="16764"/>
                </a:lnTo>
                <a:lnTo>
                  <a:pt x="48768" y="12192"/>
                </a:lnTo>
                <a:lnTo>
                  <a:pt x="48768" y="10668"/>
                </a:lnTo>
                <a:lnTo>
                  <a:pt x="47244" y="7620"/>
                </a:lnTo>
                <a:lnTo>
                  <a:pt x="44196" y="4572"/>
                </a:lnTo>
                <a:close/>
              </a:path>
              <a:path w="60960" h="71754">
                <a:moveTo>
                  <a:pt x="51815" y="60960"/>
                </a:moveTo>
                <a:lnTo>
                  <a:pt x="38100" y="60960"/>
                </a:lnTo>
                <a:lnTo>
                  <a:pt x="38100" y="67056"/>
                </a:lnTo>
                <a:lnTo>
                  <a:pt x="39624" y="68580"/>
                </a:lnTo>
                <a:lnTo>
                  <a:pt x="41148" y="71627"/>
                </a:lnTo>
                <a:lnTo>
                  <a:pt x="50292" y="71627"/>
                </a:lnTo>
                <a:lnTo>
                  <a:pt x="56388" y="68580"/>
                </a:lnTo>
                <a:lnTo>
                  <a:pt x="60045" y="62484"/>
                </a:lnTo>
                <a:lnTo>
                  <a:pt x="51815" y="62484"/>
                </a:lnTo>
                <a:lnTo>
                  <a:pt x="51815" y="60960"/>
                </a:lnTo>
                <a:close/>
              </a:path>
              <a:path w="60960" h="71754">
                <a:moveTo>
                  <a:pt x="50292" y="30480"/>
                </a:moveTo>
                <a:lnTo>
                  <a:pt x="38100" y="30480"/>
                </a:lnTo>
                <a:lnTo>
                  <a:pt x="38100" y="56388"/>
                </a:lnTo>
                <a:lnTo>
                  <a:pt x="32004" y="60960"/>
                </a:lnTo>
                <a:lnTo>
                  <a:pt x="25908" y="64008"/>
                </a:lnTo>
                <a:lnTo>
                  <a:pt x="33020" y="64008"/>
                </a:lnTo>
                <a:lnTo>
                  <a:pt x="38100" y="60960"/>
                </a:lnTo>
                <a:lnTo>
                  <a:pt x="50292" y="60960"/>
                </a:lnTo>
                <a:lnTo>
                  <a:pt x="50292" y="30480"/>
                </a:lnTo>
                <a:close/>
              </a:path>
              <a:path w="60960" h="71754">
                <a:moveTo>
                  <a:pt x="60959" y="56388"/>
                </a:moveTo>
                <a:lnTo>
                  <a:pt x="54864" y="62484"/>
                </a:lnTo>
                <a:lnTo>
                  <a:pt x="60045" y="62484"/>
                </a:lnTo>
                <a:lnTo>
                  <a:pt x="60959" y="60960"/>
                </a:lnTo>
                <a:lnTo>
                  <a:pt x="60959" y="56388"/>
                </a:lnTo>
                <a:close/>
              </a:path>
              <a:path w="60960" h="71754">
                <a:moveTo>
                  <a:pt x="33528" y="0"/>
                </a:moveTo>
                <a:lnTo>
                  <a:pt x="19812" y="0"/>
                </a:lnTo>
                <a:lnTo>
                  <a:pt x="13716" y="3048"/>
                </a:lnTo>
                <a:lnTo>
                  <a:pt x="4571" y="9144"/>
                </a:lnTo>
                <a:lnTo>
                  <a:pt x="3048" y="13716"/>
                </a:lnTo>
                <a:lnTo>
                  <a:pt x="3048" y="21336"/>
                </a:lnTo>
                <a:lnTo>
                  <a:pt x="4571" y="22860"/>
                </a:lnTo>
                <a:lnTo>
                  <a:pt x="4571" y="24384"/>
                </a:lnTo>
                <a:lnTo>
                  <a:pt x="12192" y="24384"/>
                </a:lnTo>
                <a:lnTo>
                  <a:pt x="13716" y="22860"/>
                </a:lnTo>
                <a:lnTo>
                  <a:pt x="13716" y="21336"/>
                </a:lnTo>
                <a:lnTo>
                  <a:pt x="15240" y="19812"/>
                </a:lnTo>
                <a:lnTo>
                  <a:pt x="15240" y="9144"/>
                </a:lnTo>
                <a:lnTo>
                  <a:pt x="18288" y="7620"/>
                </a:lnTo>
                <a:lnTo>
                  <a:pt x="21336" y="4572"/>
                </a:lnTo>
                <a:lnTo>
                  <a:pt x="44196" y="4572"/>
                </a:lnTo>
                <a:lnTo>
                  <a:pt x="42671" y="3048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77696" y="3223260"/>
            <a:ext cx="82295" cy="13868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938527" y="3325368"/>
            <a:ext cx="43180" cy="41275"/>
          </a:xfrm>
          <a:custGeom>
            <a:avLst/>
            <a:gdLst/>
            <a:ahLst/>
            <a:cxnLst/>
            <a:rect l="l" t="t" r="r" b="b"/>
            <a:pathLst>
              <a:path w="43180" h="41275">
                <a:moveTo>
                  <a:pt x="19812" y="39624"/>
                </a:moveTo>
                <a:lnTo>
                  <a:pt x="0" y="39624"/>
                </a:lnTo>
                <a:lnTo>
                  <a:pt x="0" y="41148"/>
                </a:lnTo>
                <a:lnTo>
                  <a:pt x="19812" y="41148"/>
                </a:lnTo>
                <a:lnTo>
                  <a:pt x="19812" y="39624"/>
                </a:lnTo>
                <a:close/>
              </a:path>
              <a:path w="43180" h="41275">
                <a:moveTo>
                  <a:pt x="42672" y="39624"/>
                </a:moveTo>
                <a:lnTo>
                  <a:pt x="22860" y="39624"/>
                </a:lnTo>
                <a:lnTo>
                  <a:pt x="22860" y="41148"/>
                </a:lnTo>
                <a:lnTo>
                  <a:pt x="42672" y="41148"/>
                </a:lnTo>
                <a:lnTo>
                  <a:pt x="42672" y="39624"/>
                </a:lnTo>
                <a:close/>
              </a:path>
              <a:path w="43180" h="41275">
                <a:moveTo>
                  <a:pt x="13716" y="6095"/>
                </a:moveTo>
                <a:lnTo>
                  <a:pt x="4572" y="6095"/>
                </a:lnTo>
                <a:lnTo>
                  <a:pt x="4572" y="7619"/>
                </a:lnTo>
                <a:lnTo>
                  <a:pt x="6096" y="7619"/>
                </a:lnTo>
                <a:lnTo>
                  <a:pt x="6096" y="36575"/>
                </a:lnTo>
                <a:lnTo>
                  <a:pt x="4572" y="38100"/>
                </a:lnTo>
                <a:lnTo>
                  <a:pt x="4572" y="39624"/>
                </a:lnTo>
                <a:lnTo>
                  <a:pt x="15240" y="39624"/>
                </a:lnTo>
                <a:lnTo>
                  <a:pt x="15240" y="38100"/>
                </a:lnTo>
                <a:lnTo>
                  <a:pt x="13716" y="38100"/>
                </a:lnTo>
                <a:lnTo>
                  <a:pt x="13716" y="12191"/>
                </a:lnTo>
                <a:lnTo>
                  <a:pt x="15748" y="9143"/>
                </a:lnTo>
                <a:lnTo>
                  <a:pt x="13716" y="9143"/>
                </a:lnTo>
                <a:lnTo>
                  <a:pt x="13716" y="6095"/>
                </a:lnTo>
                <a:close/>
              </a:path>
              <a:path w="43180" h="41275">
                <a:moveTo>
                  <a:pt x="35052" y="6095"/>
                </a:moveTo>
                <a:lnTo>
                  <a:pt x="27432" y="6095"/>
                </a:lnTo>
                <a:lnTo>
                  <a:pt x="27432" y="7619"/>
                </a:lnTo>
                <a:lnTo>
                  <a:pt x="28956" y="10667"/>
                </a:lnTo>
                <a:lnTo>
                  <a:pt x="28956" y="38100"/>
                </a:lnTo>
                <a:lnTo>
                  <a:pt x="27432" y="39624"/>
                </a:lnTo>
                <a:lnTo>
                  <a:pt x="38100" y="39624"/>
                </a:lnTo>
                <a:lnTo>
                  <a:pt x="38100" y="38100"/>
                </a:lnTo>
                <a:lnTo>
                  <a:pt x="36576" y="38100"/>
                </a:lnTo>
                <a:lnTo>
                  <a:pt x="36576" y="9143"/>
                </a:lnTo>
                <a:lnTo>
                  <a:pt x="35052" y="7619"/>
                </a:lnTo>
                <a:lnTo>
                  <a:pt x="35052" y="6095"/>
                </a:lnTo>
                <a:close/>
              </a:path>
              <a:path w="43180" h="41275">
                <a:moveTo>
                  <a:pt x="28956" y="0"/>
                </a:moveTo>
                <a:lnTo>
                  <a:pt x="22860" y="0"/>
                </a:lnTo>
                <a:lnTo>
                  <a:pt x="18288" y="3048"/>
                </a:lnTo>
                <a:lnTo>
                  <a:pt x="13716" y="9143"/>
                </a:lnTo>
                <a:lnTo>
                  <a:pt x="15748" y="9143"/>
                </a:lnTo>
                <a:lnTo>
                  <a:pt x="16764" y="7619"/>
                </a:lnTo>
                <a:lnTo>
                  <a:pt x="19812" y="6095"/>
                </a:lnTo>
                <a:lnTo>
                  <a:pt x="35052" y="6095"/>
                </a:lnTo>
                <a:lnTo>
                  <a:pt x="35052" y="4571"/>
                </a:lnTo>
                <a:lnTo>
                  <a:pt x="32004" y="1524"/>
                </a:lnTo>
                <a:lnTo>
                  <a:pt x="30480" y="1524"/>
                </a:lnTo>
                <a:lnTo>
                  <a:pt x="28956" y="0"/>
                </a:lnTo>
                <a:close/>
              </a:path>
              <a:path w="43180" h="41275">
                <a:moveTo>
                  <a:pt x="13716" y="0"/>
                </a:moveTo>
                <a:lnTo>
                  <a:pt x="10668" y="0"/>
                </a:lnTo>
                <a:lnTo>
                  <a:pt x="0" y="6095"/>
                </a:lnTo>
                <a:lnTo>
                  <a:pt x="0" y="7619"/>
                </a:lnTo>
                <a:lnTo>
                  <a:pt x="1524" y="6095"/>
                </a:lnTo>
                <a:lnTo>
                  <a:pt x="13716" y="609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50492" y="3307080"/>
            <a:ext cx="38100" cy="60960"/>
          </a:xfrm>
          <a:custGeom>
            <a:avLst/>
            <a:gdLst/>
            <a:ahLst/>
            <a:cxnLst/>
            <a:rect l="l" t="t" r="r" b="b"/>
            <a:pathLst>
              <a:path w="38100" h="60960">
                <a:moveTo>
                  <a:pt x="22859" y="0"/>
                </a:moveTo>
                <a:lnTo>
                  <a:pt x="13715" y="0"/>
                </a:lnTo>
                <a:lnTo>
                  <a:pt x="10668" y="3048"/>
                </a:lnTo>
                <a:lnTo>
                  <a:pt x="7619" y="4572"/>
                </a:lnTo>
                <a:lnTo>
                  <a:pt x="4571" y="9144"/>
                </a:lnTo>
                <a:lnTo>
                  <a:pt x="3047" y="13716"/>
                </a:lnTo>
                <a:lnTo>
                  <a:pt x="0" y="18288"/>
                </a:lnTo>
                <a:lnTo>
                  <a:pt x="0" y="38100"/>
                </a:lnTo>
                <a:lnTo>
                  <a:pt x="1524" y="45720"/>
                </a:lnTo>
                <a:lnTo>
                  <a:pt x="4571" y="50292"/>
                </a:lnTo>
                <a:lnTo>
                  <a:pt x="7619" y="57912"/>
                </a:lnTo>
                <a:lnTo>
                  <a:pt x="12191" y="60959"/>
                </a:lnTo>
                <a:lnTo>
                  <a:pt x="21335" y="60959"/>
                </a:lnTo>
                <a:lnTo>
                  <a:pt x="27431" y="57912"/>
                </a:lnTo>
                <a:lnTo>
                  <a:pt x="15239" y="57912"/>
                </a:lnTo>
                <a:lnTo>
                  <a:pt x="12191" y="56388"/>
                </a:lnTo>
                <a:lnTo>
                  <a:pt x="10668" y="51816"/>
                </a:lnTo>
                <a:lnTo>
                  <a:pt x="7619" y="39624"/>
                </a:lnTo>
                <a:lnTo>
                  <a:pt x="7619" y="27431"/>
                </a:lnTo>
                <a:lnTo>
                  <a:pt x="9143" y="21336"/>
                </a:lnTo>
                <a:lnTo>
                  <a:pt x="9143" y="10668"/>
                </a:lnTo>
                <a:lnTo>
                  <a:pt x="10668" y="7620"/>
                </a:lnTo>
                <a:lnTo>
                  <a:pt x="15239" y="3048"/>
                </a:lnTo>
                <a:lnTo>
                  <a:pt x="28448" y="3048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  <a:path w="38100" h="60960">
                <a:moveTo>
                  <a:pt x="28448" y="3048"/>
                </a:moveTo>
                <a:lnTo>
                  <a:pt x="21335" y="3048"/>
                </a:lnTo>
                <a:lnTo>
                  <a:pt x="25907" y="7620"/>
                </a:lnTo>
                <a:lnTo>
                  <a:pt x="27431" y="10668"/>
                </a:lnTo>
                <a:lnTo>
                  <a:pt x="28956" y="15240"/>
                </a:lnTo>
                <a:lnTo>
                  <a:pt x="28956" y="44196"/>
                </a:lnTo>
                <a:lnTo>
                  <a:pt x="27431" y="48768"/>
                </a:lnTo>
                <a:lnTo>
                  <a:pt x="24383" y="54864"/>
                </a:lnTo>
                <a:lnTo>
                  <a:pt x="21335" y="57912"/>
                </a:lnTo>
                <a:lnTo>
                  <a:pt x="27431" y="57912"/>
                </a:lnTo>
                <a:lnTo>
                  <a:pt x="30480" y="54864"/>
                </a:lnTo>
                <a:lnTo>
                  <a:pt x="32003" y="51816"/>
                </a:lnTo>
                <a:lnTo>
                  <a:pt x="35051" y="47244"/>
                </a:lnTo>
                <a:lnTo>
                  <a:pt x="36575" y="42672"/>
                </a:lnTo>
                <a:lnTo>
                  <a:pt x="38100" y="36575"/>
                </a:lnTo>
                <a:lnTo>
                  <a:pt x="38100" y="19812"/>
                </a:lnTo>
                <a:lnTo>
                  <a:pt x="35051" y="12192"/>
                </a:lnTo>
                <a:lnTo>
                  <a:pt x="30480" y="6096"/>
                </a:lnTo>
                <a:lnTo>
                  <a:pt x="28448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039111" y="3272028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5560">
                <a:moveTo>
                  <a:pt x="77724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43455" y="3272028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5560">
                <a:moveTo>
                  <a:pt x="77724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220211" y="3578352"/>
            <a:ext cx="147827" cy="10667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168908" y="4091940"/>
            <a:ext cx="310895" cy="10363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620011" y="4290060"/>
            <a:ext cx="106680" cy="102107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772411" y="4287012"/>
            <a:ext cx="495300" cy="10820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365248" y="4288536"/>
            <a:ext cx="248412" cy="13715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689860" y="4287012"/>
            <a:ext cx="91439" cy="10820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830067" y="4323588"/>
            <a:ext cx="277368" cy="7162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150107" y="4287012"/>
            <a:ext cx="103631" cy="10515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110228" y="4288536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60">
                <a:moveTo>
                  <a:pt x="0" y="0"/>
                </a:moveTo>
                <a:lnTo>
                  <a:pt x="0" y="3047"/>
                </a:lnTo>
                <a:lnTo>
                  <a:pt x="6096" y="7619"/>
                </a:lnTo>
                <a:lnTo>
                  <a:pt x="9144" y="10667"/>
                </a:lnTo>
                <a:lnTo>
                  <a:pt x="12192" y="15239"/>
                </a:lnTo>
                <a:lnTo>
                  <a:pt x="15239" y="18287"/>
                </a:lnTo>
                <a:lnTo>
                  <a:pt x="18287" y="22859"/>
                </a:lnTo>
                <a:lnTo>
                  <a:pt x="27170" y="63888"/>
                </a:lnTo>
                <a:lnTo>
                  <a:pt x="27432" y="71627"/>
                </a:lnTo>
                <a:lnTo>
                  <a:pt x="27170" y="78485"/>
                </a:lnTo>
                <a:lnTo>
                  <a:pt x="15239" y="121919"/>
                </a:lnTo>
                <a:lnTo>
                  <a:pt x="12192" y="126491"/>
                </a:lnTo>
                <a:lnTo>
                  <a:pt x="6096" y="131063"/>
                </a:lnTo>
                <a:lnTo>
                  <a:pt x="0" y="134112"/>
                </a:lnTo>
                <a:lnTo>
                  <a:pt x="0" y="137159"/>
                </a:lnTo>
                <a:lnTo>
                  <a:pt x="30480" y="111251"/>
                </a:lnTo>
                <a:lnTo>
                  <a:pt x="41148" y="70103"/>
                </a:lnTo>
                <a:lnTo>
                  <a:pt x="40838" y="62126"/>
                </a:lnTo>
                <a:lnTo>
                  <a:pt x="39814" y="54292"/>
                </a:lnTo>
                <a:lnTo>
                  <a:pt x="37933" y="46743"/>
                </a:lnTo>
                <a:lnTo>
                  <a:pt x="35051" y="39624"/>
                </a:lnTo>
                <a:lnTo>
                  <a:pt x="32242" y="32146"/>
                </a:lnTo>
                <a:lnTo>
                  <a:pt x="28575" y="25526"/>
                </a:lnTo>
                <a:lnTo>
                  <a:pt x="24336" y="19478"/>
                </a:lnTo>
                <a:lnTo>
                  <a:pt x="19812" y="13715"/>
                </a:lnTo>
                <a:lnTo>
                  <a:pt x="7620" y="457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980688" y="4288536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60">
                <a:moveTo>
                  <a:pt x="41148" y="0"/>
                </a:moveTo>
                <a:lnTo>
                  <a:pt x="12191" y="27431"/>
                </a:lnTo>
                <a:lnTo>
                  <a:pt x="0" y="70103"/>
                </a:lnTo>
                <a:lnTo>
                  <a:pt x="309" y="77200"/>
                </a:lnTo>
                <a:lnTo>
                  <a:pt x="1333" y="84581"/>
                </a:lnTo>
                <a:lnTo>
                  <a:pt x="3214" y="91963"/>
                </a:lnTo>
                <a:lnTo>
                  <a:pt x="6096" y="99059"/>
                </a:lnTo>
                <a:lnTo>
                  <a:pt x="8929" y="106513"/>
                </a:lnTo>
                <a:lnTo>
                  <a:pt x="12763" y="112966"/>
                </a:lnTo>
                <a:lnTo>
                  <a:pt x="17454" y="118562"/>
                </a:lnTo>
                <a:lnTo>
                  <a:pt x="22860" y="123443"/>
                </a:lnTo>
                <a:lnTo>
                  <a:pt x="27432" y="128015"/>
                </a:lnTo>
                <a:lnTo>
                  <a:pt x="33527" y="132587"/>
                </a:lnTo>
                <a:lnTo>
                  <a:pt x="41148" y="137159"/>
                </a:lnTo>
                <a:lnTo>
                  <a:pt x="41148" y="134112"/>
                </a:lnTo>
                <a:lnTo>
                  <a:pt x="36575" y="131063"/>
                </a:lnTo>
                <a:lnTo>
                  <a:pt x="22860" y="117347"/>
                </a:lnTo>
                <a:lnTo>
                  <a:pt x="13977" y="75009"/>
                </a:lnTo>
                <a:lnTo>
                  <a:pt x="13715" y="67055"/>
                </a:lnTo>
                <a:lnTo>
                  <a:pt x="13977" y="60198"/>
                </a:lnTo>
                <a:lnTo>
                  <a:pt x="22860" y="22859"/>
                </a:lnTo>
                <a:lnTo>
                  <a:pt x="41148" y="3047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665220" y="4288536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60">
                <a:moveTo>
                  <a:pt x="0" y="0"/>
                </a:moveTo>
                <a:lnTo>
                  <a:pt x="0" y="3047"/>
                </a:lnTo>
                <a:lnTo>
                  <a:pt x="6095" y="7619"/>
                </a:lnTo>
                <a:lnTo>
                  <a:pt x="9143" y="10667"/>
                </a:lnTo>
                <a:lnTo>
                  <a:pt x="12191" y="15239"/>
                </a:lnTo>
                <a:lnTo>
                  <a:pt x="15239" y="18287"/>
                </a:lnTo>
                <a:lnTo>
                  <a:pt x="18287" y="22859"/>
                </a:lnTo>
                <a:lnTo>
                  <a:pt x="27170" y="63888"/>
                </a:lnTo>
                <a:lnTo>
                  <a:pt x="27431" y="71627"/>
                </a:lnTo>
                <a:lnTo>
                  <a:pt x="27170" y="78485"/>
                </a:lnTo>
                <a:lnTo>
                  <a:pt x="15239" y="121919"/>
                </a:lnTo>
                <a:lnTo>
                  <a:pt x="12191" y="126491"/>
                </a:lnTo>
                <a:lnTo>
                  <a:pt x="6095" y="131063"/>
                </a:lnTo>
                <a:lnTo>
                  <a:pt x="0" y="134112"/>
                </a:lnTo>
                <a:lnTo>
                  <a:pt x="0" y="137159"/>
                </a:lnTo>
                <a:lnTo>
                  <a:pt x="30479" y="111251"/>
                </a:lnTo>
                <a:lnTo>
                  <a:pt x="41147" y="70103"/>
                </a:lnTo>
                <a:lnTo>
                  <a:pt x="40838" y="62126"/>
                </a:lnTo>
                <a:lnTo>
                  <a:pt x="39814" y="54292"/>
                </a:lnTo>
                <a:lnTo>
                  <a:pt x="37933" y="46743"/>
                </a:lnTo>
                <a:lnTo>
                  <a:pt x="35051" y="39624"/>
                </a:lnTo>
                <a:lnTo>
                  <a:pt x="32242" y="32146"/>
                </a:lnTo>
                <a:lnTo>
                  <a:pt x="28575" y="25526"/>
                </a:lnTo>
                <a:lnTo>
                  <a:pt x="24336" y="19478"/>
                </a:lnTo>
                <a:lnTo>
                  <a:pt x="19812" y="13715"/>
                </a:lnTo>
                <a:lnTo>
                  <a:pt x="7619" y="457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450335" y="4288536"/>
            <a:ext cx="40005" cy="137160"/>
          </a:xfrm>
          <a:custGeom>
            <a:avLst/>
            <a:gdLst/>
            <a:ahLst/>
            <a:cxnLst/>
            <a:rect l="l" t="t" r="r" b="b"/>
            <a:pathLst>
              <a:path w="40004" h="137160">
                <a:moveTo>
                  <a:pt x="39624" y="0"/>
                </a:moveTo>
                <a:lnTo>
                  <a:pt x="10667" y="27431"/>
                </a:lnTo>
                <a:lnTo>
                  <a:pt x="0" y="70103"/>
                </a:lnTo>
                <a:lnTo>
                  <a:pt x="285" y="77200"/>
                </a:lnTo>
                <a:lnTo>
                  <a:pt x="16787" y="118562"/>
                </a:lnTo>
                <a:lnTo>
                  <a:pt x="33527" y="132587"/>
                </a:lnTo>
                <a:lnTo>
                  <a:pt x="39624" y="137159"/>
                </a:lnTo>
                <a:lnTo>
                  <a:pt x="39624" y="134112"/>
                </a:lnTo>
                <a:lnTo>
                  <a:pt x="35051" y="131063"/>
                </a:lnTo>
                <a:lnTo>
                  <a:pt x="24384" y="120395"/>
                </a:lnTo>
                <a:lnTo>
                  <a:pt x="22860" y="117347"/>
                </a:lnTo>
                <a:lnTo>
                  <a:pt x="21336" y="112775"/>
                </a:lnTo>
                <a:lnTo>
                  <a:pt x="18287" y="108203"/>
                </a:lnTo>
                <a:lnTo>
                  <a:pt x="16763" y="103631"/>
                </a:lnTo>
                <a:lnTo>
                  <a:pt x="16763" y="96012"/>
                </a:lnTo>
                <a:lnTo>
                  <a:pt x="15644" y="89773"/>
                </a:lnTo>
                <a:lnTo>
                  <a:pt x="14668" y="82676"/>
                </a:lnTo>
                <a:lnTo>
                  <a:pt x="13977" y="75009"/>
                </a:lnTo>
                <a:lnTo>
                  <a:pt x="13715" y="67055"/>
                </a:lnTo>
                <a:lnTo>
                  <a:pt x="13977" y="60198"/>
                </a:lnTo>
                <a:lnTo>
                  <a:pt x="25908" y="16763"/>
                </a:lnTo>
                <a:lnTo>
                  <a:pt x="28955" y="12191"/>
                </a:lnTo>
                <a:lnTo>
                  <a:pt x="33527" y="7619"/>
                </a:lnTo>
                <a:lnTo>
                  <a:pt x="39624" y="3047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038600" y="4326636"/>
            <a:ext cx="79375" cy="67310"/>
          </a:xfrm>
          <a:custGeom>
            <a:avLst/>
            <a:gdLst/>
            <a:ahLst/>
            <a:cxnLst/>
            <a:rect l="l" t="t" r="r" b="b"/>
            <a:pathLst>
              <a:path w="79375" h="67310">
                <a:moveTo>
                  <a:pt x="22860" y="65531"/>
                </a:moveTo>
                <a:lnTo>
                  <a:pt x="0" y="65531"/>
                </a:lnTo>
                <a:lnTo>
                  <a:pt x="0" y="67055"/>
                </a:lnTo>
                <a:lnTo>
                  <a:pt x="22860" y="67055"/>
                </a:lnTo>
                <a:lnTo>
                  <a:pt x="22860" y="65531"/>
                </a:lnTo>
                <a:close/>
              </a:path>
              <a:path w="79375" h="67310">
                <a:moveTo>
                  <a:pt x="71627" y="65531"/>
                </a:moveTo>
                <a:lnTo>
                  <a:pt x="39624" y="65531"/>
                </a:lnTo>
                <a:lnTo>
                  <a:pt x="39624" y="67055"/>
                </a:lnTo>
                <a:lnTo>
                  <a:pt x="71627" y="67055"/>
                </a:lnTo>
                <a:lnTo>
                  <a:pt x="71627" y="65531"/>
                </a:lnTo>
                <a:close/>
              </a:path>
              <a:path w="79375" h="67310">
                <a:moveTo>
                  <a:pt x="41148" y="3047"/>
                </a:moveTo>
                <a:lnTo>
                  <a:pt x="18287" y="3047"/>
                </a:lnTo>
                <a:lnTo>
                  <a:pt x="24384" y="9143"/>
                </a:lnTo>
                <a:lnTo>
                  <a:pt x="27432" y="15239"/>
                </a:lnTo>
                <a:lnTo>
                  <a:pt x="35051" y="33527"/>
                </a:lnTo>
                <a:lnTo>
                  <a:pt x="16763" y="51815"/>
                </a:lnTo>
                <a:lnTo>
                  <a:pt x="12191" y="57912"/>
                </a:lnTo>
                <a:lnTo>
                  <a:pt x="7620" y="62483"/>
                </a:lnTo>
                <a:lnTo>
                  <a:pt x="6096" y="62483"/>
                </a:lnTo>
                <a:lnTo>
                  <a:pt x="3048" y="65531"/>
                </a:lnTo>
                <a:lnTo>
                  <a:pt x="19812" y="65531"/>
                </a:lnTo>
                <a:lnTo>
                  <a:pt x="16763" y="62483"/>
                </a:lnTo>
                <a:lnTo>
                  <a:pt x="16763" y="59436"/>
                </a:lnTo>
                <a:lnTo>
                  <a:pt x="38100" y="38100"/>
                </a:lnTo>
                <a:lnTo>
                  <a:pt x="52578" y="38100"/>
                </a:lnTo>
                <a:lnTo>
                  <a:pt x="47244" y="27431"/>
                </a:lnTo>
                <a:lnTo>
                  <a:pt x="51816" y="22859"/>
                </a:lnTo>
                <a:lnTo>
                  <a:pt x="45720" y="22859"/>
                </a:lnTo>
                <a:lnTo>
                  <a:pt x="42672" y="15239"/>
                </a:lnTo>
                <a:lnTo>
                  <a:pt x="41148" y="13715"/>
                </a:lnTo>
                <a:lnTo>
                  <a:pt x="41148" y="12191"/>
                </a:lnTo>
                <a:lnTo>
                  <a:pt x="39624" y="12191"/>
                </a:lnTo>
                <a:lnTo>
                  <a:pt x="39624" y="9143"/>
                </a:lnTo>
                <a:lnTo>
                  <a:pt x="38100" y="7619"/>
                </a:lnTo>
                <a:lnTo>
                  <a:pt x="39624" y="6095"/>
                </a:lnTo>
                <a:lnTo>
                  <a:pt x="39624" y="4571"/>
                </a:lnTo>
                <a:lnTo>
                  <a:pt x="41148" y="3047"/>
                </a:lnTo>
                <a:close/>
              </a:path>
              <a:path w="79375" h="67310">
                <a:moveTo>
                  <a:pt x="52578" y="38100"/>
                </a:moveTo>
                <a:lnTo>
                  <a:pt x="38100" y="38100"/>
                </a:lnTo>
                <a:lnTo>
                  <a:pt x="44196" y="51815"/>
                </a:lnTo>
                <a:lnTo>
                  <a:pt x="47244" y="56387"/>
                </a:lnTo>
                <a:lnTo>
                  <a:pt x="47244" y="62483"/>
                </a:lnTo>
                <a:lnTo>
                  <a:pt x="45720" y="64007"/>
                </a:lnTo>
                <a:lnTo>
                  <a:pt x="44196" y="64007"/>
                </a:lnTo>
                <a:lnTo>
                  <a:pt x="42672" y="65531"/>
                </a:lnTo>
                <a:lnTo>
                  <a:pt x="68579" y="65531"/>
                </a:lnTo>
                <a:lnTo>
                  <a:pt x="65532" y="62483"/>
                </a:lnTo>
                <a:lnTo>
                  <a:pt x="64008" y="62483"/>
                </a:lnTo>
                <a:lnTo>
                  <a:pt x="62484" y="57912"/>
                </a:lnTo>
                <a:lnTo>
                  <a:pt x="52578" y="38100"/>
                </a:lnTo>
                <a:close/>
              </a:path>
              <a:path w="79375" h="67310">
                <a:moveTo>
                  <a:pt x="73151" y="3047"/>
                </a:moveTo>
                <a:lnTo>
                  <a:pt x="59436" y="3047"/>
                </a:lnTo>
                <a:lnTo>
                  <a:pt x="59436" y="7619"/>
                </a:lnTo>
                <a:lnTo>
                  <a:pt x="51815" y="15239"/>
                </a:lnTo>
                <a:lnTo>
                  <a:pt x="45720" y="22859"/>
                </a:lnTo>
                <a:lnTo>
                  <a:pt x="51816" y="22859"/>
                </a:lnTo>
                <a:lnTo>
                  <a:pt x="68579" y="6095"/>
                </a:lnTo>
                <a:lnTo>
                  <a:pt x="71627" y="4571"/>
                </a:lnTo>
                <a:lnTo>
                  <a:pt x="73151" y="3047"/>
                </a:lnTo>
                <a:close/>
              </a:path>
              <a:path w="79375" h="67310">
                <a:moveTo>
                  <a:pt x="45720" y="0"/>
                </a:moveTo>
                <a:lnTo>
                  <a:pt x="13715" y="0"/>
                </a:lnTo>
                <a:lnTo>
                  <a:pt x="13715" y="3047"/>
                </a:lnTo>
                <a:lnTo>
                  <a:pt x="45720" y="3047"/>
                </a:lnTo>
                <a:lnTo>
                  <a:pt x="45720" y="0"/>
                </a:lnTo>
                <a:close/>
              </a:path>
              <a:path w="79375" h="67310">
                <a:moveTo>
                  <a:pt x="79248" y="0"/>
                </a:moveTo>
                <a:lnTo>
                  <a:pt x="56387" y="0"/>
                </a:lnTo>
                <a:lnTo>
                  <a:pt x="54863" y="3047"/>
                </a:lnTo>
                <a:lnTo>
                  <a:pt x="77724" y="3047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902964" y="4288536"/>
            <a:ext cx="79375" cy="105410"/>
          </a:xfrm>
          <a:custGeom>
            <a:avLst/>
            <a:gdLst/>
            <a:ahLst/>
            <a:cxnLst/>
            <a:rect l="l" t="t" r="r" b="b"/>
            <a:pathLst>
              <a:path w="79375" h="105410">
                <a:moveTo>
                  <a:pt x="41148" y="103631"/>
                </a:moveTo>
                <a:lnTo>
                  <a:pt x="0" y="103631"/>
                </a:lnTo>
                <a:lnTo>
                  <a:pt x="0" y="105155"/>
                </a:lnTo>
                <a:lnTo>
                  <a:pt x="39624" y="105155"/>
                </a:lnTo>
                <a:lnTo>
                  <a:pt x="41148" y="103631"/>
                </a:lnTo>
                <a:close/>
              </a:path>
              <a:path w="79375" h="105410">
                <a:moveTo>
                  <a:pt x="38100" y="42671"/>
                </a:moveTo>
                <a:lnTo>
                  <a:pt x="25908" y="42671"/>
                </a:lnTo>
                <a:lnTo>
                  <a:pt x="16763" y="88391"/>
                </a:lnTo>
                <a:lnTo>
                  <a:pt x="15239" y="92963"/>
                </a:lnTo>
                <a:lnTo>
                  <a:pt x="13715" y="96012"/>
                </a:lnTo>
                <a:lnTo>
                  <a:pt x="13715" y="97536"/>
                </a:lnTo>
                <a:lnTo>
                  <a:pt x="9144" y="102107"/>
                </a:lnTo>
                <a:lnTo>
                  <a:pt x="7620" y="102107"/>
                </a:lnTo>
                <a:lnTo>
                  <a:pt x="4572" y="103631"/>
                </a:lnTo>
                <a:lnTo>
                  <a:pt x="32003" y="103631"/>
                </a:lnTo>
                <a:lnTo>
                  <a:pt x="28956" y="102107"/>
                </a:lnTo>
                <a:lnTo>
                  <a:pt x="27432" y="100583"/>
                </a:lnTo>
                <a:lnTo>
                  <a:pt x="27432" y="94487"/>
                </a:lnTo>
                <a:lnTo>
                  <a:pt x="28956" y="88391"/>
                </a:lnTo>
                <a:lnTo>
                  <a:pt x="38100" y="42671"/>
                </a:lnTo>
                <a:close/>
              </a:path>
              <a:path w="79375" h="105410">
                <a:moveTo>
                  <a:pt x="56387" y="38100"/>
                </a:moveTo>
                <a:lnTo>
                  <a:pt x="13715" y="38100"/>
                </a:lnTo>
                <a:lnTo>
                  <a:pt x="12191" y="42671"/>
                </a:lnTo>
                <a:lnTo>
                  <a:pt x="54863" y="42671"/>
                </a:lnTo>
                <a:lnTo>
                  <a:pt x="56387" y="38100"/>
                </a:lnTo>
                <a:close/>
              </a:path>
              <a:path w="79375" h="105410">
                <a:moveTo>
                  <a:pt x="68580" y="0"/>
                </a:moveTo>
                <a:lnTo>
                  <a:pt x="56387" y="0"/>
                </a:lnTo>
                <a:lnTo>
                  <a:pt x="51815" y="1524"/>
                </a:lnTo>
                <a:lnTo>
                  <a:pt x="47244" y="4571"/>
                </a:lnTo>
                <a:lnTo>
                  <a:pt x="41148" y="7619"/>
                </a:lnTo>
                <a:lnTo>
                  <a:pt x="35051" y="16763"/>
                </a:lnTo>
                <a:lnTo>
                  <a:pt x="30480" y="21336"/>
                </a:lnTo>
                <a:lnTo>
                  <a:pt x="27432" y="33527"/>
                </a:lnTo>
                <a:lnTo>
                  <a:pt x="25908" y="38100"/>
                </a:lnTo>
                <a:lnTo>
                  <a:pt x="38100" y="38100"/>
                </a:lnTo>
                <a:lnTo>
                  <a:pt x="39624" y="33527"/>
                </a:lnTo>
                <a:lnTo>
                  <a:pt x="42672" y="22859"/>
                </a:lnTo>
                <a:lnTo>
                  <a:pt x="44196" y="15239"/>
                </a:lnTo>
                <a:lnTo>
                  <a:pt x="45720" y="13715"/>
                </a:lnTo>
                <a:lnTo>
                  <a:pt x="45720" y="10667"/>
                </a:lnTo>
                <a:lnTo>
                  <a:pt x="47244" y="9143"/>
                </a:lnTo>
                <a:lnTo>
                  <a:pt x="50291" y="7619"/>
                </a:lnTo>
                <a:lnTo>
                  <a:pt x="51815" y="6095"/>
                </a:lnTo>
                <a:lnTo>
                  <a:pt x="76200" y="6095"/>
                </a:lnTo>
                <a:lnTo>
                  <a:pt x="71627" y="3047"/>
                </a:lnTo>
                <a:lnTo>
                  <a:pt x="68580" y="0"/>
                </a:lnTo>
                <a:close/>
              </a:path>
              <a:path w="79375" h="105410">
                <a:moveTo>
                  <a:pt x="76200" y="6095"/>
                </a:moveTo>
                <a:lnTo>
                  <a:pt x="59436" y="6095"/>
                </a:lnTo>
                <a:lnTo>
                  <a:pt x="62484" y="9143"/>
                </a:lnTo>
                <a:lnTo>
                  <a:pt x="62484" y="10667"/>
                </a:lnTo>
                <a:lnTo>
                  <a:pt x="64008" y="12191"/>
                </a:lnTo>
                <a:lnTo>
                  <a:pt x="65532" y="15239"/>
                </a:lnTo>
                <a:lnTo>
                  <a:pt x="70103" y="19812"/>
                </a:lnTo>
                <a:lnTo>
                  <a:pt x="73151" y="19812"/>
                </a:lnTo>
                <a:lnTo>
                  <a:pt x="76200" y="16763"/>
                </a:lnTo>
                <a:lnTo>
                  <a:pt x="77724" y="16763"/>
                </a:lnTo>
                <a:lnTo>
                  <a:pt x="77724" y="15239"/>
                </a:lnTo>
                <a:lnTo>
                  <a:pt x="79248" y="13715"/>
                </a:lnTo>
                <a:lnTo>
                  <a:pt x="79248" y="10667"/>
                </a:lnTo>
                <a:lnTo>
                  <a:pt x="77724" y="7619"/>
                </a:lnTo>
                <a:lnTo>
                  <a:pt x="7620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593591" y="4326636"/>
            <a:ext cx="79375" cy="67310"/>
          </a:xfrm>
          <a:custGeom>
            <a:avLst/>
            <a:gdLst/>
            <a:ahLst/>
            <a:cxnLst/>
            <a:rect l="l" t="t" r="r" b="b"/>
            <a:pathLst>
              <a:path w="79375" h="67310">
                <a:moveTo>
                  <a:pt x="22860" y="65531"/>
                </a:moveTo>
                <a:lnTo>
                  <a:pt x="0" y="65531"/>
                </a:lnTo>
                <a:lnTo>
                  <a:pt x="0" y="67055"/>
                </a:lnTo>
                <a:lnTo>
                  <a:pt x="22860" y="67055"/>
                </a:lnTo>
                <a:lnTo>
                  <a:pt x="22860" y="65531"/>
                </a:lnTo>
                <a:close/>
              </a:path>
              <a:path w="79375" h="67310">
                <a:moveTo>
                  <a:pt x="71628" y="65531"/>
                </a:moveTo>
                <a:lnTo>
                  <a:pt x="39624" y="65531"/>
                </a:lnTo>
                <a:lnTo>
                  <a:pt x="39624" y="67055"/>
                </a:lnTo>
                <a:lnTo>
                  <a:pt x="71628" y="67055"/>
                </a:lnTo>
                <a:lnTo>
                  <a:pt x="71628" y="65531"/>
                </a:lnTo>
                <a:close/>
              </a:path>
              <a:path w="79375" h="67310">
                <a:moveTo>
                  <a:pt x="41148" y="3047"/>
                </a:moveTo>
                <a:lnTo>
                  <a:pt x="18287" y="3047"/>
                </a:lnTo>
                <a:lnTo>
                  <a:pt x="19812" y="4571"/>
                </a:lnTo>
                <a:lnTo>
                  <a:pt x="22860" y="6095"/>
                </a:lnTo>
                <a:lnTo>
                  <a:pt x="27432" y="15239"/>
                </a:lnTo>
                <a:lnTo>
                  <a:pt x="35052" y="33527"/>
                </a:lnTo>
                <a:lnTo>
                  <a:pt x="18287" y="51815"/>
                </a:lnTo>
                <a:lnTo>
                  <a:pt x="7620" y="62483"/>
                </a:lnTo>
                <a:lnTo>
                  <a:pt x="6096" y="62483"/>
                </a:lnTo>
                <a:lnTo>
                  <a:pt x="3048" y="65531"/>
                </a:lnTo>
                <a:lnTo>
                  <a:pt x="21336" y="65531"/>
                </a:lnTo>
                <a:lnTo>
                  <a:pt x="19812" y="64007"/>
                </a:lnTo>
                <a:lnTo>
                  <a:pt x="18287" y="64007"/>
                </a:lnTo>
                <a:lnTo>
                  <a:pt x="16763" y="62483"/>
                </a:lnTo>
                <a:lnTo>
                  <a:pt x="16763" y="59436"/>
                </a:lnTo>
                <a:lnTo>
                  <a:pt x="38100" y="38100"/>
                </a:lnTo>
                <a:lnTo>
                  <a:pt x="52578" y="38100"/>
                </a:lnTo>
                <a:lnTo>
                  <a:pt x="47244" y="27431"/>
                </a:lnTo>
                <a:lnTo>
                  <a:pt x="51816" y="22859"/>
                </a:lnTo>
                <a:lnTo>
                  <a:pt x="45720" y="22859"/>
                </a:lnTo>
                <a:lnTo>
                  <a:pt x="42672" y="15239"/>
                </a:lnTo>
                <a:lnTo>
                  <a:pt x="41148" y="13715"/>
                </a:lnTo>
                <a:lnTo>
                  <a:pt x="41148" y="12191"/>
                </a:lnTo>
                <a:lnTo>
                  <a:pt x="39624" y="9143"/>
                </a:lnTo>
                <a:lnTo>
                  <a:pt x="38100" y="7619"/>
                </a:lnTo>
                <a:lnTo>
                  <a:pt x="39624" y="6095"/>
                </a:lnTo>
                <a:lnTo>
                  <a:pt x="39624" y="4571"/>
                </a:lnTo>
                <a:lnTo>
                  <a:pt x="41148" y="3047"/>
                </a:lnTo>
                <a:close/>
              </a:path>
              <a:path w="79375" h="67310">
                <a:moveTo>
                  <a:pt x="52578" y="38100"/>
                </a:moveTo>
                <a:lnTo>
                  <a:pt x="38100" y="38100"/>
                </a:lnTo>
                <a:lnTo>
                  <a:pt x="44196" y="51815"/>
                </a:lnTo>
                <a:lnTo>
                  <a:pt x="47244" y="56387"/>
                </a:lnTo>
                <a:lnTo>
                  <a:pt x="47244" y="62483"/>
                </a:lnTo>
                <a:lnTo>
                  <a:pt x="45720" y="64007"/>
                </a:lnTo>
                <a:lnTo>
                  <a:pt x="44196" y="64007"/>
                </a:lnTo>
                <a:lnTo>
                  <a:pt x="42672" y="65531"/>
                </a:lnTo>
                <a:lnTo>
                  <a:pt x="70104" y="65531"/>
                </a:lnTo>
                <a:lnTo>
                  <a:pt x="67056" y="64007"/>
                </a:lnTo>
                <a:lnTo>
                  <a:pt x="65532" y="62483"/>
                </a:lnTo>
                <a:lnTo>
                  <a:pt x="64008" y="62483"/>
                </a:lnTo>
                <a:lnTo>
                  <a:pt x="62484" y="57912"/>
                </a:lnTo>
                <a:lnTo>
                  <a:pt x="52578" y="38100"/>
                </a:lnTo>
                <a:close/>
              </a:path>
              <a:path w="79375" h="67310">
                <a:moveTo>
                  <a:pt x="73152" y="3047"/>
                </a:moveTo>
                <a:lnTo>
                  <a:pt x="59436" y="3047"/>
                </a:lnTo>
                <a:lnTo>
                  <a:pt x="59436" y="7619"/>
                </a:lnTo>
                <a:lnTo>
                  <a:pt x="51816" y="15239"/>
                </a:lnTo>
                <a:lnTo>
                  <a:pt x="45720" y="22859"/>
                </a:lnTo>
                <a:lnTo>
                  <a:pt x="51816" y="22859"/>
                </a:lnTo>
                <a:lnTo>
                  <a:pt x="68580" y="6095"/>
                </a:lnTo>
                <a:lnTo>
                  <a:pt x="71628" y="4571"/>
                </a:lnTo>
                <a:lnTo>
                  <a:pt x="73152" y="3047"/>
                </a:lnTo>
                <a:close/>
              </a:path>
              <a:path w="79375" h="67310">
                <a:moveTo>
                  <a:pt x="45720" y="0"/>
                </a:moveTo>
                <a:lnTo>
                  <a:pt x="13716" y="0"/>
                </a:lnTo>
                <a:lnTo>
                  <a:pt x="13716" y="3047"/>
                </a:lnTo>
                <a:lnTo>
                  <a:pt x="45720" y="3047"/>
                </a:lnTo>
                <a:lnTo>
                  <a:pt x="45720" y="0"/>
                </a:lnTo>
                <a:close/>
              </a:path>
              <a:path w="79375" h="67310">
                <a:moveTo>
                  <a:pt x="79248" y="0"/>
                </a:moveTo>
                <a:lnTo>
                  <a:pt x="56387" y="0"/>
                </a:lnTo>
                <a:lnTo>
                  <a:pt x="54863" y="3047"/>
                </a:lnTo>
                <a:lnTo>
                  <a:pt x="77724" y="3047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371088" y="4288536"/>
            <a:ext cx="81280" cy="105410"/>
          </a:xfrm>
          <a:custGeom>
            <a:avLst/>
            <a:gdLst/>
            <a:ahLst/>
            <a:cxnLst/>
            <a:rect l="l" t="t" r="r" b="b"/>
            <a:pathLst>
              <a:path w="81279" h="105410">
                <a:moveTo>
                  <a:pt x="41148" y="103631"/>
                </a:moveTo>
                <a:lnTo>
                  <a:pt x="1524" y="103631"/>
                </a:lnTo>
                <a:lnTo>
                  <a:pt x="0" y="105155"/>
                </a:lnTo>
                <a:lnTo>
                  <a:pt x="41148" y="105155"/>
                </a:lnTo>
                <a:lnTo>
                  <a:pt x="41148" y="103631"/>
                </a:lnTo>
                <a:close/>
              </a:path>
              <a:path w="81279" h="105410">
                <a:moveTo>
                  <a:pt x="38100" y="42671"/>
                </a:moveTo>
                <a:lnTo>
                  <a:pt x="25908" y="42671"/>
                </a:lnTo>
                <a:lnTo>
                  <a:pt x="16763" y="88391"/>
                </a:lnTo>
                <a:lnTo>
                  <a:pt x="15239" y="92963"/>
                </a:lnTo>
                <a:lnTo>
                  <a:pt x="15239" y="96012"/>
                </a:lnTo>
                <a:lnTo>
                  <a:pt x="13715" y="97536"/>
                </a:lnTo>
                <a:lnTo>
                  <a:pt x="13715" y="99059"/>
                </a:lnTo>
                <a:lnTo>
                  <a:pt x="12191" y="100583"/>
                </a:lnTo>
                <a:lnTo>
                  <a:pt x="9144" y="102107"/>
                </a:lnTo>
                <a:lnTo>
                  <a:pt x="7620" y="102107"/>
                </a:lnTo>
                <a:lnTo>
                  <a:pt x="6096" y="103631"/>
                </a:lnTo>
                <a:lnTo>
                  <a:pt x="32003" y="103631"/>
                </a:lnTo>
                <a:lnTo>
                  <a:pt x="28956" y="100583"/>
                </a:lnTo>
                <a:lnTo>
                  <a:pt x="27432" y="97536"/>
                </a:lnTo>
                <a:lnTo>
                  <a:pt x="27432" y="94487"/>
                </a:lnTo>
                <a:lnTo>
                  <a:pt x="28956" y="88391"/>
                </a:lnTo>
                <a:lnTo>
                  <a:pt x="38100" y="42671"/>
                </a:lnTo>
                <a:close/>
              </a:path>
              <a:path w="81279" h="105410">
                <a:moveTo>
                  <a:pt x="56387" y="38100"/>
                </a:moveTo>
                <a:lnTo>
                  <a:pt x="13715" y="38100"/>
                </a:lnTo>
                <a:lnTo>
                  <a:pt x="13715" y="42671"/>
                </a:lnTo>
                <a:lnTo>
                  <a:pt x="56387" y="42671"/>
                </a:lnTo>
                <a:lnTo>
                  <a:pt x="56387" y="38100"/>
                </a:lnTo>
                <a:close/>
              </a:path>
              <a:path w="81279" h="105410">
                <a:moveTo>
                  <a:pt x="68579" y="0"/>
                </a:moveTo>
                <a:lnTo>
                  <a:pt x="57912" y="0"/>
                </a:lnTo>
                <a:lnTo>
                  <a:pt x="53339" y="1524"/>
                </a:lnTo>
                <a:lnTo>
                  <a:pt x="28956" y="33527"/>
                </a:lnTo>
                <a:lnTo>
                  <a:pt x="27432" y="38100"/>
                </a:lnTo>
                <a:lnTo>
                  <a:pt x="39624" y="38100"/>
                </a:lnTo>
                <a:lnTo>
                  <a:pt x="41148" y="33527"/>
                </a:lnTo>
                <a:lnTo>
                  <a:pt x="42672" y="22859"/>
                </a:lnTo>
                <a:lnTo>
                  <a:pt x="44196" y="15239"/>
                </a:lnTo>
                <a:lnTo>
                  <a:pt x="45720" y="13715"/>
                </a:lnTo>
                <a:lnTo>
                  <a:pt x="47244" y="10667"/>
                </a:lnTo>
                <a:lnTo>
                  <a:pt x="51815" y="6095"/>
                </a:lnTo>
                <a:lnTo>
                  <a:pt x="76200" y="6095"/>
                </a:lnTo>
                <a:lnTo>
                  <a:pt x="73151" y="3047"/>
                </a:lnTo>
                <a:lnTo>
                  <a:pt x="68579" y="0"/>
                </a:lnTo>
                <a:close/>
              </a:path>
              <a:path w="81279" h="105410">
                <a:moveTo>
                  <a:pt x="76200" y="6095"/>
                </a:moveTo>
                <a:lnTo>
                  <a:pt x="59436" y="6095"/>
                </a:lnTo>
                <a:lnTo>
                  <a:pt x="65532" y="12191"/>
                </a:lnTo>
                <a:lnTo>
                  <a:pt x="67056" y="15239"/>
                </a:lnTo>
                <a:lnTo>
                  <a:pt x="67056" y="16763"/>
                </a:lnTo>
                <a:lnTo>
                  <a:pt x="68579" y="18287"/>
                </a:lnTo>
                <a:lnTo>
                  <a:pt x="70103" y="18287"/>
                </a:lnTo>
                <a:lnTo>
                  <a:pt x="71627" y="19812"/>
                </a:lnTo>
                <a:lnTo>
                  <a:pt x="73151" y="19812"/>
                </a:lnTo>
                <a:lnTo>
                  <a:pt x="76200" y="16763"/>
                </a:lnTo>
                <a:lnTo>
                  <a:pt x="77724" y="16763"/>
                </a:lnTo>
                <a:lnTo>
                  <a:pt x="79248" y="15239"/>
                </a:lnTo>
                <a:lnTo>
                  <a:pt x="79248" y="13715"/>
                </a:lnTo>
                <a:lnTo>
                  <a:pt x="80772" y="10667"/>
                </a:lnTo>
                <a:lnTo>
                  <a:pt x="79248" y="7619"/>
                </a:lnTo>
                <a:lnTo>
                  <a:pt x="76200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752088" y="4338828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4" h="35560">
                <a:moveTo>
                  <a:pt x="77724" y="0"/>
                </a:moveTo>
                <a:lnTo>
                  <a:pt x="0" y="0"/>
                </a:lnTo>
                <a:lnTo>
                  <a:pt x="0" y="6096"/>
                </a:lnTo>
                <a:lnTo>
                  <a:pt x="77724" y="6096"/>
                </a:lnTo>
                <a:lnTo>
                  <a:pt x="77724" y="0"/>
                </a:lnTo>
                <a:close/>
              </a:path>
              <a:path w="78104" h="35560">
                <a:moveTo>
                  <a:pt x="77724" y="27432"/>
                </a:moveTo>
                <a:lnTo>
                  <a:pt x="0" y="27432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499103" y="4351020"/>
            <a:ext cx="79375" cy="7620"/>
          </a:xfrm>
          <a:custGeom>
            <a:avLst/>
            <a:gdLst/>
            <a:ahLst/>
            <a:cxnLst/>
            <a:rect l="l" t="t" r="r" b="b"/>
            <a:pathLst>
              <a:path w="79375" h="7620">
                <a:moveTo>
                  <a:pt x="0" y="7620"/>
                </a:moveTo>
                <a:lnTo>
                  <a:pt x="79248" y="7620"/>
                </a:lnTo>
                <a:lnTo>
                  <a:pt x="79248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262628" y="4287012"/>
            <a:ext cx="170687" cy="10820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475988" y="4287012"/>
            <a:ext cx="141732" cy="106679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728971" y="4287012"/>
            <a:ext cx="958595" cy="137160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283452" y="4267200"/>
            <a:ext cx="40005" cy="59690"/>
          </a:xfrm>
          <a:custGeom>
            <a:avLst/>
            <a:gdLst/>
            <a:ahLst/>
            <a:cxnLst/>
            <a:rect l="l" t="t" r="r" b="b"/>
            <a:pathLst>
              <a:path w="40004" h="59689">
                <a:moveTo>
                  <a:pt x="32003" y="6095"/>
                </a:moveTo>
                <a:lnTo>
                  <a:pt x="19812" y="6095"/>
                </a:lnTo>
                <a:lnTo>
                  <a:pt x="22860" y="7619"/>
                </a:lnTo>
                <a:lnTo>
                  <a:pt x="27432" y="12191"/>
                </a:lnTo>
                <a:lnTo>
                  <a:pt x="27432" y="24383"/>
                </a:lnTo>
                <a:lnTo>
                  <a:pt x="25908" y="28955"/>
                </a:lnTo>
                <a:lnTo>
                  <a:pt x="21336" y="35051"/>
                </a:lnTo>
                <a:lnTo>
                  <a:pt x="18216" y="39909"/>
                </a:lnTo>
                <a:lnTo>
                  <a:pt x="13525" y="45338"/>
                </a:lnTo>
                <a:lnTo>
                  <a:pt x="7405" y="51339"/>
                </a:lnTo>
                <a:lnTo>
                  <a:pt x="0" y="57912"/>
                </a:lnTo>
                <a:lnTo>
                  <a:pt x="0" y="59436"/>
                </a:lnTo>
                <a:lnTo>
                  <a:pt x="35051" y="59436"/>
                </a:lnTo>
                <a:lnTo>
                  <a:pt x="37337" y="53339"/>
                </a:lnTo>
                <a:lnTo>
                  <a:pt x="9144" y="53339"/>
                </a:lnTo>
                <a:lnTo>
                  <a:pt x="10668" y="51815"/>
                </a:lnTo>
                <a:lnTo>
                  <a:pt x="15239" y="45719"/>
                </a:lnTo>
                <a:lnTo>
                  <a:pt x="27432" y="33527"/>
                </a:lnTo>
                <a:lnTo>
                  <a:pt x="33527" y="24383"/>
                </a:lnTo>
                <a:lnTo>
                  <a:pt x="35051" y="21336"/>
                </a:lnTo>
                <a:lnTo>
                  <a:pt x="35051" y="10667"/>
                </a:lnTo>
                <a:lnTo>
                  <a:pt x="33527" y="7619"/>
                </a:lnTo>
                <a:lnTo>
                  <a:pt x="32003" y="6095"/>
                </a:lnTo>
                <a:close/>
              </a:path>
              <a:path w="40004" h="59689">
                <a:moveTo>
                  <a:pt x="39624" y="47243"/>
                </a:moveTo>
                <a:lnTo>
                  <a:pt x="36575" y="47243"/>
                </a:lnTo>
                <a:lnTo>
                  <a:pt x="36575" y="48767"/>
                </a:lnTo>
                <a:lnTo>
                  <a:pt x="33527" y="51815"/>
                </a:lnTo>
                <a:lnTo>
                  <a:pt x="32003" y="51815"/>
                </a:lnTo>
                <a:lnTo>
                  <a:pt x="30480" y="53339"/>
                </a:lnTo>
                <a:lnTo>
                  <a:pt x="37337" y="53339"/>
                </a:lnTo>
                <a:lnTo>
                  <a:pt x="39624" y="47243"/>
                </a:lnTo>
                <a:close/>
              </a:path>
              <a:path w="40004" h="59689">
                <a:moveTo>
                  <a:pt x="22860" y="0"/>
                </a:moveTo>
                <a:lnTo>
                  <a:pt x="13715" y="0"/>
                </a:lnTo>
                <a:lnTo>
                  <a:pt x="7620" y="3048"/>
                </a:lnTo>
                <a:lnTo>
                  <a:pt x="4572" y="6095"/>
                </a:lnTo>
                <a:lnTo>
                  <a:pt x="3048" y="10667"/>
                </a:lnTo>
                <a:lnTo>
                  <a:pt x="1524" y="16763"/>
                </a:lnTo>
                <a:lnTo>
                  <a:pt x="3048" y="16763"/>
                </a:lnTo>
                <a:lnTo>
                  <a:pt x="4572" y="12191"/>
                </a:lnTo>
                <a:lnTo>
                  <a:pt x="6096" y="10667"/>
                </a:lnTo>
                <a:lnTo>
                  <a:pt x="9144" y="9143"/>
                </a:lnTo>
                <a:lnTo>
                  <a:pt x="10668" y="7619"/>
                </a:lnTo>
                <a:lnTo>
                  <a:pt x="13715" y="6095"/>
                </a:lnTo>
                <a:lnTo>
                  <a:pt x="32003" y="6095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996940" y="4288536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60">
                <a:moveTo>
                  <a:pt x="0" y="0"/>
                </a:moveTo>
                <a:lnTo>
                  <a:pt x="0" y="3047"/>
                </a:lnTo>
                <a:lnTo>
                  <a:pt x="6096" y="7619"/>
                </a:lnTo>
                <a:lnTo>
                  <a:pt x="9144" y="10667"/>
                </a:lnTo>
                <a:lnTo>
                  <a:pt x="12192" y="15239"/>
                </a:lnTo>
                <a:lnTo>
                  <a:pt x="15239" y="18287"/>
                </a:lnTo>
                <a:lnTo>
                  <a:pt x="18287" y="22859"/>
                </a:lnTo>
                <a:lnTo>
                  <a:pt x="27170" y="63888"/>
                </a:lnTo>
                <a:lnTo>
                  <a:pt x="27432" y="71627"/>
                </a:lnTo>
                <a:lnTo>
                  <a:pt x="27170" y="78485"/>
                </a:lnTo>
                <a:lnTo>
                  <a:pt x="15239" y="121919"/>
                </a:lnTo>
                <a:lnTo>
                  <a:pt x="12192" y="126491"/>
                </a:lnTo>
                <a:lnTo>
                  <a:pt x="6096" y="131063"/>
                </a:lnTo>
                <a:lnTo>
                  <a:pt x="0" y="134112"/>
                </a:lnTo>
                <a:lnTo>
                  <a:pt x="0" y="137159"/>
                </a:lnTo>
                <a:lnTo>
                  <a:pt x="30480" y="111251"/>
                </a:lnTo>
                <a:lnTo>
                  <a:pt x="41148" y="70103"/>
                </a:lnTo>
                <a:lnTo>
                  <a:pt x="40838" y="62126"/>
                </a:lnTo>
                <a:lnTo>
                  <a:pt x="39814" y="54292"/>
                </a:lnTo>
                <a:lnTo>
                  <a:pt x="37933" y="46743"/>
                </a:lnTo>
                <a:lnTo>
                  <a:pt x="35051" y="39624"/>
                </a:lnTo>
                <a:lnTo>
                  <a:pt x="32242" y="32146"/>
                </a:lnTo>
                <a:lnTo>
                  <a:pt x="28575" y="25526"/>
                </a:lnTo>
                <a:lnTo>
                  <a:pt x="24336" y="19478"/>
                </a:lnTo>
                <a:lnTo>
                  <a:pt x="19812" y="13715"/>
                </a:lnTo>
                <a:lnTo>
                  <a:pt x="7620" y="457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867400" y="4288536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60">
                <a:moveTo>
                  <a:pt x="41148" y="0"/>
                </a:moveTo>
                <a:lnTo>
                  <a:pt x="12191" y="27431"/>
                </a:lnTo>
                <a:lnTo>
                  <a:pt x="0" y="70103"/>
                </a:lnTo>
                <a:lnTo>
                  <a:pt x="309" y="77200"/>
                </a:lnTo>
                <a:lnTo>
                  <a:pt x="1333" y="84581"/>
                </a:lnTo>
                <a:lnTo>
                  <a:pt x="3214" y="91963"/>
                </a:lnTo>
                <a:lnTo>
                  <a:pt x="6096" y="99059"/>
                </a:lnTo>
                <a:lnTo>
                  <a:pt x="8929" y="106513"/>
                </a:lnTo>
                <a:lnTo>
                  <a:pt x="12763" y="112966"/>
                </a:lnTo>
                <a:lnTo>
                  <a:pt x="17454" y="118562"/>
                </a:lnTo>
                <a:lnTo>
                  <a:pt x="22860" y="123443"/>
                </a:lnTo>
                <a:lnTo>
                  <a:pt x="27432" y="128015"/>
                </a:lnTo>
                <a:lnTo>
                  <a:pt x="33527" y="132587"/>
                </a:lnTo>
                <a:lnTo>
                  <a:pt x="41148" y="137159"/>
                </a:lnTo>
                <a:lnTo>
                  <a:pt x="41148" y="134112"/>
                </a:lnTo>
                <a:lnTo>
                  <a:pt x="36575" y="131063"/>
                </a:lnTo>
                <a:lnTo>
                  <a:pt x="22860" y="117347"/>
                </a:lnTo>
                <a:lnTo>
                  <a:pt x="15311" y="77200"/>
                </a:lnTo>
                <a:lnTo>
                  <a:pt x="15299" y="58721"/>
                </a:lnTo>
                <a:lnTo>
                  <a:pt x="15430" y="53339"/>
                </a:lnTo>
                <a:lnTo>
                  <a:pt x="35051" y="7619"/>
                </a:lnTo>
                <a:lnTo>
                  <a:pt x="41148" y="3047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208776" y="4326636"/>
            <a:ext cx="79375" cy="67310"/>
          </a:xfrm>
          <a:custGeom>
            <a:avLst/>
            <a:gdLst/>
            <a:ahLst/>
            <a:cxnLst/>
            <a:rect l="l" t="t" r="r" b="b"/>
            <a:pathLst>
              <a:path w="79375" h="67310">
                <a:moveTo>
                  <a:pt x="22860" y="65531"/>
                </a:moveTo>
                <a:lnTo>
                  <a:pt x="0" y="65531"/>
                </a:lnTo>
                <a:lnTo>
                  <a:pt x="0" y="67055"/>
                </a:lnTo>
                <a:lnTo>
                  <a:pt x="22860" y="67055"/>
                </a:lnTo>
                <a:lnTo>
                  <a:pt x="22860" y="65531"/>
                </a:lnTo>
                <a:close/>
              </a:path>
              <a:path w="79375" h="67310">
                <a:moveTo>
                  <a:pt x="71627" y="65531"/>
                </a:moveTo>
                <a:lnTo>
                  <a:pt x="39624" y="65531"/>
                </a:lnTo>
                <a:lnTo>
                  <a:pt x="39624" y="67055"/>
                </a:lnTo>
                <a:lnTo>
                  <a:pt x="71627" y="67055"/>
                </a:lnTo>
                <a:lnTo>
                  <a:pt x="71627" y="65531"/>
                </a:lnTo>
                <a:close/>
              </a:path>
              <a:path w="79375" h="67310">
                <a:moveTo>
                  <a:pt x="41148" y="3047"/>
                </a:moveTo>
                <a:lnTo>
                  <a:pt x="18287" y="3047"/>
                </a:lnTo>
                <a:lnTo>
                  <a:pt x="24384" y="9143"/>
                </a:lnTo>
                <a:lnTo>
                  <a:pt x="27432" y="15239"/>
                </a:lnTo>
                <a:lnTo>
                  <a:pt x="35051" y="33527"/>
                </a:lnTo>
                <a:lnTo>
                  <a:pt x="16763" y="51815"/>
                </a:lnTo>
                <a:lnTo>
                  <a:pt x="12191" y="57912"/>
                </a:lnTo>
                <a:lnTo>
                  <a:pt x="7620" y="62483"/>
                </a:lnTo>
                <a:lnTo>
                  <a:pt x="6096" y="62483"/>
                </a:lnTo>
                <a:lnTo>
                  <a:pt x="3048" y="65531"/>
                </a:lnTo>
                <a:lnTo>
                  <a:pt x="19812" y="65531"/>
                </a:lnTo>
                <a:lnTo>
                  <a:pt x="16763" y="62483"/>
                </a:lnTo>
                <a:lnTo>
                  <a:pt x="16763" y="59436"/>
                </a:lnTo>
                <a:lnTo>
                  <a:pt x="38100" y="38100"/>
                </a:lnTo>
                <a:lnTo>
                  <a:pt x="52578" y="38100"/>
                </a:lnTo>
                <a:lnTo>
                  <a:pt x="47244" y="27431"/>
                </a:lnTo>
                <a:lnTo>
                  <a:pt x="51816" y="22859"/>
                </a:lnTo>
                <a:lnTo>
                  <a:pt x="45720" y="22859"/>
                </a:lnTo>
                <a:lnTo>
                  <a:pt x="42672" y="15239"/>
                </a:lnTo>
                <a:lnTo>
                  <a:pt x="41148" y="13715"/>
                </a:lnTo>
                <a:lnTo>
                  <a:pt x="41148" y="12191"/>
                </a:lnTo>
                <a:lnTo>
                  <a:pt x="39624" y="12191"/>
                </a:lnTo>
                <a:lnTo>
                  <a:pt x="39624" y="9143"/>
                </a:lnTo>
                <a:lnTo>
                  <a:pt x="38100" y="7619"/>
                </a:lnTo>
                <a:lnTo>
                  <a:pt x="38100" y="6095"/>
                </a:lnTo>
                <a:lnTo>
                  <a:pt x="41148" y="3047"/>
                </a:lnTo>
                <a:close/>
              </a:path>
              <a:path w="79375" h="67310">
                <a:moveTo>
                  <a:pt x="52578" y="38100"/>
                </a:moveTo>
                <a:lnTo>
                  <a:pt x="38100" y="38100"/>
                </a:lnTo>
                <a:lnTo>
                  <a:pt x="44196" y="51815"/>
                </a:lnTo>
                <a:lnTo>
                  <a:pt x="47244" y="56387"/>
                </a:lnTo>
                <a:lnTo>
                  <a:pt x="47244" y="62483"/>
                </a:lnTo>
                <a:lnTo>
                  <a:pt x="45720" y="64007"/>
                </a:lnTo>
                <a:lnTo>
                  <a:pt x="44196" y="64007"/>
                </a:lnTo>
                <a:lnTo>
                  <a:pt x="42672" y="65531"/>
                </a:lnTo>
                <a:lnTo>
                  <a:pt x="68579" y="65531"/>
                </a:lnTo>
                <a:lnTo>
                  <a:pt x="65532" y="62483"/>
                </a:lnTo>
                <a:lnTo>
                  <a:pt x="64008" y="62483"/>
                </a:lnTo>
                <a:lnTo>
                  <a:pt x="62484" y="57912"/>
                </a:lnTo>
                <a:lnTo>
                  <a:pt x="52578" y="38100"/>
                </a:lnTo>
                <a:close/>
              </a:path>
              <a:path w="79375" h="67310">
                <a:moveTo>
                  <a:pt x="73151" y="3047"/>
                </a:moveTo>
                <a:lnTo>
                  <a:pt x="59436" y="3047"/>
                </a:lnTo>
                <a:lnTo>
                  <a:pt x="59436" y="7619"/>
                </a:lnTo>
                <a:lnTo>
                  <a:pt x="51815" y="15239"/>
                </a:lnTo>
                <a:lnTo>
                  <a:pt x="45720" y="22859"/>
                </a:lnTo>
                <a:lnTo>
                  <a:pt x="51816" y="22859"/>
                </a:lnTo>
                <a:lnTo>
                  <a:pt x="68579" y="6095"/>
                </a:lnTo>
                <a:lnTo>
                  <a:pt x="71627" y="4571"/>
                </a:lnTo>
                <a:lnTo>
                  <a:pt x="73151" y="3047"/>
                </a:lnTo>
                <a:close/>
              </a:path>
              <a:path w="79375" h="67310">
                <a:moveTo>
                  <a:pt x="45720" y="0"/>
                </a:moveTo>
                <a:lnTo>
                  <a:pt x="13715" y="0"/>
                </a:lnTo>
                <a:lnTo>
                  <a:pt x="13715" y="3047"/>
                </a:lnTo>
                <a:lnTo>
                  <a:pt x="45720" y="3047"/>
                </a:lnTo>
                <a:lnTo>
                  <a:pt x="45720" y="0"/>
                </a:lnTo>
                <a:close/>
              </a:path>
              <a:path w="79375" h="67310">
                <a:moveTo>
                  <a:pt x="79248" y="0"/>
                </a:moveTo>
                <a:lnTo>
                  <a:pt x="54863" y="0"/>
                </a:lnTo>
                <a:lnTo>
                  <a:pt x="54863" y="3047"/>
                </a:lnTo>
                <a:lnTo>
                  <a:pt x="77724" y="3047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925311" y="4326636"/>
            <a:ext cx="79375" cy="67310"/>
          </a:xfrm>
          <a:custGeom>
            <a:avLst/>
            <a:gdLst/>
            <a:ahLst/>
            <a:cxnLst/>
            <a:rect l="l" t="t" r="r" b="b"/>
            <a:pathLst>
              <a:path w="79375" h="67310">
                <a:moveTo>
                  <a:pt x="22860" y="65531"/>
                </a:moveTo>
                <a:lnTo>
                  <a:pt x="0" y="65531"/>
                </a:lnTo>
                <a:lnTo>
                  <a:pt x="0" y="67055"/>
                </a:lnTo>
                <a:lnTo>
                  <a:pt x="22860" y="67055"/>
                </a:lnTo>
                <a:lnTo>
                  <a:pt x="22860" y="65531"/>
                </a:lnTo>
                <a:close/>
              </a:path>
              <a:path w="79375" h="67310">
                <a:moveTo>
                  <a:pt x="71627" y="65531"/>
                </a:moveTo>
                <a:lnTo>
                  <a:pt x="39624" y="65531"/>
                </a:lnTo>
                <a:lnTo>
                  <a:pt x="39624" y="67055"/>
                </a:lnTo>
                <a:lnTo>
                  <a:pt x="71627" y="67055"/>
                </a:lnTo>
                <a:lnTo>
                  <a:pt x="71627" y="65531"/>
                </a:lnTo>
                <a:close/>
              </a:path>
              <a:path w="79375" h="67310">
                <a:moveTo>
                  <a:pt x="41148" y="3047"/>
                </a:moveTo>
                <a:lnTo>
                  <a:pt x="18287" y="3047"/>
                </a:lnTo>
                <a:lnTo>
                  <a:pt x="19812" y="4571"/>
                </a:lnTo>
                <a:lnTo>
                  <a:pt x="22860" y="6095"/>
                </a:lnTo>
                <a:lnTo>
                  <a:pt x="27432" y="15239"/>
                </a:lnTo>
                <a:lnTo>
                  <a:pt x="35051" y="33527"/>
                </a:lnTo>
                <a:lnTo>
                  <a:pt x="18287" y="51815"/>
                </a:lnTo>
                <a:lnTo>
                  <a:pt x="7620" y="62483"/>
                </a:lnTo>
                <a:lnTo>
                  <a:pt x="6096" y="62483"/>
                </a:lnTo>
                <a:lnTo>
                  <a:pt x="3048" y="65531"/>
                </a:lnTo>
                <a:lnTo>
                  <a:pt x="21336" y="65531"/>
                </a:lnTo>
                <a:lnTo>
                  <a:pt x="19812" y="64007"/>
                </a:lnTo>
                <a:lnTo>
                  <a:pt x="18287" y="64007"/>
                </a:lnTo>
                <a:lnTo>
                  <a:pt x="16763" y="62483"/>
                </a:lnTo>
                <a:lnTo>
                  <a:pt x="16763" y="59436"/>
                </a:lnTo>
                <a:lnTo>
                  <a:pt x="38100" y="38100"/>
                </a:lnTo>
                <a:lnTo>
                  <a:pt x="52577" y="38100"/>
                </a:lnTo>
                <a:lnTo>
                  <a:pt x="47243" y="27431"/>
                </a:lnTo>
                <a:lnTo>
                  <a:pt x="51815" y="22859"/>
                </a:lnTo>
                <a:lnTo>
                  <a:pt x="45720" y="22859"/>
                </a:lnTo>
                <a:lnTo>
                  <a:pt x="42672" y="15239"/>
                </a:lnTo>
                <a:lnTo>
                  <a:pt x="41148" y="13715"/>
                </a:lnTo>
                <a:lnTo>
                  <a:pt x="41148" y="12191"/>
                </a:lnTo>
                <a:lnTo>
                  <a:pt x="39624" y="9143"/>
                </a:lnTo>
                <a:lnTo>
                  <a:pt x="38100" y="7619"/>
                </a:lnTo>
                <a:lnTo>
                  <a:pt x="39624" y="6095"/>
                </a:lnTo>
                <a:lnTo>
                  <a:pt x="39624" y="4571"/>
                </a:lnTo>
                <a:lnTo>
                  <a:pt x="41148" y="3047"/>
                </a:lnTo>
                <a:close/>
              </a:path>
              <a:path w="79375" h="67310">
                <a:moveTo>
                  <a:pt x="52577" y="38100"/>
                </a:moveTo>
                <a:lnTo>
                  <a:pt x="38100" y="38100"/>
                </a:lnTo>
                <a:lnTo>
                  <a:pt x="44196" y="51815"/>
                </a:lnTo>
                <a:lnTo>
                  <a:pt x="47243" y="56387"/>
                </a:lnTo>
                <a:lnTo>
                  <a:pt x="47243" y="62483"/>
                </a:lnTo>
                <a:lnTo>
                  <a:pt x="45720" y="64007"/>
                </a:lnTo>
                <a:lnTo>
                  <a:pt x="44196" y="64007"/>
                </a:lnTo>
                <a:lnTo>
                  <a:pt x="42672" y="65531"/>
                </a:lnTo>
                <a:lnTo>
                  <a:pt x="68579" y="65531"/>
                </a:lnTo>
                <a:lnTo>
                  <a:pt x="65532" y="62483"/>
                </a:lnTo>
                <a:lnTo>
                  <a:pt x="64008" y="62483"/>
                </a:lnTo>
                <a:lnTo>
                  <a:pt x="62484" y="57912"/>
                </a:lnTo>
                <a:lnTo>
                  <a:pt x="52577" y="38100"/>
                </a:lnTo>
                <a:close/>
              </a:path>
              <a:path w="79375" h="67310">
                <a:moveTo>
                  <a:pt x="73151" y="3047"/>
                </a:moveTo>
                <a:lnTo>
                  <a:pt x="59436" y="3047"/>
                </a:lnTo>
                <a:lnTo>
                  <a:pt x="59436" y="7619"/>
                </a:lnTo>
                <a:lnTo>
                  <a:pt x="51815" y="15239"/>
                </a:lnTo>
                <a:lnTo>
                  <a:pt x="45720" y="22859"/>
                </a:lnTo>
                <a:lnTo>
                  <a:pt x="51815" y="22859"/>
                </a:lnTo>
                <a:lnTo>
                  <a:pt x="68579" y="6095"/>
                </a:lnTo>
                <a:lnTo>
                  <a:pt x="71627" y="4571"/>
                </a:lnTo>
                <a:lnTo>
                  <a:pt x="73151" y="3047"/>
                </a:lnTo>
                <a:close/>
              </a:path>
              <a:path w="79375" h="67310">
                <a:moveTo>
                  <a:pt x="45720" y="0"/>
                </a:moveTo>
                <a:lnTo>
                  <a:pt x="13715" y="0"/>
                </a:lnTo>
                <a:lnTo>
                  <a:pt x="13715" y="3047"/>
                </a:lnTo>
                <a:lnTo>
                  <a:pt x="45720" y="3047"/>
                </a:lnTo>
                <a:lnTo>
                  <a:pt x="45720" y="0"/>
                </a:lnTo>
                <a:close/>
              </a:path>
              <a:path w="79375" h="67310">
                <a:moveTo>
                  <a:pt x="79248" y="0"/>
                </a:moveTo>
                <a:lnTo>
                  <a:pt x="56387" y="0"/>
                </a:lnTo>
                <a:lnTo>
                  <a:pt x="54863" y="3047"/>
                </a:lnTo>
                <a:lnTo>
                  <a:pt x="77724" y="3047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791200" y="4288536"/>
            <a:ext cx="78105" cy="105410"/>
          </a:xfrm>
          <a:custGeom>
            <a:avLst/>
            <a:gdLst/>
            <a:ahLst/>
            <a:cxnLst/>
            <a:rect l="l" t="t" r="r" b="b"/>
            <a:pathLst>
              <a:path w="78104" h="105410">
                <a:moveTo>
                  <a:pt x="41148" y="103631"/>
                </a:moveTo>
                <a:lnTo>
                  <a:pt x="0" y="103631"/>
                </a:lnTo>
                <a:lnTo>
                  <a:pt x="0" y="105155"/>
                </a:lnTo>
                <a:lnTo>
                  <a:pt x="41148" y="105155"/>
                </a:lnTo>
                <a:lnTo>
                  <a:pt x="41148" y="103631"/>
                </a:lnTo>
                <a:close/>
              </a:path>
              <a:path w="78104" h="105410">
                <a:moveTo>
                  <a:pt x="38100" y="42671"/>
                </a:moveTo>
                <a:lnTo>
                  <a:pt x="25908" y="42671"/>
                </a:lnTo>
                <a:lnTo>
                  <a:pt x="16763" y="88391"/>
                </a:lnTo>
                <a:lnTo>
                  <a:pt x="15239" y="92963"/>
                </a:lnTo>
                <a:lnTo>
                  <a:pt x="13715" y="96012"/>
                </a:lnTo>
                <a:lnTo>
                  <a:pt x="13715" y="97536"/>
                </a:lnTo>
                <a:lnTo>
                  <a:pt x="9144" y="102107"/>
                </a:lnTo>
                <a:lnTo>
                  <a:pt x="7620" y="102107"/>
                </a:lnTo>
                <a:lnTo>
                  <a:pt x="6096" y="103631"/>
                </a:lnTo>
                <a:lnTo>
                  <a:pt x="32003" y="103631"/>
                </a:lnTo>
                <a:lnTo>
                  <a:pt x="28955" y="102107"/>
                </a:lnTo>
                <a:lnTo>
                  <a:pt x="28955" y="100583"/>
                </a:lnTo>
                <a:lnTo>
                  <a:pt x="27432" y="97536"/>
                </a:lnTo>
                <a:lnTo>
                  <a:pt x="27432" y="94487"/>
                </a:lnTo>
                <a:lnTo>
                  <a:pt x="28955" y="88391"/>
                </a:lnTo>
                <a:lnTo>
                  <a:pt x="38100" y="42671"/>
                </a:lnTo>
                <a:close/>
              </a:path>
              <a:path w="78104" h="105410">
                <a:moveTo>
                  <a:pt x="54863" y="38100"/>
                </a:moveTo>
                <a:lnTo>
                  <a:pt x="13715" y="38100"/>
                </a:lnTo>
                <a:lnTo>
                  <a:pt x="12191" y="42671"/>
                </a:lnTo>
                <a:lnTo>
                  <a:pt x="53339" y="42671"/>
                </a:lnTo>
                <a:lnTo>
                  <a:pt x="54863" y="38100"/>
                </a:lnTo>
                <a:close/>
              </a:path>
              <a:path w="78104" h="105410">
                <a:moveTo>
                  <a:pt x="67055" y="0"/>
                </a:moveTo>
                <a:lnTo>
                  <a:pt x="56387" y="0"/>
                </a:lnTo>
                <a:lnTo>
                  <a:pt x="50291" y="1524"/>
                </a:lnTo>
                <a:lnTo>
                  <a:pt x="27432" y="33527"/>
                </a:lnTo>
                <a:lnTo>
                  <a:pt x="27432" y="38100"/>
                </a:lnTo>
                <a:lnTo>
                  <a:pt x="39624" y="38100"/>
                </a:lnTo>
                <a:lnTo>
                  <a:pt x="39624" y="33527"/>
                </a:lnTo>
                <a:lnTo>
                  <a:pt x="42672" y="22859"/>
                </a:lnTo>
                <a:lnTo>
                  <a:pt x="44196" y="15239"/>
                </a:lnTo>
                <a:lnTo>
                  <a:pt x="44196" y="13715"/>
                </a:lnTo>
                <a:lnTo>
                  <a:pt x="45720" y="10667"/>
                </a:lnTo>
                <a:lnTo>
                  <a:pt x="50291" y="6095"/>
                </a:lnTo>
                <a:lnTo>
                  <a:pt x="74675" y="6095"/>
                </a:lnTo>
                <a:lnTo>
                  <a:pt x="71627" y="3047"/>
                </a:lnTo>
                <a:lnTo>
                  <a:pt x="67055" y="0"/>
                </a:lnTo>
                <a:close/>
              </a:path>
              <a:path w="78104" h="105410">
                <a:moveTo>
                  <a:pt x="74675" y="6095"/>
                </a:moveTo>
                <a:lnTo>
                  <a:pt x="57912" y="6095"/>
                </a:lnTo>
                <a:lnTo>
                  <a:pt x="62484" y="10667"/>
                </a:lnTo>
                <a:lnTo>
                  <a:pt x="62484" y="12191"/>
                </a:lnTo>
                <a:lnTo>
                  <a:pt x="64008" y="15239"/>
                </a:lnTo>
                <a:lnTo>
                  <a:pt x="68579" y="19812"/>
                </a:lnTo>
                <a:lnTo>
                  <a:pt x="71627" y="19812"/>
                </a:lnTo>
                <a:lnTo>
                  <a:pt x="74675" y="16763"/>
                </a:lnTo>
                <a:lnTo>
                  <a:pt x="76200" y="16763"/>
                </a:lnTo>
                <a:lnTo>
                  <a:pt x="77724" y="15239"/>
                </a:lnTo>
                <a:lnTo>
                  <a:pt x="77724" y="7619"/>
                </a:lnTo>
                <a:lnTo>
                  <a:pt x="74675" y="60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083808" y="4338828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4" h="35560">
                <a:moveTo>
                  <a:pt x="77724" y="0"/>
                </a:moveTo>
                <a:lnTo>
                  <a:pt x="0" y="0"/>
                </a:lnTo>
                <a:lnTo>
                  <a:pt x="0" y="6096"/>
                </a:lnTo>
                <a:lnTo>
                  <a:pt x="77724" y="6096"/>
                </a:lnTo>
                <a:lnTo>
                  <a:pt x="77724" y="0"/>
                </a:lnTo>
                <a:close/>
              </a:path>
              <a:path w="78104" h="35560">
                <a:moveTo>
                  <a:pt x="77724" y="27432"/>
                </a:moveTo>
                <a:lnTo>
                  <a:pt x="0" y="27432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620011" y="4515612"/>
            <a:ext cx="106680" cy="10363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772411" y="4514088"/>
            <a:ext cx="495300" cy="10667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365248" y="4515612"/>
            <a:ext cx="248412" cy="137160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689860" y="4514088"/>
            <a:ext cx="91439" cy="10667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830067" y="4514088"/>
            <a:ext cx="220980" cy="10667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093720" y="4514088"/>
            <a:ext cx="102107" cy="105155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137659" y="4515612"/>
            <a:ext cx="40005" cy="137160"/>
          </a:xfrm>
          <a:custGeom>
            <a:avLst/>
            <a:gdLst/>
            <a:ahLst/>
            <a:cxnLst/>
            <a:rect l="l" t="t" r="r" b="b"/>
            <a:pathLst>
              <a:path w="40004" h="137160">
                <a:moveTo>
                  <a:pt x="0" y="0"/>
                </a:moveTo>
                <a:lnTo>
                  <a:pt x="0" y="3048"/>
                </a:lnTo>
                <a:lnTo>
                  <a:pt x="6095" y="6095"/>
                </a:lnTo>
                <a:lnTo>
                  <a:pt x="9143" y="9143"/>
                </a:lnTo>
                <a:lnTo>
                  <a:pt x="12191" y="13715"/>
                </a:lnTo>
                <a:lnTo>
                  <a:pt x="15239" y="16763"/>
                </a:lnTo>
                <a:lnTo>
                  <a:pt x="18287" y="21336"/>
                </a:lnTo>
                <a:lnTo>
                  <a:pt x="19812" y="25907"/>
                </a:lnTo>
                <a:lnTo>
                  <a:pt x="22860" y="28955"/>
                </a:lnTo>
                <a:lnTo>
                  <a:pt x="24384" y="35051"/>
                </a:lnTo>
                <a:lnTo>
                  <a:pt x="24384" y="41148"/>
                </a:lnTo>
                <a:lnTo>
                  <a:pt x="25503" y="48029"/>
                </a:lnTo>
                <a:lnTo>
                  <a:pt x="26479" y="55054"/>
                </a:lnTo>
                <a:lnTo>
                  <a:pt x="27170" y="62364"/>
                </a:lnTo>
                <a:lnTo>
                  <a:pt x="27431" y="70103"/>
                </a:lnTo>
                <a:lnTo>
                  <a:pt x="27170" y="77843"/>
                </a:lnTo>
                <a:lnTo>
                  <a:pt x="15239" y="120395"/>
                </a:lnTo>
                <a:lnTo>
                  <a:pt x="12191" y="126491"/>
                </a:lnTo>
                <a:lnTo>
                  <a:pt x="6095" y="131063"/>
                </a:lnTo>
                <a:lnTo>
                  <a:pt x="0" y="134112"/>
                </a:lnTo>
                <a:lnTo>
                  <a:pt x="0" y="137160"/>
                </a:lnTo>
                <a:lnTo>
                  <a:pt x="30479" y="109727"/>
                </a:lnTo>
                <a:lnTo>
                  <a:pt x="39624" y="68579"/>
                </a:lnTo>
                <a:lnTo>
                  <a:pt x="39338" y="60602"/>
                </a:lnTo>
                <a:lnTo>
                  <a:pt x="24336" y="18168"/>
                </a:lnTo>
                <a:lnTo>
                  <a:pt x="7619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008120" y="4515612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60">
                <a:moveTo>
                  <a:pt x="41147" y="0"/>
                </a:moveTo>
                <a:lnTo>
                  <a:pt x="12191" y="25907"/>
                </a:lnTo>
                <a:lnTo>
                  <a:pt x="0" y="68579"/>
                </a:lnTo>
                <a:lnTo>
                  <a:pt x="523" y="76342"/>
                </a:lnTo>
                <a:lnTo>
                  <a:pt x="13334" y="112394"/>
                </a:lnTo>
                <a:lnTo>
                  <a:pt x="22859" y="123443"/>
                </a:lnTo>
                <a:lnTo>
                  <a:pt x="27431" y="129539"/>
                </a:lnTo>
                <a:lnTo>
                  <a:pt x="33527" y="134112"/>
                </a:lnTo>
                <a:lnTo>
                  <a:pt x="41147" y="137160"/>
                </a:lnTo>
                <a:lnTo>
                  <a:pt x="41147" y="134112"/>
                </a:lnTo>
                <a:lnTo>
                  <a:pt x="32003" y="128015"/>
                </a:lnTo>
                <a:lnTo>
                  <a:pt x="28955" y="123443"/>
                </a:lnTo>
                <a:lnTo>
                  <a:pt x="25907" y="120395"/>
                </a:lnTo>
                <a:lnTo>
                  <a:pt x="24383" y="115824"/>
                </a:lnTo>
                <a:lnTo>
                  <a:pt x="21335" y="111251"/>
                </a:lnTo>
                <a:lnTo>
                  <a:pt x="15299" y="76342"/>
                </a:lnTo>
                <a:lnTo>
                  <a:pt x="15374" y="57411"/>
                </a:lnTo>
                <a:lnTo>
                  <a:pt x="15620" y="52006"/>
                </a:lnTo>
                <a:lnTo>
                  <a:pt x="16525" y="44981"/>
                </a:lnTo>
                <a:lnTo>
                  <a:pt x="18287" y="38100"/>
                </a:lnTo>
                <a:lnTo>
                  <a:pt x="19812" y="28955"/>
                </a:lnTo>
                <a:lnTo>
                  <a:pt x="25907" y="16763"/>
                </a:lnTo>
                <a:lnTo>
                  <a:pt x="30479" y="10667"/>
                </a:lnTo>
                <a:lnTo>
                  <a:pt x="35051" y="6095"/>
                </a:lnTo>
                <a:lnTo>
                  <a:pt x="41147" y="3048"/>
                </a:lnTo>
                <a:lnTo>
                  <a:pt x="411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605784" y="4515612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60">
                <a:moveTo>
                  <a:pt x="0" y="0"/>
                </a:moveTo>
                <a:lnTo>
                  <a:pt x="0" y="3048"/>
                </a:lnTo>
                <a:lnTo>
                  <a:pt x="6095" y="6095"/>
                </a:lnTo>
                <a:lnTo>
                  <a:pt x="9143" y="9143"/>
                </a:lnTo>
                <a:lnTo>
                  <a:pt x="12191" y="13715"/>
                </a:lnTo>
                <a:lnTo>
                  <a:pt x="15239" y="16763"/>
                </a:lnTo>
                <a:lnTo>
                  <a:pt x="18287" y="21336"/>
                </a:lnTo>
                <a:lnTo>
                  <a:pt x="19812" y="25907"/>
                </a:lnTo>
                <a:lnTo>
                  <a:pt x="21336" y="28955"/>
                </a:lnTo>
                <a:lnTo>
                  <a:pt x="24383" y="41148"/>
                </a:lnTo>
                <a:lnTo>
                  <a:pt x="25503" y="48029"/>
                </a:lnTo>
                <a:lnTo>
                  <a:pt x="26479" y="55054"/>
                </a:lnTo>
                <a:lnTo>
                  <a:pt x="27170" y="62364"/>
                </a:lnTo>
                <a:lnTo>
                  <a:pt x="27431" y="70103"/>
                </a:lnTo>
                <a:lnTo>
                  <a:pt x="27170" y="77843"/>
                </a:lnTo>
                <a:lnTo>
                  <a:pt x="15239" y="120395"/>
                </a:lnTo>
                <a:lnTo>
                  <a:pt x="12191" y="126491"/>
                </a:lnTo>
                <a:lnTo>
                  <a:pt x="6095" y="131063"/>
                </a:lnTo>
                <a:lnTo>
                  <a:pt x="0" y="134112"/>
                </a:lnTo>
                <a:lnTo>
                  <a:pt x="0" y="137160"/>
                </a:lnTo>
                <a:lnTo>
                  <a:pt x="30479" y="109727"/>
                </a:lnTo>
                <a:lnTo>
                  <a:pt x="41148" y="68579"/>
                </a:lnTo>
                <a:lnTo>
                  <a:pt x="40838" y="60602"/>
                </a:lnTo>
                <a:lnTo>
                  <a:pt x="24336" y="18168"/>
                </a:lnTo>
                <a:lnTo>
                  <a:pt x="7619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390900" y="4515612"/>
            <a:ext cx="40005" cy="137160"/>
          </a:xfrm>
          <a:custGeom>
            <a:avLst/>
            <a:gdLst/>
            <a:ahLst/>
            <a:cxnLst/>
            <a:rect l="l" t="t" r="r" b="b"/>
            <a:pathLst>
              <a:path w="40004" h="137160">
                <a:moveTo>
                  <a:pt x="39624" y="0"/>
                </a:moveTo>
                <a:lnTo>
                  <a:pt x="10667" y="25907"/>
                </a:lnTo>
                <a:lnTo>
                  <a:pt x="0" y="68579"/>
                </a:lnTo>
                <a:lnTo>
                  <a:pt x="285" y="76342"/>
                </a:lnTo>
                <a:lnTo>
                  <a:pt x="16144" y="118348"/>
                </a:lnTo>
                <a:lnTo>
                  <a:pt x="21336" y="123443"/>
                </a:lnTo>
                <a:lnTo>
                  <a:pt x="25908" y="129539"/>
                </a:lnTo>
                <a:lnTo>
                  <a:pt x="32003" y="134112"/>
                </a:lnTo>
                <a:lnTo>
                  <a:pt x="39624" y="137160"/>
                </a:lnTo>
                <a:lnTo>
                  <a:pt x="39624" y="134112"/>
                </a:lnTo>
                <a:lnTo>
                  <a:pt x="30479" y="128015"/>
                </a:lnTo>
                <a:lnTo>
                  <a:pt x="27432" y="123443"/>
                </a:lnTo>
                <a:lnTo>
                  <a:pt x="24384" y="120395"/>
                </a:lnTo>
                <a:lnTo>
                  <a:pt x="21336" y="111251"/>
                </a:lnTo>
                <a:lnTo>
                  <a:pt x="18287" y="108203"/>
                </a:lnTo>
                <a:lnTo>
                  <a:pt x="16763" y="102107"/>
                </a:lnTo>
                <a:lnTo>
                  <a:pt x="16763" y="96012"/>
                </a:lnTo>
                <a:lnTo>
                  <a:pt x="15001" y="89130"/>
                </a:lnTo>
                <a:lnTo>
                  <a:pt x="14097" y="82105"/>
                </a:lnTo>
                <a:lnTo>
                  <a:pt x="13834" y="76342"/>
                </a:lnTo>
                <a:lnTo>
                  <a:pt x="13715" y="67055"/>
                </a:lnTo>
                <a:lnTo>
                  <a:pt x="13977" y="59316"/>
                </a:lnTo>
                <a:lnTo>
                  <a:pt x="25908" y="16763"/>
                </a:lnTo>
                <a:lnTo>
                  <a:pt x="28955" y="10667"/>
                </a:lnTo>
                <a:lnTo>
                  <a:pt x="33527" y="6095"/>
                </a:lnTo>
                <a:lnTo>
                  <a:pt x="39624" y="3048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066032" y="4552188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79">
                <a:moveTo>
                  <a:pt x="22859" y="65531"/>
                </a:moveTo>
                <a:lnTo>
                  <a:pt x="1523" y="65531"/>
                </a:lnTo>
                <a:lnTo>
                  <a:pt x="0" y="68579"/>
                </a:lnTo>
                <a:lnTo>
                  <a:pt x="22859" y="68579"/>
                </a:lnTo>
                <a:lnTo>
                  <a:pt x="22859" y="65531"/>
                </a:lnTo>
                <a:close/>
              </a:path>
              <a:path w="79375" h="68579">
                <a:moveTo>
                  <a:pt x="71627" y="65531"/>
                </a:moveTo>
                <a:lnTo>
                  <a:pt x="41147" y="65531"/>
                </a:lnTo>
                <a:lnTo>
                  <a:pt x="39623" y="68579"/>
                </a:lnTo>
                <a:lnTo>
                  <a:pt x="71627" y="68579"/>
                </a:lnTo>
                <a:lnTo>
                  <a:pt x="71627" y="65531"/>
                </a:lnTo>
                <a:close/>
              </a:path>
              <a:path w="79375" h="68579">
                <a:moveTo>
                  <a:pt x="39623" y="4572"/>
                </a:moveTo>
                <a:lnTo>
                  <a:pt x="21335" y="4572"/>
                </a:lnTo>
                <a:lnTo>
                  <a:pt x="22859" y="6095"/>
                </a:lnTo>
                <a:lnTo>
                  <a:pt x="36575" y="33527"/>
                </a:lnTo>
                <a:lnTo>
                  <a:pt x="18287" y="53339"/>
                </a:lnTo>
                <a:lnTo>
                  <a:pt x="12191" y="57912"/>
                </a:lnTo>
                <a:lnTo>
                  <a:pt x="6095" y="64007"/>
                </a:lnTo>
                <a:lnTo>
                  <a:pt x="4571" y="64007"/>
                </a:lnTo>
                <a:lnTo>
                  <a:pt x="3047" y="65531"/>
                </a:lnTo>
                <a:lnTo>
                  <a:pt x="19812" y="65531"/>
                </a:lnTo>
                <a:lnTo>
                  <a:pt x="16763" y="62484"/>
                </a:lnTo>
                <a:lnTo>
                  <a:pt x="16763" y="60960"/>
                </a:lnTo>
                <a:lnTo>
                  <a:pt x="24383" y="53339"/>
                </a:lnTo>
                <a:lnTo>
                  <a:pt x="38100" y="38100"/>
                </a:lnTo>
                <a:lnTo>
                  <a:pt x="51815" y="38100"/>
                </a:lnTo>
                <a:lnTo>
                  <a:pt x="47243" y="28955"/>
                </a:lnTo>
                <a:lnTo>
                  <a:pt x="51815" y="24384"/>
                </a:lnTo>
                <a:lnTo>
                  <a:pt x="45719" y="24384"/>
                </a:lnTo>
                <a:lnTo>
                  <a:pt x="42671" y="16763"/>
                </a:lnTo>
                <a:lnTo>
                  <a:pt x="41147" y="13715"/>
                </a:lnTo>
                <a:lnTo>
                  <a:pt x="41147" y="12191"/>
                </a:lnTo>
                <a:lnTo>
                  <a:pt x="39623" y="9143"/>
                </a:lnTo>
                <a:lnTo>
                  <a:pt x="39623" y="4572"/>
                </a:lnTo>
                <a:close/>
              </a:path>
              <a:path w="79375" h="68579">
                <a:moveTo>
                  <a:pt x="67055" y="64007"/>
                </a:moveTo>
                <a:lnTo>
                  <a:pt x="45719" y="64007"/>
                </a:lnTo>
                <a:lnTo>
                  <a:pt x="44195" y="65531"/>
                </a:lnTo>
                <a:lnTo>
                  <a:pt x="70103" y="65531"/>
                </a:lnTo>
                <a:lnTo>
                  <a:pt x="67055" y="64007"/>
                </a:lnTo>
                <a:close/>
              </a:path>
              <a:path w="79375" h="68579">
                <a:moveTo>
                  <a:pt x="51815" y="38100"/>
                </a:moveTo>
                <a:lnTo>
                  <a:pt x="38100" y="38100"/>
                </a:lnTo>
                <a:lnTo>
                  <a:pt x="44195" y="53339"/>
                </a:lnTo>
                <a:lnTo>
                  <a:pt x="47243" y="57912"/>
                </a:lnTo>
                <a:lnTo>
                  <a:pt x="48767" y="60960"/>
                </a:lnTo>
                <a:lnTo>
                  <a:pt x="47243" y="60960"/>
                </a:lnTo>
                <a:lnTo>
                  <a:pt x="47243" y="64007"/>
                </a:lnTo>
                <a:lnTo>
                  <a:pt x="65531" y="64007"/>
                </a:lnTo>
                <a:lnTo>
                  <a:pt x="64007" y="62484"/>
                </a:lnTo>
                <a:lnTo>
                  <a:pt x="51815" y="38100"/>
                </a:lnTo>
                <a:close/>
              </a:path>
              <a:path w="79375" h="68579">
                <a:moveTo>
                  <a:pt x="76200" y="3048"/>
                </a:moveTo>
                <a:lnTo>
                  <a:pt x="57912" y="3048"/>
                </a:lnTo>
                <a:lnTo>
                  <a:pt x="59435" y="4572"/>
                </a:lnTo>
                <a:lnTo>
                  <a:pt x="59435" y="7619"/>
                </a:lnTo>
                <a:lnTo>
                  <a:pt x="57912" y="10667"/>
                </a:lnTo>
                <a:lnTo>
                  <a:pt x="53339" y="16763"/>
                </a:lnTo>
                <a:lnTo>
                  <a:pt x="45719" y="24384"/>
                </a:lnTo>
                <a:lnTo>
                  <a:pt x="51815" y="24384"/>
                </a:lnTo>
                <a:lnTo>
                  <a:pt x="65531" y="10667"/>
                </a:lnTo>
                <a:lnTo>
                  <a:pt x="68579" y="6095"/>
                </a:lnTo>
                <a:lnTo>
                  <a:pt x="71627" y="4572"/>
                </a:lnTo>
                <a:lnTo>
                  <a:pt x="73151" y="4572"/>
                </a:lnTo>
                <a:lnTo>
                  <a:pt x="76200" y="3048"/>
                </a:lnTo>
                <a:close/>
              </a:path>
              <a:path w="79375" h="68579">
                <a:moveTo>
                  <a:pt x="42671" y="3048"/>
                </a:moveTo>
                <a:lnTo>
                  <a:pt x="16763" y="3048"/>
                </a:lnTo>
                <a:lnTo>
                  <a:pt x="18287" y="4572"/>
                </a:lnTo>
                <a:lnTo>
                  <a:pt x="41147" y="4572"/>
                </a:lnTo>
                <a:lnTo>
                  <a:pt x="42671" y="3048"/>
                </a:lnTo>
                <a:close/>
              </a:path>
              <a:path w="79375" h="68579">
                <a:moveTo>
                  <a:pt x="45719" y="0"/>
                </a:moveTo>
                <a:lnTo>
                  <a:pt x="13715" y="0"/>
                </a:lnTo>
                <a:lnTo>
                  <a:pt x="13715" y="3048"/>
                </a:lnTo>
                <a:lnTo>
                  <a:pt x="45719" y="3048"/>
                </a:lnTo>
                <a:lnTo>
                  <a:pt x="45719" y="0"/>
                </a:lnTo>
                <a:close/>
              </a:path>
              <a:path w="79375" h="68579">
                <a:moveTo>
                  <a:pt x="79247" y="0"/>
                </a:moveTo>
                <a:lnTo>
                  <a:pt x="56387" y="0"/>
                </a:lnTo>
                <a:lnTo>
                  <a:pt x="54863" y="3048"/>
                </a:lnTo>
                <a:lnTo>
                  <a:pt x="77723" y="3048"/>
                </a:lnTo>
                <a:lnTo>
                  <a:pt x="792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930396" y="4515612"/>
            <a:ext cx="79375" cy="105410"/>
          </a:xfrm>
          <a:custGeom>
            <a:avLst/>
            <a:gdLst/>
            <a:ahLst/>
            <a:cxnLst/>
            <a:rect l="l" t="t" r="r" b="b"/>
            <a:pathLst>
              <a:path w="79375" h="105410">
                <a:moveTo>
                  <a:pt x="41148" y="102107"/>
                </a:moveTo>
                <a:lnTo>
                  <a:pt x="0" y="102107"/>
                </a:lnTo>
                <a:lnTo>
                  <a:pt x="0" y="105155"/>
                </a:lnTo>
                <a:lnTo>
                  <a:pt x="41148" y="105155"/>
                </a:lnTo>
                <a:lnTo>
                  <a:pt x="41148" y="102107"/>
                </a:lnTo>
                <a:close/>
              </a:path>
              <a:path w="79375" h="105410">
                <a:moveTo>
                  <a:pt x="38100" y="42671"/>
                </a:moveTo>
                <a:lnTo>
                  <a:pt x="25907" y="42671"/>
                </a:lnTo>
                <a:lnTo>
                  <a:pt x="16763" y="86867"/>
                </a:lnTo>
                <a:lnTo>
                  <a:pt x="15239" y="91439"/>
                </a:lnTo>
                <a:lnTo>
                  <a:pt x="15239" y="94487"/>
                </a:lnTo>
                <a:lnTo>
                  <a:pt x="13715" y="96012"/>
                </a:lnTo>
                <a:lnTo>
                  <a:pt x="12191" y="99060"/>
                </a:lnTo>
                <a:lnTo>
                  <a:pt x="10667" y="99060"/>
                </a:lnTo>
                <a:lnTo>
                  <a:pt x="7619" y="102107"/>
                </a:lnTo>
                <a:lnTo>
                  <a:pt x="32003" y="102107"/>
                </a:lnTo>
                <a:lnTo>
                  <a:pt x="28955" y="100583"/>
                </a:lnTo>
                <a:lnTo>
                  <a:pt x="28955" y="99060"/>
                </a:lnTo>
                <a:lnTo>
                  <a:pt x="27431" y="97536"/>
                </a:lnTo>
                <a:lnTo>
                  <a:pt x="27431" y="92963"/>
                </a:lnTo>
                <a:lnTo>
                  <a:pt x="28955" y="86867"/>
                </a:lnTo>
                <a:lnTo>
                  <a:pt x="38100" y="42671"/>
                </a:lnTo>
                <a:close/>
              </a:path>
              <a:path w="79375" h="105410">
                <a:moveTo>
                  <a:pt x="56387" y="36575"/>
                </a:moveTo>
                <a:lnTo>
                  <a:pt x="13715" y="36575"/>
                </a:lnTo>
                <a:lnTo>
                  <a:pt x="12191" y="42671"/>
                </a:lnTo>
                <a:lnTo>
                  <a:pt x="54863" y="42671"/>
                </a:lnTo>
                <a:lnTo>
                  <a:pt x="56387" y="36575"/>
                </a:lnTo>
                <a:close/>
              </a:path>
              <a:path w="79375" h="105410">
                <a:moveTo>
                  <a:pt x="68579" y="0"/>
                </a:moveTo>
                <a:lnTo>
                  <a:pt x="57912" y="0"/>
                </a:lnTo>
                <a:lnTo>
                  <a:pt x="51815" y="1524"/>
                </a:lnTo>
                <a:lnTo>
                  <a:pt x="47243" y="4571"/>
                </a:lnTo>
                <a:lnTo>
                  <a:pt x="42671" y="6095"/>
                </a:lnTo>
                <a:lnTo>
                  <a:pt x="38100" y="10667"/>
                </a:lnTo>
                <a:lnTo>
                  <a:pt x="32003" y="19812"/>
                </a:lnTo>
                <a:lnTo>
                  <a:pt x="28955" y="25907"/>
                </a:lnTo>
                <a:lnTo>
                  <a:pt x="27431" y="32003"/>
                </a:lnTo>
                <a:lnTo>
                  <a:pt x="27431" y="36575"/>
                </a:lnTo>
                <a:lnTo>
                  <a:pt x="39624" y="36575"/>
                </a:lnTo>
                <a:lnTo>
                  <a:pt x="39624" y="32003"/>
                </a:lnTo>
                <a:lnTo>
                  <a:pt x="42671" y="21336"/>
                </a:lnTo>
                <a:lnTo>
                  <a:pt x="44195" y="15239"/>
                </a:lnTo>
                <a:lnTo>
                  <a:pt x="47243" y="9143"/>
                </a:lnTo>
                <a:lnTo>
                  <a:pt x="50291" y="6095"/>
                </a:lnTo>
                <a:lnTo>
                  <a:pt x="51815" y="6095"/>
                </a:lnTo>
                <a:lnTo>
                  <a:pt x="53339" y="4571"/>
                </a:lnTo>
                <a:lnTo>
                  <a:pt x="76200" y="4571"/>
                </a:lnTo>
                <a:lnTo>
                  <a:pt x="73151" y="1524"/>
                </a:lnTo>
                <a:lnTo>
                  <a:pt x="68579" y="0"/>
                </a:lnTo>
                <a:close/>
              </a:path>
              <a:path w="79375" h="105410">
                <a:moveTo>
                  <a:pt x="76200" y="4571"/>
                </a:moveTo>
                <a:lnTo>
                  <a:pt x="57912" y="4571"/>
                </a:lnTo>
                <a:lnTo>
                  <a:pt x="59436" y="6095"/>
                </a:lnTo>
                <a:lnTo>
                  <a:pt x="60959" y="6095"/>
                </a:lnTo>
                <a:lnTo>
                  <a:pt x="64007" y="9143"/>
                </a:lnTo>
                <a:lnTo>
                  <a:pt x="65531" y="12191"/>
                </a:lnTo>
                <a:lnTo>
                  <a:pt x="65531" y="15239"/>
                </a:lnTo>
                <a:lnTo>
                  <a:pt x="67055" y="16763"/>
                </a:lnTo>
                <a:lnTo>
                  <a:pt x="68579" y="16763"/>
                </a:lnTo>
                <a:lnTo>
                  <a:pt x="70103" y="18287"/>
                </a:lnTo>
                <a:lnTo>
                  <a:pt x="74675" y="18287"/>
                </a:lnTo>
                <a:lnTo>
                  <a:pt x="79248" y="13715"/>
                </a:lnTo>
                <a:lnTo>
                  <a:pt x="79248" y="7619"/>
                </a:lnTo>
                <a:lnTo>
                  <a:pt x="76200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534155" y="4552188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79">
                <a:moveTo>
                  <a:pt x="22860" y="65531"/>
                </a:moveTo>
                <a:lnTo>
                  <a:pt x="0" y="65531"/>
                </a:lnTo>
                <a:lnTo>
                  <a:pt x="0" y="68579"/>
                </a:lnTo>
                <a:lnTo>
                  <a:pt x="22860" y="68579"/>
                </a:lnTo>
                <a:lnTo>
                  <a:pt x="22860" y="65531"/>
                </a:lnTo>
                <a:close/>
              </a:path>
              <a:path w="79375" h="68579">
                <a:moveTo>
                  <a:pt x="71628" y="65531"/>
                </a:moveTo>
                <a:lnTo>
                  <a:pt x="39624" y="65531"/>
                </a:lnTo>
                <a:lnTo>
                  <a:pt x="39624" y="68579"/>
                </a:lnTo>
                <a:lnTo>
                  <a:pt x="71628" y="68579"/>
                </a:lnTo>
                <a:lnTo>
                  <a:pt x="71628" y="65531"/>
                </a:lnTo>
                <a:close/>
              </a:path>
              <a:path w="79375" h="68579">
                <a:moveTo>
                  <a:pt x="39624" y="4572"/>
                </a:moveTo>
                <a:lnTo>
                  <a:pt x="19812" y="4572"/>
                </a:lnTo>
                <a:lnTo>
                  <a:pt x="24384" y="9143"/>
                </a:lnTo>
                <a:lnTo>
                  <a:pt x="25908" y="15239"/>
                </a:lnTo>
                <a:lnTo>
                  <a:pt x="35052" y="33527"/>
                </a:lnTo>
                <a:lnTo>
                  <a:pt x="16764" y="53339"/>
                </a:lnTo>
                <a:lnTo>
                  <a:pt x="6096" y="64007"/>
                </a:lnTo>
                <a:lnTo>
                  <a:pt x="4572" y="64007"/>
                </a:lnTo>
                <a:lnTo>
                  <a:pt x="3048" y="65531"/>
                </a:lnTo>
                <a:lnTo>
                  <a:pt x="18288" y="65531"/>
                </a:lnTo>
                <a:lnTo>
                  <a:pt x="18288" y="64007"/>
                </a:lnTo>
                <a:lnTo>
                  <a:pt x="16764" y="62484"/>
                </a:lnTo>
                <a:lnTo>
                  <a:pt x="16764" y="59436"/>
                </a:lnTo>
                <a:lnTo>
                  <a:pt x="19812" y="57912"/>
                </a:lnTo>
                <a:lnTo>
                  <a:pt x="24384" y="53339"/>
                </a:lnTo>
                <a:lnTo>
                  <a:pt x="38100" y="38100"/>
                </a:lnTo>
                <a:lnTo>
                  <a:pt x="51816" y="38100"/>
                </a:lnTo>
                <a:lnTo>
                  <a:pt x="47244" y="28955"/>
                </a:lnTo>
                <a:lnTo>
                  <a:pt x="51815" y="24384"/>
                </a:lnTo>
                <a:lnTo>
                  <a:pt x="45720" y="24384"/>
                </a:lnTo>
                <a:lnTo>
                  <a:pt x="42672" y="16763"/>
                </a:lnTo>
                <a:lnTo>
                  <a:pt x="41148" y="13715"/>
                </a:lnTo>
                <a:lnTo>
                  <a:pt x="39624" y="12191"/>
                </a:lnTo>
                <a:lnTo>
                  <a:pt x="39624" y="9143"/>
                </a:lnTo>
                <a:lnTo>
                  <a:pt x="38100" y="7619"/>
                </a:lnTo>
                <a:lnTo>
                  <a:pt x="39624" y="6095"/>
                </a:lnTo>
                <a:lnTo>
                  <a:pt x="39624" y="4572"/>
                </a:lnTo>
                <a:close/>
              </a:path>
              <a:path w="79375" h="68579">
                <a:moveTo>
                  <a:pt x="67056" y="64007"/>
                </a:moveTo>
                <a:lnTo>
                  <a:pt x="45720" y="64007"/>
                </a:lnTo>
                <a:lnTo>
                  <a:pt x="44196" y="65531"/>
                </a:lnTo>
                <a:lnTo>
                  <a:pt x="68580" y="65531"/>
                </a:lnTo>
                <a:lnTo>
                  <a:pt x="67056" y="64007"/>
                </a:lnTo>
                <a:close/>
              </a:path>
              <a:path w="79375" h="68579">
                <a:moveTo>
                  <a:pt x="51816" y="38100"/>
                </a:moveTo>
                <a:lnTo>
                  <a:pt x="38100" y="38100"/>
                </a:lnTo>
                <a:lnTo>
                  <a:pt x="44196" y="53339"/>
                </a:lnTo>
                <a:lnTo>
                  <a:pt x="47244" y="57912"/>
                </a:lnTo>
                <a:lnTo>
                  <a:pt x="47244" y="64007"/>
                </a:lnTo>
                <a:lnTo>
                  <a:pt x="65532" y="64007"/>
                </a:lnTo>
                <a:lnTo>
                  <a:pt x="64008" y="62484"/>
                </a:lnTo>
                <a:lnTo>
                  <a:pt x="51816" y="38100"/>
                </a:lnTo>
                <a:close/>
              </a:path>
              <a:path w="79375" h="68579">
                <a:moveTo>
                  <a:pt x="76200" y="3048"/>
                </a:moveTo>
                <a:lnTo>
                  <a:pt x="57912" y="3048"/>
                </a:lnTo>
                <a:lnTo>
                  <a:pt x="59436" y="4572"/>
                </a:lnTo>
                <a:lnTo>
                  <a:pt x="59436" y="7619"/>
                </a:lnTo>
                <a:lnTo>
                  <a:pt x="56388" y="10667"/>
                </a:lnTo>
                <a:lnTo>
                  <a:pt x="51816" y="16763"/>
                </a:lnTo>
                <a:lnTo>
                  <a:pt x="45720" y="24384"/>
                </a:lnTo>
                <a:lnTo>
                  <a:pt x="51815" y="24384"/>
                </a:lnTo>
                <a:lnTo>
                  <a:pt x="59436" y="16763"/>
                </a:lnTo>
                <a:lnTo>
                  <a:pt x="64008" y="10667"/>
                </a:lnTo>
                <a:lnTo>
                  <a:pt x="68580" y="6095"/>
                </a:lnTo>
                <a:lnTo>
                  <a:pt x="71628" y="4572"/>
                </a:lnTo>
                <a:lnTo>
                  <a:pt x="73152" y="4572"/>
                </a:lnTo>
                <a:lnTo>
                  <a:pt x="76200" y="3048"/>
                </a:lnTo>
                <a:close/>
              </a:path>
              <a:path w="79375" h="68579">
                <a:moveTo>
                  <a:pt x="41148" y="3048"/>
                </a:moveTo>
                <a:lnTo>
                  <a:pt x="16764" y="3048"/>
                </a:lnTo>
                <a:lnTo>
                  <a:pt x="18288" y="4572"/>
                </a:lnTo>
                <a:lnTo>
                  <a:pt x="41148" y="4572"/>
                </a:lnTo>
                <a:lnTo>
                  <a:pt x="41148" y="3048"/>
                </a:lnTo>
                <a:close/>
              </a:path>
              <a:path w="79375" h="68579">
                <a:moveTo>
                  <a:pt x="45720" y="0"/>
                </a:moveTo>
                <a:lnTo>
                  <a:pt x="13716" y="0"/>
                </a:lnTo>
                <a:lnTo>
                  <a:pt x="13716" y="3048"/>
                </a:lnTo>
                <a:lnTo>
                  <a:pt x="45720" y="3048"/>
                </a:lnTo>
                <a:lnTo>
                  <a:pt x="45720" y="0"/>
                </a:lnTo>
                <a:close/>
              </a:path>
              <a:path w="79375" h="68579">
                <a:moveTo>
                  <a:pt x="79248" y="0"/>
                </a:moveTo>
                <a:lnTo>
                  <a:pt x="54864" y="0"/>
                </a:lnTo>
                <a:lnTo>
                  <a:pt x="54864" y="3048"/>
                </a:lnTo>
                <a:lnTo>
                  <a:pt x="77724" y="3048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311652" y="4515612"/>
            <a:ext cx="81280" cy="105410"/>
          </a:xfrm>
          <a:custGeom>
            <a:avLst/>
            <a:gdLst/>
            <a:ahLst/>
            <a:cxnLst/>
            <a:rect l="l" t="t" r="r" b="b"/>
            <a:pathLst>
              <a:path w="81279" h="105410">
                <a:moveTo>
                  <a:pt x="41148" y="102107"/>
                </a:moveTo>
                <a:lnTo>
                  <a:pt x="1524" y="102107"/>
                </a:lnTo>
                <a:lnTo>
                  <a:pt x="0" y="105155"/>
                </a:lnTo>
                <a:lnTo>
                  <a:pt x="41148" y="105155"/>
                </a:lnTo>
                <a:lnTo>
                  <a:pt x="41148" y="102107"/>
                </a:lnTo>
                <a:close/>
              </a:path>
              <a:path w="81279" h="105410">
                <a:moveTo>
                  <a:pt x="38100" y="42671"/>
                </a:moveTo>
                <a:lnTo>
                  <a:pt x="25908" y="42671"/>
                </a:lnTo>
                <a:lnTo>
                  <a:pt x="16763" y="86867"/>
                </a:lnTo>
                <a:lnTo>
                  <a:pt x="15239" y="91439"/>
                </a:lnTo>
                <a:lnTo>
                  <a:pt x="15239" y="94487"/>
                </a:lnTo>
                <a:lnTo>
                  <a:pt x="13715" y="96012"/>
                </a:lnTo>
                <a:lnTo>
                  <a:pt x="13715" y="99060"/>
                </a:lnTo>
                <a:lnTo>
                  <a:pt x="12192" y="99060"/>
                </a:lnTo>
                <a:lnTo>
                  <a:pt x="9144" y="100583"/>
                </a:lnTo>
                <a:lnTo>
                  <a:pt x="7620" y="102107"/>
                </a:lnTo>
                <a:lnTo>
                  <a:pt x="32003" y="102107"/>
                </a:lnTo>
                <a:lnTo>
                  <a:pt x="27432" y="97536"/>
                </a:lnTo>
                <a:lnTo>
                  <a:pt x="27432" y="92963"/>
                </a:lnTo>
                <a:lnTo>
                  <a:pt x="28956" y="86867"/>
                </a:lnTo>
                <a:lnTo>
                  <a:pt x="38100" y="42671"/>
                </a:lnTo>
                <a:close/>
              </a:path>
              <a:path w="81279" h="105410">
                <a:moveTo>
                  <a:pt x="56387" y="36575"/>
                </a:moveTo>
                <a:lnTo>
                  <a:pt x="13715" y="36575"/>
                </a:lnTo>
                <a:lnTo>
                  <a:pt x="13715" y="42671"/>
                </a:lnTo>
                <a:lnTo>
                  <a:pt x="56387" y="42671"/>
                </a:lnTo>
                <a:lnTo>
                  <a:pt x="56387" y="36575"/>
                </a:lnTo>
                <a:close/>
              </a:path>
              <a:path w="81279" h="105410">
                <a:moveTo>
                  <a:pt x="68580" y="0"/>
                </a:moveTo>
                <a:lnTo>
                  <a:pt x="57912" y="0"/>
                </a:lnTo>
                <a:lnTo>
                  <a:pt x="53339" y="1524"/>
                </a:lnTo>
                <a:lnTo>
                  <a:pt x="47244" y="4571"/>
                </a:lnTo>
                <a:lnTo>
                  <a:pt x="42672" y="6095"/>
                </a:lnTo>
                <a:lnTo>
                  <a:pt x="38100" y="10667"/>
                </a:lnTo>
                <a:lnTo>
                  <a:pt x="32003" y="19812"/>
                </a:lnTo>
                <a:lnTo>
                  <a:pt x="28956" y="32003"/>
                </a:lnTo>
                <a:lnTo>
                  <a:pt x="27432" y="36575"/>
                </a:lnTo>
                <a:lnTo>
                  <a:pt x="39624" y="36575"/>
                </a:lnTo>
                <a:lnTo>
                  <a:pt x="41148" y="32003"/>
                </a:lnTo>
                <a:lnTo>
                  <a:pt x="42672" y="21336"/>
                </a:lnTo>
                <a:lnTo>
                  <a:pt x="44196" y="15239"/>
                </a:lnTo>
                <a:lnTo>
                  <a:pt x="47244" y="9143"/>
                </a:lnTo>
                <a:lnTo>
                  <a:pt x="50292" y="6095"/>
                </a:lnTo>
                <a:lnTo>
                  <a:pt x="51815" y="6095"/>
                </a:lnTo>
                <a:lnTo>
                  <a:pt x="54863" y="4571"/>
                </a:lnTo>
                <a:lnTo>
                  <a:pt x="76199" y="4571"/>
                </a:lnTo>
                <a:lnTo>
                  <a:pt x="73151" y="1524"/>
                </a:lnTo>
                <a:lnTo>
                  <a:pt x="68580" y="0"/>
                </a:lnTo>
                <a:close/>
              </a:path>
              <a:path w="81279" h="105410">
                <a:moveTo>
                  <a:pt x="76199" y="4571"/>
                </a:moveTo>
                <a:lnTo>
                  <a:pt x="57912" y="4571"/>
                </a:lnTo>
                <a:lnTo>
                  <a:pt x="59436" y="6095"/>
                </a:lnTo>
                <a:lnTo>
                  <a:pt x="60960" y="6095"/>
                </a:lnTo>
                <a:lnTo>
                  <a:pt x="64008" y="9143"/>
                </a:lnTo>
                <a:lnTo>
                  <a:pt x="67056" y="15239"/>
                </a:lnTo>
                <a:lnTo>
                  <a:pt x="67056" y="16763"/>
                </a:lnTo>
                <a:lnTo>
                  <a:pt x="68580" y="16763"/>
                </a:lnTo>
                <a:lnTo>
                  <a:pt x="70103" y="18287"/>
                </a:lnTo>
                <a:lnTo>
                  <a:pt x="74675" y="18287"/>
                </a:lnTo>
                <a:lnTo>
                  <a:pt x="79248" y="13715"/>
                </a:lnTo>
                <a:lnTo>
                  <a:pt x="79248" y="12191"/>
                </a:lnTo>
                <a:lnTo>
                  <a:pt x="80772" y="9143"/>
                </a:lnTo>
                <a:lnTo>
                  <a:pt x="7619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810000" y="4578096"/>
            <a:ext cx="78105" cy="7620"/>
          </a:xfrm>
          <a:custGeom>
            <a:avLst/>
            <a:gdLst/>
            <a:ahLst/>
            <a:cxnLst/>
            <a:rect l="l" t="t" r="r" b="b"/>
            <a:pathLst>
              <a:path w="78104" h="7620">
                <a:moveTo>
                  <a:pt x="0" y="7620"/>
                </a:moveTo>
                <a:lnTo>
                  <a:pt x="77724" y="7620"/>
                </a:lnTo>
                <a:lnTo>
                  <a:pt x="77724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692652" y="4564380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4" h="35560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4" h="35560">
                <a:moveTo>
                  <a:pt x="77724" y="27432"/>
                </a:moveTo>
                <a:lnTo>
                  <a:pt x="0" y="27432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441191" y="4578096"/>
            <a:ext cx="78105" cy="7620"/>
          </a:xfrm>
          <a:custGeom>
            <a:avLst/>
            <a:gdLst/>
            <a:ahLst/>
            <a:cxnLst/>
            <a:rect l="l" t="t" r="r" b="b"/>
            <a:pathLst>
              <a:path w="78104" h="7620">
                <a:moveTo>
                  <a:pt x="0" y="7620"/>
                </a:moveTo>
                <a:lnTo>
                  <a:pt x="77724" y="7620"/>
                </a:lnTo>
                <a:lnTo>
                  <a:pt x="77724" y="0"/>
                </a:lnTo>
                <a:lnTo>
                  <a:pt x="0" y="0"/>
                </a:lnTo>
                <a:lnTo>
                  <a:pt x="0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291584" y="4514088"/>
            <a:ext cx="172212" cy="106679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504944" y="4514088"/>
            <a:ext cx="143255" cy="10667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759452" y="4514088"/>
            <a:ext cx="957072" cy="13716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274308" y="4492752"/>
            <a:ext cx="33655" cy="60960"/>
          </a:xfrm>
          <a:custGeom>
            <a:avLst/>
            <a:gdLst/>
            <a:ahLst/>
            <a:cxnLst/>
            <a:rect l="l" t="t" r="r" b="b"/>
            <a:pathLst>
              <a:path w="33654" h="60960">
                <a:moveTo>
                  <a:pt x="6095" y="53339"/>
                </a:moveTo>
                <a:lnTo>
                  <a:pt x="0" y="53339"/>
                </a:lnTo>
                <a:lnTo>
                  <a:pt x="0" y="57912"/>
                </a:lnTo>
                <a:lnTo>
                  <a:pt x="3047" y="60960"/>
                </a:lnTo>
                <a:lnTo>
                  <a:pt x="18287" y="60960"/>
                </a:lnTo>
                <a:lnTo>
                  <a:pt x="24383" y="57912"/>
                </a:lnTo>
                <a:lnTo>
                  <a:pt x="25399" y="56387"/>
                </a:lnTo>
                <a:lnTo>
                  <a:pt x="10667" y="56387"/>
                </a:lnTo>
                <a:lnTo>
                  <a:pt x="9143" y="54863"/>
                </a:lnTo>
                <a:lnTo>
                  <a:pt x="6095" y="53339"/>
                </a:lnTo>
                <a:close/>
              </a:path>
              <a:path w="33654" h="60960">
                <a:moveTo>
                  <a:pt x="28955" y="6096"/>
                </a:moveTo>
                <a:lnTo>
                  <a:pt x="18287" y="6096"/>
                </a:lnTo>
                <a:lnTo>
                  <a:pt x="19812" y="9143"/>
                </a:lnTo>
                <a:lnTo>
                  <a:pt x="22859" y="12191"/>
                </a:lnTo>
                <a:lnTo>
                  <a:pt x="22859" y="19812"/>
                </a:lnTo>
                <a:lnTo>
                  <a:pt x="21336" y="21336"/>
                </a:lnTo>
                <a:lnTo>
                  <a:pt x="19812" y="24384"/>
                </a:lnTo>
                <a:lnTo>
                  <a:pt x="16763" y="27431"/>
                </a:lnTo>
                <a:lnTo>
                  <a:pt x="13715" y="28955"/>
                </a:lnTo>
                <a:lnTo>
                  <a:pt x="9143" y="28955"/>
                </a:lnTo>
                <a:lnTo>
                  <a:pt x="9143" y="30479"/>
                </a:lnTo>
                <a:lnTo>
                  <a:pt x="15239" y="30479"/>
                </a:lnTo>
                <a:lnTo>
                  <a:pt x="16763" y="32003"/>
                </a:lnTo>
                <a:lnTo>
                  <a:pt x="19812" y="33527"/>
                </a:lnTo>
                <a:lnTo>
                  <a:pt x="21336" y="33527"/>
                </a:lnTo>
                <a:lnTo>
                  <a:pt x="22859" y="35051"/>
                </a:lnTo>
                <a:lnTo>
                  <a:pt x="22859" y="36575"/>
                </a:lnTo>
                <a:lnTo>
                  <a:pt x="24383" y="36575"/>
                </a:lnTo>
                <a:lnTo>
                  <a:pt x="24383" y="38100"/>
                </a:lnTo>
                <a:lnTo>
                  <a:pt x="25907" y="41148"/>
                </a:lnTo>
                <a:lnTo>
                  <a:pt x="25907" y="51815"/>
                </a:lnTo>
                <a:lnTo>
                  <a:pt x="22859" y="53339"/>
                </a:lnTo>
                <a:lnTo>
                  <a:pt x="21336" y="56387"/>
                </a:lnTo>
                <a:lnTo>
                  <a:pt x="25399" y="56387"/>
                </a:lnTo>
                <a:lnTo>
                  <a:pt x="27431" y="53339"/>
                </a:lnTo>
                <a:lnTo>
                  <a:pt x="30479" y="50291"/>
                </a:lnTo>
                <a:lnTo>
                  <a:pt x="33527" y="45720"/>
                </a:lnTo>
                <a:lnTo>
                  <a:pt x="33527" y="36575"/>
                </a:lnTo>
                <a:lnTo>
                  <a:pt x="30479" y="30479"/>
                </a:lnTo>
                <a:lnTo>
                  <a:pt x="25907" y="25908"/>
                </a:lnTo>
                <a:lnTo>
                  <a:pt x="21336" y="24384"/>
                </a:lnTo>
                <a:lnTo>
                  <a:pt x="27431" y="19812"/>
                </a:lnTo>
                <a:lnTo>
                  <a:pt x="30479" y="16763"/>
                </a:lnTo>
                <a:lnTo>
                  <a:pt x="30479" y="9143"/>
                </a:lnTo>
                <a:lnTo>
                  <a:pt x="28955" y="6096"/>
                </a:lnTo>
                <a:close/>
              </a:path>
              <a:path w="33654" h="60960">
                <a:moveTo>
                  <a:pt x="21336" y="0"/>
                </a:moveTo>
                <a:lnTo>
                  <a:pt x="12191" y="0"/>
                </a:lnTo>
                <a:lnTo>
                  <a:pt x="6095" y="3048"/>
                </a:lnTo>
                <a:lnTo>
                  <a:pt x="1524" y="7620"/>
                </a:lnTo>
                <a:lnTo>
                  <a:pt x="0" y="12191"/>
                </a:lnTo>
                <a:lnTo>
                  <a:pt x="1524" y="13715"/>
                </a:lnTo>
                <a:lnTo>
                  <a:pt x="4571" y="7620"/>
                </a:lnTo>
                <a:lnTo>
                  <a:pt x="9143" y="6096"/>
                </a:lnTo>
                <a:lnTo>
                  <a:pt x="28955" y="6096"/>
                </a:lnTo>
                <a:lnTo>
                  <a:pt x="24383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989320" y="4515612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60">
                <a:moveTo>
                  <a:pt x="0" y="0"/>
                </a:moveTo>
                <a:lnTo>
                  <a:pt x="0" y="3048"/>
                </a:lnTo>
                <a:lnTo>
                  <a:pt x="9143" y="9143"/>
                </a:lnTo>
                <a:lnTo>
                  <a:pt x="12191" y="13715"/>
                </a:lnTo>
                <a:lnTo>
                  <a:pt x="15239" y="16763"/>
                </a:lnTo>
                <a:lnTo>
                  <a:pt x="16763" y="21336"/>
                </a:lnTo>
                <a:lnTo>
                  <a:pt x="19812" y="25907"/>
                </a:lnTo>
                <a:lnTo>
                  <a:pt x="25860" y="77843"/>
                </a:lnTo>
                <a:lnTo>
                  <a:pt x="25526" y="85153"/>
                </a:lnTo>
                <a:lnTo>
                  <a:pt x="24622" y="92178"/>
                </a:lnTo>
                <a:lnTo>
                  <a:pt x="22859" y="99060"/>
                </a:lnTo>
                <a:lnTo>
                  <a:pt x="21335" y="108203"/>
                </a:lnTo>
                <a:lnTo>
                  <a:pt x="15239" y="120395"/>
                </a:lnTo>
                <a:lnTo>
                  <a:pt x="10667" y="126491"/>
                </a:lnTo>
                <a:lnTo>
                  <a:pt x="6095" y="131063"/>
                </a:lnTo>
                <a:lnTo>
                  <a:pt x="0" y="134112"/>
                </a:lnTo>
                <a:lnTo>
                  <a:pt x="0" y="137160"/>
                </a:lnTo>
                <a:lnTo>
                  <a:pt x="28955" y="109727"/>
                </a:lnTo>
                <a:lnTo>
                  <a:pt x="41147" y="68579"/>
                </a:lnTo>
                <a:lnTo>
                  <a:pt x="40624" y="60602"/>
                </a:lnTo>
                <a:lnTo>
                  <a:pt x="27812" y="24574"/>
                </a:lnTo>
                <a:lnTo>
                  <a:pt x="7619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859779" y="4515612"/>
            <a:ext cx="41275" cy="137160"/>
          </a:xfrm>
          <a:custGeom>
            <a:avLst/>
            <a:gdLst/>
            <a:ahLst/>
            <a:cxnLst/>
            <a:rect l="l" t="t" r="r" b="b"/>
            <a:pathLst>
              <a:path w="41275" h="137160">
                <a:moveTo>
                  <a:pt x="41148" y="0"/>
                </a:moveTo>
                <a:lnTo>
                  <a:pt x="10668" y="25907"/>
                </a:lnTo>
                <a:lnTo>
                  <a:pt x="0" y="68579"/>
                </a:lnTo>
                <a:lnTo>
                  <a:pt x="309" y="76342"/>
                </a:lnTo>
                <a:lnTo>
                  <a:pt x="12763" y="112394"/>
                </a:lnTo>
                <a:lnTo>
                  <a:pt x="22860" y="123443"/>
                </a:lnTo>
                <a:lnTo>
                  <a:pt x="27432" y="129539"/>
                </a:lnTo>
                <a:lnTo>
                  <a:pt x="33528" y="134112"/>
                </a:lnTo>
                <a:lnTo>
                  <a:pt x="41148" y="137160"/>
                </a:lnTo>
                <a:lnTo>
                  <a:pt x="41148" y="134112"/>
                </a:lnTo>
                <a:lnTo>
                  <a:pt x="32004" y="128015"/>
                </a:lnTo>
                <a:lnTo>
                  <a:pt x="28956" y="123443"/>
                </a:lnTo>
                <a:lnTo>
                  <a:pt x="25908" y="120395"/>
                </a:lnTo>
                <a:lnTo>
                  <a:pt x="22860" y="115824"/>
                </a:lnTo>
                <a:lnTo>
                  <a:pt x="21336" y="111251"/>
                </a:lnTo>
                <a:lnTo>
                  <a:pt x="19812" y="108203"/>
                </a:lnTo>
                <a:lnTo>
                  <a:pt x="13716" y="67055"/>
                </a:lnTo>
                <a:lnTo>
                  <a:pt x="13977" y="59316"/>
                </a:lnTo>
                <a:lnTo>
                  <a:pt x="14668" y="52006"/>
                </a:lnTo>
                <a:lnTo>
                  <a:pt x="15644" y="44981"/>
                </a:lnTo>
                <a:lnTo>
                  <a:pt x="16764" y="38100"/>
                </a:lnTo>
                <a:lnTo>
                  <a:pt x="19812" y="28955"/>
                </a:lnTo>
                <a:lnTo>
                  <a:pt x="21336" y="22860"/>
                </a:lnTo>
                <a:lnTo>
                  <a:pt x="30480" y="10667"/>
                </a:lnTo>
                <a:lnTo>
                  <a:pt x="35052" y="6095"/>
                </a:lnTo>
                <a:lnTo>
                  <a:pt x="41148" y="3048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199632" y="4552188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79">
                <a:moveTo>
                  <a:pt x="22859" y="65531"/>
                </a:moveTo>
                <a:lnTo>
                  <a:pt x="1523" y="65531"/>
                </a:lnTo>
                <a:lnTo>
                  <a:pt x="0" y="68579"/>
                </a:lnTo>
                <a:lnTo>
                  <a:pt x="22859" y="68579"/>
                </a:lnTo>
                <a:lnTo>
                  <a:pt x="22859" y="65531"/>
                </a:lnTo>
                <a:close/>
              </a:path>
              <a:path w="79375" h="68579">
                <a:moveTo>
                  <a:pt x="73151" y="65531"/>
                </a:moveTo>
                <a:lnTo>
                  <a:pt x="41147" y="65531"/>
                </a:lnTo>
                <a:lnTo>
                  <a:pt x="39623" y="68579"/>
                </a:lnTo>
                <a:lnTo>
                  <a:pt x="71627" y="68579"/>
                </a:lnTo>
                <a:lnTo>
                  <a:pt x="73151" y="65531"/>
                </a:lnTo>
                <a:close/>
              </a:path>
              <a:path w="79375" h="68579">
                <a:moveTo>
                  <a:pt x="39623" y="4572"/>
                </a:moveTo>
                <a:lnTo>
                  <a:pt x="21335" y="4572"/>
                </a:lnTo>
                <a:lnTo>
                  <a:pt x="22859" y="6095"/>
                </a:lnTo>
                <a:lnTo>
                  <a:pt x="36575" y="33527"/>
                </a:lnTo>
                <a:lnTo>
                  <a:pt x="18287" y="53339"/>
                </a:lnTo>
                <a:lnTo>
                  <a:pt x="12191" y="57912"/>
                </a:lnTo>
                <a:lnTo>
                  <a:pt x="6095" y="64007"/>
                </a:lnTo>
                <a:lnTo>
                  <a:pt x="4571" y="64007"/>
                </a:lnTo>
                <a:lnTo>
                  <a:pt x="3047" y="65531"/>
                </a:lnTo>
                <a:lnTo>
                  <a:pt x="19812" y="65531"/>
                </a:lnTo>
                <a:lnTo>
                  <a:pt x="18287" y="64007"/>
                </a:lnTo>
                <a:lnTo>
                  <a:pt x="18287" y="62484"/>
                </a:lnTo>
                <a:lnTo>
                  <a:pt x="16763" y="62484"/>
                </a:lnTo>
                <a:lnTo>
                  <a:pt x="18287" y="60960"/>
                </a:lnTo>
                <a:lnTo>
                  <a:pt x="18287" y="59436"/>
                </a:lnTo>
                <a:lnTo>
                  <a:pt x="24383" y="53339"/>
                </a:lnTo>
                <a:lnTo>
                  <a:pt x="38100" y="38100"/>
                </a:lnTo>
                <a:lnTo>
                  <a:pt x="51815" y="38100"/>
                </a:lnTo>
                <a:lnTo>
                  <a:pt x="47243" y="28955"/>
                </a:lnTo>
                <a:lnTo>
                  <a:pt x="51815" y="24384"/>
                </a:lnTo>
                <a:lnTo>
                  <a:pt x="45719" y="24384"/>
                </a:lnTo>
                <a:lnTo>
                  <a:pt x="42671" y="16763"/>
                </a:lnTo>
                <a:lnTo>
                  <a:pt x="41147" y="13715"/>
                </a:lnTo>
                <a:lnTo>
                  <a:pt x="41147" y="12191"/>
                </a:lnTo>
                <a:lnTo>
                  <a:pt x="39623" y="9143"/>
                </a:lnTo>
                <a:lnTo>
                  <a:pt x="39623" y="4572"/>
                </a:lnTo>
                <a:close/>
              </a:path>
              <a:path w="79375" h="68579">
                <a:moveTo>
                  <a:pt x="67055" y="64007"/>
                </a:moveTo>
                <a:lnTo>
                  <a:pt x="45719" y="64007"/>
                </a:lnTo>
                <a:lnTo>
                  <a:pt x="44195" y="65531"/>
                </a:lnTo>
                <a:lnTo>
                  <a:pt x="70103" y="65531"/>
                </a:lnTo>
                <a:lnTo>
                  <a:pt x="67055" y="64007"/>
                </a:lnTo>
                <a:close/>
              </a:path>
              <a:path w="79375" h="68579">
                <a:moveTo>
                  <a:pt x="51815" y="38100"/>
                </a:moveTo>
                <a:lnTo>
                  <a:pt x="38100" y="38100"/>
                </a:lnTo>
                <a:lnTo>
                  <a:pt x="45719" y="53339"/>
                </a:lnTo>
                <a:lnTo>
                  <a:pt x="47243" y="57912"/>
                </a:lnTo>
                <a:lnTo>
                  <a:pt x="48767" y="60960"/>
                </a:lnTo>
                <a:lnTo>
                  <a:pt x="47243" y="62484"/>
                </a:lnTo>
                <a:lnTo>
                  <a:pt x="47243" y="64007"/>
                </a:lnTo>
                <a:lnTo>
                  <a:pt x="65531" y="64007"/>
                </a:lnTo>
                <a:lnTo>
                  <a:pt x="64007" y="62484"/>
                </a:lnTo>
                <a:lnTo>
                  <a:pt x="51815" y="38100"/>
                </a:lnTo>
                <a:close/>
              </a:path>
              <a:path w="79375" h="68579">
                <a:moveTo>
                  <a:pt x="76200" y="3048"/>
                </a:moveTo>
                <a:lnTo>
                  <a:pt x="59435" y="3048"/>
                </a:lnTo>
                <a:lnTo>
                  <a:pt x="59435" y="4572"/>
                </a:lnTo>
                <a:lnTo>
                  <a:pt x="60959" y="6095"/>
                </a:lnTo>
                <a:lnTo>
                  <a:pt x="59435" y="6095"/>
                </a:lnTo>
                <a:lnTo>
                  <a:pt x="59435" y="7619"/>
                </a:lnTo>
                <a:lnTo>
                  <a:pt x="57912" y="10667"/>
                </a:lnTo>
                <a:lnTo>
                  <a:pt x="53339" y="16763"/>
                </a:lnTo>
                <a:lnTo>
                  <a:pt x="45719" y="24384"/>
                </a:lnTo>
                <a:lnTo>
                  <a:pt x="51815" y="24384"/>
                </a:lnTo>
                <a:lnTo>
                  <a:pt x="65531" y="10667"/>
                </a:lnTo>
                <a:lnTo>
                  <a:pt x="68579" y="6095"/>
                </a:lnTo>
                <a:lnTo>
                  <a:pt x="71627" y="4572"/>
                </a:lnTo>
                <a:lnTo>
                  <a:pt x="73151" y="4572"/>
                </a:lnTo>
                <a:lnTo>
                  <a:pt x="76200" y="3048"/>
                </a:lnTo>
                <a:close/>
              </a:path>
              <a:path w="79375" h="68579">
                <a:moveTo>
                  <a:pt x="42671" y="3048"/>
                </a:moveTo>
                <a:lnTo>
                  <a:pt x="16763" y="3048"/>
                </a:lnTo>
                <a:lnTo>
                  <a:pt x="19812" y="4572"/>
                </a:lnTo>
                <a:lnTo>
                  <a:pt x="41147" y="4572"/>
                </a:lnTo>
                <a:lnTo>
                  <a:pt x="42671" y="3048"/>
                </a:lnTo>
                <a:close/>
              </a:path>
              <a:path w="79375" h="68579">
                <a:moveTo>
                  <a:pt x="45719" y="0"/>
                </a:moveTo>
                <a:lnTo>
                  <a:pt x="13715" y="0"/>
                </a:lnTo>
                <a:lnTo>
                  <a:pt x="13715" y="3048"/>
                </a:lnTo>
                <a:lnTo>
                  <a:pt x="45719" y="3048"/>
                </a:lnTo>
                <a:lnTo>
                  <a:pt x="45719" y="0"/>
                </a:lnTo>
                <a:close/>
              </a:path>
              <a:path w="79375" h="68579">
                <a:moveTo>
                  <a:pt x="79247" y="0"/>
                </a:moveTo>
                <a:lnTo>
                  <a:pt x="56387" y="0"/>
                </a:lnTo>
                <a:lnTo>
                  <a:pt x="54863" y="3048"/>
                </a:lnTo>
                <a:lnTo>
                  <a:pt x="77723" y="3048"/>
                </a:lnTo>
                <a:lnTo>
                  <a:pt x="792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917691" y="4552188"/>
            <a:ext cx="78105" cy="68580"/>
          </a:xfrm>
          <a:custGeom>
            <a:avLst/>
            <a:gdLst/>
            <a:ahLst/>
            <a:cxnLst/>
            <a:rect l="l" t="t" r="r" b="b"/>
            <a:pathLst>
              <a:path w="78104" h="68579">
                <a:moveTo>
                  <a:pt x="22860" y="65531"/>
                </a:moveTo>
                <a:lnTo>
                  <a:pt x="0" y="65531"/>
                </a:lnTo>
                <a:lnTo>
                  <a:pt x="0" y="68579"/>
                </a:lnTo>
                <a:lnTo>
                  <a:pt x="21336" y="68579"/>
                </a:lnTo>
                <a:lnTo>
                  <a:pt x="22860" y="65531"/>
                </a:lnTo>
                <a:close/>
              </a:path>
              <a:path w="78104" h="68579">
                <a:moveTo>
                  <a:pt x="71628" y="65531"/>
                </a:moveTo>
                <a:lnTo>
                  <a:pt x="39624" y="65531"/>
                </a:lnTo>
                <a:lnTo>
                  <a:pt x="39624" y="68579"/>
                </a:lnTo>
                <a:lnTo>
                  <a:pt x="70104" y="68579"/>
                </a:lnTo>
                <a:lnTo>
                  <a:pt x="71628" y="65531"/>
                </a:lnTo>
                <a:close/>
              </a:path>
              <a:path w="78104" h="68579">
                <a:moveTo>
                  <a:pt x="41148" y="3048"/>
                </a:moveTo>
                <a:lnTo>
                  <a:pt x="15240" y="3048"/>
                </a:lnTo>
                <a:lnTo>
                  <a:pt x="18287" y="4572"/>
                </a:lnTo>
                <a:lnTo>
                  <a:pt x="19812" y="4572"/>
                </a:lnTo>
                <a:lnTo>
                  <a:pt x="21336" y="6095"/>
                </a:lnTo>
                <a:lnTo>
                  <a:pt x="35052" y="33527"/>
                </a:lnTo>
                <a:lnTo>
                  <a:pt x="16763" y="53339"/>
                </a:lnTo>
                <a:lnTo>
                  <a:pt x="10668" y="57912"/>
                </a:lnTo>
                <a:lnTo>
                  <a:pt x="7620" y="62484"/>
                </a:lnTo>
                <a:lnTo>
                  <a:pt x="4572" y="64007"/>
                </a:lnTo>
                <a:lnTo>
                  <a:pt x="3048" y="64007"/>
                </a:lnTo>
                <a:lnTo>
                  <a:pt x="1524" y="65531"/>
                </a:lnTo>
                <a:lnTo>
                  <a:pt x="18287" y="65531"/>
                </a:lnTo>
                <a:lnTo>
                  <a:pt x="16763" y="64007"/>
                </a:lnTo>
                <a:lnTo>
                  <a:pt x="16763" y="59436"/>
                </a:lnTo>
                <a:lnTo>
                  <a:pt x="22860" y="53339"/>
                </a:lnTo>
                <a:lnTo>
                  <a:pt x="36575" y="38100"/>
                </a:lnTo>
                <a:lnTo>
                  <a:pt x="51244" y="38100"/>
                </a:lnTo>
                <a:lnTo>
                  <a:pt x="47244" y="28955"/>
                </a:lnTo>
                <a:lnTo>
                  <a:pt x="51244" y="24384"/>
                </a:lnTo>
                <a:lnTo>
                  <a:pt x="44196" y="24384"/>
                </a:lnTo>
                <a:lnTo>
                  <a:pt x="41148" y="16763"/>
                </a:lnTo>
                <a:lnTo>
                  <a:pt x="41148" y="13715"/>
                </a:lnTo>
                <a:lnTo>
                  <a:pt x="39624" y="13715"/>
                </a:lnTo>
                <a:lnTo>
                  <a:pt x="39624" y="12191"/>
                </a:lnTo>
                <a:lnTo>
                  <a:pt x="38100" y="9143"/>
                </a:lnTo>
                <a:lnTo>
                  <a:pt x="38100" y="6095"/>
                </a:lnTo>
                <a:lnTo>
                  <a:pt x="41148" y="3048"/>
                </a:lnTo>
                <a:close/>
              </a:path>
              <a:path w="78104" h="68579">
                <a:moveTo>
                  <a:pt x="67056" y="64007"/>
                </a:moveTo>
                <a:lnTo>
                  <a:pt x="44196" y="64007"/>
                </a:lnTo>
                <a:lnTo>
                  <a:pt x="44196" y="65531"/>
                </a:lnTo>
                <a:lnTo>
                  <a:pt x="68580" y="65531"/>
                </a:lnTo>
                <a:lnTo>
                  <a:pt x="67056" y="64007"/>
                </a:lnTo>
                <a:close/>
              </a:path>
              <a:path w="78104" h="68579">
                <a:moveTo>
                  <a:pt x="51244" y="38100"/>
                </a:moveTo>
                <a:lnTo>
                  <a:pt x="36575" y="38100"/>
                </a:lnTo>
                <a:lnTo>
                  <a:pt x="44196" y="53339"/>
                </a:lnTo>
                <a:lnTo>
                  <a:pt x="45720" y="57912"/>
                </a:lnTo>
                <a:lnTo>
                  <a:pt x="47244" y="60960"/>
                </a:lnTo>
                <a:lnTo>
                  <a:pt x="47244" y="62484"/>
                </a:lnTo>
                <a:lnTo>
                  <a:pt x="45720" y="64007"/>
                </a:lnTo>
                <a:lnTo>
                  <a:pt x="65532" y="64007"/>
                </a:lnTo>
                <a:lnTo>
                  <a:pt x="60960" y="59436"/>
                </a:lnTo>
                <a:lnTo>
                  <a:pt x="57912" y="53339"/>
                </a:lnTo>
                <a:lnTo>
                  <a:pt x="51244" y="38100"/>
                </a:lnTo>
                <a:close/>
              </a:path>
              <a:path w="78104" h="68579">
                <a:moveTo>
                  <a:pt x="70104" y="4572"/>
                </a:moveTo>
                <a:lnTo>
                  <a:pt x="59436" y="4572"/>
                </a:lnTo>
                <a:lnTo>
                  <a:pt x="59436" y="6095"/>
                </a:lnTo>
                <a:lnTo>
                  <a:pt x="57912" y="7619"/>
                </a:lnTo>
                <a:lnTo>
                  <a:pt x="56387" y="10667"/>
                </a:lnTo>
                <a:lnTo>
                  <a:pt x="51816" y="16763"/>
                </a:lnTo>
                <a:lnTo>
                  <a:pt x="44196" y="24384"/>
                </a:lnTo>
                <a:lnTo>
                  <a:pt x="51244" y="24384"/>
                </a:lnTo>
                <a:lnTo>
                  <a:pt x="57912" y="16763"/>
                </a:lnTo>
                <a:lnTo>
                  <a:pt x="70104" y="4572"/>
                </a:lnTo>
                <a:close/>
              </a:path>
              <a:path w="78104" h="68579">
                <a:moveTo>
                  <a:pt x="74675" y="3048"/>
                </a:moveTo>
                <a:lnTo>
                  <a:pt x="57912" y="3048"/>
                </a:lnTo>
                <a:lnTo>
                  <a:pt x="57912" y="4572"/>
                </a:lnTo>
                <a:lnTo>
                  <a:pt x="73152" y="4572"/>
                </a:lnTo>
                <a:lnTo>
                  <a:pt x="74675" y="3048"/>
                </a:lnTo>
                <a:close/>
              </a:path>
              <a:path w="78104" h="68579">
                <a:moveTo>
                  <a:pt x="45720" y="0"/>
                </a:moveTo>
                <a:lnTo>
                  <a:pt x="13716" y="0"/>
                </a:lnTo>
                <a:lnTo>
                  <a:pt x="12192" y="3048"/>
                </a:lnTo>
                <a:lnTo>
                  <a:pt x="44196" y="3048"/>
                </a:lnTo>
                <a:lnTo>
                  <a:pt x="45720" y="0"/>
                </a:lnTo>
                <a:close/>
              </a:path>
              <a:path w="78104" h="68579">
                <a:moveTo>
                  <a:pt x="77724" y="0"/>
                </a:moveTo>
                <a:lnTo>
                  <a:pt x="54863" y="0"/>
                </a:lnTo>
                <a:lnTo>
                  <a:pt x="54863" y="3048"/>
                </a:lnTo>
                <a:lnTo>
                  <a:pt x="77724" y="3048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783579" y="4515612"/>
            <a:ext cx="78105" cy="105410"/>
          </a:xfrm>
          <a:custGeom>
            <a:avLst/>
            <a:gdLst/>
            <a:ahLst/>
            <a:cxnLst/>
            <a:rect l="l" t="t" r="r" b="b"/>
            <a:pathLst>
              <a:path w="78104" h="105410">
                <a:moveTo>
                  <a:pt x="41148" y="102107"/>
                </a:moveTo>
                <a:lnTo>
                  <a:pt x="0" y="102107"/>
                </a:lnTo>
                <a:lnTo>
                  <a:pt x="0" y="105155"/>
                </a:lnTo>
                <a:lnTo>
                  <a:pt x="41148" y="105155"/>
                </a:lnTo>
                <a:lnTo>
                  <a:pt x="41148" y="102107"/>
                </a:lnTo>
                <a:close/>
              </a:path>
              <a:path w="78104" h="105410">
                <a:moveTo>
                  <a:pt x="38100" y="42671"/>
                </a:moveTo>
                <a:lnTo>
                  <a:pt x="25908" y="42671"/>
                </a:lnTo>
                <a:lnTo>
                  <a:pt x="16764" y="86867"/>
                </a:lnTo>
                <a:lnTo>
                  <a:pt x="15240" y="91439"/>
                </a:lnTo>
                <a:lnTo>
                  <a:pt x="13716" y="94487"/>
                </a:lnTo>
                <a:lnTo>
                  <a:pt x="13716" y="96012"/>
                </a:lnTo>
                <a:lnTo>
                  <a:pt x="12192" y="99060"/>
                </a:lnTo>
                <a:lnTo>
                  <a:pt x="10668" y="99060"/>
                </a:lnTo>
                <a:lnTo>
                  <a:pt x="7620" y="102107"/>
                </a:lnTo>
                <a:lnTo>
                  <a:pt x="32004" y="102107"/>
                </a:lnTo>
                <a:lnTo>
                  <a:pt x="28956" y="100583"/>
                </a:lnTo>
                <a:lnTo>
                  <a:pt x="28956" y="99060"/>
                </a:lnTo>
                <a:lnTo>
                  <a:pt x="27432" y="97536"/>
                </a:lnTo>
                <a:lnTo>
                  <a:pt x="27432" y="92963"/>
                </a:lnTo>
                <a:lnTo>
                  <a:pt x="28956" y="86867"/>
                </a:lnTo>
                <a:lnTo>
                  <a:pt x="38100" y="42671"/>
                </a:lnTo>
                <a:close/>
              </a:path>
              <a:path w="78104" h="105410">
                <a:moveTo>
                  <a:pt x="54864" y="36575"/>
                </a:moveTo>
                <a:lnTo>
                  <a:pt x="13716" y="36575"/>
                </a:lnTo>
                <a:lnTo>
                  <a:pt x="12192" y="42671"/>
                </a:lnTo>
                <a:lnTo>
                  <a:pt x="53340" y="42671"/>
                </a:lnTo>
                <a:lnTo>
                  <a:pt x="54864" y="36575"/>
                </a:lnTo>
                <a:close/>
              </a:path>
              <a:path w="78104" h="105410">
                <a:moveTo>
                  <a:pt x="67056" y="0"/>
                </a:moveTo>
                <a:lnTo>
                  <a:pt x="56387" y="0"/>
                </a:lnTo>
                <a:lnTo>
                  <a:pt x="51816" y="1524"/>
                </a:lnTo>
                <a:lnTo>
                  <a:pt x="47244" y="4571"/>
                </a:lnTo>
                <a:lnTo>
                  <a:pt x="42672" y="6095"/>
                </a:lnTo>
                <a:lnTo>
                  <a:pt x="38100" y="10667"/>
                </a:lnTo>
                <a:lnTo>
                  <a:pt x="32004" y="19812"/>
                </a:lnTo>
                <a:lnTo>
                  <a:pt x="28956" y="25907"/>
                </a:lnTo>
                <a:lnTo>
                  <a:pt x="27432" y="32003"/>
                </a:lnTo>
                <a:lnTo>
                  <a:pt x="27432" y="36575"/>
                </a:lnTo>
                <a:lnTo>
                  <a:pt x="39624" y="36575"/>
                </a:lnTo>
                <a:lnTo>
                  <a:pt x="39624" y="32003"/>
                </a:lnTo>
                <a:lnTo>
                  <a:pt x="42672" y="21336"/>
                </a:lnTo>
                <a:lnTo>
                  <a:pt x="44196" y="15239"/>
                </a:lnTo>
                <a:lnTo>
                  <a:pt x="47244" y="9143"/>
                </a:lnTo>
                <a:lnTo>
                  <a:pt x="50292" y="6095"/>
                </a:lnTo>
                <a:lnTo>
                  <a:pt x="51816" y="6095"/>
                </a:lnTo>
                <a:lnTo>
                  <a:pt x="51816" y="4571"/>
                </a:lnTo>
                <a:lnTo>
                  <a:pt x="74675" y="4571"/>
                </a:lnTo>
                <a:lnTo>
                  <a:pt x="71628" y="1524"/>
                </a:lnTo>
                <a:lnTo>
                  <a:pt x="67056" y="0"/>
                </a:lnTo>
                <a:close/>
              </a:path>
              <a:path w="78104" h="105410">
                <a:moveTo>
                  <a:pt x="74675" y="4571"/>
                </a:moveTo>
                <a:lnTo>
                  <a:pt x="56387" y="4571"/>
                </a:lnTo>
                <a:lnTo>
                  <a:pt x="57912" y="6095"/>
                </a:lnTo>
                <a:lnTo>
                  <a:pt x="59436" y="6095"/>
                </a:lnTo>
                <a:lnTo>
                  <a:pt x="62484" y="9143"/>
                </a:lnTo>
                <a:lnTo>
                  <a:pt x="62484" y="12191"/>
                </a:lnTo>
                <a:lnTo>
                  <a:pt x="64008" y="15239"/>
                </a:lnTo>
                <a:lnTo>
                  <a:pt x="65532" y="16763"/>
                </a:lnTo>
                <a:lnTo>
                  <a:pt x="67056" y="16763"/>
                </a:lnTo>
                <a:lnTo>
                  <a:pt x="68580" y="18287"/>
                </a:lnTo>
                <a:lnTo>
                  <a:pt x="73152" y="18287"/>
                </a:lnTo>
                <a:lnTo>
                  <a:pt x="77724" y="13715"/>
                </a:lnTo>
                <a:lnTo>
                  <a:pt x="77724" y="7619"/>
                </a:lnTo>
                <a:lnTo>
                  <a:pt x="7467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074664" y="4564380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4" h="35560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4" h="35560">
                <a:moveTo>
                  <a:pt x="77724" y="27432"/>
                </a:moveTo>
                <a:lnTo>
                  <a:pt x="0" y="27432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1168908" y="4895088"/>
            <a:ext cx="399288" cy="102107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170432" y="5140452"/>
            <a:ext cx="40005" cy="12700"/>
          </a:xfrm>
          <a:custGeom>
            <a:avLst/>
            <a:gdLst/>
            <a:ahLst/>
            <a:cxnLst/>
            <a:rect l="l" t="t" r="r" b="b"/>
            <a:pathLst>
              <a:path w="40005" h="12700">
                <a:moveTo>
                  <a:pt x="0" y="12191"/>
                </a:moveTo>
                <a:lnTo>
                  <a:pt x="39624" y="12191"/>
                </a:lnTo>
                <a:lnTo>
                  <a:pt x="3962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296924" y="5074920"/>
            <a:ext cx="109728" cy="105156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563624" y="5076444"/>
            <a:ext cx="248412" cy="137160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889760" y="5074920"/>
            <a:ext cx="1405127" cy="137160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381755" y="5103876"/>
            <a:ext cx="137160" cy="77724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605784" y="5109972"/>
            <a:ext cx="304800" cy="7162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3747515" y="5452872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058411" y="5452872"/>
            <a:ext cx="0" cy="182880"/>
          </a:xfrm>
          <a:custGeom>
            <a:avLst/>
            <a:gdLst/>
            <a:ahLst/>
            <a:cxnLst/>
            <a:rect l="l" t="t" r="r" b="b"/>
            <a:pathLst>
              <a:path w="0"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76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570476" y="5475732"/>
            <a:ext cx="984503" cy="138684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3930396" y="5513832"/>
            <a:ext cx="78105" cy="68580"/>
          </a:xfrm>
          <a:custGeom>
            <a:avLst/>
            <a:gdLst/>
            <a:ahLst/>
            <a:cxnLst/>
            <a:rect l="l" t="t" r="r" b="b"/>
            <a:pathLst>
              <a:path w="78104" h="68579">
                <a:moveTo>
                  <a:pt x="21336" y="65532"/>
                </a:moveTo>
                <a:lnTo>
                  <a:pt x="0" y="65532"/>
                </a:lnTo>
                <a:lnTo>
                  <a:pt x="0" y="68580"/>
                </a:lnTo>
                <a:lnTo>
                  <a:pt x="21336" y="68580"/>
                </a:lnTo>
                <a:lnTo>
                  <a:pt x="21336" y="65532"/>
                </a:lnTo>
                <a:close/>
              </a:path>
              <a:path w="78104" h="68579">
                <a:moveTo>
                  <a:pt x="71627" y="65532"/>
                </a:moveTo>
                <a:lnTo>
                  <a:pt x="39624" y="65532"/>
                </a:lnTo>
                <a:lnTo>
                  <a:pt x="38100" y="68580"/>
                </a:lnTo>
                <a:lnTo>
                  <a:pt x="70103" y="68580"/>
                </a:lnTo>
                <a:lnTo>
                  <a:pt x="71627" y="65532"/>
                </a:lnTo>
                <a:close/>
              </a:path>
              <a:path w="78104" h="68579">
                <a:moveTo>
                  <a:pt x="41148" y="3048"/>
                </a:moveTo>
                <a:lnTo>
                  <a:pt x="18287" y="3048"/>
                </a:lnTo>
                <a:lnTo>
                  <a:pt x="21336" y="6096"/>
                </a:lnTo>
                <a:lnTo>
                  <a:pt x="35051" y="33528"/>
                </a:lnTo>
                <a:lnTo>
                  <a:pt x="16763" y="53340"/>
                </a:lnTo>
                <a:lnTo>
                  <a:pt x="10667" y="57912"/>
                </a:lnTo>
                <a:lnTo>
                  <a:pt x="7619" y="62484"/>
                </a:lnTo>
                <a:lnTo>
                  <a:pt x="4571" y="64008"/>
                </a:lnTo>
                <a:lnTo>
                  <a:pt x="3048" y="64008"/>
                </a:lnTo>
                <a:lnTo>
                  <a:pt x="1524" y="65532"/>
                </a:lnTo>
                <a:lnTo>
                  <a:pt x="18287" y="65532"/>
                </a:lnTo>
                <a:lnTo>
                  <a:pt x="16763" y="64008"/>
                </a:lnTo>
                <a:lnTo>
                  <a:pt x="16763" y="59436"/>
                </a:lnTo>
                <a:lnTo>
                  <a:pt x="18287" y="56387"/>
                </a:lnTo>
                <a:lnTo>
                  <a:pt x="22859" y="53340"/>
                </a:lnTo>
                <a:lnTo>
                  <a:pt x="36575" y="38100"/>
                </a:lnTo>
                <a:lnTo>
                  <a:pt x="51244" y="38100"/>
                </a:lnTo>
                <a:lnTo>
                  <a:pt x="47243" y="28956"/>
                </a:lnTo>
                <a:lnTo>
                  <a:pt x="51985" y="22860"/>
                </a:lnTo>
                <a:lnTo>
                  <a:pt x="44195" y="22860"/>
                </a:lnTo>
                <a:lnTo>
                  <a:pt x="41148" y="15240"/>
                </a:lnTo>
                <a:lnTo>
                  <a:pt x="41148" y="13716"/>
                </a:lnTo>
                <a:lnTo>
                  <a:pt x="39624" y="12192"/>
                </a:lnTo>
                <a:lnTo>
                  <a:pt x="38100" y="9144"/>
                </a:lnTo>
                <a:lnTo>
                  <a:pt x="38100" y="6096"/>
                </a:lnTo>
                <a:lnTo>
                  <a:pt x="41148" y="3048"/>
                </a:lnTo>
                <a:close/>
              </a:path>
              <a:path w="78104" h="68579">
                <a:moveTo>
                  <a:pt x="67055" y="64008"/>
                </a:moveTo>
                <a:lnTo>
                  <a:pt x="44195" y="64008"/>
                </a:lnTo>
                <a:lnTo>
                  <a:pt x="42671" y="65532"/>
                </a:lnTo>
                <a:lnTo>
                  <a:pt x="68579" y="65532"/>
                </a:lnTo>
                <a:lnTo>
                  <a:pt x="67055" y="64008"/>
                </a:lnTo>
                <a:close/>
              </a:path>
              <a:path w="78104" h="68579">
                <a:moveTo>
                  <a:pt x="51244" y="38100"/>
                </a:moveTo>
                <a:lnTo>
                  <a:pt x="36575" y="38100"/>
                </a:lnTo>
                <a:lnTo>
                  <a:pt x="44195" y="53340"/>
                </a:lnTo>
                <a:lnTo>
                  <a:pt x="45719" y="57912"/>
                </a:lnTo>
                <a:lnTo>
                  <a:pt x="47243" y="59436"/>
                </a:lnTo>
                <a:lnTo>
                  <a:pt x="47243" y="62484"/>
                </a:lnTo>
                <a:lnTo>
                  <a:pt x="45719" y="64008"/>
                </a:lnTo>
                <a:lnTo>
                  <a:pt x="65531" y="64008"/>
                </a:lnTo>
                <a:lnTo>
                  <a:pt x="64007" y="62484"/>
                </a:lnTo>
                <a:lnTo>
                  <a:pt x="57912" y="53340"/>
                </a:lnTo>
                <a:lnTo>
                  <a:pt x="51244" y="38100"/>
                </a:lnTo>
                <a:close/>
              </a:path>
              <a:path w="78104" h="68579">
                <a:moveTo>
                  <a:pt x="73151" y="3048"/>
                </a:moveTo>
                <a:lnTo>
                  <a:pt x="57912" y="3048"/>
                </a:lnTo>
                <a:lnTo>
                  <a:pt x="57912" y="4572"/>
                </a:lnTo>
                <a:lnTo>
                  <a:pt x="59436" y="4572"/>
                </a:lnTo>
                <a:lnTo>
                  <a:pt x="59436" y="6096"/>
                </a:lnTo>
                <a:lnTo>
                  <a:pt x="57912" y="7620"/>
                </a:lnTo>
                <a:lnTo>
                  <a:pt x="56387" y="10668"/>
                </a:lnTo>
                <a:lnTo>
                  <a:pt x="44195" y="22860"/>
                </a:lnTo>
                <a:lnTo>
                  <a:pt x="51985" y="22860"/>
                </a:lnTo>
                <a:lnTo>
                  <a:pt x="57912" y="15240"/>
                </a:lnTo>
                <a:lnTo>
                  <a:pt x="64007" y="10668"/>
                </a:lnTo>
                <a:lnTo>
                  <a:pt x="70103" y="4572"/>
                </a:lnTo>
                <a:lnTo>
                  <a:pt x="73151" y="3048"/>
                </a:lnTo>
                <a:close/>
              </a:path>
              <a:path w="78104" h="68579">
                <a:moveTo>
                  <a:pt x="45719" y="0"/>
                </a:moveTo>
                <a:lnTo>
                  <a:pt x="13715" y="0"/>
                </a:lnTo>
                <a:lnTo>
                  <a:pt x="12191" y="3048"/>
                </a:lnTo>
                <a:lnTo>
                  <a:pt x="44195" y="3048"/>
                </a:lnTo>
                <a:lnTo>
                  <a:pt x="45719" y="0"/>
                </a:lnTo>
                <a:close/>
              </a:path>
              <a:path w="78104" h="68579">
                <a:moveTo>
                  <a:pt x="77724" y="0"/>
                </a:moveTo>
                <a:lnTo>
                  <a:pt x="54863" y="0"/>
                </a:lnTo>
                <a:lnTo>
                  <a:pt x="54863" y="3048"/>
                </a:lnTo>
                <a:lnTo>
                  <a:pt x="77724" y="3048"/>
                </a:lnTo>
                <a:lnTo>
                  <a:pt x="77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3794759" y="5477256"/>
            <a:ext cx="79375" cy="105410"/>
          </a:xfrm>
          <a:custGeom>
            <a:avLst/>
            <a:gdLst/>
            <a:ahLst/>
            <a:cxnLst/>
            <a:rect l="l" t="t" r="r" b="b"/>
            <a:pathLst>
              <a:path w="79375" h="105410">
                <a:moveTo>
                  <a:pt x="41148" y="102108"/>
                </a:moveTo>
                <a:lnTo>
                  <a:pt x="1524" y="102108"/>
                </a:lnTo>
                <a:lnTo>
                  <a:pt x="0" y="105156"/>
                </a:lnTo>
                <a:lnTo>
                  <a:pt x="41148" y="105156"/>
                </a:lnTo>
                <a:lnTo>
                  <a:pt x="41148" y="102108"/>
                </a:lnTo>
                <a:close/>
              </a:path>
              <a:path w="79375" h="105410">
                <a:moveTo>
                  <a:pt x="38100" y="42672"/>
                </a:moveTo>
                <a:lnTo>
                  <a:pt x="25907" y="42672"/>
                </a:lnTo>
                <a:lnTo>
                  <a:pt x="16763" y="86868"/>
                </a:lnTo>
                <a:lnTo>
                  <a:pt x="15239" y="91439"/>
                </a:lnTo>
                <a:lnTo>
                  <a:pt x="15239" y="94487"/>
                </a:lnTo>
                <a:lnTo>
                  <a:pt x="13715" y="96012"/>
                </a:lnTo>
                <a:lnTo>
                  <a:pt x="13715" y="97536"/>
                </a:lnTo>
                <a:lnTo>
                  <a:pt x="12191" y="99060"/>
                </a:lnTo>
                <a:lnTo>
                  <a:pt x="9143" y="100584"/>
                </a:lnTo>
                <a:lnTo>
                  <a:pt x="7619" y="102108"/>
                </a:lnTo>
                <a:lnTo>
                  <a:pt x="32003" y="102108"/>
                </a:lnTo>
                <a:lnTo>
                  <a:pt x="27431" y="97536"/>
                </a:lnTo>
                <a:lnTo>
                  <a:pt x="27431" y="92963"/>
                </a:lnTo>
                <a:lnTo>
                  <a:pt x="28955" y="86868"/>
                </a:lnTo>
                <a:lnTo>
                  <a:pt x="38100" y="42672"/>
                </a:lnTo>
                <a:close/>
              </a:path>
              <a:path w="79375" h="105410">
                <a:moveTo>
                  <a:pt x="54863" y="36575"/>
                </a:moveTo>
                <a:lnTo>
                  <a:pt x="13715" y="36575"/>
                </a:lnTo>
                <a:lnTo>
                  <a:pt x="13715" y="42672"/>
                </a:lnTo>
                <a:lnTo>
                  <a:pt x="54863" y="42672"/>
                </a:lnTo>
                <a:lnTo>
                  <a:pt x="54863" y="36575"/>
                </a:lnTo>
                <a:close/>
              </a:path>
              <a:path w="79375" h="105410">
                <a:moveTo>
                  <a:pt x="67055" y="0"/>
                </a:moveTo>
                <a:lnTo>
                  <a:pt x="51815" y="0"/>
                </a:lnTo>
                <a:lnTo>
                  <a:pt x="45719" y="3048"/>
                </a:lnTo>
                <a:lnTo>
                  <a:pt x="38100" y="10668"/>
                </a:lnTo>
                <a:lnTo>
                  <a:pt x="32003" y="19812"/>
                </a:lnTo>
                <a:lnTo>
                  <a:pt x="28955" y="32004"/>
                </a:lnTo>
                <a:lnTo>
                  <a:pt x="27431" y="36575"/>
                </a:lnTo>
                <a:lnTo>
                  <a:pt x="39624" y="36575"/>
                </a:lnTo>
                <a:lnTo>
                  <a:pt x="41148" y="32004"/>
                </a:lnTo>
                <a:lnTo>
                  <a:pt x="42672" y="21336"/>
                </a:lnTo>
                <a:lnTo>
                  <a:pt x="44195" y="15239"/>
                </a:lnTo>
                <a:lnTo>
                  <a:pt x="45719" y="12192"/>
                </a:lnTo>
                <a:lnTo>
                  <a:pt x="45719" y="9144"/>
                </a:lnTo>
                <a:lnTo>
                  <a:pt x="50291" y="4572"/>
                </a:lnTo>
                <a:lnTo>
                  <a:pt x="74675" y="4572"/>
                </a:lnTo>
                <a:lnTo>
                  <a:pt x="71627" y="1524"/>
                </a:lnTo>
                <a:lnTo>
                  <a:pt x="67055" y="0"/>
                </a:lnTo>
                <a:close/>
              </a:path>
              <a:path w="79375" h="105410">
                <a:moveTo>
                  <a:pt x="74675" y="4572"/>
                </a:moveTo>
                <a:lnTo>
                  <a:pt x="57912" y="4572"/>
                </a:lnTo>
                <a:lnTo>
                  <a:pt x="62484" y="9144"/>
                </a:lnTo>
                <a:lnTo>
                  <a:pt x="64007" y="12192"/>
                </a:lnTo>
                <a:lnTo>
                  <a:pt x="65531" y="13716"/>
                </a:lnTo>
                <a:lnTo>
                  <a:pt x="65531" y="15239"/>
                </a:lnTo>
                <a:lnTo>
                  <a:pt x="68579" y="18287"/>
                </a:lnTo>
                <a:lnTo>
                  <a:pt x="71627" y="18287"/>
                </a:lnTo>
                <a:lnTo>
                  <a:pt x="73151" y="16763"/>
                </a:lnTo>
                <a:lnTo>
                  <a:pt x="74675" y="16763"/>
                </a:lnTo>
                <a:lnTo>
                  <a:pt x="77724" y="13716"/>
                </a:lnTo>
                <a:lnTo>
                  <a:pt x="77724" y="12192"/>
                </a:lnTo>
                <a:lnTo>
                  <a:pt x="79248" y="9144"/>
                </a:lnTo>
                <a:lnTo>
                  <a:pt x="77724" y="6096"/>
                </a:lnTo>
                <a:lnTo>
                  <a:pt x="74675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468623" y="5513832"/>
            <a:ext cx="76200" cy="68580"/>
          </a:xfrm>
          <a:custGeom>
            <a:avLst/>
            <a:gdLst/>
            <a:ahLst/>
            <a:cxnLst/>
            <a:rect l="l" t="t" r="r" b="b"/>
            <a:pathLst>
              <a:path w="76200" h="68579">
                <a:moveTo>
                  <a:pt x="22860" y="65532"/>
                </a:moveTo>
                <a:lnTo>
                  <a:pt x="0" y="65532"/>
                </a:lnTo>
                <a:lnTo>
                  <a:pt x="0" y="68580"/>
                </a:lnTo>
                <a:lnTo>
                  <a:pt x="21336" y="68580"/>
                </a:lnTo>
                <a:lnTo>
                  <a:pt x="22860" y="65532"/>
                </a:lnTo>
                <a:close/>
              </a:path>
              <a:path w="76200" h="68579">
                <a:moveTo>
                  <a:pt x="70103" y="65532"/>
                </a:moveTo>
                <a:lnTo>
                  <a:pt x="39624" y="65532"/>
                </a:lnTo>
                <a:lnTo>
                  <a:pt x="39624" y="68580"/>
                </a:lnTo>
                <a:lnTo>
                  <a:pt x="70103" y="68580"/>
                </a:lnTo>
                <a:lnTo>
                  <a:pt x="70103" y="65532"/>
                </a:lnTo>
                <a:close/>
              </a:path>
              <a:path w="76200" h="68579">
                <a:moveTo>
                  <a:pt x="39624" y="3048"/>
                </a:moveTo>
                <a:lnTo>
                  <a:pt x="18287" y="3048"/>
                </a:lnTo>
                <a:lnTo>
                  <a:pt x="21336" y="6096"/>
                </a:lnTo>
                <a:lnTo>
                  <a:pt x="35051" y="33528"/>
                </a:lnTo>
                <a:lnTo>
                  <a:pt x="16763" y="53340"/>
                </a:lnTo>
                <a:lnTo>
                  <a:pt x="10667" y="57912"/>
                </a:lnTo>
                <a:lnTo>
                  <a:pt x="7620" y="62484"/>
                </a:lnTo>
                <a:lnTo>
                  <a:pt x="4572" y="64008"/>
                </a:lnTo>
                <a:lnTo>
                  <a:pt x="3048" y="64008"/>
                </a:lnTo>
                <a:lnTo>
                  <a:pt x="1524" y="65532"/>
                </a:lnTo>
                <a:lnTo>
                  <a:pt x="18287" y="65532"/>
                </a:lnTo>
                <a:lnTo>
                  <a:pt x="16763" y="64008"/>
                </a:lnTo>
                <a:lnTo>
                  <a:pt x="16763" y="59436"/>
                </a:lnTo>
                <a:lnTo>
                  <a:pt x="18287" y="56387"/>
                </a:lnTo>
                <a:lnTo>
                  <a:pt x="22860" y="53340"/>
                </a:lnTo>
                <a:lnTo>
                  <a:pt x="36575" y="38100"/>
                </a:lnTo>
                <a:lnTo>
                  <a:pt x="49720" y="38100"/>
                </a:lnTo>
                <a:lnTo>
                  <a:pt x="45720" y="28956"/>
                </a:lnTo>
                <a:lnTo>
                  <a:pt x="50461" y="22860"/>
                </a:lnTo>
                <a:lnTo>
                  <a:pt x="42672" y="22860"/>
                </a:lnTo>
                <a:lnTo>
                  <a:pt x="39624" y="15240"/>
                </a:lnTo>
                <a:lnTo>
                  <a:pt x="39624" y="12192"/>
                </a:lnTo>
                <a:lnTo>
                  <a:pt x="38100" y="9144"/>
                </a:lnTo>
                <a:lnTo>
                  <a:pt x="38100" y="6096"/>
                </a:lnTo>
                <a:lnTo>
                  <a:pt x="39624" y="4572"/>
                </a:lnTo>
                <a:lnTo>
                  <a:pt x="39624" y="3048"/>
                </a:lnTo>
                <a:close/>
              </a:path>
              <a:path w="76200" h="68579">
                <a:moveTo>
                  <a:pt x="49720" y="38100"/>
                </a:moveTo>
                <a:lnTo>
                  <a:pt x="36575" y="38100"/>
                </a:lnTo>
                <a:lnTo>
                  <a:pt x="42672" y="53340"/>
                </a:lnTo>
                <a:lnTo>
                  <a:pt x="44196" y="57912"/>
                </a:lnTo>
                <a:lnTo>
                  <a:pt x="45720" y="59436"/>
                </a:lnTo>
                <a:lnTo>
                  <a:pt x="45720" y="62484"/>
                </a:lnTo>
                <a:lnTo>
                  <a:pt x="42672" y="65532"/>
                </a:lnTo>
                <a:lnTo>
                  <a:pt x="67055" y="65532"/>
                </a:lnTo>
                <a:lnTo>
                  <a:pt x="65531" y="64008"/>
                </a:lnTo>
                <a:lnTo>
                  <a:pt x="64008" y="64008"/>
                </a:lnTo>
                <a:lnTo>
                  <a:pt x="62484" y="62484"/>
                </a:lnTo>
                <a:lnTo>
                  <a:pt x="56387" y="53340"/>
                </a:lnTo>
                <a:lnTo>
                  <a:pt x="49720" y="38100"/>
                </a:lnTo>
                <a:close/>
              </a:path>
              <a:path w="76200" h="68579">
                <a:moveTo>
                  <a:pt x="71627" y="3048"/>
                </a:moveTo>
                <a:lnTo>
                  <a:pt x="56387" y="3048"/>
                </a:lnTo>
                <a:lnTo>
                  <a:pt x="56387" y="4572"/>
                </a:lnTo>
                <a:lnTo>
                  <a:pt x="57912" y="4572"/>
                </a:lnTo>
                <a:lnTo>
                  <a:pt x="57912" y="7620"/>
                </a:lnTo>
                <a:lnTo>
                  <a:pt x="42672" y="22860"/>
                </a:lnTo>
                <a:lnTo>
                  <a:pt x="50461" y="22860"/>
                </a:lnTo>
                <a:lnTo>
                  <a:pt x="56387" y="15240"/>
                </a:lnTo>
                <a:lnTo>
                  <a:pt x="62484" y="10668"/>
                </a:lnTo>
                <a:lnTo>
                  <a:pt x="68579" y="4572"/>
                </a:lnTo>
                <a:lnTo>
                  <a:pt x="71627" y="3048"/>
                </a:lnTo>
                <a:close/>
              </a:path>
              <a:path w="76200" h="68579">
                <a:moveTo>
                  <a:pt x="44196" y="0"/>
                </a:moveTo>
                <a:lnTo>
                  <a:pt x="13715" y="0"/>
                </a:lnTo>
                <a:lnTo>
                  <a:pt x="12191" y="3048"/>
                </a:lnTo>
                <a:lnTo>
                  <a:pt x="42672" y="3048"/>
                </a:lnTo>
                <a:lnTo>
                  <a:pt x="44196" y="0"/>
                </a:lnTo>
                <a:close/>
              </a:path>
              <a:path w="76200" h="68579">
                <a:moveTo>
                  <a:pt x="76200" y="0"/>
                </a:moveTo>
                <a:lnTo>
                  <a:pt x="53339" y="0"/>
                </a:lnTo>
                <a:lnTo>
                  <a:pt x="53339" y="3048"/>
                </a:lnTo>
                <a:lnTo>
                  <a:pt x="76200" y="3048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331464" y="5477256"/>
            <a:ext cx="81280" cy="105410"/>
          </a:xfrm>
          <a:custGeom>
            <a:avLst/>
            <a:gdLst/>
            <a:ahLst/>
            <a:cxnLst/>
            <a:rect l="l" t="t" r="r" b="b"/>
            <a:pathLst>
              <a:path w="81279" h="105410">
                <a:moveTo>
                  <a:pt x="41148" y="102108"/>
                </a:moveTo>
                <a:lnTo>
                  <a:pt x="1524" y="102108"/>
                </a:lnTo>
                <a:lnTo>
                  <a:pt x="0" y="105156"/>
                </a:lnTo>
                <a:lnTo>
                  <a:pt x="41148" y="105156"/>
                </a:lnTo>
                <a:lnTo>
                  <a:pt x="41148" y="102108"/>
                </a:lnTo>
                <a:close/>
              </a:path>
              <a:path w="81279" h="105410">
                <a:moveTo>
                  <a:pt x="38100" y="42672"/>
                </a:moveTo>
                <a:lnTo>
                  <a:pt x="25908" y="42672"/>
                </a:lnTo>
                <a:lnTo>
                  <a:pt x="16763" y="86868"/>
                </a:lnTo>
                <a:lnTo>
                  <a:pt x="16763" y="91439"/>
                </a:lnTo>
                <a:lnTo>
                  <a:pt x="15239" y="94487"/>
                </a:lnTo>
                <a:lnTo>
                  <a:pt x="13715" y="96012"/>
                </a:lnTo>
                <a:lnTo>
                  <a:pt x="13715" y="97536"/>
                </a:lnTo>
                <a:lnTo>
                  <a:pt x="12191" y="99060"/>
                </a:lnTo>
                <a:lnTo>
                  <a:pt x="9144" y="100584"/>
                </a:lnTo>
                <a:lnTo>
                  <a:pt x="7620" y="102108"/>
                </a:lnTo>
                <a:lnTo>
                  <a:pt x="32003" y="102108"/>
                </a:lnTo>
                <a:lnTo>
                  <a:pt x="27432" y="97536"/>
                </a:lnTo>
                <a:lnTo>
                  <a:pt x="27432" y="92963"/>
                </a:lnTo>
                <a:lnTo>
                  <a:pt x="28956" y="86868"/>
                </a:lnTo>
                <a:lnTo>
                  <a:pt x="38100" y="42672"/>
                </a:lnTo>
                <a:close/>
              </a:path>
              <a:path w="81279" h="105410">
                <a:moveTo>
                  <a:pt x="57912" y="36575"/>
                </a:moveTo>
                <a:lnTo>
                  <a:pt x="13715" y="36575"/>
                </a:lnTo>
                <a:lnTo>
                  <a:pt x="13715" y="42672"/>
                </a:lnTo>
                <a:lnTo>
                  <a:pt x="56387" y="42672"/>
                </a:lnTo>
                <a:lnTo>
                  <a:pt x="57912" y="36575"/>
                </a:lnTo>
                <a:close/>
              </a:path>
              <a:path w="81279" h="105410">
                <a:moveTo>
                  <a:pt x="68580" y="0"/>
                </a:moveTo>
                <a:lnTo>
                  <a:pt x="53339" y="0"/>
                </a:lnTo>
                <a:lnTo>
                  <a:pt x="47244" y="3048"/>
                </a:lnTo>
                <a:lnTo>
                  <a:pt x="42672" y="6096"/>
                </a:lnTo>
                <a:lnTo>
                  <a:pt x="38100" y="10668"/>
                </a:lnTo>
                <a:lnTo>
                  <a:pt x="32003" y="19812"/>
                </a:lnTo>
                <a:lnTo>
                  <a:pt x="28956" y="32004"/>
                </a:lnTo>
                <a:lnTo>
                  <a:pt x="27432" y="36575"/>
                </a:lnTo>
                <a:lnTo>
                  <a:pt x="39624" y="36575"/>
                </a:lnTo>
                <a:lnTo>
                  <a:pt x="41148" y="32004"/>
                </a:lnTo>
                <a:lnTo>
                  <a:pt x="42672" y="21336"/>
                </a:lnTo>
                <a:lnTo>
                  <a:pt x="44196" y="15239"/>
                </a:lnTo>
                <a:lnTo>
                  <a:pt x="47244" y="9144"/>
                </a:lnTo>
                <a:lnTo>
                  <a:pt x="51815" y="4572"/>
                </a:lnTo>
                <a:lnTo>
                  <a:pt x="76200" y="4572"/>
                </a:lnTo>
                <a:lnTo>
                  <a:pt x="73151" y="1524"/>
                </a:lnTo>
                <a:lnTo>
                  <a:pt x="68580" y="0"/>
                </a:lnTo>
                <a:close/>
              </a:path>
              <a:path w="81279" h="105410">
                <a:moveTo>
                  <a:pt x="76200" y="4572"/>
                </a:moveTo>
                <a:lnTo>
                  <a:pt x="59436" y="4572"/>
                </a:lnTo>
                <a:lnTo>
                  <a:pt x="64008" y="9144"/>
                </a:lnTo>
                <a:lnTo>
                  <a:pt x="65532" y="12192"/>
                </a:lnTo>
                <a:lnTo>
                  <a:pt x="68580" y="15239"/>
                </a:lnTo>
                <a:lnTo>
                  <a:pt x="68580" y="16763"/>
                </a:lnTo>
                <a:lnTo>
                  <a:pt x="70103" y="18287"/>
                </a:lnTo>
                <a:lnTo>
                  <a:pt x="73151" y="18287"/>
                </a:lnTo>
                <a:lnTo>
                  <a:pt x="74675" y="16763"/>
                </a:lnTo>
                <a:lnTo>
                  <a:pt x="76200" y="16763"/>
                </a:lnTo>
                <a:lnTo>
                  <a:pt x="79248" y="13716"/>
                </a:lnTo>
                <a:lnTo>
                  <a:pt x="79248" y="12192"/>
                </a:lnTo>
                <a:lnTo>
                  <a:pt x="80772" y="9144"/>
                </a:lnTo>
                <a:lnTo>
                  <a:pt x="79248" y="6096"/>
                </a:lnTo>
                <a:lnTo>
                  <a:pt x="7620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238755" y="5475732"/>
            <a:ext cx="714756" cy="138684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1642872" y="5513832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79">
                <a:moveTo>
                  <a:pt x="22859" y="65532"/>
                </a:moveTo>
                <a:lnTo>
                  <a:pt x="1523" y="65532"/>
                </a:lnTo>
                <a:lnTo>
                  <a:pt x="0" y="68580"/>
                </a:lnTo>
                <a:lnTo>
                  <a:pt x="22859" y="68580"/>
                </a:lnTo>
                <a:lnTo>
                  <a:pt x="22859" y="65532"/>
                </a:lnTo>
                <a:close/>
              </a:path>
              <a:path w="79375" h="68579">
                <a:moveTo>
                  <a:pt x="71627" y="65532"/>
                </a:moveTo>
                <a:lnTo>
                  <a:pt x="39623" y="65532"/>
                </a:lnTo>
                <a:lnTo>
                  <a:pt x="39623" y="68580"/>
                </a:lnTo>
                <a:lnTo>
                  <a:pt x="71627" y="68580"/>
                </a:lnTo>
                <a:lnTo>
                  <a:pt x="71627" y="65532"/>
                </a:lnTo>
                <a:close/>
              </a:path>
              <a:path w="79375" h="68579">
                <a:moveTo>
                  <a:pt x="41147" y="3048"/>
                </a:moveTo>
                <a:lnTo>
                  <a:pt x="18287" y="3048"/>
                </a:lnTo>
                <a:lnTo>
                  <a:pt x="19811" y="4572"/>
                </a:lnTo>
                <a:lnTo>
                  <a:pt x="22859" y="6096"/>
                </a:lnTo>
                <a:lnTo>
                  <a:pt x="36575" y="33528"/>
                </a:lnTo>
                <a:lnTo>
                  <a:pt x="18287" y="53340"/>
                </a:lnTo>
                <a:lnTo>
                  <a:pt x="12191" y="57912"/>
                </a:lnTo>
                <a:lnTo>
                  <a:pt x="6095" y="64008"/>
                </a:lnTo>
                <a:lnTo>
                  <a:pt x="4571" y="64008"/>
                </a:lnTo>
                <a:lnTo>
                  <a:pt x="3047" y="65532"/>
                </a:lnTo>
                <a:lnTo>
                  <a:pt x="19811" y="65532"/>
                </a:lnTo>
                <a:lnTo>
                  <a:pt x="16763" y="62484"/>
                </a:lnTo>
                <a:lnTo>
                  <a:pt x="16763" y="60960"/>
                </a:lnTo>
                <a:lnTo>
                  <a:pt x="18287" y="59436"/>
                </a:lnTo>
                <a:lnTo>
                  <a:pt x="19811" y="56387"/>
                </a:lnTo>
                <a:lnTo>
                  <a:pt x="24383" y="53340"/>
                </a:lnTo>
                <a:lnTo>
                  <a:pt x="38100" y="38100"/>
                </a:lnTo>
                <a:lnTo>
                  <a:pt x="51815" y="38100"/>
                </a:lnTo>
                <a:lnTo>
                  <a:pt x="47243" y="28956"/>
                </a:lnTo>
                <a:lnTo>
                  <a:pt x="52662" y="22860"/>
                </a:lnTo>
                <a:lnTo>
                  <a:pt x="45719" y="22860"/>
                </a:lnTo>
                <a:lnTo>
                  <a:pt x="42671" y="15240"/>
                </a:lnTo>
                <a:lnTo>
                  <a:pt x="41147" y="13716"/>
                </a:lnTo>
                <a:lnTo>
                  <a:pt x="41147" y="12192"/>
                </a:lnTo>
                <a:lnTo>
                  <a:pt x="39623" y="9144"/>
                </a:lnTo>
                <a:lnTo>
                  <a:pt x="39623" y="4572"/>
                </a:lnTo>
                <a:lnTo>
                  <a:pt x="41147" y="4572"/>
                </a:lnTo>
                <a:lnTo>
                  <a:pt x="41147" y="3048"/>
                </a:lnTo>
                <a:close/>
              </a:path>
              <a:path w="79375" h="68579">
                <a:moveTo>
                  <a:pt x="67055" y="64008"/>
                </a:moveTo>
                <a:lnTo>
                  <a:pt x="45719" y="64008"/>
                </a:lnTo>
                <a:lnTo>
                  <a:pt x="44195" y="65532"/>
                </a:lnTo>
                <a:lnTo>
                  <a:pt x="70103" y="65532"/>
                </a:lnTo>
                <a:lnTo>
                  <a:pt x="67055" y="64008"/>
                </a:lnTo>
                <a:close/>
              </a:path>
              <a:path w="79375" h="68579">
                <a:moveTo>
                  <a:pt x="51815" y="38100"/>
                </a:moveTo>
                <a:lnTo>
                  <a:pt x="38100" y="38100"/>
                </a:lnTo>
                <a:lnTo>
                  <a:pt x="44195" y="53340"/>
                </a:lnTo>
                <a:lnTo>
                  <a:pt x="47243" y="57912"/>
                </a:lnTo>
                <a:lnTo>
                  <a:pt x="48767" y="59436"/>
                </a:lnTo>
                <a:lnTo>
                  <a:pt x="47243" y="60960"/>
                </a:lnTo>
                <a:lnTo>
                  <a:pt x="47243" y="64008"/>
                </a:lnTo>
                <a:lnTo>
                  <a:pt x="65531" y="64008"/>
                </a:lnTo>
                <a:lnTo>
                  <a:pt x="64007" y="62484"/>
                </a:lnTo>
                <a:lnTo>
                  <a:pt x="62483" y="57912"/>
                </a:lnTo>
                <a:lnTo>
                  <a:pt x="59435" y="53340"/>
                </a:lnTo>
                <a:lnTo>
                  <a:pt x="51815" y="38100"/>
                </a:lnTo>
                <a:close/>
              </a:path>
              <a:path w="79375" h="68579">
                <a:moveTo>
                  <a:pt x="73151" y="3048"/>
                </a:moveTo>
                <a:lnTo>
                  <a:pt x="57911" y="3048"/>
                </a:lnTo>
                <a:lnTo>
                  <a:pt x="59435" y="4572"/>
                </a:lnTo>
                <a:lnTo>
                  <a:pt x="59435" y="7620"/>
                </a:lnTo>
                <a:lnTo>
                  <a:pt x="51815" y="15240"/>
                </a:lnTo>
                <a:lnTo>
                  <a:pt x="45719" y="22860"/>
                </a:lnTo>
                <a:lnTo>
                  <a:pt x="52662" y="22860"/>
                </a:lnTo>
                <a:lnTo>
                  <a:pt x="59435" y="15240"/>
                </a:lnTo>
                <a:lnTo>
                  <a:pt x="68579" y="6096"/>
                </a:lnTo>
                <a:lnTo>
                  <a:pt x="71627" y="4572"/>
                </a:lnTo>
                <a:lnTo>
                  <a:pt x="73151" y="3048"/>
                </a:lnTo>
                <a:close/>
              </a:path>
              <a:path w="79375" h="68579">
                <a:moveTo>
                  <a:pt x="45719" y="0"/>
                </a:moveTo>
                <a:lnTo>
                  <a:pt x="13715" y="0"/>
                </a:lnTo>
                <a:lnTo>
                  <a:pt x="13715" y="3048"/>
                </a:lnTo>
                <a:lnTo>
                  <a:pt x="45719" y="3048"/>
                </a:lnTo>
                <a:lnTo>
                  <a:pt x="45719" y="0"/>
                </a:lnTo>
                <a:close/>
              </a:path>
              <a:path w="79375" h="68579">
                <a:moveTo>
                  <a:pt x="79247" y="0"/>
                </a:moveTo>
                <a:lnTo>
                  <a:pt x="56387" y="0"/>
                </a:lnTo>
                <a:lnTo>
                  <a:pt x="54863" y="3048"/>
                </a:lnTo>
                <a:lnTo>
                  <a:pt x="77723" y="3048"/>
                </a:lnTo>
                <a:lnTo>
                  <a:pt x="792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1359408" y="5513832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79">
                <a:moveTo>
                  <a:pt x="22859" y="65532"/>
                </a:moveTo>
                <a:lnTo>
                  <a:pt x="0" y="65532"/>
                </a:lnTo>
                <a:lnTo>
                  <a:pt x="0" y="68580"/>
                </a:lnTo>
                <a:lnTo>
                  <a:pt x="22859" y="68580"/>
                </a:lnTo>
                <a:lnTo>
                  <a:pt x="22859" y="65532"/>
                </a:lnTo>
                <a:close/>
              </a:path>
              <a:path w="79375" h="68579">
                <a:moveTo>
                  <a:pt x="71628" y="65532"/>
                </a:moveTo>
                <a:lnTo>
                  <a:pt x="39623" y="65532"/>
                </a:lnTo>
                <a:lnTo>
                  <a:pt x="39623" y="68580"/>
                </a:lnTo>
                <a:lnTo>
                  <a:pt x="71628" y="68580"/>
                </a:lnTo>
                <a:lnTo>
                  <a:pt x="71628" y="65532"/>
                </a:lnTo>
                <a:close/>
              </a:path>
              <a:path w="79375" h="68579">
                <a:moveTo>
                  <a:pt x="41147" y="3048"/>
                </a:moveTo>
                <a:lnTo>
                  <a:pt x="18287" y="3048"/>
                </a:lnTo>
                <a:lnTo>
                  <a:pt x="24383" y="9144"/>
                </a:lnTo>
                <a:lnTo>
                  <a:pt x="25907" y="15240"/>
                </a:lnTo>
                <a:lnTo>
                  <a:pt x="35051" y="33528"/>
                </a:lnTo>
                <a:lnTo>
                  <a:pt x="16763" y="53340"/>
                </a:lnTo>
                <a:lnTo>
                  <a:pt x="6095" y="64008"/>
                </a:lnTo>
                <a:lnTo>
                  <a:pt x="4571" y="64008"/>
                </a:lnTo>
                <a:lnTo>
                  <a:pt x="3047" y="65532"/>
                </a:lnTo>
                <a:lnTo>
                  <a:pt x="18287" y="65532"/>
                </a:lnTo>
                <a:lnTo>
                  <a:pt x="18287" y="64008"/>
                </a:lnTo>
                <a:lnTo>
                  <a:pt x="16763" y="62484"/>
                </a:lnTo>
                <a:lnTo>
                  <a:pt x="16763" y="59436"/>
                </a:lnTo>
                <a:lnTo>
                  <a:pt x="19811" y="56387"/>
                </a:lnTo>
                <a:lnTo>
                  <a:pt x="24383" y="53340"/>
                </a:lnTo>
                <a:lnTo>
                  <a:pt x="38100" y="38100"/>
                </a:lnTo>
                <a:lnTo>
                  <a:pt x="51815" y="38100"/>
                </a:lnTo>
                <a:lnTo>
                  <a:pt x="47243" y="28956"/>
                </a:lnTo>
                <a:lnTo>
                  <a:pt x="52662" y="22860"/>
                </a:lnTo>
                <a:lnTo>
                  <a:pt x="45719" y="22860"/>
                </a:lnTo>
                <a:lnTo>
                  <a:pt x="42671" y="15240"/>
                </a:lnTo>
                <a:lnTo>
                  <a:pt x="41147" y="13716"/>
                </a:lnTo>
                <a:lnTo>
                  <a:pt x="41147" y="12192"/>
                </a:lnTo>
                <a:lnTo>
                  <a:pt x="39623" y="12192"/>
                </a:lnTo>
                <a:lnTo>
                  <a:pt x="39623" y="9144"/>
                </a:lnTo>
                <a:lnTo>
                  <a:pt x="38100" y="7620"/>
                </a:lnTo>
                <a:lnTo>
                  <a:pt x="38100" y="6096"/>
                </a:lnTo>
                <a:lnTo>
                  <a:pt x="39623" y="6096"/>
                </a:lnTo>
                <a:lnTo>
                  <a:pt x="39623" y="4572"/>
                </a:lnTo>
                <a:lnTo>
                  <a:pt x="41147" y="4572"/>
                </a:lnTo>
                <a:lnTo>
                  <a:pt x="41147" y="3048"/>
                </a:lnTo>
                <a:close/>
              </a:path>
              <a:path w="79375" h="68579">
                <a:moveTo>
                  <a:pt x="67055" y="64008"/>
                </a:moveTo>
                <a:lnTo>
                  <a:pt x="45719" y="64008"/>
                </a:lnTo>
                <a:lnTo>
                  <a:pt x="44195" y="65532"/>
                </a:lnTo>
                <a:lnTo>
                  <a:pt x="68579" y="65532"/>
                </a:lnTo>
                <a:lnTo>
                  <a:pt x="67055" y="64008"/>
                </a:lnTo>
                <a:close/>
              </a:path>
              <a:path w="79375" h="68579">
                <a:moveTo>
                  <a:pt x="51815" y="38100"/>
                </a:moveTo>
                <a:lnTo>
                  <a:pt x="38100" y="38100"/>
                </a:lnTo>
                <a:lnTo>
                  <a:pt x="44195" y="53340"/>
                </a:lnTo>
                <a:lnTo>
                  <a:pt x="47243" y="57912"/>
                </a:lnTo>
                <a:lnTo>
                  <a:pt x="47243" y="64008"/>
                </a:lnTo>
                <a:lnTo>
                  <a:pt x="65531" y="64008"/>
                </a:lnTo>
                <a:lnTo>
                  <a:pt x="64007" y="62484"/>
                </a:lnTo>
                <a:lnTo>
                  <a:pt x="62483" y="57912"/>
                </a:lnTo>
                <a:lnTo>
                  <a:pt x="59435" y="53340"/>
                </a:lnTo>
                <a:lnTo>
                  <a:pt x="51815" y="38100"/>
                </a:lnTo>
                <a:close/>
              </a:path>
              <a:path w="79375" h="68579">
                <a:moveTo>
                  <a:pt x="73151" y="3048"/>
                </a:moveTo>
                <a:lnTo>
                  <a:pt x="57911" y="3048"/>
                </a:lnTo>
                <a:lnTo>
                  <a:pt x="59435" y="4572"/>
                </a:lnTo>
                <a:lnTo>
                  <a:pt x="59435" y="7620"/>
                </a:lnTo>
                <a:lnTo>
                  <a:pt x="51815" y="15240"/>
                </a:lnTo>
                <a:lnTo>
                  <a:pt x="45719" y="22860"/>
                </a:lnTo>
                <a:lnTo>
                  <a:pt x="52662" y="22860"/>
                </a:lnTo>
                <a:lnTo>
                  <a:pt x="59435" y="15240"/>
                </a:lnTo>
                <a:lnTo>
                  <a:pt x="68579" y="6096"/>
                </a:lnTo>
                <a:lnTo>
                  <a:pt x="71628" y="4572"/>
                </a:lnTo>
                <a:lnTo>
                  <a:pt x="73151" y="3048"/>
                </a:lnTo>
                <a:close/>
              </a:path>
              <a:path w="79375" h="68579">
                <a:moveTo>
                  <a:pt x="45719" y="0"/>
                </a:moveTo>
                <a:lnTo>
                  <a:pt x="13715" y="0"/>
                </a:lnTo>
                <a:lnTo>
                  <a:pt x="13715" y="3048"/>
                </a:lnTo>
                <a:lnTo>
                  <a:pt x="45719" y="3048"/>
                </a:lnTo>
                <a:lnTo>
                  <a:pt x="45719" y="0"/>
                </a:lnTo>
                <a:close/>
              </a:path>
              <a:path w="79375" h="68579">
                <a:moveTo>
                  <a:pt x="79247" y="0"/>
                </a:moveTo>
                <a:lnTo>
                  <a:pt x="56387" y="0"/>
                </a:lnTo>
                <a:lnTo>
                  <a:pt x="54863" y="3048"/>
                </a:lnTo>
                <a:lnTo>
                  <a:pt x="77723" y="3048"/>
                </a:lnTo>
                <a:lnTo>
                  <a:pt x="792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223772" y="5477256"/>
            <a:ext cx="79375" cy="105410"/>
          </a:xfrm>
          <a:custGeom>
            <a:avLst/>
            <a:gdLst/>
            <a:ahLst/>
            <a:cxnLst/>
            <a:rect l="l" t="t" r="r" b="b"/>
            <a:pathLst>
              <a:path w="79375" h="105410">
                <a:moveTo>
                  <a:pt x="41147" y="102108"/>
                </a:moveTo>
                <a:lnTo>
                  <a:pt x="0" y="102108"/>
                </a:lnTo>
                <a:lnTo>
                  <a:pt x="0" y="105156"/>
                </a:lnTo>
                <a:lnTo>
                  <a:pt x="39624" y="105156"/>
                </a:lnTo>
                <a:lnTo>
                  <a:pt x="41147" y="102108"/>
                </a:lnTo>
                <a:close/>
              </a:path>
              <a:path w="79375" h="105410">
                <a:moveTo>
                  <a:pt x="38100" y="42672"/>
                </a:moveTo>
                <a:lnTo>
                  <a:pt x="25908" y="42672"/>
                </a:lnTo>
                <a:lnTo>
                  <a:pt x="16764" y="86868"/>
                </a:lnTo>
                <a:lnTo>
                  <a:pt x="15240" y="91439"/>
                </a:lnTo>
                <a:lnTo>
                  <a:pt x="13715" y="94487"/>
                </a:lnTo>
                <a:lnTo>
                  <a:pt x="13715" y="96012"/>
                </a:lnTo>
                <a:lnTo>
                  <a:pt x="7619" y="102108"/>
                </a:lnTo>
                <a:lnTo>
                  <a:pt x="32003" y="102108"/>
                </a:lnTo>
                <a:lnTo>
                  <a:pt x="28956" y="100584"/>
                </a:lnTo>
                <a:lnTo>
                  <a:pt x="27431" y="99060"/>
                </a:lnTo>
                <a:lnTo>
                  <a:pt x="27431" y="92963"/>
                </a:lnTo>
                <a:lnTo>
                  <a:pt x="28956" y="86868"/>
                </a:lnTo>
                <a:lnTo>
                  <a:pt x="38100" y="42672"/>
                </a:lnTo>
                <a:close/>
              </a:path>
              <a:path w="79375" h="105410">
                <a:moveTo>
                  <a:pt x="56387" y="36575"/>
                </a:moveTo>
                <a:lnTo>
                  <a:pt x="13715" y="36575"/>
                </a:lnTo>
                <a:lnTo>
                  <a:pt x="12191" y="42672"/>
                </a:lnTo>
                <a:lnTo>
                  <a:pt x="54864" y="42672"/>
                </a:lnTo>
                <a:lnTo>
                  <a:pt x="56387" y="36575"/>
                </a:lnTo>
                <a:close/>
              </a:path>
              <a:path w="79375" h="105410">
                <a:moveTo>
                  <a:pt x="68580" y="0"/>
                </a:moveTo>
                <a:lnTo>
                  <a:pt x="51815" y="0"/>
                </a:lnTo>
                <a:lnTo>
                  <a:pt x="47243" y="3048"/>
                </a:lnTo>
                <a:lnTo>
                  <a:pt x="41147" y="6096"/>
                </a:lnTo>
                <a:lnTo>
                  <a:pt x="35052" y="15239"/>
                </a:lnTo>
                <a:lnTo>
                  <a:pt x="30480" y="19812"/>
                </a:lnTo>
                <a:lnTo>
                  <a:pt x="27431" y="32004"/>
                </a:lnTo>
                <a:lnTo>
                  <a:pt x="25908" y="36575"/>
                </a:lnTo>
                <a:lnTo>
                  <a:pt x="38100" y="36575"/>
                </a:lnTo>
                <a:lnTo>
                  <a:pt x="39624" y="32004"/>
                </a:lnTo>
                <a:lnTo>
                  <a:pt x="42671" y="21336"/>
                </a:lnTo>
                <a:lnTo>
                  <a:pt x="44196" y="15239"/>
                </a:lnTo>
                <a:lnTo>
                  <a:pt x="45719" y="12192"/>
                </a:lnTo>
                <a:lnTo>
                  <a:pt x="45719" y="9144"/>
                </a:lnTo>
                <a:lnTo>
                  <a:pt x="47243" y="7620"/>
                </a:lnTo>
                <a:lnTo>
                  <a:pt x="50291" y="6096"/>
                </a:lnTo>
                <a:lnTo>
                  <a:pt x="51815" y="4572"/>
                </a:lnTo>
                <a:lnTo>
                  <a:pt x="76200" y="4572"/>
                </a:lnTo>
                <a:lnTo>
                  <a:pt x="71628" y="1524"/>
                </a:lnTo>
                <a:lnTo>
                  <a:pt x="68580" y="0"/>
                </a:lnTo>
                <a:close/>
              </a:path>
              <a:path w="79375" h="105410">
                <a:moveTo>
                  <a:pt x="76200" y="4572"/>
                </a:moveTo>
                <a:lnTo>
                  <a:pt x="59436" y="4572"/>
                </a:lnTo>
                <a:lnTo>
                  <a:pt x="62484" y="7620"/>
                </a:lnTo>
                <a:lnTo>
                  <a:pt x="62484" y="9144"/>
                </a:lnTo>
                <a:lnTo>
                  <a:pt x="64008" y="12192"/>
                </a:lnTo>
                <a:lnTo>
                  <a:pt x="68580" y="16763"/>
                </a:lnTo>
                <a:lnTo>
                  <a:pt x="68580" y="18287"/>
                </a:lnTo>
                <a:lnTo>
                  <a:pt x="73152" y="18287"/>
                </a:lnTo>
                <a:lnTo>
                  <a:pt x="74675" y="16763"/>
                </a:lnTo>
                <a:lnTo>
                  <a:pt x="76200" y="16763"/>
                </a:lnTo>
                <a:lnTo>
                  <a:pt x="77724" y="15239"/>
                </a:lnTo>
                <a:lnTo>
                  <a:pt x="77724" y="13716"/>
                </a:lnTo>
                <a:lnTo>
                  <a:pt x="79247" y="12192"/>
                </a:lnTo>
                <a:lnTo>
                  <a:pt x="79247" y="9144"/>
                </a:lnTo>
                <a:lnTo>
                  <a:pt x="77724" y="6096"/>
                </a:lnTo>
                <a:lnTo>
                  <a:pt x="7620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625596" y="5526024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4" h="35560">
                <a:moveTo>
                  <a:pt x="77724" y="0"/>
                </a:moveTo>
                <a:lnTo>
                  <a:pt x="0" y="0"/>
                </a:lnTo>
                <a:lnTo>
                  <a:pt x="0" y="6095"/>
                </a:lnTo>
                <a:lnTo>
                  <a:pt x="77724" y="6095"/>
                </a:lnTo>
                <a:lnTo>
                  <a:pt x="77724" y="0"/>
                </a:lnTo>
                <a:close/>
              </a:path>
              <a:path w="78104" h="35560">
                <a:moveTo>
                  <a:pt x="77724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516380" y="5526024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3" y="0"/>
                </a:moveTo>
                <a:lnTo>
                  <a:pt x="0" y="0"/>
                </a:lnTo>
                <a:lnTo>
                  <a:pt x="0" y="6095"/>
                </a:lnTo>
                <a:lnTo>
                  <a:pt x="77723" y="6095"/>
                </a:lnTo>
                <a:lnTo>
                  <a:pt x="77723" y="0"/>
                </a:lnTo>
                <a:close/>
              </a:path>
              <a:path w="78105" h="35560">
                <a:moveTo>
                  <a:pt x="77723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7723" y="35051"/>
                </a:lnTo>
                <a:lnTo>
                  <a:pt x="77723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288535" y="5567172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60" h="40004">
                <a:moveTo>
                  <a:pt x="22860" y="15239"/>
                </a:moveTo>
                <a:lnTo>
                  <a:pt x="15239" y="15239"/>
                </a:lnTo>
                <a:lnTo>
                  <a:pt x="15239" y="16763"/>
                </a:lnTo>
                <a:lnTo>
                  <a:pt x="16763" y="16763"/>
                </a:lnTo>
                <a:lnTo>
                  <a:pt x="16763" y="21335"/>
                </a:lnTo>
                <a:lnTo>
                  <a:pt x="15239" y="25907"/>
                </a:lnTo>
                <a:lnTo>
                  <a:pt x="9143" y="32003"/>
                </a:lnTo>
                <a:lnTo>
                  <a:pt x="4572" y="35051"/>
                </a:lnTo>
                <a:lnTo>
                  <a:pt x="0" y="36575"/>
                </a:lnTo>
                <a:lnTo>
                  <a:pt x="0" y="39623"/>
                </a:lnTo>
                <a:lnTo>
                  <a:pt x="7619" y="38100"/>
                </a:lnTo>
                <a:lnTo>
                  <a:pt x="13715" y="33527"/>
                </a:lnTo>
                <a:lnTo>
                  <a:pt x="16763" y="30479"/>
                </a:lnTo>
                <a:lnTo>
                  <a:pt x="22860" y="21335"/>
                </a:lnTo>
                <a:lnTo>
                  <a:pt x="22860" y="15239"/>
                </a:lnTo>
                <a:close/>
              </a:path>
              <a:path w="22860" h="40004">
                <a:moveTo>
                  <a:pt x="12191" y="0"/>
                </a:moveTo>
                <a:lnTo>
                  <a:pt x="7619" y="0"/>
                </a:lnTo>
                <a:lnTo>
                  <a:pt x="4572" y="1523"/>
                </a:lnTo>
                <a:lnTo>
                  <a:pt x="0" y="6095"/>
                </a:lnTo>
                <a:lnTo>
                  <a:pt x="0" y="10667"/>
                </a:lnTo>
                <a:lnTo>
                  <a:pt x="1524" y="13715"/>
                </a:lnTo>
                <a:lnTo>
                  <a:pt x="1524" y="15239"/>
                </a:lnTo>
                <a:lnTo>
                  <a:pt x="3048" y="16763"/>
                </a:lnTo>
                <a:lnTo>
                  <a:pt x="10667" y="16763"/>
                </a:lnTo>
                <a:lnTo>
                  <a:pt x="12191" y="15239"/>
                </a:lnTo>
                <a:lnTo>
                  <a:pt x="22860" y="15239"/>
                </a:lnTo>
                <a:lnTo>
                  <a:pt x="22860" y="10667"/>
                </a:lnTo>
                <a:lnTo>
                  <a:pt x="21336" y="7619"/>
                </a:lnTo>
                <a:lnTo>
                  <a:pt x="15239" y="1523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002023" y="5475732"/>
            <a:ext cx="41275" cy="139065"/>
          </a:xfrm>
          <a:custGeom>
            <a:avLst/>
            <a:gdLst/>
            <a:ahLst/>
            <a:cxnLst/>
            <a:rect l="l" t="t" r="r" b="b"/>
            <a:pathLst>
              <a:path w="41275" h="139064">
                <a:moveTo>
                  <a:pt x="0" y="0"/>
                </a:moveTo>
                <a:lnTo>
                  <a:pt x="0" y="3048"/>
                </a:lnTo>
                <a:lnTo>
                  <a:pt x="4572" y="7620"/>
                </a:lnTo>
                <a:lnTo>
                  <a:pt x="9143" y="10668"/>
                </a:lnTo>
                <a:lnTo>
                  <a:pt x="12191" y="15240"/>
                </a:lnTo>
                <a:lnTo>
                  <a:pt x="15239" y="18287"/>
                </a:lnTo>
                <a:lnTo>
                  <a:pt x="16763" y="22860"/>
                </a:lnTo>
                <a:lnTo>
                  <a:pt x="19812" y="25908"/>
                </a:lnTo>
                <a:lnTo>
                  <a:pt x="25860" y="79367"/>
                </a:lnTo>
                <a:lnTo>
                  <a:pt x="25527" y="86677"/>
                </a:lnTo>
                <a:lnTo>
                  <a:pt x="24622" y="93702"/>
                </a:lnTo>
                <a:lnTo>
                  <a:pt x="22860" y="100584"/>
                </a:lnTo>
                <a:lnTo>
                  <a:pt x="21336" y="108204"/>
                </a:lnTo>
                <a:lnTo>
                  <a:pt x="0" y="135636"/>
                </a:lnTo>
                <a:lnTo>
                  <a:pt x="0" y="138684"/>
                </a:lnTo>
                <a:lnTo>
                  <a:pt x="28955" y="111251"/>
                </a:lnTo>
                <a:lnTo>
                  <a:pt x="41148" y="70104"/>
                </a:lnTo>
                <a:lnTo>
                  <a:pt x="40624" y="62126"/>
                </a:lnTo>
                <a:lnTo>
                  <a:pt x="27812" y="25526"/>
                </a:lnTo>
                <a:lnTo>
                  <a:pt x="7620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872484" y="5475732"/>
            <a:ext cx="40005" cy="139065"/>
          </a:xfrm>
          <a:custGeom>
            <a:avLst/>
            <a:gdLst/>
            <a:ahLst/>
            <a:cxnLst/>
            <a:rect l="l" t="t" r="r" b="b"/>
            <a:pathLst>
              <a:path w="40004" h="139064">
                <a:moveTo>
                  <a:pt x="39624" y="0"/>
                </a:moveTo>
                <a:lnTo>
                  <a:pt x="10667" y="27432"/>
                </a:lnTo>
                <a:lnTo>
                  <a:pt x="0" y="70104"/>
                </a:lnTo>
                <a:lnTo>
                  <a:pt x="285" y="77866"/>
                </a:lnTo>
                <a:lnTo>
                  <a:pt x="16144" y="119872"/>
                </a:lnTo>
                <a:lnTo>
                  <a:pt x="21336" y="124968"/>
                </a:lnTo>
                <a:lnTo>
                  <a:pt x="25907" y="131063"/>
                </a:lnTo>
                <a:lnTo>
                  <a:pt x="32003" y="135636"/>
                </a:lnTo>
                <a:lnTo>
                  <a:pt x="39624" y="138684"/>
                </a:lnTo>
                <a:lnTo>
                  <a:pt x="39624" y="135636"/>
                </a:lnTo>
                <a:lnTo>
                  <a:pt x="30479" y="129540"/>
                </a:lnTo>
                <a:lnTo>
                  <a:pt x="27431" y="124968"/>
                </a:lnTo>
                <a:lnTo>
                  <a:pt x="24383" y="121920"/>
                </a:lnTo>
                <a:lnTo>
                  <a:pt x="21336" y="112775"/>
                </a:lnTo>
                <a:lnTo>
                  <a:pt x="18287" y="109728"/>
                </a:lnTo>
                <a:lnTo>
                  <a:pt x="13715" y="68580"/>
                </a:lnTo>
                <a:lnTo>
                  <a:pt x="13977" y="60840"/>
                </a:lnTo>
                <a:lnTo>
                  <a:pt x="21336" y="22860"/>
                </a:lnTo>
                <a:lnTo>
                  <a:pt x="25907" y="18287"/>
                </a:lnTo>
                <a:lnTo>
                  <a:pt x="28955" y="12192"/>
                </a:lnTo>
                <a:lnTo>
                  <a:pt x="33527" y="7620"/>
                </a:lnTo>
                <a:lnTo>
                  <a:pt x="39624" y="3048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538728" y="5475732"/>
            <a:ext cx="41275" cy="139065"/>
          </a:xfrm>
          <a:custGeom>
            <a:avLst/>
            <a:gdLst/>
            <a:ahLst/>
            <a:cxnLst/>
            <a:rect l="l" t="t" r="r" b="b"/>
            <a:pathLst>
              <a:path w="41275" h="139064">
                <a:moveTo>
                  <a:pt x="0" y="0"/>
                </a:moveTo>
                <a:lnTo>
                  <a:pt x="0" y="3048"/>
                </a:lnTo>
                <a:lnTo>
                  <a:pt x="4572" y="7620"/>
                </a:lnTo>
                <a:lnTo>
                  <a:pt x="9144" y="10668"/>
                </a:lnTo>
                <a:lnTo>
                  <a:pt x="12192" y="15240"/>
                </a:lnTo>
                <a:lnTo>
                  <a:pt x="15239" y="18287"/>
                </a:lnTo>
                <a:lnTo>
                  <a:pt x="16763" y="22860"/>
                </a:lnTo>
                <a:lnTo>
                  <a:pt x="19812" y="25908"/>
                </a:lnTo>
                <a:lnTo>
                  <a:pt x="25860" y="79367"/>
                </a:lnTo>
                <a:lnTo>
                  <a:pt x="25527" y="86677"/>
                </a:lnTo>
                <a:lnTo>
                  <a:pt x="24622" y="93702"/>
                </a:lnTo>
                <a:lnTo>
                  <a:pt x="22860" y="100584"/>
                </a:lnTo>
                <a:lnTo>
                  <a:pt x="21336" y="108204"/>
                </a:lnTo>
                <a:lnTo>
                  <a:pt x="0" y="135636"/>
                </a:lnTo>
                <a:lnTo>
                  <a:pt x="0" y="138684"/>
                </a:lnTo>
                <a:lnTo>
                  <a:pt x="28956" y="111251"/>
                </a:lnTo>
                <a:lnTo>
                  <a:pt x="41148" y="70104"/>
                </a:lnTo>
                <a:lnTo>
                  <a:pt x="40624" y="62126"/>
                </a:lnTo>
                <a:lnTo>
                  <a:pt x="27812" y="25526"/>
                </a:lnTo>
                <a:lnTo>
                  <a:pt x="7620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410711" y="5475732"/>
            <a:ext cx="40005" cy="139065"/>
          </a:xfrm>
          <a:custGeom>
            <a:avLst/>
            <a:gdLst/>
            <a:ahLst/>
            <a:cxnLst/>
            <a:rect l="l" t="t" r="r" b="b"/>
            <a:pathLst>
              <a:path w="40004" h="139064">
                <a:moveTo>
                  <a:pt x="39624" y="0"/>
                </a:moveTo>
                <a:lnTo>
                  <a:pt x="10667" y="27432"/>
                </a:lnTo>
                <a:lnTo>
                  <a:pt x="0" y="70104"/>
                </a:lnTo>
                <a:lnTo>
                  <a:pt x="285" y="77866"/>
                </a:lnTo>
                <a:lnTo>
                  <a:pt x="16144" y="119872"/>
                </a:lnTo>
                <a:lnTo>
                  <a:pt x="21336" y="124968"/>
                </a:lnTo>
                <a:lnTo>
                  <a:pt x="25908" y="131063"/>
                </a:lnTo>
                <a:lnTo>
                  <a:pt x="33527" y="135636"/>
                </a:lnTo>
                <a:lnTo>
                  <a:pt x="39624" y="138684"/>
                </a:lnTo>
                <a:lnTo>
                  <a:pt x="39624" y="135636"/>
                </a:lnTo>
                <a:lnTo>
                  <a:pt x="30479" y="129540"/>
                </a:lnTo>
                <a:lnTo>
                  <a:pt x="27432" y="124968"/>
                </a:lnTo>
                <a:lnTo>
                  <a:pt x="24384" y="121920"/>
                </a:lnTo>
                <a:lnTo>
                  <a:pt x="21336" y="112775"/>
                </a:lnTo>
                <a:lnTo>
                  <a:pt x="18287" y="109728"/>
                </a:lnTo>
                <a:lnTo>
                  <a:pt x="16763" y="103632"/>
                </a:lnTo>
                <a:lnTo>
                  <a:pt x="16763" y="96012"/>
                </a:lnTo>
                <a:lnTo>
                  <a:pt x="15001" y="89796"/>
                </a:lnTo>
                <a:lnTo>
                  <a:pt x="14097" y="82867"/>
                </a:lnTo>
                <a:lnTo>
                  <a:pt x="13763" y="75652"/>
                </a:lnTo>
                <a:lnTo>
                  <a:pt x="13715" y="68580"/>
                </a:lnTo>
                <a:lnTo>
                  <a:pt x="13977" y="60840"/>
                </a:lnTo>
                <a:lnTo>
                  <a:pt x="21336" y="22860"/>
                </a:lnTo>
                <a:lnTo>
                  <a:pt x="25908" y="18287"/>
                </a:lnTo>
                <a:lnTo>
                  <a:pt x="28955" y="12192"/>
                </a:lnTo>
                <a:lnTo>
                  <a:pt x="33527" y="7620"/>
                </a:lnTo>
                <a:lnTo>
                  <a:pt x="39624" y="3048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3089148" y="5567172"/>
            <a:ext cx="21590" cy="40005"/>
          </a:xfrm>
          <a:custGeom>
            <a:avLst/>
            <a:gdLst/>
            <a:ahLst/>
            <a:cxnLst/>
            <a:rect l="l" t="t" r="r" b="b"/>
            <a:pathLst>
              <a:path w="21589" h="40004">
                <a:moveTo>
                  <a:pt x="21335" y="15239"/>
                </a:moveTo>
                <a:lnTo>
                  <a:pt x="15239" y="15239"/>
                </a:lnTo>
                <a:lnTo>
                  <a:pt x="15239" y="21335"/>
                </a:lnTo>
                <a:lnTo>
                  <a:pt x="13715" y="25907"/>
                </a:lnTo>
                <a:lnTo>
                  <a:pt x="10668" y="28955"/>
                </a:lnTo>
                <a:lnTo>
                  <a:pt x="9143" y="32003"/>
                </a:lnTo>
                <a:lnTo>
                  <a:pt x="4571" y="35051"/>
                </a:lnTo>
                <a:lnTo>
                  <a:pt x="0" y="36575"/>
                </a:lnTo>
                <a:lnTo>
                  <a:pt x="0" y="39623"/>
                </a:lnTo>
                <a:lnTo>
                  <a:pt x="7619" y="38100"/>
                </a:lnTo>
                <a:lnTo>
                  <a:pt x="12191" y="33527"/>
                </a:lnTo>
                <a:lnTo>
                  <a:pt x="16763" y="30479"/>
                </a:lnTo>
                <a:lnTo>
                  <a:pt x="19812" y="25907"/>
                </a:lnTo>
                <a:lnTo>
                  <a:pt x="21335" y="21335"/>
                </a:lnTo>
                <a:lnTo>
                  <a:pt x="21335" y="15239"/>
                </a:lnTo>
                <a:close/>
              </a:path>
              <a:path w="21589" h="40004">
                <a:moveTo>
                  <a:pt x="12191" y="0"/>
                </a:moveTo>
                <a:lnTo>
                  <a:pt x="6095" y="0"/>
                </a:lnTo>
                <a:lnTo>
                  <a:pt x="3047" y="3047"/>
                </a:lnTo>
                <a:lnTo>
                  <a:pt x="0" y="4571"/>
                </a:lnTo>
                <a:lnTo>
                  <a:pt x="0" y="13715"/>
                </a:lnTo>
                <a:lnTo>
                  <a:pt x="3047" y="16763"/>
                </a:lnTo>
                <a:lnTo>
                  <a:pt x="10668" y="16763"/>
                </a:lnTo>
                <a:lnTo>
                  <a:pt x="12191" y="15239"/>
                </a:lnTo>
                <a:lnTo>
                  <a:pt x="21335" y="15239"/>
                </a:lnTo>
                <a:lnTo>
                  <a:pt x="21335" y="10667"/>
                </a:lnTo>
                <a:lnTo>
                  <a:pt x="18287" y="4571"/>
                </a:lnTo>
                <a:lnTo>
                  <a:pt x="15239" y="1523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1994916" y="5567172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60" h="40004">
                <a:moveTo>
                  <a:pt x="22859" y="15239"/>
                </a:moveTo>
                <a:lnTo>
                  <a:pt x="16763" y="15239"/>
                </a:lnTo>
                <a:lnTo>
                  <a:pt x="16763" y="21335"/>
                </a:lnTo>
                <a:lnTo>
                  <a:pt x="15239" y="25907"/>
                </a:lnTo>
                <a:lnTo>
                  <a:pt x="6095" y="35051"/>
                </a:lnTo>
                <a:lnTo>
                  <a:pt x="0" y="36575"/>
                </a:lnTo>
                <a:lnTo>
                  <a:pt x="0" y="39623"/>
                </a:lnTo>
                <a:lnTo>
                  <a:pt x="7619" y="38100"/>
                </a:lnTo>
                <a:lnTo>
                  <a:pt x="13715" y="33527"/>
                </a:lnTo>
                <a:lnTo>
                  <a:pt x="21335" y="25907"/>
                </a:lnTo>
                <a:lnTo>
                  <a:pt x="22859" y="21335"/>
                </a:lnTo>
                <a:lnTo>
                  <a:pt x="22859" y="15239"/>
                </a:lnTo>
                <a:close/>
              </a:path>
              <a:path w="22860" h="40004">
                <a:moveTo>
                  <a:pt x="13715" y="0"/>
                </a:moveTo>
                <a:lnTo>
                  <a:pt x="7619" y="0"/>
                </a:lnTo>
                <a:lnTo>
                  <a:pt x="4571" y="1523"/>
                </a:lnTo>
                <a:lnTo>
                  <a:pt x="0" y="6095"/>
                </a:lnTo>
                <a:lnTo>
                  <a:pt x="0" y="10667"/>
                </a:lnTo>
                <a:lnTo>
                  <a:pt x="1523" y="13715"/>
                </a:lnTo>
                <a:lnTo>
                  <a:pt x="4571" y="16763"/>
                </a:lnTo>
                <a:lnTo>
                  <a:pt x="12191" y="16763"/>
                </a:lnTo>
                <a:lnTo>
                  <a:pt x="13715" y="15239"/>
                </a:lnTo>
                <a:lnTo>
                  <a:pt x="22859" y="15239"/>
                </a:lnTo>
                <a:lnTo>
                  <a:pt x="22859" y="10667"/>
                </a:lnTo>
                <a:lnTo>
                  <a:pt x="21335" y="7619"/>
                </a:lnTo>
                <a:lnTo>
                  <a:pt x="18287" y="4571"/>
                </a:lnTo>
                <a:lnTo>
                  <a:pt x="16763" y="1523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1431036" y="5475732"/>
            <a:ext cx="41275" cy="139065"/>
          </a:xfrm>
          <a:custGeom>
            <a:avLst/>
            <a:gdLst/>
            <a:ahLst/>
            <a:cxnLst/>
            <a:rect l="l" t="t" r="r" b="b"/>
            <a:pathLst>
              <a:path w="41275" h="139064">
                <a:moveTo>
                  <a:pt x="0" y="0"/>
                </a:moveTo>
                <a:lnTo>
                  <a:pt x="0" y="3048"/>
                </a:lnTo>
                <a:lnTo>
                  <a:pt x="6095" y="7620"/>
                </a:lnTo>
                <a:lnTo>
                  <a:pt x="9143" y="10668"/>
                </a:lnTo>
                <a:lnTo>
                  <a:pt x="12191" y="15240"/>
                </a:lnTo>
                <a:lnTo>
                  <a:pt x="15239" y="18287"/>
                </a:lnTo>
                <a:lnTo>
                  <a:pt x="18287" y="22860"/>
                </a:lnTo>
                <a:lnTo>
                  <a:pt x="27170" y="63888"/>
                </a:lnTo>
                <a:lnTo>
                  <a:pt x="27431" y="71628"/>
                </a:lnTo>
                <a:lnTo>
                  <a:pt x="27170" y="79367"/>
                </a:lnTo>
                <a:lnTo>
                  <a:pt x="10667" y="128016"/>
                </a:lnTo>
                <a:lnTo>
                  <a:pt x="0" y="135636"/>
                </a:lnTo>
                <a:lnTo>
                  <a:pt x="0" y="138684"/>
                </a:lnTo>
                <a:lnTo>
                  <a:pt x="30479" y="111251"/>
                </a:lnTo>
                <a:lnTo>
                  <a:pt x="41147" y="70104"/>
                </a:lnTo>
                <a:lnTo>
                  <a:pt x="40838" y="62126"/>
                </a:lnTo>
                <a:lnTo>
                  <a:pt x="39814" y="54292"/>
                </a:lnTo>
                <a:lnTo>
                  <a:pt x="37933" y="46743"/>
                </a:lnTo>
                <a:lnTo>
                  <a:pt x="35051" y="39624"/>
                </a:lnTo>
                <a:lnTo>
                  <a:pt x="32242" y="32146"/>
                </a:lnTo>
                <a:lnTo>
                  <a:pt x="28575" y="25526"/>
                </a:lnTo>
                <a:lnTo>
                  <a:pt x="24336" y="19478"/>
                </a:lnTo>
                <a:lnTo>
                  <a:pt x="19811" y="13716"/>
                </a:lnTo>
                <a:lnTo>
                  <a:pt x="7619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301496" y="5475732"/>
            <a:ext cx="41275" cy="139065"/>
          </a:xfrm>
          <a:custGeom>
            <a:avLst/>
            <a:gdLst/>
            <a:ahLst/>
            <a:cxnLst/>
            <a:rect l="l" t="t" r="r" b="b"/>
            <a:pathLst>
              <a:path w="41275" h="139064">
                <a:moveTo>
                  <a:pt x="41147" y="0"/>
                </a:moveTo>
                <a:lnTo>
                  <a:pt x="10667" y="27432"/>
                </a:lnTo>
                <a:lnTo>
                  <a:pt x="0" y="70104"/>
                </a:lnTo>
                <a:lnTo>
                  <a:pt x="309" y="77866"/>
                </a:lnTo>
                <a:lnTo>
                  <a:pt x="12763" y="113919"/>
                </a:lnTo>
                <a:lnTo>
                  <a:pt x="22859" y="124968"/>
                </a:lnTo>
                <a:lnTo>
                  <a:pt x="27431" y="131063"/>
                </a:lnTo>
                <a:lnTo>
                  <a:pt x="33528" y="135636"/>
                </a:lnTo>
                <a:lnTo>
                  <a:pt x="41147" y="138684"/>
                </a:lnTo>
                <a:lnTo>
                  <a:pt x="41147" y="135636"/>
                </a:lnTo>
                <a:lnTo>
                  <a:pt x="32003" y="129540"/>
                </a:lnTo>
                <a:lnTo>
                  <a:pt x="28956" y="124968"/>
                </a:lnTo>
                <a:lnTo>
                  <a:pt x="25907" y="121920"/>
                </a:lnTo>
                <a:lnTo>
                  <a:pt x="22859" y="117348"/>
                </a:lnTo>
                <a:lnTo>
                  <a:pt x="21335" y="112775"/>
                </a:lnTo>
                <a:lnTo>
                  <a:pt x="19812" y="109728"/>
                </a:lnTo>
                <a:lnTo>
                  <a:pt x="13715" y="68580"/>
                </a:lnTo>
                <a:lnTo>
                  <a:pt x="13977" y="60840"/>
                </a:lnTo>
                <a:lnTo>
                  <a:pt x="21335" y="22860"/>
                </a:lnTo>
                <a:lnTo>
                  <a:pt x="25907" y="18287"/>
                </a:lnTo>
                <a:lnTo>
                  <a:pt x="30479" y="12192"/>
                </a:lnTo>
                <a:lnTo>
                  <a:pt x="35051" y="7620"/>
                </a:lnTo>
                <a:lnTo>
                  <a:pt x="41147" y="3048"/>
                </a:lnTo>
                <a:lnTo>
                  <a:pt x="411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717548" y="5454396"/>
            <a:ext cx="40005" cy="59690"/>
          </a:xfrm>
          <a:custGeom>
            <a:avLst/>
            <a:gdLst/>
            <a:ahLst/>
            <a:cxnLst/>
            <a:rect l="l" t="t" r="r" b="b"/>
            <a:pathLst>
              <a:path w="40005" h="59689">
                <a:moveTo>
                  <a:pt x="32003" y="6096"/>
                </a:moveTo>
                <a:lnTo>
                  <a:pt x="19812" y="6096"/>
                </a:lnTo>
                <a:lnTo>
                  <a:pt x="22859" y="7620"/>
                </a:lnTo>
                <a:lnTo>
                  <a:pt x="27431" y="12192"/>
                </a:lnTo>
                <a:lnTo>
                  <a:pt x="28956" y="15240"/>
                </a:lnTo>
                <a:lnTo>
                  <a:pt x="28956" y="24384"/>
                </a:lnTo>
                <a:lnTo>
                  <a:pt x="25907" y="28956"/>
                </a:lnTo>
                <a:lnTo>
                  <a:pt x="22859" y="35052"/>
                </a:lnTo>
                <a:lnTo>
                  <a:pt x="18859" y="39909"/>
                </a:lnTo>
                <a:lnTo>
                  <a:pt x="13716" y="45339"/>
                </a:lnTo>
                <a:lnTo>
                  <a:pt x="7429" y="51339"/>
                </a:lnTo>
                <a:lnTo>
                  <a:pt x="0" y="57912"/>
                </a:lnTo>
                <a:lnTo>
                  <a:pt x="0" y="59436"/>
                </a:lnTo>
                <a:lnTo>
                  <a:pt x="35051" y="59436"/>
                </a:lnTo>
                <a:lnTo>
                  <a:pt x="37664" y="53340"/>
                </a:lnTo>
                <a:lnTo>
                  <a:pt x="9143" y="53340"/>
                </a:lnTo>
                <a:lnTo>
                  <a:pt x="12191" y="51816"/>
                </a:lnTo>
                <a:lnTo>
                  <a:pt x="16763" y="47244"/>
                </a:lnTo>
                <a:lnTo>
                  <a:pt x="22859" y="38100"/>
                </a:lnTo>
                <a:lnTo>
                  <a:pt x="32003" y="28956"/>
                </a:lnTo>
                <a:lnTo>
                  <a:pt x="33527" y="24384"/>
                </a:lnTo>
                <a:lnTo>
                  <a:pt x="35051" y="21336"/>
                </a:lnTo>
                <a:lnTo>
                  <a:pt x="35051" y="10668"/>
                </a:lnTo>
                <a:lnTo>
                  <a:pt x="33527" y="7620"/>
                </a:lnTo>
                <a:lnTo>
                  <a:pt x="32003" y="6096"/>
                </a:lnTo>
                <a:close/>
              </a:path>
              <a:path w="40005" h="59689">
                <a:moveTo>
                  <a:pt x="39624" y="48768"/>
                </a:moveTo>
                <a:lnTo>
                  <a:pt x="36575" y="48768"/>
                </a:lnTo>
                <a:lnTo>
                  <a:pt x="36575" y="50292"/>
                </a:lnTo>
                <a:lnTo>
                  <a:pt x="35051" y="51816"/>
                </a:lnTo>
                <a:lnTo>
                  <a:pt x="32003" y="51816"/>
                </a:lnTo>
                <a:lnTo>
                  <a:pt x="30479" y="53340"/>
                </a:lnTo>
                <a:lnTo>
                  <a:pt x="37664" y="53340"/>
                </a:lnTo>
                <a:lnTo>
                  <a:pt x="39624" y="48768"/>
                </a:lnTo>
                <a:close/>
              </a:path>
              <a:path w="40005" h="59689">
                <a:moveTo>
                  <a:pt x="24383" y="0"/>
                </a:moveTo>
                <a:lnTo>
                  <a:pt x="15239" y="0"/>
                </a:lnTo>
                <a:lnTo>
                  <a:pt x="10668" y="1524"/>
                </a:lnTo>
                <a:lnTo>
                  <a:pt x="7619" y="3048"/>
                </a:lnTo>
                <a:lnTo>
                  <a:pt x="4571" y="6096"/>
                </a:lnTo>
                <a:lnTo>
                  <a:pt x="3047" y="10668"/>
                </a:lnTo>
                <a:lnTo>
                  <a:pt x="3047" y="16764"/>
                </a:lnTo>
                <a:lnTo>
                  <a:pt x="4571" y="16764"/>
                </a:lnTo>
                <a:lnTo>
                  <a:pt x="4571" y="12192"/>
                </a:lnTo>
                <a:lnTo>
                  <a:pt x="6095" y="10668"/>
                </a:lnTo>
                <a:lnTo>
                  <a:pt x="9143" y="9144"/>
                </a:lnTo>
                <a:lnTo>
                  <a:pt x="10668" y="7620"/>
                </a:lnTo>
                <a:lnTo>
                  <a:pt x="13715" y="6096"/>
                </a:lnTo>
                <a:lnTo>
                  <a:pt x="32003" y="6096"/>
                </a:lnTo>
                <a:lnTo>
                  <a:pt x="27431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1170432" y="5954268"/>
            <a:ext cx="40005" cy="12700"/>
          </a:xfrm>
          <a:custGeom>
            <a:avLst/>
            <a:gdLst/>
            <a:ahLst/>
            <a:cxnLst/>
            <a:rect l="l" t="t" r="r" b="b"/>
            <a:pathLst>
              <a:path w="40005" h="12700">
                <a:moveTo>
                  <a:pt x="0" y="12191"/>
                </a:moveTo>
                <a:lnTo>
                  <a:pt x="39624" y="12191"/>
                </a:lnTo>
                <a:lnTo>
                  <a:pt x="3962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258824" y="5888736"/>
            <a:ext cx="109728" cy="105155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1525524" y="5891784"/>
            <a:ext cx="248412" cy="13716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851660" y="5888736"/>
            <a:ext cx="1402079" cy="138683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3336035" y="5919216"/>
            <a:ext cx="137160" cy="77724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558540" y="5888736"/>
            <a:ext cx="248412" cy="108203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673351" y="6265164"/>
            <a:ext cx="169164" cy="106679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469136" y="6265164"/>
            <a:ext cx="41275" cy="135890"/>
          </a:xfrm>
          <a:custGeom>
            <a:avLst/>
            <a:gdLst/>
            <a:ahLst/>
            <a:cxnLst/>
            <a:rect l="l" t="t" r="r" b="b"/>
            <a:pathLst>
              <a:path w="41275" h="135889">
                <a:moveTo>
                  <a:pt x="0" y="0"/>
                </a:moveTo>
                <a:lnTo>
                  <a:pt x="0" y="3048"/>
                </a:lnTo>
                <a:lnTo>
                  <a:pt x="4571" y="7619"/>
                </a:lnTo>
                <a:lnTo>
                  <a:pt x="9143" y="10667"/>
                </a:lnTo>
                <a:lnTo>
                  <a:pt x="12191" y="13715"/>
                </a:lnTo>
                <a:lnTo>
                  <a:pt x="25503" y="49553"/>
                </a:lnTo>
                <a:lnTo>
                  <a:pt x="27431" y="71627"/>
                </a:lnTo>
                <a:lnTo>
                  <a:pt x="27170" y="78462"/>
                </a:lnTo>
                <a:lnTo>
                  <a:pt x="26479" y="85153"/>
                </a:lnTo>
                <a:lnTo>
                  <a:pt x="25503" y="91559"/>
                </a:lnTo>
                <a:lnTo>
                  <a:pt x="24383" y="97536"/>
                </a:lnTo>
                <a:lnTo>
                  <a:pt x="21335" y="106679"/>
                </a:lnTo>
                <a:lnTo>
                  <a:pt x="19811" y="114300"/>
                </a:lnTo>
                <a:lnTo>
                  <a:pt x="15239" y="120396"/>
                </a:lnTo>
                <a:lnTo>
                  <a:pt x="6095" y="129539"/>
                </a:lnTo>
                <a:lnTo>
                  <a:pt x="0" y="134112"/>
                </a:lnTo>
                <a:lnTo>
                  <a:pt x="0" y="135636"/>
                </a:lnTo>
                <a:lnTo>
                  <a:pt x="30479" y="109727"/>
                </a:lnTo>
                <a:lnTo>
                  <a:pt x="41147" y="68579"/>
                </a:lnTo>
                <a:lnTo>
                  <a:pt x="40838" y="60817"/>
                </a:lnTo>
                <a:lnTo>
                  <a:pt x="23693" y="19454"/>
                </a:lnTo>
                <a:lnTo>
                  <a:pt x="7619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339596" y="6265164"/>
            <a:ext cx="41275" cy="135890"/>
          </a:xfrm>
          <a:custGeom>
            <a:avLst/>
            <a:gdLst/>
            <a:ahLst/>
            <a:cxnLst/>
            <a:rect l="l" t="t" r="r" b="b"/>
            <a:pathLst>
              <a:path w="41275" h="135889">
                <a:moveTo>
                  <a:pt x="41147" y="0"/>
                </a:moveTo>
                <a:lnTo>
                  <a:pt x="10667" y="27431"/>
                </a:lnTo>
                <a:lnTo>
                  <a:pt x="0" y="68579"/>
                </a:lnTo>
                <a:lnTo>
                  <a:pt x="309" y="76533"/>
                </a:lnTo>
                <a:lnTo>
                  <a:pt x="1333" y="84200"/>
                </a:lnTo>
                <a:lnTo>
                  <a:pt x="3214" y="91297"/>
                </a:lnTo>
                <a:lnTo>
                  <a:pt x="6095" y="97536"/>
                </a:lnTo>
                <a:lnTo>
                  <a:pt x="8929" y="105013"/>
                </a:lnTo>
                <a:lnTo>
                  <a:pt x="41147" y="135636"/>
                </a:lnTo>
                <a:lnTo>
                  <a:pt x="41147" y="134112"/>
                </a:lnTo>
                <a:lnTo>
                  <a:pt x="35051" y="129539"/>
                </a:lnTo>
                <a:lnTo>
                  <a:pt x="32003" y="126491"/>
                </a:lnTo>
                <a:lnTo>
                  <a:pt x="28956" y="121919"/>
                </a:lnTo>
                <a:lnTo>
                  <a:pt x="25907" y="118872"/>
                </a:lnTo>
                <a:lnTo>
                  <a:pt x="22859" y="114300"/>
                </a:lnTo>
                <a:lnTo>
                  <a:pt x="21335" y="111251"/>
                </a:lnTo>
                <a:lnTo>
                  <a:pt x="19812" y="106679"/>
                </a:lnTo>
                <a:lnTo>
                  <a:pt x="18287" y="100584"/>
                </a:lnTo>
                <a:lnTo>
                  <a:pt x="16763" y="96012"/>
                </a:lnTo>
                <a:lnTo>
                  <a:pt x="15644" y="89130"/>
                </a:lnTo>
                <a:lnTo>
                  <a:pt x="14668" y="82105"/>
                </a:lnTo>
                <a:lnTo>
                  <a:pt x="13977" y="74795"/>
                </a:lnTo>
                <a:lnTo>
                  <a:pt x="13715" y="67055"/>
                </a:lnTo>
                <a:lnTo>
                  <a:pt x="13977" y="60198"/>
                </a:lnTo>
                <a:lnTo>
                  <a:pt x="25907" y="16763"/>
                </a:lnTo>
                <a:lnTo>
                  <a:pt x="41147" y="3048"/>
                </a:lnTo>
                <a:lnTo>
                  <a:pt x="411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874520" y="6303264"/>
            <a:ext cx="79248" cy="65531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397508" y="6303264"/>
            <a:ext cx="78105" cy="66040"/>
          </a:xfrm>
          <a:custGeom>
            <a:avLst/>
            <a:gdLst/>
            <a:ahLst/>
            <a:cxnLst/>
            <a:rect l="l" t="t" r="r" b="b"/>
            <a:pathLst>
              <a:path w="78105" h="66039">
                <a:moveTo>
                  <a:pt x="22859" y="62484"/>
                </a:moveTo>
                <a:lnTo>
                  <a:pt x="0" y="62484"/>
                </a:lnTo>
                <a:lnTo>
                  <a:pt x="0" y="65531"/>
                </a:lnTo>
                <a:lnTo>
                  <a:pt x="21335" y="65531"/>
                </a:lnTo>
                <a:lnTo>
                  <a:pt x="22859" y="62484"/>
                </a:lnTo>
                <a:close/>
              </a:path>
              <a:path w="78105" h="66039">
                <a:moveTo>
                  <a:pt x="71628" y="62484"/>
                </a:moveTo>
                <a:lnTo>
                  <a:pt x="39623" y="62484"/>
                </a:lnTo>
                <a:lnTo>
                  <a:pt x="39623" y="65531"/>
                </a:lnTo>
                <a:lnTo>
                  <a:pt x="71628" y="65531"/>
                </a:lnTo>
                <a:lnTo>
                  <a:pt x="71628" y="62484"/>
                </a:lnTo>
                <a:close/>
              </a:path>
              <a:path w="78105" h="66039">
                <a:moveTo>
                  <a:pt x="41147" y="3048"/>
                </a:moveTo>
                <a:lnTo>
                  <a:pt x="18287" y="3048"/>
                </a:lnTo>
                <a:lnTo>
                  <a:pt x="24383" y="9143"/>
                </a:lnTo>
                <a:lnTo>
                  <a:pt x="25907" y="13715"/>
                </a:lnTo>
                <a:lnTo>
                  <a:pt x="35051" y="33527"/>
                </a:lnTo>
                <a:lnTo>
                  <a:pt x="16763" y="51815"/>
                </a:lnTo>
                <a:lnTo>
                  <a:pt x="12191" y="57912"/>
                </a:lnTo>
                <a:lnTo>
                  <a:pt x="7619" y="59436"/>
                </a:lnTo>
                <a:lnTo>
                  <a:pt x="4571" y="62484"/>
                </a:lnTo>
                <a:lnTo>
                  <a:pt x="18287" y="62484"/>
                </a:lnTo>
                <a:lnTo>
                  <a:pt x="18287" y="60960"/>
                </a:lnTo>
                <a:lnTo>
                  <a:pt x="16763" y="60960"/>
                </a:lnTo>
                <a:lnTo>
                  <a:pt x="16763" y="57912"/>
                </a:lnTo>
                <a:lnTo>
                  <a:pt x="19811" y="56387"/>
                </a:lnTo>
                <a:lnTo>
                  <a:pt x="22859" y="51815"/>
                </a:lnTo>
                <a:lnTo>
                  <a:pt x="38100" y="38100"/>
                </a:lnTo>
                <a:lnTo>
                  <a:pt x="52578" y="38100"/>
                </a:lnTo>
                <a:lnTo>
                  <a:pt x="47243" y="27431"/>
                </a:lnTo>
                <a:lnTo>
                  <a:pt x="51815" y="22860"/>
                </a:lnTo>
                <a:lnTo>
                  <a:pt x="44195" y="22860"/>
                </a:lnTo>
                <a:lnTo>
                  <a:pt x="41147" y="15239"/>
                </a:lnTo>
                <a:lnTo>
                  <a:pt x="41147" y="12191"/>
                </a:lnTo>
                <a:lnTo>
                  <a:pt x="39623" y="12191"/>
                </a:lnTo>
                <a:lnTo>
                  <a:pt x="38100" y="9143"/>
                </a:lnTo>
                <a:lnTo>
                  <a:pt x="38100" y="4572"/>
                </a:lnTo>
                <a:lnTo>
                  <a:pt x="39623" y="4572"/>
                </a:lnTo>
                <a:lnTo>
                  <a:pt x="41147" y="3048"/>
                </a:lnTo>
                <a:close/>
              </a:path>
              <a:path w="78105" h="66039">
                <a:moveTo>
                  <a:pt x="52578" y="38100"/>
                </a:moveTo>
                <a:lnTo>
                  <a:pt x="38100" y="38100"/>
                </a:lnTo>
                <a:lnTo>
                  <a:pt x="44195" y="51815"/>
                </a:lnTo>
                <a:lnTo>
                  <a:pt x="47243" y="56387"/>
                </a:lnTo>
                <a:lnTo>
                  <a:pt x="47243" y="59436"/>
                </a:lnTo>
                <a:lnTo>
                  <a:pt x="44195" y="62484"/>
                </a:lnTo>
                <a:lnTo>
                  <a:pt x="67055" y="62484"/>
                </a:lnTo>
                <a:lnTo>
                  <a:pt x="64007" y="59436"/>
                </a:lnTo>
                <a:lnTo>
                  <a:pt x="60959" y="57912"/>
                </a:lnTo>
                <a:lnTo>
                  <a:pt x="59435" y="51815"/>
                </a:lnTo>
                <a:lnTo>
                  <a:pt x="52578" y="38100"/>
                </a:lnTo>
                <a:close/>
              </a:path>
              <a:path w="78105" h="66039">
                <a:moveTo>
                  <a:pt x="73151" y="3048"/>
                </a:moveTo>
                <a:lnTo>
                  <a:pt x="57911" y="3048"/>
                </a:lnTo>
                <a:lnTo>
                  <a:pt x="59435" y="4572"/>
                </a:lnTo>
                <a:lnTo>
                  <a:pt x="59435" y="7619"/>
                </a:lnTo>
                <a:lnTo>
                  <a:pt x="44195" y="22860"/>
                </a:lnTo>
                <a:lnTo>
                  <a:pt x="51815" y="22860"/>
                </a:lnTo>
                <a:lnTo>
                  <a:pt x="59435" y="15239"/>
                </a:lnTo>
                <a:lnTo>
                  <a:pt x="64007" y="9143"/>
                </a:lnTo>
                <a:lnTo>
                  <a:pt x="68579" y="6096"/>
                </a:lnTo>
                <a:lnTo>
                  <a:pt x="71628" y="4572"/>
                </a:lnTo>
                <a:lnTo>
                  <a:pt x="73151" y="3048"/>
                </a:lnTo>
                <a:close/>
              </a:path>
              <a:path w="78105" h="66039">
                <a:moveTo>
                  <a:pt x="45719" y="0"/>
                </a:moveTo>
                <a:lnTo>
                  <a:pt x="13715" y="0"/>
                </a:lnTo>
                <a:lnTo>
                  <a:pt x="13715" y="3048"/>
                </a:lnTo>
                <a:lnTo>
                  <a:pt x="44195" y="3048"/>
                </a:lnTo>
                <a:lnTo>
                  <a:pt x="45719" y="0"/>
                </a:lnTo>
                <a:close/>
              </a:path>
              <a:path w="78105" h="66039">
                <a:moveTo>
                  <a:pt x="77723" y="0"/>
                </a:moveTo>
                <a:lnTo>
                  <a:pt x="54863" y="0"/>
                </a:lnTo>
                <a:lnTo>
                  <a:pt x="54863" y="3048"/>
                </a:lnTo>
                <a:lnTo>
                  <a:pt x="77723" y="3048"/>
                </a:lnTo>
                <a:lnTo>
                  <a:pt x="777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261872" y="6265164"/>
            <a:ext cx="79375" cy="104139"/>
          </a:xfrm>
          <a:custGeom>
            <a:avLst/>
            <a:gdLst/>
            <a:ahLst/>
            <a:cxnLst/>
            <a:rect l="l" t="t" r="r" b="b"/>
            <a:pathLst>
              <a:path w="79375" h="104139">
                <a:moveTo>
                  <a:pt x="41147" y="100584"/>
                </a:moveTo>
                <a:lnTo>
                  <a:pt x="0" y="100584"/>
                </a:lnTo>
                <a:lnTo>
                  <a:pt x="0" y="103631"/>
                </a:lnTo>
                <a:lnTo>
                  <a:pt x="39624" y="103631"/>
                </a:lnTo>
                <a:lnTo>
                  <a:pt x="41147" y="100584"/>
                </a:lnTo>
                <a:close/>
              </a:path>
              <a:path w="79375" h="104139">
                <a:moveTo>
                  <a:pt x="38100" y="42672"/>
                </a:moveTo>
                <a:lnTo>
                  <a:pt x="25908" y="42672"/>
                </a:lnTo>
                <a:lnTo>
                  <a:pt x="15240" y="86867"/>
                </a:lnTo>
                <a:lnTo>
                  <a:pt x="15240" y="92963"/>
                </a:lnTo>
                <a:lnTo>
                  <a:pt x="13715" y="96012"/>
                </a:lnTo>
                <a:lnTo>
                  <a:pt x="10668" y="99060"/>
                </a:lnTo>
                <a:lnTo>
                  <a:pt x="9143" y="99060"/>
                </a:lnTo>
                <a:lnTo>
                  <a:pt x="7619" y="100584"/>
                </a:lnTo>
                <a:lnTo>
                  <a:pt x="28956" y="100584"/>
                </a:lnTo>
                <a:lnTo>
                  <a:pt x="27431" y="97536"/>
                </a:lnTo>
                <a:lnTo>
                  <a:pt x="27431" y="86867"/>
                </a:lnTo>
                <a:lnTo>
                  <a:pt x="38100" y="42672"/>
                </a:lnTo>
                <a:close/>
              </a:path>
              <a:path w="79375" h="104139">
                <a:moveTo>
                  <a:pt x="56387" y="38100"/>
                </a:moveTo>
                <a:lnTo>
                  <a:pt x="13715" y="38100"/>
                </a:lnTo>
                <a:lnTo>
                  <a:pt x="12191" y="42672"/>
                </a:lnTo>
                <a:lnTo>
                  <a:pt x="54864" y="42672"/>
                </a:lnTo>
                <a:lnTo>
                  <a:pt x="56387" y="38100"/>
                </a:lnTo>
                <a:close/>
              </a:path>
              <a:path w="79375" h="104139">
                <a:moveTo>
                  <a:pt x="67056" y="0"/>
                </a:moveTo>
                <a:lnTo>
                  <a:pt x="56387" y="0"/>
                </a:lnTo>
                <a:lnTo>
                  <a:pt x="51815" y="1524"/>
                </a:lnTo>
                <a:lnTo>
                  <a:pt x="47243" y="4572"/>
                </a:lnTo>
                <a:lnTo>
                  <a:pt x="41147" y="7619"/>
                </a:lnTo>
                <a:lnTo>
                  <a:pt x="38100" y="12191"/>
                </a:lnTo>
                <a:lnTo>
                  <a:pt x="33528" y="16763"/>
                </a:lnTo>
                <a:lnTo>
                  <a:pt x="30480" y="21336"/>
                </a:lnTo>
                <a:lnTo>
                  <a:pt x="28956" y="25908"/>
                </a:lnTo>
                <a:lnTo>
                  <a:pt x="27431" y="33527"/>
                </a:lnTo>
                <a:lnTo>
                  <a:pt x="25908" y="38100"/>
                </a:lnTo>
                <a:lnTo>
                  <a:pt x="38100" y="38100"/>
                </a:lnTo>
                <a:lnTo>
                  <a:pt x="39624" y="33527"/>
                </a:lnTo>
                <a:lnTo>
                  <a:pt x="41147" y="22860"/>
                </a:lnTo>
                <a:lnTo>
                  <a:pt x="44196" y="15239"/>
                </a:lnTo>
                <a:lnTo>
                  <a:pt x="44196" y="13715"/>
                </a:lnTo>
                <a:lnTo>
                  <a:pt x="45719" y="10667"/>
                </a:lnTo>
                <a:lnTo>
                  <a:pt x="48768" y="7619"/>
                </a:lnTo>
                <a:lnTo>
                  <a:pt x="51815" y="6096"/>
                </a:lnTo>
                <a:lnTo>
                  <a:pt x="76200" y="6096"/>
                </a:lnTo>
                <a:lnTo>
                  <a:pt x="71628" y="1524"/>
                </a:lnTo>
                <a:lnTo>
                  <a:pt x="67056" y="0"/>
                </a:lnTo>
                <a:close/>
              </a:path>
              <a:path w="79375" h="104139">
                <a:moveTo>
                  <a:pt x="76200" y="6096"/>
                </a:moveTo>
                <a:lnTo>
                  <a:pt x="59436" y="6096"/>
                </a:lnTo>
                <a:lnTo>
                  <a:pt x="60959" y="7619"/>
                </a:lnTo>
                <a:lnTo>
                  <a:pt x="62484" y="7619"/>
                </a:lnTo>
                <a:lnTo>
                  <a:pt x="62484" y="10667"/>
                </a:lnTo>
                <a:lnTo>
                  <a:pt x="64008" y="12191"/>
                </a:lnTo>
                <a:lnTo>
                  <a:pt x="65531" y="15239"/>
                </a:lnTo>
                <a:lnTo>
                  <a:pt x="67056" y="16763"/>
                </a:lnTo>
                <a:lnTo>
                  <a:pt x="67056" y="18287"/>
                </a:lnTo>
                <a:lnTo>
                  <a:pt x="68580" y="18287"/>
                </a:lnTo>
                <a:lnTo>
                  <a:pt x="70103" y="19812"/>
                </a:lnTo>
                <a:lnTo>
                  <a:pt x="73152" y="19812"/>
                </a:lnTo>
                <a:lnTo>
                  <a:pt x="79247" y="13715"/>
                </a:lnTo>
                <a:lnTo>
                  <a:pt x="79247" y="10667"/>
                </a:lnTo>
                <a:lnTo>
                  <a:pt x="77724" y="7619"/>
                </a:lnTo>
                <a:lnTo>
                  <a:pt x="7620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554480" y="6313932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60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5560">
                <a:moveTo>
                  <a:pt x="77724" y="27432"/>
                </a:moveTo>
                <a:lnTo>
                  <a:pt x="0" y="27432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1170432" y="6644640"/>
            <a:ext cx="236220" cy="100584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426463" y="6673596"/>
            <a:ext cx="24765" cy="71755"/>
          </a:xfrm>
          <a:custGeom>
            <a:avLst/>
            <a:gdLst/>
            <a:ahLst/>
            <a:cxnLst/>
            <a:rect l="l" t="t" r="r" b="b"/>
            <a:pathLst>
              <a:path w="24765" h="71754">
                <a:moveTo>
                  <a:pt x="16764" y="0"/>
                </a:moveTo>
                <a:lnTo>
                  <a:pt x="9144" y="0"/>
                </a:lnTo>
                <a:lnTo>
                  <a:pt x="6096" y="1524"/>
                </a:lnTo>
                <a:lnTo>
                  <a:pt x="4572" y="4572"/>
                </a:lnTo>
                <a:lnTo>
                  <a:pt x="1524" y="6096"/>
                </a:lnTo>
                <a:lnTo>
                  <a:pt x="0" y="9144"/>
                </a:lnTo>
                <a:lnTo>
                  <a:pt x="0" y="15240"/>
                </a:lnTo>
                <a:lnTo>
                  <a:pt x="1524" y="18288"/>
                </a:lnTo>
                <a:lnTo>
                  <a:pt x="4572" y="19812"/>
                </a:lnTo>
                <a:lnTo>
                  <a:pt x="6096" y="22860"/>
                </a:lnTo>
                <a:lnTo>
                  <a:pt x="9144" y="24384"/>
                </a:lnTo>
                <a:lnTo>
                  <a:pt x="16764" y="24384"/>
                </a:lnTo>
                <a:lnTo>
                  <a:pt x="19812" y="22860"/>
                </a:lnTo>
                <a:lnTo>
                  <a:pt x="21336" y="19812"/>
                </a:lnTo>
                <a:lnTo>
                  <a:pt x="24384" y="18288"/>
                </a:lnTo>
                <a:lnTo>
                  <a:pt x="24384" y="6096"/>
                </a:lnTo>
                <a:lnTo>
                  <a:pt x="21336" y="4572"/>
                </a:lnTo>
                <a:lnTo>
                  <a:pt x="19812" y="1524"/>
                </a:lnTo>
                <a:lnTo>
                  <a:pt x="16764" y="0"/>
                </a:lnTo>
                <a:close/>
              </a:path>
              <a:path w="24765" h="71754">
                <a:moveTo>
                  <a:pt x="16764" y="47244"/>
                </a:moveTo>
                <a:lnTo>
                  <a:pt x="9144" y="47244"/>
                </a:lnTo>
                <a:lnTo>
                  <a:pt x="6096" y="48768"/>
                </a:lnTo>
                <a:lnTo>
                  <a:pt x="4572" y="51816"/>
                </a:lnTo>
                <a:lnTo>
                  <a:pt x="1524" y="53340"/>
                </a:lnTo>
                <a:lnTo>
                  <a:pt x="0" y="56388"/>
                </a:lnTo>
                <a:lnTo>
                  <a:pt x="0" y="64008"/>
                </a:lnTo>
                <a:lnTo>
                  <a:pt x="4572" y="68580"/>
                </a:lnTo>
                <a:lnTo>
                  <a:pt x="6096" y="71628"/>
                </a:lnTo>
                <a:lnTo>
                  <a:pt x="18288" y="71628"/>
                </a:lnTo>
                <a:lnTo>
                  <a:pt x="24384" y="65532"/>
                </a:lnTo>
                <a:lnTo>
                  <a:pt x="24384" y="53340"/>
                </a:lnTo>
                <a:lnTo>
                  <a:pt x="21336" y="51816"/>
                </a:lnTo>
                <a:lnTo>
                  <a:pt x="19812" y="48768"/>
                </a:lnTo>
                <a:lnTo>
                  <a:pt x="16764" y="472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620011" y="6938771"/>
            <a:ext cx="1418844" cy="106679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613403" y="7054596"/>
            <a:ext cx="36830" cy="154305"/>
          </a:xfrm>
          <a:custGeom>
            <a:avLst/>
            <a:gdLst/>
            <a:ahLst/>
            <a:cxnLst/>
            <a:rect l="l" t="t" r="r" b="b"/>
            <a:pathLst>
              <a:path w="36829" h="154304">
                <a:moveTo>
                  <a:pt x="7620" y="0"/>
                </a:moveTo>
                <a:lnTo>
                  <a:pt x="0" y="0"/>
                </a:lnTo>
                <a:lnTo>
                  <a:pt x="0" y="111252"/>
                </a:lnTo>
                <a:lnTo>
                  <a:pt x="20574" y="149542"/>
                </a:lnTo>
                <a:lnTo>
                  <a:pt x="36575" y="153924"/>
                </a:lnTo>
                <a:lnTo>
                  <a:pt x="36575" y="150876"/>
                </a:lnTo>
                <a:lnTo>
                  <a:pt x="32004" y="149352"/>
                </a:lnTo>
                <a:lnTo>
                  <a:pt x="27432" y="146304"/>
                </a:lnTo>
                <a:lnTo>
                  <a:pt x="22860" y="144780"/>
                </a:lnTo>
                <a:lnTo>
                  <a:pt x="18287" y="141732"/>
                </a:lnTo>
                <a:lnTo>
                  <a:pt x="15240" y="138684"/>
                </a:lnTo>
                <a:lnTo>
                  <a:pt x="13716" y="135636"/>
                </a:lnTo>
                <a:lnTo>
                  <a:pt x="10668" y="131064"/>
                </a:lnTo>
                <a:lnTo>
                  <a:pt x="9144" y="128016"/>
                </a:lnTo>
                <a:lnTo>
                  <a:pt x="9144" y="121920"/>
                </a:lnTo>
                <a:lnTo>
                  <a:pt x="7620" y="117348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584447" y="6931152"/>
            <a:ext cx="36830" cy="151130"/>
          </a:xfrm>
          <a:custGeom>
            <a:avLst/>
            <a:gdLst/>
            <a:ahLst/>
            <a:cxnLst/>
            <a:rect l="l" t="t" r="r" b="b"/>
            <a:pathLst>
              <a:path w="36829" h="151129">
                <a:moveTo>
                  <a:pt x="19812" y="79248"/>
                </a:moveTo>
                <a:lnTo>
                  <a:pt x="10667" y="79248"/>
                </a:lnTo>
                <a:lnTo>
                  <a:pt x="18287" y="83820"/>
                </a:lnTo>
                <a:lnTo>
                  <a:pt x="22860" y="89915"/>
                </a:lnTo>
                <a:lnTo>
                  <a:pt x="25741" y="95297"/>
                </a:lnTo>
                <a:lnTo>
                  <a:pt x="27622" y="102107"/>
                </a:lnTo>
                <a:lnTo>
                  <a:pt x="28646" y="110061"/>
                </a:lnTo>
                <a:lnTo>
                  <a:pt x="28955" y="118872"/>
                </a:lnTo>
                <a:lnTo>
                  <a:pt x="28955" y="150875"/>
                </a:lnTo>
                <a:lnTo>
                  <a:pt x="36575" y="150875"/>
                </a:lnTo>
                <a:lnTo>
                  <a:pt x="36575" y="105155"/>
                </a:lnTo>
                <a:lnTo>
                  <a:pt x="35051" y="100584"/>
                </a:lnTo>
                <a:lnTo>
                  <a:pt x="33527" y="94487"/>
                </a:lnTo>
                <a:lnTo>
                  <a:pt x="32003" y="91439"/>
                </a:lnTo>
                <a:lnTo>
                  <a:pt x="28955" y="86867"/>
                </a:lnTo>
                <a:lnTo>
                  <a:pt x="22860" y="80772"/>
                </a:lnTo>
                <a:lnTo>
                  <a:pt x="19812" y="79248"/>
                </a:lnTo>
                <a:close/>
              </a:path>
              <a:path w="36829" h="151129">
                <a:moveTo>
                  <a:pt x="36575" y="0"/>
                </a:moveTo>
                <a:lnTo>
                  <a:pt x="28955" y="0"/>
                </a:lnTo>
                <a:lnTo>
                  <a:pt x="28955" y="30479"/>
                </a:lnTo>
                <a:lnTo>
                  <a:pt x="28646" y="39933"/>
                </a:lnTo>
                <a:lnTo>
                  <a:pt x="0" y="73151"/>
                </a:lnTo>
                <a:lnTo>
                  <a:pt x="0" y="79248"/>
                </a:lnTo>
                <a:lnTo>
                  <a:pt x="15239" y="79248"/>
                </a:lnTo>
                <a:lnTo>
                  <a:pt x="10667" y="77724"/>
                </a:lnTo>
                <a:lnTo>
                  <a:pt x="3048" y="76200"/>
                </a:lnTo>
                <a:lnTo>
                  <a:pt x="10667" y="74675"/>
                </a:lnTo>
                <a:lnTo>
                  <a:pt x="15239" y="73151"/>
                </a:lnTo>
                <a:lnTo>
                  <a:pt x="18287" y="70103"/>
                </a:lnTo>
                <a:lnTo>
                  <a:pt x="22860" y="68579"/>
                </a:lnTo>
                <a:lnTo>
                  <a:pt x="28955" y="62484"/>
                </a:lnTo>
                <a:lnTo>
                  <a:pt x="30479" y="59436"/>
                </a:lnTo>
                <a:lnTo>
                  <a:pt x="33527" y="56387"/>
                </a:lnTo>
                <a:lnTo>
                  <a:pt x="35051" y="50291"/>
                </a:lnTo>
                <a:lnTo>
                  <a:pt x="36575" y="45720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613403" y="6804659"/>
            <a:ext cx="36830" cy="152400"/>
          </a:xfrm>
          <a:custGeom>
            <a:avLst/>
            <a:gdLst/>
            <a:ahLst/>
            <a:cxnLst/>
            <a:rect l="l" t="t" r="r" b="b"/>
            <a:pathLst>
              <a:path w="36829" h="152400">
                <a:moveTo>
                  <a:pt x="36575" y="0"/>
                </a:moveTo>
                <a:lnTo>
                  <a:pt x="2286" y="24574"/>
                </a:lnTo>
                <a:lnTo>
                  <a:pt x="0" y="152399"/>
                </a:lnTo>
                <a:lnTo>
                  <a:pt x="7620" y="152399"/>
                </a:lnTo>
                <a:lnTo>
                  <a:pt x="7620" y="50291"/>
                </a:lnTo>
                <a:lnTo>
                  <a:pt x="7881" y="41957"/>
                </a:lnTo>
                <a:lnTo>
                  <a:pt x="28956" y="4571"/>
                </a:lnTo>
                <a:lnTo>
                  <a:pt x="36575" y="304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3467100" y="6989064"/>
            <a:ext cx="76200" cy="33655"/>
          </a:xfrm>
          <a:custGeom>
            <a:avLst/>
            <a:gdLst/>
            <a:ahLst/>
            <a:cxnLst/>
            <a:rect l="l" t="t" r="r" b="b"/>
            <a:pathLst>
              <a:path w="76200" h="33654">
                <a:moveTo>
                  <a:pt x="76200" y="0"/>
                </a:moveTo>
                <a:lnTo>
                  <a:pt x="0" y="0"/>
                </a:lnTo>
                <a:lnTo>
                  <a:pt x="0" y="6095"/>
                </a:lnTo>
                <a:lnTo>
                  <a:pt x="76200" y="6095"/>
                </a:lnTo>
                <a:lnTo>
                  <a:pt x="76200" y="0"/>
                </a:lnTo>
                <a:close/>
              </a:path>
              <a:path w="76200" h="33654">
                <a:moveTo>
                  <a:pt x="76200" y="25907"/>
                </a:moveTo>
                <a:lnTo>
                  <a:pt x="0" y="25907"/>
                </a:lnTo>
                <a:lnTo>
                  <a:pt x="0" y="33527"/>
                </a:lnTo>
                <a:lnTo>
                  <a:pt x="76200" y="33527"/>
                </a:lnTo>
                <a:lnTo>
                  <a:pt x="76200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5116067" y="7057644"/>
            <a:ext cx="65532" cy="102108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666488" y="7057644"/>
            <a:ext cx="65481" cy="103632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265676" y="7144511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60" h="40004">
                <a:moveTo>
                  <a:pt x="22860" y="15239"/>
                </a:moveTo>
                <a:lnTo>
                  <a:pt x="15239" y="15239"/>
                </a:lnTo>
                <a:lnTo>
                  <a:pt x="16763" y="16763"/>
                </a:lnTo>
                <a:lnTo>
                  <a:pt x="16763" y="21335"/>
                </a:lnTo>
                <a:lnTo>
                  <a:pt x="15239" y="25907"/>
                </a:lnTo>
                <a:lnTo>
                  <a:pt x="12191" y="28955"/>
                </a:lnTo>
                <a:lnTo>
                  <a:pt x="9144" y="33527"/>
                </a:lnTo>
                <a:lnTo>
                  <a:pt x="6096" y="35051"/>
                </a:lnTo>
                <a:lnTo>
                  <a:pt x="0" y="36575"/>
                </a:lnTo>
                <a:lnTo>
                  <a:pt x="0" y="39623"/>
                </a:lnTo>
                <a:lnTo>
                  <a:pt x="7620" y="38099"/>
                </a:lnTo>
                <a:lnTo>
                  <a:pt x="13715" y="35051"/>
                </a:lnTo>
                <a:lnTo>
                  <a:pt x="16763" y="30479"/>
                </a:lnTo>
                <a:lnTo>
                  <a:pt x="21336" y="25907"/>
                </a:lnTo>
                <a:lnTo>
                  <a:pt x="22860" y="21335"/>
                </a:lnTo>
                <a:lnTo>
                  <a:pt x="22860" y="15239"/>
                </a:lnTo>
                <a:close/>
              </a:path>
              <a:path w="22860" h="40004">
                <a:moveTo>
                  <a:pt x="13715" y="0"/>
                </a:moveTo>
                <a:lnTo>
                  <a:pt x="7620" y="0"/>
                </a:lnTo>
                <a:lnTo>
                  <a:pt x="4572" y="1523"/>
                </a:lnTo>
                <a:lnTo>
                  <a:pt x="0" y="6095"/>
                </a:lnTo>
                <a:lnTo>
                  <a:pt x="0" y="12191"/>
                </a:lnTo>
                <a:lnTo>
                  <a:pt x="4572" y="16763"/>
                </a:lnTo>
                <a:lnTo>
                  <a:pt x="10668" y="16763"/>
                </a:lnTo>
                <a:lnTo>
                  <a:pt x="12191" y="15239"/>
                </a:lnTo>
                <a:lnTo>
                  <a:pt x="22860" y="15239"/>
                </a:lnTo>
                <a:lnTo>
                  <a:pt x="22860" y="10667"/>
                </a:lnTo>
                <a:lnTo>
                  <a:pt x="21336" y="7619"/>
                </a:lnTo>
                <a:lnTo>
                  <a:pt x="18287" y="4571"/>
                </a:lnTo>
                <a:lnTo>
                  <a:pt x="16763" y="1523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773423" y="7057644"/>
            <a:ext cx="40005" cy="102235"/>
          </a:xfrm>
          <a:custGeom>
            <a:avLst/>
            <a:gdLst/>
            <a:ahLst/>
            <a:cxnLst/>
            <a:rect l="l" t="t" r="r" b="b"/>
            <a:pathLst>
              <a:path w="40004" h="102234">
                <a:moveTo>
                  <a:pt x="39624" y="99060"/>
                </a:moveTo>
                <a:lnTo>
                  <a:pt x="1524" y="99060"/>
                </a:lnTo>
                <a:lnTo>
                  <a:pt x="1524" y="102108"/>
                </a:lnTo>
                <a:lnTo>
                  <a:pt x="39624" y="102108"/>
                </a:lnTo>
                <a:lnTo>
                  <a:pt x="39624" y="99060"/>
                </a:lnTo>
                <a:close/>
              </a:path>
              <a:path w="40004" h="102234">
                <a:moveTo>
                  <a:pt x="30479" y="97536"/>
                </a:moveTo>
                <a:lnTo>
                  <a:pt x="10667" y="97536"/>
                </a:lnTo>
                <a:lnTo>
                  <a:pt x="9143" y="99060"/>
                </a:lnTo>
                <a:lnTo>
                  <a:pt x="32003" y="99060"/>
                </a:lnTo>
                <a:lnTo>
                  <a:pt x="30479" y="97536"/>
                </a:lnTo>
                <a:close/>
              </a:path>
              <a:path w="40004" h="102234">
                <a:moveTo>
                  <a:pt x="27431" y="10668"/>
                </a:moveTo>
                <a:lnTo>
                  <a:pt x="10667" y="10668"/>
                </a:lnTo>
                <a:lnTo>
                  <a:pt x="10667" y="12192"/>
                </a:lnTo>
                <a:lnTo>
                  <a:pt x="12191" y="12192"/>
                </a:lnTo>
                <a:lnTo>
                  <a:pt x="13715" y="13716"/>
                </a:lnTo>
                <a:lnTo>
                  <a:pt x="13715" y="15240"/>
                </a:lnTo>
                <a:lnTo>
                  <a:pt x="15239" y="18288"/>
                </a:lnTo>
                <a:lnTo>
                  <a:pt x="15239" y="94488"/>
                </a:lnTo>
                <a:lnTo>
                  <a:pt x="13715" y="94488"/>
                </a:lnTo>
                <a:lnTo>
                  <a:pt x="13715" y="96012"/>
                </a:lnTo>
                <a:lnTo>
                  <a:pt x="12191" y="97536"/>
                </a:lnTo>
                <a:lnTo>
                  <a:pt x="28955" y="97536"/>
                </a:lnTo>
                <a:lnTo>
                  <a:pt x="28955" y="96012"/>
                </a:lnTo>
                <a:lnTo>
                  <a:pt x="27431" y="94488"/>
                </a:lnTo>
                <a:lnTo>
                  <a:pt x="27431" y="10668"/>
                </a:lnTo>
                <a:close/>
              </a:path>
              <a:path w="40004" h="102234">
                <a:moveTo>
                  <a:pt x="27431" y="0"/>
                </a:moveTo>
                <a:lnTo>
                  <a:pt x="24384" y="0"/>
                </a:lnTo>
                <a:lnTo>
                  <a:pt x="0" y="10668"/>
                </a:lnTo>
                <a:lnTo>
                  <a:pt x="1524" y="13716"/>
                </a:lnTo>
                <a:lnTo>
                  <a:pt x="7620" y="10668"/>
                </a:lnTo>
                <a:lnTo>
                  <a:pt x="27431" y="1066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155781" y="6830568"/>
            <a:ext cx="63918" cy="105156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4704588" y="6830568"/>
            <a:ext cx="67056" cy="103632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4265676" y="6918959"/>
            <a:ext cx="22860" cy="40005"/>
          </a:xfrm>
          <a:custGeom>
            <a:avLst/>
            <a:gdLst/>
            <a:ahLst/>
            <a:cxnLst/>
            <a:rect l="l" t="t" r="r" b="b"/>
            <a:pathLst>
              <a:path w="22860" h="40004">
                <a:moveTo>
                  <a:pt x="22860" y="15239"/>
                </a:moveTo>
                <a:lnTo>
                  <a:pt x="15239" y="15239"/>
                </a:lnTo>
                <a:lnTo>
                  <a:pt x="16763" y="16763"/>
                </a:lnTo>
                <a:lnTo>
                  <a:pt x="16763" y="21335"/>
                </a:lnTo>
                <a:lnTo>
                  <a:pt x="15239" y="25907"/>
                </a:lnTo>
                <a:lnTo>
                  <a:pt x="9144" y="32003"/>
                </a:lnTo>
                <a:lnTo>
                  <a:pt x="4572" y="35051"/>
                </a:lnTo>
                <a:lnTo>
                  <a:pt x="0" y="36575"/>
                </a:lnTo>
                <a:lnTo>
                  <a:pt x="0" y="39623"/>
                </a:lnTo>
                <a:lnTo>
                  <a:pt x="7620" y="38099"/>
                </a:lnTo>
                <a:lnTo>
                  <a:pt x="13715" y="33527"/>
                </a:lnTo>
                <a:lnTo>
                  <a:pt x="16763" y="28955"/>
                </a:lnTo>
                <a:lnTo>
                  <a:pt x="19812" y="25907"/>
                </a:lnTo>
                <a:lnTo>
                  <a:pt x="22860" y="19811"/>
                </a:lnTo>
                <a:lnTo>
                  <a:pt x="22860" y="15239"/>
                </a:lnTo>
                <a:close/>
              </a:path>
              <a:path w="22860" h="40004">
                <a:moveTo>
                  <a:pt x="13715" y="0"/>
                </a:moveTo>
                <a:lnTo>
                  <a:pt x="4572" y="0"/>
                </a:lnTo>
                <a:lnTo>
                  <a:pt x="3048" y="3047"/>
                </a:lnTo>
                <a:lnTo>
                  <a:pt x="0" y="6095"/>
                </a:lnTo>
                <a:lnTo>
                  <a:pt x="0" y="10667"/>
                </a:lnTo>
                <a:lnTo>
                  <a:pt x="1524" y="13715"/>
                </a:lnTo>
                <a:lnTo>
                  <a:pt x="3048" y="15239"/>
                </a:lnTo>
                <a:lnTo>
                  <a:pt x="6096" y="16763"/>
                </a:lnTo>
                <a:lnTo>
                  <a:pt x="10668" y="16763"/>
                </a:lnTo>
                <a:lnTo>
                  <a:pt x="12191" y="15239"/>
                </a:lnTo>
                <a:lnTo>
                  <a:pt x="22860" y="15239"/>
                </a:lnTo>
                <a:lnTo>
                  <a:pt x="22860" y="10667"/>
                </a:lnTo>
                <a:lnTo>
                  <a:pt x="21336" y="7619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3773423" y="6830568"/>
            <a:ext cx="40005" cy="104139"/>
          </a:xfrm>
          <a:custGeom>
            <a:avLst/>
            <a:gdLst/>
            <a:ahLst/>
            <a:cxnLst/>
            <a:rect l="l" t="t" r="r" b="b"/>
            <a:pathLst>
              <a:path w="40004" h="104140">
                <a:moveTo>
                  <a:pt x="39624" y="100583"/>
                </a:moveTo>
                <a:lnTo>
                  <a:pt x="1524" y="100583"/>
                </a:lnTo>
                <a:lnTo>
                  <a:pt x="1524" y="103631"/>
                </a:lnTo>
                <a:lnTo>
                  <a:pt x="39624" y="103631"/>
                </a:lnTo>
                <a:lnTo>
                  <a:pt x="39624" y="100583"/>
                </a:lnTo>
                <a:close/>
              </a:path>
              <a:path w="40004" h="104140">
                <a:moveTo>
                  <a:pt x="32003" y="99059"/>
                </a:moveTo>
                <a:lnTo>
                  <a:pt x="9143" y="99059"/>
                </a:lnTo>
                <a:lnTo>
                  <a:pt x="6096" y="100583"/>
                </a:lnTo>
                <a:lnTo>
                  <a:pt x="35051" y="100583"/>
                </a:lnTo>
                <a:lnTo>
                  <a:pt x="32003" y="99059"/>
                </a:lnTo>
                <a:close/>
              </a:path>
              <a:path w="40004" h="104140">
                <a:moveTo>
                  <a:pt x="27431" y="12191"/>
                </a:moveTo>
                <a:lnTo>
                  <a:pt x="10667" y="12191"/>
                </a:lnTo>
                <a:lnTo>
                  <a:pt x="12191" y="13715"/>
                </a:lnTo>
                <a:lnTo>
                  <a:pt x="13715" y="13715"/>
                </a:lnTo>
                <a:lnTo>
                  <a:pt x="13715" y="16763"/>
                </a:lnTo>
                <a:lnTo>
                  <a:pt x="15239" y="19811"/>
                </a:lnTo>
                <a:lnTo>
                  <a:pt x="15239" y="94487"/>
                </a:lnTo>
                <a:lnTo>
                  <a:pt x="13715" y="96011"/>
                </a:lnTo>
                <a:lnTo>
                  <a:pt x="13715" y="97535"/>
                </a:lnTo>
                <a:lnTo>
                  <a:pt x="12191" y="99059"/>
                </a:lnTo>
                <a:lnTo>
                  <a:pt x="30479" y="99059"/>
                </a:lnTo>
                <a:lnTo>
                  <a:pt x="28955" y="97535"/>
                </a:lnTo>
                <a:lnTo>
                  <a:pt x="27431" y="97535"/>
                </a:lnTo>
                <a:lnTo>
                  <a:pt x="27431" y="12191"/>
                </a:lnTo>
                <a:close/>
              </a:path>
              <a:path w="40004" h="104140">
                <a:moveTo>
                  <a:pt x="27431" y="0"/>
                </a:moveTo>
                <a:lnTo>
                  <a:pt x="24384" y="0"/>
                </a:lnTo>
                <a:lnTo>
                  <a:pt x="0" y="12191"/>
                </a:lnTo>
                <a:lnTo>
                  <a:pt x="1524" y="15239"/>
                </a:lnTo>
                <a:lnTo>
                  <a:pt x="7620" y="12191"/>
                </a:lnTo>
                <a:lnTo>
                  <a:pt x="27431" y="12191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380232" y="6940296"/>
            <a:ext cx="41275" cy="135890"/>
          </a:xfrm>
          <a:custGeom>
            <a:avLst/>
            <a:gdLst/>
            <a:ahLst/>
            <a:cxnLst/>
            <a:rect l="l" t="t" r="r" b="b"/>
            <a:pathLst>
              <a:path w="41275" h="135890">
                <a:moveTo>
                  <a:pt x="0" y="0"/>
                </a:moveTo>
                <a:lnTo>
                  <a:pt x="0" y="3048"/>
                </a:lnTo>
                <a:lnTo>
                  <a:pt x="6095" y="6096"/>
                </a:lnTo>
                <a:lnTo>
                  <a:pt x="9143" y="9144"/>
                </a:lnTo>
                <a:lnTo>
                  <a:pt x="12191" y="13716"/>
                </a:lnTo>
                <a:lnTo>
                  <a:pt x="15239" y="16764"/>
                </a:lnTo>
                <a:lnTo>
                  <a:pt x="18287" y="21336"/>
                </a:lnTo>
                <a:lnTo>
                  <a:pt x="27170" y="62364"/>
                </a:lnTo>
                <a:lnTo>
                  <a:pt x="27431" y="70104"/>
                </a:lnTo>
                <a:lnTo>
                  <a:pt x="27170" y="76962"/>
                </a:lnTo>
                <a:lnTo>
                  <a:pt x="10667" y="124968"/>
                </a:lnTo>
                <a:lnTo>
                  <a:pt x="0" y="132588"/>
                </a:lnTo>
                <a:lnTo>
                  <a:pt x="0" y="135636"/>
                </a:lnTo>
                <a:lnTo>
                  <a:pt x="30479" y="108204"/>
                </a:lnTo>
                <a:lnTo>
                  <a:pt x="41147" y="68580"/>
                </a:lnTo>
                <a:lnTo>
                  <a:pt x="40838" y="60602"/>
                </a:lnTo>
                <a:lnTo>
                  <a:pt x="39814" y="52768"/>
                </a:lnTo>
                <a:lnTo>
                  <a:pt x="37933" y="45219"/>
                </a:lnTo>
                <a:lnTo>
                  <a:pt x="35051" y="38100"/>
                </a:lnTo>
                <a:lnTo>
                  <a:pt x="32242" y="30622"/>
                </a:lnTo>
                <a:lnTo>
                  <a:pt x="28575" y="24003"/>
                </a:lnTo>
                <a:lnTo>
                  <a:pt x="24336" y="17954"/>
                </a:lnTo>
                <a:lnTo>
                  <a:pt x="19812" y="12192"/>
                </a:lnTo>
                <a:lnTo>
                  <a:pt x="7619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3250692" y="6940296"/>
            <a:ext cx="41275" cy="135890"/>
          </a:xfrm>
          <a:custGeom>
            <a:avLst/>
            <a:gdLst/>
            <a:ahLst/>
            <a:cxnLst/>
            <a:rect l="l" t="t" r="r" b="b"/>
            <a:pathLst>
              <a:path w="41275" h="135890">
                <a:moveTo>
                  <a:pt x="41147" y="0"/>
                </a:moveTo>
                <a:lnTo>
                  <a:pt x="10668" y="25908"/>
                </a:lnTo>
                <a:lnTo>
                  <a:pt x="0" y="68580"/>
                </a:lnTo>
                <a:lnTo>
                  <a:pt x="309" y="75461"/>
                </a:lnTo>
                <a:lnTo>
                  <a:pt x="17454" y="116824"/>
                </a:lnTo>
                <a:lnTo>
                  <a:pt x="22859" y="121920"/>
                </a:lnTo>
                <a:lnTo>
                  <a:pt x="27431" y="128016"/>
                </a:lnTo>
                <a:lnTo>
                  <a:pt x="33528" y="131064"/>
                </a:lnTo>
                <a:lnTo>
                  <a:pt x="41147" y="135636"/>
                </a:lnTo>
                <a:lnTo>
                  <a:pt x="41147" y="132588"/>
                </a:lnTo>
                <a:lnTo>
                  <a:pt x="36575" y="129540"/>
                </a:lnTo>
                <a:lnTo>
                  <a:pt x="28956" y="121920"/>
                </a:lnTo>
                <a:lnTo>
                  <a:pt x="25907" y="117348"/>
                </a:lnTo>
                <a:lnTo>
                  <a:pt x="22859" y="114300"/>
                </a:lnTo>
                <a:lnTo>
                  <a:pt x="13977" y="73247"/>
                </a:lnTo>
                <a:lnTo>
                  <a:pt x="13716" y="67056"/>
                </a:lnTo>
                <a:lnTo>
                  <a:pt x="13977" y="59316"/>
                </a:lnTo>
                <a:lnTo>
                  <a:pt x="14668" y="52006"/>
                </a:lnTo>
                <a:lnTo>
                  <a:pt x="15644" y="44981"/>
                </a:lnTo>
                <a:lnTo>
                  <a:pt x="16763" y="38100"/>
                </a:lnTo>
                <a:lnTo>
                  <a:pt x="19811" y="28956"/>
                </a:lnTo>
                <a:lnTo>
                  <a:pt x="21335" y="21336"/>
                </a:lnTo>
                <a:lnTo>
                  <a:pt x="25907" y="16764"/>
                </a:lnTo>
                <a:lnTo>
                  <a:pt x="30480" y="10668"/>
                </a:lnTo>
                <a:lnTo>
                  <a:pt x="35052" y="6096"/>
                </a:lnTo>
                <a:lnTo>
                  <a:pt x="41147" y="3048"/>
                </a:lnTo>
                <a:lnTo>
                  <a:pt x="411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995671" y="7080504"/>
            <a:ext cx="83820" cy="79375"/>
          </a:xfrm>
          <a:custGeom>
            <a:avLst/>
            <a:gdLst/>
            <a:ahLst/>
            <a:cxnLst/>
            <a:rect l="l" t="t" r="r" b="b"/>
            <a:pathLst>
              <a:path w="83820" h="79375">
                <a:moveTo>
                  <a:pt x="83819" y="0"/>
                </a:moveTo>
                <a:lnTo>
                  <a:pt x="76200" y="0"/>
                </a:lnTo>
                <a:lnTo>
                  <a:pt x="76200" y="4572"/>
                </a:lnTo>
                <a:lnTo>
                  <a:pt x="74675" y="9144"/>
                </a:lnTo>
                <a:lnTo>
                  <a:pt x="71627" y="13715"/>
                </a:lnTo>
                <a:lnTo>
                  <a:pt x="70103" y="18287"/>
                </a:lnTo>
                <a:lnTo>
                  <a:pt x="60960" y="24384"/>
                </a:lnTo>
                <a:lnTo>
                  <a:pt x="54863" y="27432"/>
                </a:lnTo>
                <a:lnTo>
                  <a:pt x="41148" y="32003"/>
                </a:lnTo>
                <a:lnTo>
                  <a:pt x="35051" y="33527"/>
                </a:lnTo>
                <a:lnTo>
                  <a:pt x="30479" y="35051"/>
                </a:lnTo>
                <a:lnTo>
                  <a:pt x="0" y="35051"/>
                </a:lnTo>
                <a:lnTo>
                  <a:pt x="0" y="44196"/>
                </a:lnTo>
                <a:lnTo>
                  <a:pt x="18597" y="44219"/>
                </a:lnTo>
                <a:lnTo>
                  <a:pt x="26098" y="44386"/>
                </a:lnTo>
                <a:lnTo>
                  <a:pt x="67865" y="59745"/>
                </a:lnTo>
                <a:lnTo>
                  <a:pt x="77724" y="79248"/>
                </a:lnTo>
                <a:lnTo>
                  <a:pt x="82295" y="79248"/>
                </a:lnTo>
                <a:lnTo>
                  <a:pt x="59436" y="47244"/>
                </a:lnTo>
                <a:lnTo>
                  <a:pt x="54863" y="44196"/>
                </a:lnTo>
                <a:lnTo>
                  <a:pt x="45719" y="41148"/>
                </a:lnTo>
                <a:lnTo>
                  <a:pt x="42672" y="41148"/>
                </a:lnTo>
                <a:lnTo>
                  <a:pt x="41148" y="39624"/>
                </a:lnTo>
                <a:lnTo>
                  <a:pt x="42672" y="38100"/>
                </a:lnTo>
                <a:lnTo>
                  <a:pt x="45719" y="38100"/>
                </a:lnTo>
                <a:lnTo>
                  <a:pt x="54863" y="35051"/>
                </a:lnTo>
                <a:lnTo>
                  <a:pt x="59436" y="32003"/>
                </a:lnTo>
                <a:lnTo>
                  <a:pt x="65531" y="28956"/>
                </a:lnTo>
                <a:lnTo>
                  <a:pt x="72675" y="22931"/>
                </a:lnTo>
                <a:lnTo>
                  <a:pt x="78104" y="16192"/>
                </a:lnTo>
                <a:lnTo>
                  <a:pt x="81819" y="8596"/>
                </a:lnTo>
                <a:lnTo>
                  <a:pt x="838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4770120" y="7080504"/>
            <a:ext cx="82550" cy="79375"/>
          </a:xfrm>
          <a:custGeom>
            <a:avLst/>
            <a:gdLst/>
            <a:ahLst/>
            <a:cxnLst/>
            <a:rect l="l" t="t" r="r" b="b"/>
            <a:pathLst>
              <a:path w="82550" h="79375">
                <a:moveTo>
                  <a:pt x="82295" y="0"/>
                </a:moveTo>
                <a:lnTo>
                  <a:pt x="73151" y="0"/>
                </a:lnTo>
                <a:lnTo>
                  <a:pt x="74675" y="4572"/>
                </a:lnTo>
                <a:lnTo>
                  <a:pt x="73151" y="9144"/>
                </a:lnTo>
                <a:lnTo>
                  <a:pt x="70103" y="13715"/>
                </a:lnTo>
                <a:lnTo>
                  <a:pt x="68579" y="18287"/>
                </a:lnTo>
                <a:lnTo>
                  <a:pt x="65531" y="21336"/>
                </a:lnTo>
                <a:lnTo>
                  <a:pt x="60959" y="24384"/>
                </a:lnTo>
                <a:lnTo>
                  <a:pt x="54863" y="27432"/>
                </a:lnTo>
                <a:lnTo>
                  <a:pt x="45719" y="30479"/>
                </a:lnTo>
                <a:lnTo>
                  <a:pt x="39624" y="32003"/>
                </a:lnTo>
                <a:lnTo>
                  <a:pt x="35051" y="33527"/>
                </a:lnTo>
                <a:lnTo>
                  <a:pt x="28955" y="35051"/>
                </a:lnTo>
                <a:lnTo>
                  <a:pt x="0" y="35051"/>
                </a:lnTo>
                <a:lnTo>
                  <a:pt x="0" y="44196"/>
                </a:lnTo>
                <a:lnTo>
                  <a:pt x="38100" y="45720"/>
                </a:lnTo>
                <a:lnTo>
                  <a:pt x="72961" y="71794"/>
                </a:lnTo>
                <a:lnTo>
                  <a:pt x="74675" y="79248"/>
                </a:lnTo>
                <a:lnTo>
                  <a:pt x="80771" y="79248"/>
                </a:lnTo>
                <a:lnTo>
                  <a:pt x="54863" y="44196"/>
                </a:lnTo>
                <a:lnTo>
                  <a:pt x="45719" y="41148"/>
                </a:lnTo>
                <a:lnTo>
                  <a:pt x="41147" y="41148"/>
                </a:lnTo>
                <a:lnTo>
                  <a:pt x="41147" y="38100"/>
                </a:lnTo>
                <a:lnTo>
                  <a:pt x="45719" y="38100"/>
                </a:lnTo>
                <a:lnTo>
                  <a:pt x="54863" y="35051"/>
                </a:lnTo>
                <a:lnTo>
                  <a:pt x="64007" y="28956"/>
                </a:lnTo>
                <a:lnTo>
                  <a:pt x="71151" y="22931"/>
                </a:lnTo>
                <a:lnTo>
                  <a:pt x="76580" y="16192"/>
                </a:lnTo>
                <a:lnTo>
                  <a:pt x="80295" y="8596"/>
                </a:lnTo>
                <a:lnTo>
                  <a:pt x="822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5036820" y="6854952"/>
            <a:ext cx="83820" cy="78105"/>
          </a:xfrm>
          <a:custGeom>
            <a:avLst/>
            <a:gdLst/>
            <a:ahLst/>
            <a:cxnLst/>
            <a:rect l="l" t="t" r="r" b="b"/>
            <a:pathLst>
              <a:path w="83820" h="78104">
                <a:moveTo>
                  <a:pt x="83819" y="0"/>
                </a:moveTo>
                <a:lnTo>
                  <a:pt x="74675" y="0"/>
                </a:lnTo>
                <a:lnTo>
                  <a:pt x="74675" y="4572"/>
                </a:lnTo>
                <a:lnTo>
                  <a:pt x="71627" y="13715"/>
                </a:lnTo>
                <a:lnTo>
                  <a:pt x="68579" y="16763"/>
                </a:lnTo>
                <a:lnTo>
                  <a:pt x="65531" y="21336"/>
                </a:lnTo>
                <a:lnTo>
                  <a:pt x="60959" y="22860"/>
                </a:lnTo>
                <a:lnTo>
                  <a:pt x="54863" y="27431"/>
                </a:lnTo>
                <a:lnTo>
                  <a:pt x="48767" y="28955"/>
                </a:lnTo>
                <a:lnTo>
                  <a:pt x="35051" y="33527"/>
                </a:lnTo>
                <a:lnTo>
                  <a:pt x="28955" y="33527"/>
                </a:lnTo>
                <a:lnTo>
                  <a:pt x="22859" y="35051"/>
                </a:lnTo>
                <a:lnTo>
                  <a:pt x="0" y="35051"/>
                </a:lnTo>
                <a:lnTo>
                  <a:pt x="0" y="42672"/>
                </a:lnTo>
                <a:lnTo>
                  <a:pt x="9143" y="42672"/>
                </a:lnTo>
                <a:lnTo>
                  <a:pt x="17740" y="42933"/>
                </a:lnTo>
                <a:lnTo>
                  <a:pt x="60959" y="54863"/>
                </a:lnTo>
                <a:lnTo>
                  <a:pt x="76200" y="77724"/>
                </a:lnTo>
                <a:lnTo>
                  <a:pt x="82295" y="77724"/>
                </a:lnTo>
                <a:lnTo>
                  <a:pt x="59435" y="45720"/>
                </a:lnTo>
                <a:lnTo>
                  <a:pt x="53339" y="44196"/>
                </a:lnTo>
                <a:lnTo>
                  <a:pt x="44195" y="41148"/>
                </a:lnTo>
                <a:lnTo>
                  <a:pt x="42671" y="39624"/>
                </a:lnTo>
                <a:lnTo>
                  <a:pt x="41147" y="39624"/>
                </a:lnTo>
                <a:lnTo>
                  <a:pt x="42671" y="38100"/>
                </a:lnTo>
                <a:lnTo>
                  <a:pt x="45719" y="38100"/>
                </a:lnTo>
                <a:lnTo>
                  <a:pt x="50291" y="35051"/>
                </a:lnTo>
                <a:lnTo>
                  <a:pt x="59435" y="32003"/>
                </a:lnTo>
                <a:lnTo>
                  <a:pt x="64007" y="28955"/>
                </a:lnTo>
                <a:lnTo>
                  <a:pt x="72032" y="22931"/>
                </a:lnTo>
                <a:lnTo>
                  <a:pt x="77914" y="16192"/>
                </a:lnTo>
                <a:lnTo>
                  <a:pt x="81795" y="8596"/>
                </a:lnTo>
                <a:lnTo>
                  <a:pt x="838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4811267" y="6854952"/>
            <a:ext cx="81280" cy="78105"/>
          </a:xfrm>
          <a:custGeom>
            <a:avLst/>
            <a:gdLst/>
            <a:ahLst/>
            <a:cxnLst/>
            <a:rect l="l" t="t" r="r" b="b"/>
            <a:pathLst>
              <a:path w="81279" h="78104">
                <a:moveTo>
                  <a:pt x="80772" y="0"/>
                </a:moveTo>
                <a:lnTo>
                  <a:pt x="73152" y="0"/>
                </a:lnTo>
                <a:lnTo>
                  <a:pt x="73152" y="4572"/>
                </a:lnTo>
                <a:lnTo>
                  <a:pt x="71628" y="9143"/>
                </a:lnTo>
                <a:lnTo>
                  <a:pt x="68580" y="13715"/>
                </a:lnTo>
                <a:lnTo>
                  <a:pt x="67056" y="16763"/>
                </a:lnTo>
                <a:lnTo>
                  <a:pt x="62484" y="21336"/>
                </a:lnTo>
                <a:lnTo>
                  <a:pt x="57912" y="22860"/>
                </a:lnTo>
                <a:lnTo>
                  <a:pt x="53340" y="27431"/>
                </a:lnTo>
                <a:lnTo>
                  <a:pt x="47244" y="28955"/>
                </a:lnTo>
                <a:lnTo>
                  <a:pt x="38100" y="32003"/>
                </a:lnTo>
                <a:lnTo>
                  <a:pt x="32004" y="33527"/>
                </a:lnTo>
                <a:lnTo>
                  <a:pt x="27432" y="33527"/>
                </a:lnTo>
                <a:lnTo>
                  <a:pt x="22860" y="35051"/>
                </a:lnTo>
                <a:lnTo>
                  <a:pt x="0" y="35051"/>
                </a:lnTo>
                <a:lnTo>
                  <a:pt x="0" y="42672"/>
                </a:lnTo>
                <a:lnTo>
                  <a:pt x="9144" y="42672"/>
                </a:lnTo>
                <a:lnTo>
                  <a:pt x="17502" y="42933"/>
                </a:lnTo>
                <a:lnTo>
                  <a:pt x="57912" y="54863"/>
                </a:lnTo>
                <a:lnTo>
                  <a:pt x="74676" y="77724"/>
                </a:lnTo>
                <a:lnTo>
                  <a:pt x="79248" y="77724"/>
                </a:lnTo>
                <a:lnTo>
                  <a:pt x="56387" y="45720"/>
                </a:lnTo>
                <a:lnTo>
                  <a:pt x="42672" y="41148"/>
                </a:lnTo>
                <a:lnTo>
                  <a:pt x="39624" y="39624"/>
                </a:lnTo>
                <a:lnTo>
                  <a:pt x="38100" y="39624"/>
                </a:lnTo>
                <a:lnTo>
                  <a:pt x="38100" y="38100"/>
                </a:lnTo>
                <a:lnTo>
                  <a:pt x="42672" y="38100"/>
                </a:lnTo>
                <a:lnTo>
                  <a:pt x="47244" y="35051"/>
                </a:lnTo>
                <a:lnTo>
                  <a:pt x="51816" y="33527"/>
                </a:lnTo>
                <a:lnTo>
                  <a:pt x="57912" y="32003"/>
                </a:lnTo>
                <a:lnTo>
                  <a:pt x="62484" y="28955"/>
                </a:lnTo>
                <a:lnTo>
                  <a:pt x="70270" y="22931"/>
                </a:lnTo>
                <a:lnTo>
                  <a:pt x="75628" y="16192"/>
                </a:lnTo>
                <a:lnTo>
                  <a:pt x="78986" y="8596"/>
                </a:lnTo>
                <a:lnTo>
                  <a:pt x="807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4895088" y="7091171"/>
            <a:ext cx="79248" cy="68579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4934711" y="6865620"/>
            <a:ext cx="79248" cy="68580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308603" y="6976871"/>
            <a:ext cx="79375" cy="67310"/>
          </a:xfrm>
          <a:custGeom>
            <a:avLst/>
            <a:gdLst/>
            <a:ahLst/>
            <a:cxnLst/>
            <a:rect l="l" t="t" r="r" b="b"/>
            <a:pathLst>
              <a:path w="79375" h="67309">
                <a:moveTo>
                  <a:pt x="22860" y="64007"/>
                </a:moveTo>
                <a:lnTo>
                  <a:pt x="0" y="64007"/>
                </a:lnTo>
                <a:lnTo>
                  <a:pt x="0" y="67055"/>
                </a:lnTo>
                <a:lnTo>
                  <a:pt x="22860" y="67055"/>
                </a:lnTo>
                <a:lnTo>
                  <a:pt x="22860" y="64007"/>
                </a:lnTo>
                <a:close/>
              </a:path>
              <a:path w="79375" h="67309">
                <a:moveTo>
                  <a:pt x="71628" y="64007"/>
                </a:moveTo>
                <a:lnTo>
                  <a:pt x="39624" y="64007"/>
                </a:lnTo>
                <a:lnTo>
                  <a:pt x="39624" y="67055"/>
                </a:lnTo>
                <a:lnTo>
                  <a:pt x="71628" y="67055"/>
                </a:lnTo>
                <a:lnTo>
                  <a:pt x="71628" y="64007"/>
                </a:lnTo>
                <a:close/>
              </a:path>
              <a:path w="79375" h="67309">
                <a:moveTo>
                  <a:pt x="41148" y="3047"/>
                </a:moveTo>
                <a:lnTo>
                  <a:pt x="18287" y="3047"/>
                </a:lnTo>
                <a:lnTo>
                  <a:pt x="24384" y="9143"/>
                </a:lnTo>
                <a:lnTo>
                  <a:pt x="27432" y="15239"/>
                </a:lnTo>
                <a:lnTo>
                  <a:pt x="35051" y="33527"/>
                </a:lnTo>
                <a:lnTo>
                  <a:pt x="16763" y="50291"/>
                </a:lnTo>
                <a:lnTo>
                  <a:pt x="12192" y="56387"/>
                </a:lnTo>
                <a:lnTo>
                  <a:pt x="6096" y="62483"/>
                </a:lnTo>
                <a:lnTo>
                  <a:pt x="4572" y="62483"/>
                </a:lnTo>
                <a:lnTo>
                  <a:pt x="3048" y="64007"/>
                </a:lnTo>
                <a:lnTo>
                  <a:pt x="19812" y="64007"/>
                </a:lnTo>
                <a:lnTo>
                  <a:pt x="16763" y="60959"/>
                </a:lnTo>
                <a:lnTo>
                  <a:pt x="16763" y="57911"/>
                </a:lnTo>
                <a:lnTo>
                  <a:pt x="38100" y="36575"/>
                </a:lnTo>
                <a:lnTo>
                  <a:pt x="51598" y="36575"/>
                </a:lnTo>
                <a:lnTo>
                  <a:pt x="47244" y="28955"/>
                </a:lnTo>
                <a:lnTo>
                  <a:pt x="52662" y="22859"/>
                </a:lnTo>
                <a:lnTo>
                  <a:pt x="45720" y="22859"/>
                </a:lnTo>
                <a:lnTo>
                  <a:pt x="42672" y="15239"/>
                </a:lnTo>
                <a:lnTo>
                  <a:pt x="39624" y="12191"/>
                </a:lnTo>
                <a:lnTo>
                  <a:pt x="39624" y="9143"/>
                </a:lnTo>
                <a:lnTo>
                  <a:pt x="38100" y="7619"/>
                </a:lnTo>
                <a:lnTo>
                  <a:pt x="39624" y="6095"/>
                </a:lnTo>
                <a:lnTo>
                  <a:pt x="39624" y="4571"/>
                </a:lnTo>
                <a:lnTo>
                  <a:pt x="41148" y="4571"/>
                </a:lnTo>
                <a:lnTo>
                  <a:pt x="41148" y="3047"/>
                </a:lnTo>
                <a:close/>
              </a:path>
              <a:path w="79375" h="67309">
                <a:moveTo>
                  <a:pt x="51598" y="36575"/>
                </a:moveTo>
                <a:lnTo>
                  <a:pt x="38100" y="36575"/>
                </a:lnTo>
                <a:lnTo>
                  <a:pt x="44196" y="50291"/>
                </a:lnTo>
                <a:lnTo>
                  <a:pt x="47244" y="54863"/>
                </a:lnTo>
                <a:lnTo>
                  <a:pt x="47244" y="60959"/>
                </a:lnTo>
                <a:lnTo>
                  <a:pt x="44196" y="64007"/>
                </a:lnTo>
                <a:lnTo>
                  <a:pt x="68580" y="64007"/>
                </a:lnTo>
                <a:lnTo>
                  <a:pt x="67056" y="62483"/>
                </a:lnTo>
                <a:lnTo>
                  <a:pt x="65532" y="62483"/>
                </a:lnTo>
                <a:lnTo>
                  <a:pt x="64008" y="60959"/>
                </a:lnTo>
                <a:lnTo>
                  <a:pt x="62484" y="56387"/>
                </a:lnTo>
                <a:lnTo>
                  <a:pt x="59436" y="50291"/>
                </a:lnTo>
                <a:lnTo>
                  <a:pt x="51598" y="36575"/>
                </a:lnTo>
                <a:close/>
              </a:path>
              <a:path w="79375" h="67309">
                <a:moveTo>
                  <a:pt x="73151" y="3047"/>
                </a:moveTo>
                <a:lnTo>
                  <a:pt x="57912" y="3047"/>
                </a:lnTo>
                <a:lnTo>
                  <a:pt x="59436" y="4571"/>
                </a:lnTo>
                <a:lnTo>
                  <a:pt x="59436" y="7619"/>
                </a:lnTo>
                <a:lnTo>
                  <a:pt x="51816" y="15239"/>
                </a:lnTo>
                <a:lnTo>
                  <a:pt x="45720" y="22859"/>
                </a:lnTo>
                <a:lnTo>
                  <a:pt x="52662" y="22859"/>
                </a:lnTo>
                <a:lnTo>
                  <a:pt x="59436" y="15239"/>
                </a:lnTo>
                <a:lnTo>
                  <a:pt x="68580" y="6095"/>
                </a:lnTo>
                <a:lnTo>
                  <a:pt x="71628" y="4571"/>
                </a:lnTo>
                <a:lnTo>
                  <a:pt x="73151" y="3047"/>
                </a:lnTo>
                <a:close/>
              </a:path>
              <a:path w="79375" h="67309">
                <a:moveTo>
                  <a:pt x="45720" y="0"/>
                </a:moveTo>
                <a:lnTo>
                  <a:pt x="13716" y="0"/>
                </a:lnTo>
                <a:lnTo>
                  <a:pt x="13716" y="3047"/>
                </a:lnTo>
                <a:lnTo>
                  <a:pt x="45720" y="3047"/>
                </a:lnTo>
                <a:lnTo>
                  <a:pt x="45720" y="0"/>
                </a:lnTo>
                <a:close/>
              </a:path>
              <a:path w="79375" h="67309">
                <a:moveTo>
                  <a:pt x="79248" y="0"/>
                </a:moveTo>
                <a:lnTo>
                  <a:pt x="56387" y="0"/>
                </a:lnTo>
                <a:lnTo>
                  <a:pt x="54863" y="3047"/>
                </a:lnTo>
                <a:lnTo>
                  <a:pt x="77724" y="3047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174492" y="6940296"/>
            <a:ext cx="78105" cy="104139"/>
          </a:xfrm>
          <a:custGeom>
            <a:avLst/>
            <a:gdLst/>
            <a:ahLst/>
            <a:cxnLst/>
            <a:rect l="l" t="t" r="r" b="b"/>
            <a:pathLst>
              <a:path w="78104" h="104140">
                <a:moveTo>
                  <a:pt x="39624" y="100584"/>
                </a:moveTo>
                <a:lnTo>
                  <a:pt x="0" y="100584"/>
                </a:lnTo>
                <a:lnTo>
                  <a:pt x="0" y="103632"/>
                </a:lnTo>
                <a:lnTo>
                  <a:pt x="38100" y="103632"/>
                </a:lnTo>
                <a:lnTo>
                  <a:pt x="39624" y="100584"/>
                </a:lnTo>
                <a:close/>
              </a:path>
              <a:path w="78104" h="104140">
                <a:moveTo>
                  <a:pt x="36575" y="42672"/>
                </a:moveTo>
                <a:lnTo>
                  <a:pt x="24383" y="42672"/>
                </a:lnTo>
                <a:lnTo>
                  <a:pt x="15239" y="85344"/>
                </a:lnTo>
                <a:lnTo>
                  <a:pt x="13715" y="89916"/>
                </a:lnTo>
                <a:lnTo>
                  <a:pt x="12191" y="92964"/>
                </a:lnTo>
                <a:lnTo>
                  <a:pt x="12191" y="94488"/>
                </a:lnTo>
                <a:lnTo>
                  <a:pt x="6095" y="100584"/>
                </a:lnTo>
                <a:lnTo>
                  <a:pt x="30480" y="100584"/>
                </a:lnTo>
                <a:lnTo>
                  <a:pt x="27431" y="99060"/>
                </a:lnTo>
                <a:lnTo>
                  <a:pt x="25907" y="97536"/>
                </a:lnTo>
                <a:lnTo>
                  <a:pt x="25907" y="91440"/>
                </a:lnTo>
                <a:lnTo>
                  <a:pt x="27431" y="85344"/>
                </a:lnTo>
                <a:lnTo>
                  <a:pt x="36575" y="42672"/>
                </a:lnTo>
                <a:close/>
              </a:path>
              <a:path w="78104" h="104140">
                <a:moveTo>
                  <a:pt x="54863" y="36576"/>
                </a:moveTo>
                <a:lnTo>
                  <a:pt x="12191" y="36576"/>
                </a:lnTo>
                <a:lnTo>
                  <a:pt x="10668" y="42672"/>
                </a:lnTo>
                <a:lnTo>
                  <a:pt x="53339" y="42672"/>
                </a:lnTo>
                <a:lnTo>
                  <a:pt x="54863" y="36576"/>
                </a:lnTo>
                <a:close/>
              </a:path>
              <a:path w="78104" h="104140">
                <a:moveTo>
                  <a:pt x="67056" y="0"/>
                </a:moveTo>
                <a:lnTo>
                  <a:pt x="54863" y="0"/>
                </a:lnTo>
                <a:lnTo>
                  <a:pt x="45719" y="3048"/>
                </a:lnTo>
                <a:lnTo>
                  <a:pt x="39624" y="6096"/>
                </a:lnTo>
                <a:lnTo>
                  <a:pt x="33527" y="15240"/>
                </a:lnTo>
                <a:lnTo>
                  <a:pt x="28956" y="19812"/>
                </a:lnTo>
                <a:lnTo>
                  <a:pt x="25907" y="32004"/>
                </a:lnTo>
                <a:lnTo>
                  <a:pt x="24383" y="36576"/>
                </a:lnTo>
                <a:lnTo>
                  <a:pt x="36575" y="36576"/>
                </a:lnTo>
                <a:lnTo>
                  <a:pt x="38100" y="32004"/>
                </a:lnTo>
                <a:lnTo>
                  <a:pt x="41147" y="21336"/>
                </a:lnTo>
                <a:lnTo>
                  <a:pt x="42671" y="15240"/>
                </a:lnTo>
                <a:lnTo>
                  <a:pt x="44195" y="12192"/>
                </a:lnTo>
                <a:lnTo>
                  <a:pt x="44195" y="9144"/>
                </a:lnTo>
                <a:lnTo>
                  <a:pt x="45719" y="7620"/>
                </a:lnTo>
                <a:lnTo>
                  <a:pt x="48768" y="6096"/>
                </a:lnTo>
                <a:lnTo>
                  <a:pt x="50291" y="6096"/>
                </a:lnTo>
                <a:lnTo>
                  <a:pt x="51815" y="4572"/>
                </a:lnTo>
                <a:lnTo>
                  <a:pt x="74675" y="4572"/>
                </a:lnTo>
                <a:lnTo>
                  <a:pt x="70103" y="1524"/>
                </a:lnTo>
                <a:lnTo>
                  <a:pt x="67056" y="0"/>
                </a:lnTo>
                <a:close/>
              </a:path>
              <a:path w="78104" h="104140">
                <a:moveTo>
                  <a:pt x="73151" y="16764"/>
                </a:moveTo>
                <a:lnTo>
                  <a:pt x="67056" y="16764"/>
                </a:lnTo>
                <a:lnTo>
                  <a:pt x="67056" y="18288"/>
                </a:lnTo>
                <a:lnTo>
                  <a:pt x="71627" y="18288"/>
                </a:lnTo>
                <a:lnTo>
                  <a:pt x="73151" y="16764"/>
                </a:lnTo>
                <a:close/>
              </a:path>
              <a:path w="78104" h="104140">
                <a:moveTo>
                  <a:pt x="74675" y="4572"/>
                </a:moveTo>
                <a:lnTo>
                  <a:pt x="57912" y="4572"/>
                </a:lnTo>
                <a:lnTo>
                  <a:pt x="60959" y="7620"/>
                </a:lnTo>
                <a:lnTo>
                  <a:pt x="60959" y="9144"/>
                </a:lnTo>
                <a:lnTo>
                  <a:pt x="62483" y="12192"/>
                </a:lnTo>
                <a:lnTo>
                  <a:pt x="64007" y="13716"/>
                </a:lnTo>
                <a:lnTo>
                  <a:pt x="65531" y="16764"/>
                </a:lnTo>
                <a:lnTo>
                  <a:pt x="74675" y="16764"/>
                </a:lnTo>
                <a:lnTo>
                  <a:pt x="76200" y="15240"/>
                </a:lnTo>
                <a:lnTo>
                  <a:pt x="76200" y="13716"/>
                </a:lnTo>
                <a:lnTo>
                  <a:pt x="77723" y="12192"/>
                </a:lnTo>
                <a:lnTo>
                  <a:pt x="77723" y="9144"/>
                </a:lnTo>
                <a:lnTo>
                  <a:pt x="76200" y="6096"/>
                </a:lnTo>
                <a:lnTo>
                  <a:pt x="74675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2225039" y="7269480"/>
            <a:ext cx="67056" cy="100584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1857755" y="7266432"/>
            <a:ext cx="40005" cy="135890"/>
          </a:xfrm>
          <a:custGeom>
            <a:avLst/>
            <a:gdLst/>
            <a:ahLst/>
            <a:cxnLst/>
            <a:rect l="l" t="t" r="r" b="b"/>
            <a:pathLst>
              <a:path w="40005" h="135890">
                <a:moveTo>
                  <a:pt x="39624" y="0"/>
                </a:moveTo>
                <a:lnTo>
                  <a:pt x="10668" y="27432"/>
                </a:lnTo>
                <a:lnTo>
                  <a:pt x="0" y="68580"/>
                </a:lnTo>
                <a:lnTo>
                  <a:pt x="285" y="75676"/>
                </a:lnTo>
                <a:lnTo>
                  <a:pt x="16787" y="117467"/>
                </a:lnTo>
                <a:lnTo>
                  <a:pt x="39624" y="135636"/>
                </a:lnTo>
                <a:lnTo>
                  <a:pt x="39624" y="132587"/>
                </a:lnTo>
                <a:lnTo>
                  <a:pt x="35051" y="129540"/>
                </a:lnTo>
                <a:lnTo>
                  <a:pt x="24383" y="118872"/>
                </a:lnTo>
                <a:lnTo>
                  <a:pt x="22860" y="114300"/>
                </a:lnTo>
                <a:lnTo>
                  <a:pt x="21336" y="111251"/>
                </a:lnTo>
                <a:lnTo>
                  <a:pt x="18287" y="106680"/>
                </a:lnTo>
                <a:lnTo>
                  <a:pt x="16763" y="100584"/>
                </a:lnTo>
                <a:lnTo>
                  <a:pt x="16763" y="94487"/>
                </a:lnTo>
                <a:lnTo>
                  <a:pt x="15644" y="87630"/>
                </a:lnTo>
                <a:lnTo>
                  <a:pt x="14668" y="80772"/>
                </a:lnTo>
                <a:lnTo>
                  <a:pt x="13977" y="73913"/>
                </a:lnTo>
                <a:lnTo>
                  <a:pt x="13716" y="67056"/>
                </a:lnTo>
                <a:lnTo>
                  <a:pt x="13977" y="59983"/>
                </a:lnTo>
                <a:lnTo>
                  <a:pt x="14668" y="52768"/>
                </a:lnTo>
                <a:lnTo>
                  <a:pt x="15644" y="45839"/>
                </a:lnTo>
                <a:lnTo>
                  <a:pt x="16763" y="39624"/>
                </a:lnTo>
                <a:lnTo>
                  <a:pt x="18287" y="30480"/>
                </a:lnTo>
                <a:lnTo>
                  <a:pt x="21336" y="22860"/>
                </a:lnTo>
                <a:lnTo>
                  <a:pt x="25907" y="16763"/>
                </a:lnTo>
                <a:lnTo>
                  <a:pt x="28956" y="10668"/>
                </a:lnTo>
                <a:lnTo>
                  <a:pt x="33527" y="6096"/>
                </a:lnTo>
                <a:lnTo>
                  <a:pt x="39624" y="3048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1955292" y="7269480"/>
            <a:ext cx="67310" cy="100965"/>
          </a:xfrm>
          <a:custGeom>
            <a:avLst/>
            <a:gdLst/>
            <a:ahLst/>
            <a:cxnLst/>
            <a:rect l="l" t="t" r="r" b="b"/>
            <a:pathLst>
              <a:path w="67310" h="100965">
                <a:moveTo>
                  <a:pt x="55880" y="10668"/>
                </a:moveTo>
                <a:lnTo>
                  <a:pt x="33527" y="10668"/>
                </a:lnTo>
                <a:lnTo>
                  <a:pt x="38100" y="13715"/>
                </a:lnTo>
                <a:lnTo>
                  <a:pt x="45719" y="21336"/>
                </a:lnTo>
                <a:lnTo>
                  <a:pt x="47243" y="25908"/>
                </a:lnTo>
                <a:lnTo>
                  <a:pt x="47243" y="33527"/>
                </a:lnTo>
                <a:lnTo>
                  <a:pt x="30003" y="67746"/>
                </a:lnTo>
                <a:lnTo>
                  <a:pt x="21716" y="76390"/>
                </a:lnTo>
                <a:lnTo>
                  <a:pt x="11715" y="86463"/>
                </a:lnTo>
                <a:lnTo>
                  <a:pt x="0" y="97536"/>
                </a:lnTo>
                <a:lnTo>
                  <a:pt x="0" y="100584"/>
                </a:lnTo>
                <a:lnTo>
                  <a:pt x="59435" y="100584"/>
                </a:lnTo>
                <a:lnTo>
                  <a:pt x="63539" y="89915"/>
                </a:lnTo>
                <a:lnTo>
                  <a:pt x="15239" y="89915"/>
                </a:lnTo>
                <a:lnTo>
                  <a:pt x="38100" y="67056"/>
                </a:lnTo>
                <a:lnTo>
                  <a:pt x="44386" y="60221"/>
                </a:lnTo>
                <a:lnTo>
                  <a:pt x="49530" y="53530"/>
                </a:lnTo>
                <a:lnTo>
                  <a:pt x="53530" y="47124"/>
                </a:lnTo>
                <a:lnTo>
                  <a:pt x="56387" y="41148"/>
                </a:lnTo>
                <a:lnTo>
                  <a:pt x="59435" y="36575"/>
                </a:lnTo>
                <a:lnTo>
                  <a:pt x="59435" y="19812"/>
                </a:lnTo>
                <a:lnTo>
                  <a:pt x="57912" y="12192"/>
                </a:lnTo>
                <a:lnTo>
                  <a:pt x="55880" y="10668"/>
                </a:lnTo>
                <a:close/>
              </a:path>
              <a:path w="67310" h="100965">
                <a:moveTo>
                  <a:pt x="67056" y="80772"/>
                </a:moveTo>
                <a:lnTo>
                  <a:pt x="64007" y="80772"/>
                </a:lnTo>
                <a:lnTo>
                  <a:pt x="62483" y="83820"/>
                </a:lnTo>
                <a:lnTo>
                  <a:pt x="57912" y="88392"/>
                </a:lnTo>
                <a:lnTo>
                  <a:pt x="53339" y="88392"/>
                </a:lnTo>
                <a:lnTo>
                  <a:pt x="51815" y="89915"/>
                </a:lnTo>
                <a:lnTo>
                  <a:pt x="63539" y="89915"/>
                </a:lnTo>
                <a:lnTo>
                  <a:pt x="67056" y="80772"/>
                </a:lnTo>
                <a:close/>
              </a:path>
              <a:path w="67310" h="100965">
                <a:moveTo>
                  <a:pt x="39624" y="0"/>
                </a:moveTo>
                <a:lnTo>
                  <a:pt x="24383" y="0"/>
                </a:lnTo>
                <a:lnTo>
                  <a:pt x="16763" y="3048"/>
                </a:lnTo>
                <a:lnTo>
                  <a:pt x="7619" y="12192"/>
                </a:lnTo>
                <a:lnTo>
                  <a:pt x="4571" y="19812"/>
                </a:lnTo>
                <a:lnTo>
                  <a:pt x="3047" y="27432"/>
                </a:lnTo>
                <a:lnTo>
                  <a:pt x="6095" y="27432"/>
                </a:lnTo>
                <a:lnTo>
                  <a:pt x="7619" y="22860"/>
                </a:lnTo>
                <a:lnTo>
                  <a:pt x="10668" y="18287"/>
                </a:lnTo>
                <a:lnTo>
                  <a:pt x="13715" y="15239"/>
                </a:lnTo>
                <a:lnTo>
                  <a:pt x="18287" y="12192"/>
                </a:lnTo>
                <a:lnTo>
                  <a:pt x="22859" y="10668"/>
                </a:lnTo>
                <a:lnTo>
                  <a:pt x="55880" y="10668"/>
                </a:lnTo>
                <a:lnTo>
                  <a:pt x="51815" y="7620"/>
                </a:lnTo>
                <a:lnTo>
                  <a:pt x="47243" y="3048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2031492" y="7266432"/>
            <a:ext cx="41275" cy="135890"/>
          </a:xfrm>
          <a:custGeom>
            <a:avLst/>
            <a:gdLst/>
            <a:ahLst/>
            <a:cxnLst/>
            <a:rect l="l" t="t" r="r" b="b"/>
            <a:pathLst>
              <a:path w="41275" h="135890">
                <a:moveTo>
                  <a:pt x="0" y="0"/>
                </a:moveTo>
                <a:lnTo>
                  <a:pt x="0" y="3048"/>
                </a:lnTo>
                <a:lnTo>
                  <a:pt x="4571" y="6096"/>
                </a:lnTo>
                <a:lnTo>
                  <a:pt x="12191" y="13716"/>
                </a:lnTo>
                <a:lnTo>
                  <a:pt x="15239" y="18287"/>
                </a:lnTo>
                <a:lnTo>
                  <a:pt x="16763" y="21336"/>
                </a:lnTo>
                <a:lnTo>
                  <a:pt x="19812" y="25908"/>
                </a:lnTo>
                <a:lnTo>
                  <a:pt x="25860" y="76962"/>
                </a:lnTo>
                <a:lnTo>
                  <a:pt x="25526" y="83820"/>
                </a:lnTo>
                <a:lnTo>
                  <a:pt x="24622" y="90678"/>
                </a:lnTo>
                <a:lnTo>
                  <a:pt x="22859" y="97536"/>
                </a:lnTo>
                <a:lnTo>
                  <a:pt x="21335" y="106680"/>
                </a:lnTo>
                <a:lnTo>
                  <a:pt x="0" y="132587"/>
                </a:lnTo>
                <a:lnTo>
                  <a:pt x="0" y="135636"/>
                </a:lnTo>
                <a:lnTo>
                  <a:pt x="28956" y="108204"/>
                </a:lnTo>
                <a:lnTo>
                  <a:pt x="41147" y="68580"/>
                </a:lnTo>
                <a:lnTo>
                  <a:pt x="40624" y="60817"/>
                </a:lnTo>
                <a:lnTo>
                  <a:pt x="27812" y="24765"/>
                </a:lnTo>
                <a:lnTo>
                  <a:pt x="18287" y="13716"/>
                </a:lnTo>
                <a:lnTo>
                  <a:pt x="13715" y="7620"/>
                </a:lnTo>
                <a:lnTo>
                  <a:pt x="7619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1677923" y="7269480"/>
            <a:ext cx="67056" cy="100584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1441703" y="7271004"/>
            <a:ext cx="83820" cy="99060"/>
          </a:xfrm>
          <a:prstGeom prst="rect">
            <a:avLst/>
          </a:prstGeom>
          <a:blipFill>
            <a:blip r:embed="rId6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106167" y="7315200"/>
            <a:ext cx="76200" cy="33655"/>
          </a:xfrm>
          <a:custGeom>
            <a:avLst/>
            <a:gdLst/>
            <a:ahLst/>
            <a:cxnLst/>
            <a:rect l="l" t="t" r="r" b="b"/>
            <a:pathLst>
              <a:path w="76200" h="33654">
                <a:moveTo>
                  <a:pt x="76200" y="0"/>
                </a:moveTo>
                <a:lnTo>
                  <a:pt x="0" y="0"/>
                </a:lnTo>
                <a:lnTo>
                  <a:pt x="0" y="7619"/>
                </a:lnTo>
                <a:lnTo>
                  <a:pt x="76200" y="7619"/>
                </a:lnTo>
                <a:lnTo>
                  <a:pt x="76200" y="0"/>
                </a:lnTo>
                <a:close/>
              </a:path>
              <a:path w="76200" h="33654">
                <a:moveTo>
                  <a:pt x="76200" y="25907"/>
                </a:moveTo>
                <a:lnTo>
                  <a:pt x="0" y="25907"/>
                </a:lnTo>
                <a:lnTo>
                  <a:pt x="0" y="33527"/>
                </a:lnTo>
                <a:lnTo>
                  <a:pt x="76200" y="33527"/>
                </a:lnTo>
                <a:lnTo>
                  <a:pt x="76200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1563624" y="7315200"/>
            <a:ext cx="78105" cy="33655"/>
          </a:xfrm>
          <a:custGeom>
            <a:avLst/>
            <a:gdLst/>
            <a:ahLst/>
            <a:cxnLst/>
            <a:rect l="l" t="t" r="r" b="b"/>
            <a:pathLst>
              <a:path w="78105" h="33654">
                <a:moveTo>
                  <a:pt x="77724" y="0"/>
                </a:moveTo>
                <a:lnTo>
                  <a:pt x="0" y="0"/>
                </a:lnTo>
                <a:lnTo>
                  <a:pt x="0" y="7619"/>
                </a:lnTo>
                <a:lnTo>
                  <a:pt x="77724" y="7619"/>
                </a:lnTo>
                <a:lnTo>
                  <a:pt x="77724" y="0"/>
                </a:lnTo>
                <a:close/>
              </a:path>
              <a:path w="78105" h="33654">
                <a:moveTo>
                  <a:pt x="77724" y="25907"/>
                </a:moveTo>
                <a:lnTo>
                  <a:pt x="0" y="25907"/>
                </a:lnTo>
                <a:lnTo>
                  <a:pt x="0" y="33527"/>
                </a:lnTo>
                <a:lnTo>
                  <a:pt x="77724" y="33527"/>
                </a:lnTo>
                <a:lnTo>
                  <a:pt x="77724" y="259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190244" y="7296911"/>
            <a:ext cx="138684" cy="74675"/>
          </a:xfrm>
          <a:prstGeom prst="rect">
            <a:avLst/>
          </a:prstGeom>
          <a:blipFill>
            <a:blip r:embed="rId6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1171955" y="7475220"/>
            <a:ext cx="89344" cy="138683"/>
          </a:xfrm>
          <a:prstGeom prst="rect">
            <a:avLst/>
          </a:prstGeom>
          <a:blipFill>
            <a:blip r:embed="rId6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1373124" y="7475220"/>
            <a:ext cx="929639" cy="108203"/>
          </a:xfrm>
          <a:prstGeom prst="rect">
            <a:avLst/>
          </a:prstGeom>
          <a:blipFill>
            <a:blip r:embed="rId6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391155" y="7475220"/>
            <a:ext cx="1402080" cy="138683"/>
          </a:xfrm>
          <a:prstGeom prst="rect">
            <a:avLst/>
          </a:prstGeom>
          <a:blipFill>
            <a:blip r:embed="rId6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3874008" y="7505700"/>
            <a:ext cx="138683" cy="77723"/>
          </a:xfrm>
          <a:prstGeom prst="rect">
            <a:avLst/>
          </a:prstGeom>
          <a:blipFill>
            <a:blip r:embed="rId7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4098035" y="7475220"/>
            <a:ext cx="249936" cy="108203"/>
          </a:xfrm>
          <a:prstGeom prst="rect">
            <a:avLst/>
          </a:prstGeom>
          <a:blipFill>
            <a:blip r:embed="rId7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365337" y="7834884"/>
            <a:ext cx="65442" cy="105156"/>
          </a:xfrm>
          <a:prstGeom prst="rect">
            <a:avLst/>
          </a:prstGeom>
          <a:blipFill>
            <a:blip r:embed="rId7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071116" y="7868411"/>
            <a:ext cx="62865" cy="70485"/>
          </a:xfrm>
          <a:custGeom>
            <a:avLst/>
            <a:gdLst/>
            <a:ahLst/>
            <a:cxnLst/>
            <a:rect l="l" t="t" r="r" b="b"/>
            <a:pathLst>
              <a:path w="62864" h="70484">
                <a:moveTo>
                  <a:pt x="45719" y="4572"/>
                </a:moveTo>
                <a:lnTo>
                  <a:pt x="28956" y="4572"/>
                </a:lnTo>
                <a:lnTo>
                  <a:pt x="35051" y="7620"/>
                </a:lnTo>
                <a:lnTo>
                  <a:pt x="36575" y="10668"/>
                </a:lnTo>
                <a:lnTo>
                  <a:pt x="38100" y="15240"/>
                </a:lnTo>
                <a:lnTo>
                  <a:pt x="38100" y="24384"/>
                </a:lnTo>
                <a:lnTo>
                  <a:pt x="29765" y="27551"/>
                </a:lnTo>
                <a:lnTo>
                  <a:pt x="22860" y="30289"/>
                </a:lnTo>
                <a:lnTo>
                  <a:pt x="0" y="50292"/>
                </a:lnTo>
                <a:lnTo>
                  <a:pt x="0" y="57912"/>
                </a:lnTo>
                <a:lnTo>
                  <a:pt x="1523" y="62484"/>
                </a:lnTo>
                <a:lnTo>
                  <a:pt x="7619" y="68580"/>
                </a:lnTo>
                <a:lnTo>
                  <a:pt x="12191" y="70104"/>
                </a:lnTo>
                <a:lnTo>
                  <a:pt x="22859" y="70104"/>
                </a:lnTo>
                <a:lnTo>
                  <a:pt x="24383" y="68580"/>
                </a:lnTo>
                <a:lnTo>
                  <a:pt x="25907" y="68580"/>
                </a:lnTo>
                <a:lnTo>
                  <a:pt x="30479" y="65532"/>
                </a:lnTo>
                <a:lnTo>
                  <a:pt x="34289" y="62484"/>
                </a:lnTo>
                <a:lnTo>
                  <a:pt x="19811" y="62484"/>
                </a:lnTo>
                <a:lnTo>
                  <a:pt x="13715" y="56388"/>
                </a:lnTo>
                <a:lnTo>
                  <a:pt x="12191" y="53340"/>
                </a:lnTo>
                <a:lnTo>
                  <a:pt x="12191" y="47244"/>
                </a:lnTo>
                <a:lnTo>
                  <a:pt x="13715" y="44196"/>
                </a:lnTo>
                <a:lnTo>
                  <a:pt x="15239" y="42672"/>
                </a:lnTo>
                <a:lnTo>
                  <a:pt x="16763" y="39624"/>
                </a:lnTo>
                <a:lnTo>
                  <a:pt x="19811" y="36576"/>
                </a:lnTo>
                <a:lnTo>
                  <a:pt x="25907" y="33528"/>
                </a:lnTo>
                <a:lnTo>
                  <a:pt x="30479" y="32004"/>
                </a:lnTo>
                <a:lnTo>
                  <a:pt x="38100" y="28956"/>
                </a:lnTo>
                <a:lnTo>
                  <a:pt x="50291" y="28956"/>
                </a:lnTo>
                <a:lnTo>
                  <a:pt x="50291" y="12192"/>
                </a:lnTo>
                <a:lnTo>
                  <a:pt x="47243" y="6096"/>
                </a:lnTo>
                <a:lnTo>
                  <a:pt x="45719" y="4572"/>
                </a:lnTo>
                <a:close/>
              </a:path>
              <a:path w="62864" h="70484">
                <a:moveTo>
                  <a:pt x="51815" y="59436"/>
                </a:moveTo>
                <a:lnTo>
                  <a:pt x="38100" y="59436"/>
                </a:lnTo>
                <a:lnTo>
                  <a:pt x="38100" y="67056"/>
                </a:lnTo>
                <a:lnTo>
                  <a:pt x="41147" y="70104"/>
                </a:lnTo>
                <a:lnTo>
                  <a:pt x="50291" y="70104"/>
                </a:lnTo>
                <a:lnTo>
                  <a:pt x="56387" y="67056"/>
                </a:lnTo>
                <a:lnTo>
                  <a:pt x="61264" y="60960"/>
                </a:lnTo>
                <a:lnTo>
                  <a:pt x="51815" y="60960"/>
                </a:lnTo>
                <a:lnTo>
                  <a:pt x="51815" y="59436"/>
                </a:lnTo>
                <a:close/>
              </a:path>
              <a:path w="62864" h="70484">
                <a:moveTo>
                  <a:pt x="50291" y="28956"/>
                </a:moveTo>
                <a:lnTo>
                  <a:pt x="38100" y="28956"/>
                </a:lnTo>
                <a:lnTo>
                  <a:pt x="38100" y="54864"/>
                </a:lnTo>
                <a:lnTo>
                  <a:pt x="32003" y="59436"/>
                </a:lnTo>
                <a:lnTo>
                  <a:pt x="27431" y="62484"/>
                </a:lnTo>
                <a:lnTo>
                  <a:pt x="34289" y="62484"/>
                </a:lnTo>
                <a:lnTo>
                  <a:pt x="38100" y="59436"/>
                </a:lnTo>
                <a:lnTo>
                  <a:pt x="50291" y="59436"/>
                </a:lnTo>
                <a:lnTo>
                  <a:pt x="50291" y="28956"/>
                </a:lnTo>
                <a:close/>
              </a:path>
              <a:path w="62864" h="70484">
                <a:moveTo>
                  <a:pt x="62483" y="54864"/>
                </a:moveTo>
                <a:lnTo>
                  <a:pt x="59435" y="57912"/>
                </a:lnTo>
                <a:lnTo>
                  <a:pt x="56387" y="59436"/>
                </a:lnTo>
                <a:lnTo>
                  <a:pt x="56387" y="60960"/>
                </a:lnTo>
                <a:lnTo>
                  <a:pt x="61264" y="60960"/>
                </a:lnTo>
                <a:lnTo>
                  <a:pt x="62483" y="59436"/>
                </a:lnTo>
                <a:lnTo>
                  <a:pt x="62483" y="54864"/>
                </a:lnTo>
                <a:close/>
              </a:path>
              <a:path w="62864" h="70484">
                <a:moveTo>
                  <a:pt x="38100" y="0"/>
                </a:moveTo>
                <a:lnTo>
                  <a:pt x="19811" y="0"/>
                </a:lnTo>
                <a:lnTo>
                  <a:pt x="13715" y="1524"/>
                </a:lnTo>
                <a:lnTo>
                  <a:pt x="9143" y="4572"/>
                </a:lnTo>
                <a:lnTo>
                  <a:pt x="4571" y="9144"/>
                </a:lnTo>
                <a:lnTo>
                  <a:pt x="3047" y="12192"/>
                </a:lnTo>
                <a:lnTo>
                  <a:pt x="3047" y="19812"/>
                </a:lnTo>
                <a:lnTo>
                  <a:pt x="7619" y="24384"/>
                </a:lnTo>
                <a:lnTo>
                  <a:pt x="10667" y="24384"/>
                </a:lnTo>
                <a:lnTo>
                  <a:pt x="13715" y="21336"/>
                </a:lnTo>
                <a:lnTo>
                  <a:pt x="15239" y="21336"/>
                </a:lnTo>
                <a:lnTo>
                  <a:pt x="15239" y="10668"/>
                </a:lnTo>
                <a:lnTo>
                  <a:pt x="16763" y="7620"/>
                </a:lnTo>
                <a:lnTo>
                  <a:pt x="19811" y="4572"/>
                </a:lnTo>
                <a:lnTo>
                  <a:pt x="45719" y="4572"/>
                </a:lnTo>
                <a:lnTo>
                  <a:pt x="42671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1783079" y="7868411"/>
            <a:ext cx="60960" cy="70485"/>
          </a:xfrm>
          <a:custGeom>
            <a:avLst/>
            <a:gdLst/>
            <a:ahLst/>
            <a:cxnLst/>
            <a:rect l="l" t="t" r="r" b="b"/>
            <a:pathLst>
              <a:path w="60960" h="70484">
                <a:moveTo>
                  <a:pt x="44195" y="4572"/>
                </a:moveTo>
                <a:lnTo>
                  <a:pt x="28956" y="4572"/>
                </a:lnTo>
                <a:lnTo>
                  <a:pt x="32003" y="6096"/>
                </a:lnTo>
                <a:lnTo>
                  <a:pt x="36575" y="10668"/>
                </a:lnTo>
                <a:lnTo>
                  <a:pt x="36575" y="24384"/>
                </a:lnTo>
                <a:lnTo>
                  <a:pt x="28908" y="27551"/>
                </a:lnTo>
                <a:lnTo>
                  <a:pt x="22097" y="30289"/>
                </a:lnTo>
                <a:lnTo>
                  <a:pt x="16430" y="32742"/>
                </a:lnTo>
                <a:lnTo>
                  <a:pt x="12192" y="35052"/>
                </a:lnTo>
                <a:lnTo>
                  <a:pt x="3047" y="41148"/>
                </a:lnTo>
                <a:lnTo>
                  <a:pt x="0" y="47244"/>
                </a:lnTo>
                <a:lnTo>
                  <a:pt x="0" y="57912"/>
                </a:lnTo>
                <a:lnTo>
                  <a:pt x="1524" y="62484"/>
                </a:lnTo>
                <a:lnTo>
                  <a:pt x="7619" y="68580"/>
                </a:lnTo>
                <a:lnTo>
                  <a:pt x="10668" y="70104"/>
                </a:lnTo>
                <a:lnTo>
                  <a:pt x="21336" y="70104"/>
                </a:lnTo>
                <a:lnTo>
                  <a:pt x="24383" y="68580"/>
                </a:lnTo>
                <a:lnTo>
                  <a:pt x="25907" y="68580"/>
                </a:lnTo>
                <a:lnTo>
                  <a:pt x="30480" y="65532"/>
                </a:lnTo>
                <a:lnTo>
                  <a:pt x="33528" y="62484"/>
                </a:lnTo>
                <a:lnTo>
                  <a:pt x="19812" y="62484"/>
                </a:lnTo>
                <a:lnTo>
                  <a:pt x="16763" y="60960"/>
                </a:lnTo>
                <a:lnTo>
                  <a:pt x="15239" y="57912"/>
                </a:lnTo>
                <a:lnTo>
                  <a:pt x="13715" y="56388"/>
                </a:lnTo>
                <a:lnTo>
                  <a:pt x="12192" y="53340"/>
                </a:lnTo>
                <a:lnTo>
                  <a:pt x="12192" y="44196"/>
                </a:lnTo>
                <a:lnTo>
                  <a:pt x="15239" y="42672"/>
                </a:lnTo>
                <a:lnTo>
                  <a:pt x="18287" y="36576"/>
                </a:lnTo>
                <a:lnTo>
                  <a:pt x="22859" y="35052"/>
                </a:lnTo>
                <a:lnTo>
                  <a:pt x="24383" y="33528"/>
                </a:lnTo>
                <a:lnTo>
                  <a:pt x="30480" y="32004"/>
                </a:lnTo>
                <a:lnTo>
                  <a:pt x="36575" y="28956"/>
                </a:lnTo>
                <a:lnTo>
                  <a:pt x="48768" y="28956"/>
                </a:lnTo>
                <a:lnTo>
                  <a:pt x="48768" y="9144"/>
                </a:lnTo>
                <a:lnTo>
                  <a:pt x="47243" y="6096"/>
                </a:lnTo>
                <a:lnTo>
                  <a:pt x="44195" y="4572"/>
                </a:lnTo>
                <a:close/>
              </a:path>
              <a:path w="60960" h="70484">
                <a:moveTo>
                  <a:pt x="50292" y="59436"/>
                </a:moveTo>
                <a:lnTo>
                  <a:pt x="36575" y="59436"/>
                </a:lnTo>
                <a:lnTo>
                  <a:pt x="38100" y="64008"/>
                </a:lnTo>
                <a:lnTo>
                  <a:pt x="38100" y="67056"/>
                </a:lnTo>
                <a:lnTo>
                  <a:pt x="41147" y="70104"/>
                </a:lnTo>
                <a:lnTo>
                  <a:pt x="50292" y="70104"/>
                </a:lnTo>
                <a:lnTo>
                  <a:pt x="54863" y="67056"/>
                </a:lnTo>
                <a:lnTo>
                  <a:pt x="59740" y="60960"/>
                </a:lnTo>
                <a:lnTo>
                  <a:pt x="51815" y="60960"/>
                </a:lnTo>
                <a:lnTo>
                  <a:pt x="50292" y="59436"/>
                </a:lnTo>
                <a:close/>
              </a:path>
              <a:path w="60960" h="70484">
                <a:moveTo>
                  <a:pt x="48768" y="28956"/>
                </a:moveTo>
                <a:lnTo>
                  <a:pt x="36575" y="28956"/>
                </a:lnTo>
                <a:lnTo>
                  <a:pt x="36575" y="54864"/>
                </a:lnTo>
                <a:lnTo>
                  <a:pt x="30480" y="59436"/>
                </a:lnTo>
                <a:lnTo>
                  <a:pt x="25907" y="62484"/>
                </a:lnTo>
                <a:lnTo>
                  <a:pt x="33528" y="62484"/>
                </a:lnTo>
                <a:lnTo>
                  <a:pt x="36575" y="59436"/>
                </a:lnTo>
                <a:lnTo>
                  <a:pt x="50292" y="59436"/>
                </a:lnTo>
                <a:lnTo>
                  <a:pt x="50292" y="56388"/>
                </a:lnTo>
                <a:lnTo>
                  <a:pt x="48768" y="51816"/>
                </a:lnTo>
                <a:lnTo>
                  <a:pt x="48768" y="28956"/>
                </a:lnTo>
                <a:close/>
              </a:path>
              <a:path w="60960" h="70484">
                <a:moveTo>
                  <a:pt x="60959" y="54864"/>
                </a:moveTo>
                <a:lnTo>
                  <a:pt x="54863" y="60960"/>
                </a:lnTo>
                <a:lnTo>
                  <a:pt x="59740" y="60960"/>
                </a:lnTo>
                <a:lnTo>
                  <a:pt x="60959" y="59436"/>
                </a:lnTo>
                <a:lnTo>
                  <a:pt x="60959" y="54864"/>
                </a:lnTo>
                <a:close/>
              </a:path>
              <a:path w="60960" h="70484">
                <a:moveTo>
                  <a:pt x="38100" y="0"/>
                </a:moveTo>
                <a:lnTo>
                  <a:pt x="19812" y="0"/>
                </a:lnTo>
                <a:lnTo>
                  <a:pt x="13715" y="1524"/>
                </a:lnTo>
                <a:lnTo>
                  <a:pt x="9143" y="4572"/>
                </a:lnTo>
                <a:lnTo>
                  <a:pt x="1524" y="12192"/>
                </a:lnTo>
                <a:lnTo>
                  <a:pt x="1524" y="18288"/>
                </a:lnTo>
                <a:lnTo>
                  <a:pt x="4571" y="21336"/>
                </a:lnTo>
                <a:lnTo>
                  <a:pt x="4571" y="22860"/>
                </a:lnTo>
                <a:lnTo>
                  <a:pt x="6095" y="24384"/>
                </a:lnTo>
                <a:lnTo>
                  <a:pt x="10668" y="24384"/>
                </a:lnTo>
                <a:lnTo>
                  <a:pt x="12192" y="22860"/>
                </a:lnTo>
                <a:lnTo>
                  <a:pt x="12192" y="21336"/>
                </a:lnTo>
                <a:lnTo>
                  <a:pt x="13715" y="21336"/>
                </a:lnTo>
                <a:lnTo>
                  <a:pt x="15239" y="18288"/>
                </a:lnTo>
                <a:lnTo>
                  <a:pt x="15239" y="7620"/>
                </a:lnTo>
                <a:lnTo>
                  <a:pt x="16763" y="6096"/>
                </a:lnTo>
                <a:lnTo>
                  <a:pt x="19812" y="4572"/>
                </a:lnTo>
                <a:lnTo>
                  <a:pt x="44195" y="4572"/>
                </a:lnTo>
                <a:lnTo>
                  <a:pt x="41147" y="304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2145792" y="7935468"/>
            <a:ext cx="43180" cy="40005"/>
          </a:xfrm>
          <a:custGeom>
            <a:avLst/>
            <a:gdLst/>
            <a:ahLst/>
            <a:cxnLst/>
            <a:rect l="l" t="t" r="r" b="b"/>
            <a:pathLst>
              <a:path w="43180" h="40004">
                <a:moveTo>
                  <a:pt x="19812" y="38099"/>
                </a:moveTo>
                <a:lnTo>
                  <a:pt x="1524" y="38099"/>
                </a:lnTo>
                <a:lnTo>
                  <a:pt x="1524" y="39623"/>
                </a:lnTo>
                <a:lnTo>
                  <a:pt x="19812" y="39623"/>
                </a:lnTo>
                <a:lnTo>
                  <a:pt x="19812" y="38099"/>
                </a:lnTo>
                <a:close/>
              </a:path>
              <a:path w="43180" h="40004">
                <a:moveTo>
                  <a:pt x="42671" y="38099"/>
                </a:moveTo>
                <a:lnTo>
                  <a:pt x="24383" y="38099"/>
                </a:lnTo>
                <a:lnTo>
                  <a:pt x="24383" y="39623"/>
                </a:lnTo>
                <a:lnTo>
                  <a:pt x="42671" y="39623"/>
                </a:lnTo>
                <a:lnTo>
                  <a:pt x="42671" y="38099"/>
                </a:lnTo>
                <a:close/>
              </a:path>
              <a:path w="43180" h="40004">
                <a:moveTo>
                  <a:pt x="13715" y="4571"/>
                </a:moveTo>
                <a:lnTo>
                  <a:pt x="4571" y="4571"/>
                </a:lnTo>
                <a:lnTo>
                  <a:pt x="6095" y="6095"/>
                </a:lnTo>
                <a:lnTo>
                  <a:pt x="6095" y="7619"/>
                </a:lnTo>
                <a:lnTo>
                  <a:pt x="7619" y="9143"/>
                </a:lnTo>
                <a:lnTo>
                  <a:pt x="7619" y="33527"/>
                </a:lnTo>
                <a:lnTo>
                  <a:pt x="6095" y="35051"/>
                </a:lnTo>
                <a:lnTo>
                  <a:pt x="6095" y="36575"/>
                </a:lnTo>
                <a:lnTo>
                  <a:pt x="4571" y="38099"/>
                </a:lnTo>
                <a:lnTo>
                  <a:pt x="15239" y="38099"/>
                </a:lnTo>
                <a:lnTo>
                  <a:pt x="15239" y="36575"/>
                </a:lnTo>
                <a:lnTo>
                  <a:pt x="13715" y="35051"/>
                </a:lnTo>
                <a:lnTo>
                  <a:pt x="13715" y="10667"/>
                </a:lnTo>
                <a:lnTo>
                  <a:pt x="16763" y="7619"/>
                </a:lnTo>
                <a:lnTo>
                  <a:pt x="13715" y="7619"/>
                </a:lnTo>
                <a:lnTo>
                  <a:pt x="13715" y="4571"/>
                </a:lnTo>
                <a:close/>
              </a:path>
              <a:path w="43180" h="40004">
                <a:moveTo>
                  <a:pt x="38100" y="36575"/>
                </a:moveTo>
                <a:lnTo>
                  <a:pt x="28956" y="36575"/>
                </a:lnTo>
                <a:lnTo>
                  <a:pt x="28956" y="38099"/>
                </a:lnTo>
                <a:lnTo>
                  <a:pt x="38100" y="38099"/>
                </a:lnTo>
                <a:lnTo>
                  <a:pt x="38100" y="36575"/>
                </a:lnTo>
                <a:close/>
              </a:path>
              <a:path w="43180" h="40004">
                <a:moveTo>
                  <a:pt x="34289" y="4571"/>
                </a:moveTo>
                <a:lnTo>
                  <a:pt x="25907" y="4571"/>
                </a:lnTo>
                <a:lnTo>
                  <a:pt x="30480" y="9143"/>
                </a:lnTo>
                <a:lnTo>
                  <a:pt x="30480" y="36575"/>
                </a:lnTo>
                <a:lnTo>
                  <a:pt x="36575" y="36575"/>
                </a:lnTo>
                <a:lnTo>
                  <a:pt x="36575" y="10667"/>
                </a:lnTo>
                <a:lnTo>
                  <a:pt x="35051" y="7619"/>
                </a:lnTo>
                <a:lnTo>
                  <a:pt x="35051" y="6095"/>
                </a:lnTo>
                <a:lnTo>
                  <a:pt x="34289" y="4571"/>
                </a:lnTo>
                <a:close/>
              </a:path>
              <a:path w="43180" h="40004">
                <a:moveTo>
                  <a:pt x="32003" y="0"/>
                </a:moveTo>
                <a:lnTo>
                  <a:pt x="22859" y="0"/>
                </a:lnTo>
                <a:lnTo>
                  <a:pt x="18287" y="1523"/>
                </a:lnTo>
                <a:lnTo>
                  <a:pt x="13715" y="7619"/>
                </a:lnTo>
                <a:lnTo>
                  <a:pt x="16763" y="7619"/>
                </a:lnTo>
                <a:lnTo>
                  <a:pt x="18287" y="6095"/>
                </a:lnTo>
                <a:lnTo>
                  <a:pt x="21335" y="4571"/>
                </a:lnTo>
                <a:lnTo>
                  <a:pt x="34289" y="4571"/>
                </a:lnTo>
                <a:lnTo>
                  <a:pt x="33527" y="3047"/>
                </a:lnTo>
                <a:lnTo>
                  <a:pt x="33527" y="1523"/>
                </a:lnTo>
                <a:lnTo>
                  <a:pt x="32003" y="1523"/>
                </a:lnTo>
                <a:lnTo>
                  <a:pt x="32003" y="0"/>
                </a:lnTo>
                <a:close/>
              </a:path>
              <a:path w="43180" h="40004">
                <a:moveTo>
                  <a:pt x="13715" y="0"/>
                </a:moveTo>
                <a:lnTo>
                  <a:pt x="12191" y="0"/>
                </a:lnTo>
                <a:lnTo>
                  <a:pt x="0" y="4571"/>
                </a:lnTo>
                <a:lnTo>
                  <a:pt x="1524" y="6095"/>
                </a:lnTo>
                <a:lnTo>
                  <a:pt x="1524" y="4571"/>
                </a:lnTo>
                <a:lnTo>
                  <a:pt x="13715" y="4571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1857755" y="7915656"/>
            <a:ext cx="36830" cy="60960"/>
          </a:xfrm>
          <a:custGeom>
            <a:avLst/>
            <a:gdLst/>
            <a:ahLst/>
            <a:cxnLst/>
            <a:rect l="l" t="t" r="r" b="b"/>
            <a:pathLst>
              <a:path w="36830" h="60959">
                <a:moveTo>
                  <a:pt x="22860" y="0"/>
                </a:moveTo>
                <a:lnTo>
                  <a:pt x="15239" y="0"/>
                </a:lnTo>
                <a:lnTo>
                  <a:pt x="13716" y="1524"/>
                </a:lnTo>
                <a:lnTo>
                  <a:pt x="7619" y="4572"/>
                </a:lnTo>
                <a:lnTo>
                  <a:pt x="4571" y="9144"/>
                </a:lnTo>
                <a:lnTo>
                  <a:pt x="3048" y="13716"/>
                </a:lnTo>
                <a:lnTo>
                  <a:pt x="0" y="18288"/>
                </a:lnTo>
                <a:lnTo>
                  <a:pt x="0" y="38100"/>
                </a:lnTo>
                <a:lnTo>
                  <a:pt x="1524" y="45720"/>
                </a:lnTo>
                <a:lnTo>
                  <a:pt x="4571" y="50292"/>
                </a:lnTo>
                <a:lnTo>
                  <a:pt x="7619" y="57912"/>
                </a:lnTo>
                <a:lnTo>
                  <a:pt x="12192" y="60960"/>
                </a:lnTo>
                <a:lnTo>
                  <a:pt x="21336" y="60960"/>
                </a:lnTo>
                <a:lnTo>
                  <a:pt x="27431" y="57912"/>
                </a:lnTo>
                <a:lnTo>
                  <a:pt x="15239" y="57912"/>
                </a:lnTo>
                <a:lnTo>
                  <a:pt x="12192" y="56388"/>
                </a:lnTo>
                <a:lnTo>
                  <a:pt x="9143" y="47244"/>
                </a:lnTo>
                <a:lnTo>
                  <a:pt x="7619" y="39624"/>
                </a:lnTo>
                <a:lnTo>
                  <a:pt x="7619" y="21336"/>
                </a:lnTo>
                <a:lnTo>
                  <a:pt x="9143" y="16764"/>
                </a:lnTo>
                <a:lnTo>
                  <a:pt x="9143" y="12192"/>
                </a:lnTo>
                <a:lnTo>
                  <a:pt x="10668" y="7620"/>
                </a:lnTo>
                <a:lnTo>
                  <a:pt x="13716" y="6096"/>
                </a:lnTo>
                <a:lnTo>
                  <a:pt x="15239" y="3048"/>
                </a:lnTo>
                <a:lnTo>
                  <a:pt x="27431" y="3048"/>
                </a:lnTo>
                <a:lnTo>
                  <a:pt x="22860" y="0"/>
                </a:lnTo>
                <a:close/>
              </a:path>
              <a:path w="36830" h="60959">
                <a:moveTo>
                  <a:pt x="27431" y="3048"/>
                </a:moveTo>
                <a:lnTo>
                  <a:pt x="21336" y="3048"/>
                </a:lnTo>
                <a:lnTo>
                  <a:pt x="25907" y="7620"/>
                </a:lnTo>
                <a:lnTo>
                  <a:pt x="25907" y="10668"/>
                </a:lnTo>
                <a:lnTo>
                  <a:pt x="27431" y="15240"/>
                </a:lnTo>
                <a:lnTo>
                  <a:pt x="28956" y="21336"/>
                </a:lnTo>
                <a:lnTo>
                  <a:pt x="28956" y="36576"/>
                </a:lnTo>
                <a:lnTo>
                  <a:pt x="27431" y="44196"/>
                </a:lnTo>
                <a:lnTo>
                  <a:pt x="27431" y="48768"/>
                </a:lnTo>
                <a:lnTo>
                  <a:pt x="24383" y="54864"/>
                </a:lnTo>
                <a:lnTo>
                  <a:pt x="21336" y="57912"/>
                </a:lnTo>
                <a:lnTo>
                  <a:pt x="27431" y="57912"/>
                </a:lnTo>
                <a:lnTo>
                  <a:pt x="30480" y="54864"/>
                </a:lnTo>
                <a:lnTo>
                  <a:pt x="32004" y="51816"/>
                </a:lnTo>
                <a:lnTo>
                  <a:pt x="33527" y="47244"/>
                </a:lnTo>
                <a:lnTo>
                  <a:pt x="36575" y="42672"/>
                </a:lnTo>
                <a:lnTo>
                  <a:pt x="36575" y="19812"/>
                </a:lnTo>
                <a:lnTo>
                  <a:pt x="35051" y="12192"/>
                </a:lnTo>
                <a:lnTo>
                  <a:pt x="30480" y="7620"/>
                </a:lnTo>
                <a:lnTo>
                  <a:pt x="27431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2244851" y="7882128"/>
            <a:ext cx="78105" cy="33655"/>
          </a:xfrm>
          <a:custGeom>
            <a:avLst/>
            <a:gdLst/>
            <a:ahLst/>
            <a:cxnLst/>
            <a:rect l="l" t="t" r="r" b="b"/>
            <a:pathLst>
              <a:path w="78105" h="33654">
                <a:moveTo>
                  <a:pt x="77724" y="0"/>
                </a:moveTo>
                <a:lnTo>
                  <a:pt x="0" y="0"/>
                </a:lnTo>
                <a:lnTo>
                  <a:pt x="0" y="6095"/>
                </a:lnTo>
                <a:lnTo>
                  <a:pt x="77724" y="6095"/>
                </a:lnTo>
                <a:lnTo>
                  <a:pt x="77724" y="0"/>
                </a:lnTo>
                <a:close/>
              </a:path>
              <a:path w="78105" h="33654">
                <a:moveTo>
                  <a:pt x="77724" y="27431"/>
                </a:moveTo>
                <a:lnTo>
                  <a:pt x="0" y="27431"/>
                </a:lnTo>
                <a:lnTo>
                  <a:pt x="0" y="33527"/>
                </a:lnTo>
                <a:lnTo>
                  <a:pt x="77724" y="33527"/>
                </a:lnTo>
                <a:lnTo>
                  <a:pt x="77724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1950720" y="7882128"/>
            <a:ext cx="78105" cy="33655"/>
          </a:xfrm>
          <a:custGeom>
            <a:avLst/>
            <a:gdLst/>
            <a:ahLst/>
            <a:cxnLst/>
            <a:rect l="l" t="t" r="r" b="b"/>
            <a:pathLst>
              <a:path w="78105" h="33654">
                <a:moveTo>
                  <a:pt x="77724" y="0"/>
                </a:moveTo>
                <a:lnTo>
                  <a:pt x="0" y="0"/>
                </a:lnTo>
                <a:lnTo>
                  <a:pt x="0" y="6095"/>
                </a:lnTo>
                <a:lnTo>
                  <a:pt x="77724" y="6095"/>
                </a:lnTo>
                <a:lnTo>
                  <a:pt x="77724" y="0"/>
                </a:lnTo>
                <a:close/>
              </a:path>
              <a:path w="78105" h="33654">
                <a:moveTo>
                  <a:pt x="77724" y="27431"/>
                </a:moveTo>
                <a:lnTo>
                  <a:pt x="0" y="27431"/>
                </a:lnTo>
                <a:lnTo>
                  <a:pt x="0" y="33527"/>
                </a:lnTo>
                <a:lnTo>
                  <a:pt x="77724" y="33527"/>
                </a:lnTo>
                <a:lnTo>
                  <a:pt x="77724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1379219" y="7862316"/>
            <a:ext cx="137160" cy="77724"/>
          </a:xfrm>
          <a:prstGeom prst="rect">
            <a:avLst/>
          </a:prstGeom>
          <a:blipFill>
            <a:blip r:embed="rId7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3366515" y="9339071"/>
            <a:ext cx="40005" cy="102235"/>
          </a:xfrm>
          <a:custGeom>
            <a:avLst/>
            <a:gdLst/>
            <a:ahLst/>
            <a:cxnLst/>
            <a:rect l="l" t="t" r="r" b="b"/>
            <a:pathLst>
              <a:path w="40004" h="102234">
                <a:moveTo>
                  <a:pt x="39624" y="99059"/>
                </a:moveTo>
                <a:lnTo>
                  <a:pt x="1524" y="99059"/>
                </a:lnTo>
                <a:lnTo>
                  <a:pt x="1524" y="102107"/>
                </a:lnTo>
                <a:lnTo>
                  <a:pt x="39624" y="102107"/>
                </a:lnTo>
                <a:lnTo>
                  <a:pt x="39624" y="99059"/>
                </a:lnTo>
                <a:close/>
              </a:path>
              <a:path w="40004" h="102234">
                <a:moveTo>
                  <a:pt x="27432" y="12191"/>
                </a:moveTo>
                <a:lnTo>
                  <a:pt x="10668" y="12191"/>
                </a:lnTo>
                <a:lnTo>
                  <a:pt x="13716" y="15239"/>
                </a:lnTo>
                <a:lnTo>
                  <a:pt x="13716" y="18287"/>
                </a:lnTo>
                <a:lnTo>
                  <a:pt x="15239" y="22859"/>
                </a:lnTo>
                <a:lnTo>
                  <a:pt x="15239" y="91439"/>
                </a:lnTo>
                <a:lnTo>
                  <a:pt x="13716" y="94487"/>
                </a:lnTo>
                <a:lnTo>
                  <a:pt x="13716" y="97535"/>
                </a:lnTo>
                <a:lnTo>
                  <a:pt x="12192" y="97535"/>
                </a:lnTo>
                <a:lnTo>
                  <a:pt x="10668" y="99059"/>
                </a:lnTo>
                <a:lnTo>
                  <a:pt x="30480" y="99059"/>
                </a:lnTo>
                <a:lnTo>
                  <a:pt x="27432" y="96011"/>
                </a:lnTo>
                <a:lnTo>
                  <a:pt x="27432" y="12191"/>
                </a:lnTo>
                <a:close/>
              </a:path>
              <a:path w="40004" h="102234">
                <a:moveTo>
                  <a:pt x="27432" y="0"/>
                </a:moveTo>
                <a:lnTo>
                  <a:pt x="24384" y="0"/>
                </a:lnTo>
                <a:lnTo>
                  <a:pt x="0" y="12191"/>
                </a:lnTo>
                <a:lnTo>
                  <a:pt x="1524" y="13715"/>
                </a:lnTo>
                <a:lnTo>
                  <a:pt x="4572" y="12191"/>
                </a:lnTo>
                <a:lnTo>
                  <a:pt x="27432" y="12191"/>
                </a:lnTo>
                <a:lnTo>
                  <a:pt x="2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3427476" y="9336023"/>
            <a:ext cx="41275" cy="139065"/>
          </a:xfrm>
          <a:custGeom>
            <a:avLst/>
            <a:gdLst/>
            <a:ahLst/>
            <a:cxnLst/>
            <a:rect l="l" t="t" r="r" b="b"/>
            <a:pathLst>
              <a:path w="41275" h="139065">
                <a:moveTo>
                  <a:pt x="0" y="0"/>
                </a:moveTo>
                <a:lnTo>
                  <a:pt x="0" y="3047"/>
                </a:lnTo>
                <a:lnTo>
                  <a:pt x="6096" y="6095"/>
                </a:lnTo>
                <a:lnTo>
                  <a:pt x="9144" y="10667"/>
                </a:lnTo>
                <a:lnTo>
                  <a:pt x="12191" y="13715"/>
                </a:lnTo>
                <a:lnTo>
                  <a:pt x="15239" y="18287"/>
                </a:lnTo>
                <a:lnTo>
                  <a:pt x="18287" y="21335"/>
                </a:lnTo>
                <a:lnTo>
                  <a:pt x="27170" y="63888"/>
                </a:lnTo>
                <a:lnTo>
                  <a:pt x="27432" y="71627"/>
                </a:lnTo>
                <a:lnTo>
                  <a:pt x="27170" y="78486"/>
                </a:lnTo>
                <a:lnTo>
                  <a:pt x="15239" y="121919"/>
                </a:lnTo>
                <a:lnTo>
                  <a:pt x="12191" y="128015"/>
                </a:lnTo>
                <a:lnTo>
                  <a:pt x="6096" y="132587"/>
                </a:lnTo>
                <a:lnTo>
                  <a:pt x="0" y="135635"/>
                </a:lnTo>
                <a:lnTo>
                  <a:pt x="0" y="138683"/>
                </a:lnTo>
                <a:lnTo>
                  <a:pt x="30479" y="111251"/>
                </a:lnTo>
                <a:lnTo>
                  <a:pt x="41148" y="68579"/>
                </a:lnTo>
                <a:lnTo>
                  <a:pt x="40838" y="60817"/>
                </a:lnTo>
                <a:lnTo>
                  <a:pt x="24336" y="18811"/>
                </a:lnTo>
                <a:lnTo>
                  <a:pt x="7620" y="457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2593848" y="9246108"/>
            <a:ext cx="661415" cy="315467"/>
          </a:xfrm>
          <a:prstGeom prst="rect">
            <a:avLst/>
          </a:prstGeom>
          <a:blipFill>
            <a:blip r:embed="rId7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1973579" y="9456420"/>
            <a:ext cx="67056" cy="102108"/>
          </a:xfrm>
          <a:prstGeom prst="rect">
            <a:avLst/>
          </a:prstGeom>
          <a:blipFill>
            <a:blip r:embed="rId7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1691639" y="9371076"/>
            <a:ext cx="188976" cy="73152"/>
          </a:xfrm>
          <a:prstGeom prst="rect">
            <a:avLst/>
          </a:prstGeom>
          <a:blipFill>
            <a:blip r:embed="rId7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1560575" y="9246108"/>
            <a:ext cx="65531" cy="102107"/>
          </a:xfrm>
          <a:prstGeom prst="rect">
            <a:avLst/>
          </a:prstGeom>
          <a:blipFill>
            <a:blip r:embed="rId7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1495044" y="8718804"/>
            <a:ext cx="914400" cy="394716"/>
          </a:xfrm>
          <a:prstGeom prst="rect">
            <a:avLst/>
          </a:prstGeom>
          <a:blipFill>
            <a:blip r:embed="rId7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1982723" y="8962644"/>
            <a:ext cx="67056" cy="103631"/>
          </a:xfrm>
          <a:prstGeom prst="rect">
            <a:avLst/>
          </a:prstGeom>
          <a:blipFill>
            <a:blip r:embed="rId7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1188719" y="8238744"/>
            <a:ext cx="1569720" cy="396239"/>
          </a:xfrm>
          <a:prstGeom prst="rect">
            <a:avLst/>
          </a:prstGeom>
          <a:blipFill>
            <a:blip r:embed="rId8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2305811" y="8484108"/>
            <a:ext cx="67056" cy="102107"/>
          </a:xfrm>
          <a:prstGeom prst="rect">
            <a:avLst/>
          </a:prstGeom>
          <a:blipFill>
            <a:blip r:embed="rId8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2229611" y="9197340"/>
            <a:ext cx="38100" cy="59690"/>
          </a:xfrm>
          <a:custGeom>
            <a:avLst/>
            <a:gdLst/>
            <a:ahLst/>
            <a:cxnLst/>
            <a:rect l="l" t="t" r="r" b="b"/>
            <a:pathLst>
              <a:path w="38100" h="59690">
                <a:moveTo>
                  <a:pt x="33527" y="7620"/>
                </a:moveTo>
                <a:lnTo>
                  <a:pt x="21336" y="7620"/>
                </a:lnTo>
                <a:lnTo>
                  <a:pt x="22860" y="10668"/>
                </a:lnTo>
                <a:lnTo>
                  <a:pt x="25907" y="12192"/>
                </a:lnTo>
                <a:lnTo>
                  <a:pt x="27431" y="15240"/>
                </a:lnTo>
                <a:lnTo>
                  <a:pt x="27431" y="24384"/>
                </a:lnTo>
                <a:lnTo>
                  <a:pt x="24383" y="30480"/>
                </a:lnTo>
                <a:lnTo>
                  <a:pt x="0" y="57912"/>
                </a:lnTo>
                <a:lnTo>
                  <a:pt x="0" y="59436"/>
                </a:lnTo>
                <a:lnTo>
                  <a:pt x="33527" y="59436"/>
                </a:lnTo>
                <a:lnTo>
                  <a:pt x="36140" y="53340"/>
                </a:lnTo>
                <a:lnTo>
                  <a:pt x="9143" y="53340"/>
                </a:lnTo>
                <a:lnTo>
                  <a:pt x="15239" y="47244"/>
                </a:lnTo>
                <a:lnTo>
                  <a:pt x="21336" y="39624"/>
                </a:lnTo>
                <a:lnTo>
                  <a:pt x="27431" y="33528"/>
                </a:lnTo>
                <a:lnTo>
                  <a:pt x="30480" y="28956"/>
                </a:lnTo>
                <a:lnTo>
                  <a:pt x="32004" y="24384"/>
                </a:lnTo>
                <a:lnTo>
                  <a:pt x="35051" y="18288"/>
                </a:lnTo>
                <a:lnTo>
                  <a:pt x="35051" y="12192"/>
                </a:lnTo>
                <a:lnTo>
                  <a:pt x="33527" y="7620"/>
                </a:lnTo>
                <a:close/>
              </a:path>
              <a:path w="38100" h="59690">
                <a:moveTo>
                  <a:pt x="38100" y="48768"/>
                </a:moveTo>
                <a:lnTo>
                  <a:pt x="36575" y="48768"/>
                </a:lnTo>
                <a:lnTo>
                  <a:pt x="35051" y="50292"/>
                </a:lnTo>
                <a:lnTo>
                  <a:pt x="35051" y="51816"/>
                </a:lnTo>
                <a:lnTo>
                  <a:pt x="32004" y="51816"/>
                </a:lnTo>
                <a:lnTo>
                  <a:pt x="32004" y="53340"/>
                </a:lnTo>
                <a:lnTo>
                  <a:pt x="36140" y="53340"/>
                </a:lnTo>
                <a:lnTo>
                  <a:pt x="38100" y="48768"/>
                </a:lnTo>
                <a:close/>
              </a:path>
              <a:path w="38100" h="59690">
                <a:moveTo>
                  <a:pt x="22860" y="0"/>
                </a:moveTo>
                <a:lnTo>
                  <a:pt x="13715" y="0"/>
                </a:lnTo>
                <a:lnTo>
                  <a:pt x="9143" y="1524"/>
                </a:lnTo>
                <a:lnTo>
                  <a:pt x="3048" y="7620"/>
                </a:lnTo>
                <a:lnTo>
                  <a:pt x="1524" y="12192"/>
                </a:lnTo>
                <a:lnTo>
                  <a:pt x="1524" y="16764"/>
                </a:lnTo>
                <a:lnTo>
                  <a:pt x="3048" y="16764"/>
                </a:lnTo>
                <a:lnTo>
                  <a:pt x="3048" y="13716"/>
                </a:lnTo>
                <a:lnTo>
                  <a:pt x="7619" y="9144"/>
                </a:lnTo>
                <a:lnTo>
                  <a:pt x="10668" y="7620"/>
                </a:lnTo>
                <a:lnTo>
                  <a:pt x="33527" y="7620"/>
                </a:lnTo>
                <a:lnTo>
                  <a:pt x="28956" y="4572"/>
                </a:lnTo>
                <a:lnTo>
                  <a:pt x="25907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2228088" y="9535668"/>
            <a:ext cx="38100" cy="60960"/>
          </a:xfrm>
          <a:custGeom>
            <a:avLst/>
            <a:gdLst/>
            <a:ahLst/>
            <a:cxnLst/>
            <a:rect l="l" t="t" r="r" b="b"/>
            <a:pathLst>
              <a:path w="38100" h="60959">
                <a:moveTo>
                  <a:pt x="24384" y="0"/>
                </a:moveTo>
                <a:lnTo>
                  <a:pt x="16763" y="0"/>
                </a:lnTo>
                <a:lnTo>
                  <a:pt x="13716" y="1523"/>
                </a:lnTo>
                <a:lnTo>
                  <a:pt x="12192" y="3047"/>
                </a:lnTo>
                <a:lnTo>
                  <a:pt x="7619" y="6095"/>
                </a:lnTo>
                <a:lnTo>
                  <a:pt x="6095" y="9143"/>
                </a:lnTo>
                <a:lnTo>
                  <a:pt x="3048" y="13715"/>
                </a:lnTo>
                <a:lnTo>
                  <a:pt x="1524" y="18287"/>
                </a:lnTo>
                <a:lnTo>
                  <a:pt x="0" y="24383"/>
                </a:lnTo>
                <a:lnTo>
                  <a:pt x="0" y="38099"/>
                </a:lnTo>
                <a:lnTo>
                  <a:pt x="1524" y="45719"/>
                </a:lnTo>
                <a:lnTo>
                  <a:pt x="4572" y="51815"/>
                </a:lnTo>
                <a:lnTo>
                  <a:pt x="9143" y="57911"/>
                </a:lnTo>
                <a:lnTo>
                  <a:pt x="13716" y="60959"/>
                </a:lnTo>
                <a:lnTo>
                  <a:pt x="21336" y="60959"/>
                </a:lnTo>
                <a:lnTo>
                  <a:pt x="27431" y="57911"/>
                </a:lnTo>
                <a:lnTo>
                  <a:pt x="16763" y="57911"/>
                </a:lnTo>
                <a:lnTo>
                  <a:pt x="13716" y="56387"/>
                </a:lnTo>
                <a:lnTo>
                  <a:pt x="10668" y="47243"/>
                </a:lnTo>
                <a:lnTo>
                  <a:pt x="9143" y="39623"/>
                </a:lnTo>
                <a:lnTo>
                  <a:pt x="9143" y="21335"/>
                </a:lnTo>
                <a:lnTo>
                  <a:pt x="10668" y="16763"/>
                </a:lnTo>
                <a:lnTo>
                  <a:pt x="10668" y="12191"/>
                </a:lnTo>
                <a:lnTo>
                  <a:pt x="12192" y="7619"/>
                </a:lnTo>
                <a:lnTo>
                  <a:pt x="15239" y="4571"/>
                </a:lnTo>
                <a:lnTo>
                  <a:pt x="18287" y="3047"/>
                </a:lnTo>
                <a:lnTo>
                  <a:pt x="27431" y="3047"/>
                </a:lnTo>
                <a:lnTo>
                  <a:pt x="24384" y="0"/>
                </a:lnTo>
                <a:close/>
              </a:path>
              <a:path w="38100" h="60959">
                <a:moveTo>
                  <a:pt x="27431" y="3047"/>
                </a:moveTo>
                <a:lnTo>
                  <a:pt x="22860" y="3047"/>
                </a:lnTo>
                <a:lnTo>
                  <a:pt x="27431" y="7619"/>
                </a:lnTo>
                <a:lnTo>
                  <a:pt x="27431" y="12191"/>
                </a:lnTo>
                <a:lnTo>
                  <a:pt x="28956" y="15239"/>
                </a:lnTo>
                <a:lnTo>
                  <a:pt x="30480" y="21335"/>
                </a:lnTo>
                <a:lnTo>
                  <a:pt x="30480" y="36575"/>
                </a:lnTo>
                <a:lnTo>
                  <a:pt x="28956" y="44195"/>
                </a:lnTo>
                <a:lnTo>
                  <a:pt x="27431" y="48767"/>
                </a:lnTo>
                <a:lnTo>
                  <a:pt x="27431" y="51815"/>
                </a:lnTo>
                <a:lnTo>
                  <a:pt x="25907" y="54863"/>
                </a:lnTo>
                <a:lnTo>
                  <a:pt x="22860" y="57911"/>
                </a:lnTo>
                <a:lnTo>
                  <a:pt x="27431" y="57911"/>
                </a:lnTo>
                <a:lnTo>
                  <a:pt x="33528" y="51815"/>
                </a:lnTo>
                <a:lnTo>
                  <a:pt x="35051" y="47243"/>
                </a:lnTo>
                <a:lnTo>
                  <a:pt x="38100" y="42671"/>
                </a:lnTo>
                <a:lnTo>
                  <a:pt x="38100" y="19811"/>
                </a:lnTo>
                <a:lnTo>
                  <a:pt x="36575" y="12191"/>
                </a:lnTo>
                <a:lnTo>
                  <a:pt x="27431" y="30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2005583" y="9281159"/>
            <a:ext cx="88900" cy="68580"/>
          </a:xfrm>
          <a:custGeom>
            <a:avLst/>
            <a:gdLst/>
            <a:ahLst/>
            <a:cxnLst/>
            <a:rect l="l" t="t" r="r" b="b"/>
            <a:pathLst>
              <a:path w="88900" h="68579">
                <a:moveTo>
                  <a:pt x="39624" y="9144"/>
                </a:moveTo>
                <a:lnTo>
                  <a:pt x="33528" y="9144"/>
                </a:lnTo>
                <a:lnTo>
                  <a:pt x="29217" y="18859"/>
                </a:lnTo>
                <a:lnTo>
                  <a:pt x="25336" y="27432"/>
                </a:lnTo>
                <a:lnTo>
                  <a:pt x="21740" y="34861"/>
                </a:lnTo>
                <a:lnTo>
                  <a:pt x="18288" y="41148"/>
                </a:lnTo>
                <a:lnTo>
                  <a:pt x="12192" y="50292"/>
                </a:lnTo>
                <a:lnTo>
                  <a:pt x="7620" y="53340"/>
                </a:lnTo>
                <a:lnTo>
                  <a:pt x="1524" y="59436"/>
                </a:lnTo>
                <a:lnTo>
                  <a:pt x="1524" y="60960"/>
                </a:lnTo>
                <a:lnTo>
                  <a:pt x="0" y="62484"/>
                </a:lnTo>
                <a:lnTo>
                  <a:pt x="0" y="65532"/>
                </a:lnTo>
                <a:lnTo>
                  <a:pt x="1524" y="67056"/>
                </a:lnTo>
                <a:lnTo>
                  <a:pt x="1524" y="68580"/>
                </a:lnTo>
                <a:lnTo>
                  <a:pt x="9143" y="68580"/>
                </a:lnTo>
                <a:lnTo>
                  <a:pt x="12192" y="65532"/>
                </a:lnTo>
                <a:lnTo>
                  <a:pt x="16764" y="57912"/>
                </a:lnTo>
                <a:lnTo>
                  <a:pt x="20764" y="51363"/>
                </a:lnTo>
                <a:lnTo>
                  <a:pt x="25907" y="40957"/>
                </a:lnTo>
                <a:lnTo>
                  <a:pt x="32194" y="26836"/>
                </a:lnTo>
                <a:lnTo>
                  <a:pt x="39624" y="9144"/>
                </a:lnTo>
                <a:close/>
              </a:path>
              <a:path w="88900" h="68579">
                <a:moveTo>
                  <a:pt x="65532" y="9144"/>
                </a:moveTo>
                <a:lnTo>
                  <a:pt x="57912" y="9144"/>
                </a:lnTo>
                <a:lnTo>
                  <a:pt x="52768" y="20835"/>
                </a:lnTo>
                <a:lnTo>
                  <a:pt x="48768" y="30670"/>
                </a:lnTo>
                <a:lnTo>
                  <a:pt x="45910" y="38504"/>
                </a:lnTo>
                <a:lnTo>
                  <a:pt x="44196" y="44196"/>
                </a:lnTo>
                <a:lnTo>
                  <a:pt x="41148" y="53340"/>
                </a:lnTo>
                <a:lnTo>
                  <a:pt x="39624" y="59436"/>
                </a:lnTo>
                <a:lnTo>
                  <a:pt x="41148" y="64008"/>
                </a:lnTo>
                <a:lnTo>
                  <a:pt x="42672" y="67056"/>
                </a:lnTo>
                <a:lnTo>
                  <a:pt x="45720" y="68580"/>
                </a:lnTo>
                <a:lnTo>
                  <a:pt x="53340" y="68580"/>
                </a:lnTo>
                <a:lnTo>
                  <a:pt x="56388" y="67056"/>
                </a:lnTo>
                <a:lnTo>
                  <a:pt x="60960" y="64008"/>
                </a:lnTo>
                <a:lnTo>
                  <a:pt x="64008" y="60960"/>
                </a:lnTo>
                <a:lnTo>
                  <a:pt x="67437" y="56388"/>
                </a:lnTo>
                <a:lnTo>
                  <a:pt x="54864" y="56388"/>
                </a:lnTo>
                <a:lnTo>
                  <a:pt x="51816" y="53340"/>
                </a:lnTo>
                <a:lnTo>
                  <a:pt x="50292" y="50292"/>
                </a:lnTo>
                <a:lnTo>
                  <a:pt x="51816" y="47244"/>
                </a:lnTo>
                <a:lnTo>
                  <a:pt x="53340" y="41148"/>
                </a:lnTo>
                <a:lnTo>
                  <a:pt x="55887" y="34004"/>
                </a:lnTo>
                <a:lnTo>
                  <a:pt x="58864" y="26289"/>
                </a:lnTo>
                <a:lnTo>
                  <a:pt x="62126" y="18002"/>
                </a:lnTo>
                <a:lnTo>
                  <a:pt x="65532" y="9144"/>
                </a:lnTo>
                <a:close/>
              </a:path>
              <a:path w="88900" h="68579">
                <a:moveTo>
                  <a:pt x="71628" y="47244"/>
                </a:moveTo>
                <a:lnTo>
                  <a:pt x="68580" y="47244"/>
                </a:lnTo>
                <a:lnTo>
                  <a:pt x="67056" y="50292"/>
                </a:lnTo>
                <a:lnTo>
                  <a:pt x="64008" y="53340"/>
                </a:lnTo>
                <a:lnTo>
                  <a:pt x="60960" y="54864"/>
                </a:lnTo>
                <a:lnTo>
                  <a:pt x="59436" y="56388"/>
                </a:lnTo>
                <a:lnTo>
                  <a:pt x="67437" y="56388"/>
                </a:lnTo>
                <a:lnTo>
                  <a:pt x="68580" y="54864"/>
                </a:lnTo>
                <a:lnTo>
                  <a:pt x="71628" y="47244"/>
                </a:lnTo>
                <a:close/>
              </a:path>
              <a:path w="88900" h="68579">
                <a:moveTo>
                  <a:pt x="88392" y="0"/>
                </a:moveTo>
                <a:lnTo>
                  <a:pt x="30480" y="0"/>
                </a:lnTo>
                <a:lnTo>
                  <a:pt x="25908" y="1524"/>
                </a:lnTo>
                <a:lnTo>
                  <a:pt x="22860" y="3048"/>
                </a:lnTo>
                <a:lnTo>
                  <a:pt x="18288" y="6096"/>
                </a:lnTo>
                <a:lnTo>
                  <a:pt x="12192" y="12192"/>
                </a:lnTo>
                <a:lnTo>
                  <a:pt x="7620" y="19812"/>
                </a:lnTo>
                <a:lnTo>
                  <a:pt x="9143" y="19812"/>
                </a:lnTo>
                <a:lnTo>
                  <a:pt x="16764" y="12192"/>
                </a:lnTo>
                <a:lnTo>
                  <a:pt x="21336" y="10668"/>
                </a:lnTo>
                <a:lnTo>
                  <a:pt x="22860" y="9144"/>
                </a:lnTo>
                <a:lnTo>
                  <a:pt x="83820" y="9144"/>
                </a:lnTo>
                <a:lnTo>
                  <a:pt x="883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1554480" y="9489947"/>
            <a:ext cx="86995" cy="71755"/>
          </a:xfrm>
          <a:custGeom>
            <a:avLst/>
            <a:gdLst/>
            <a:ahLst/>
            <a:cxnLst/>
            <a:rect l="l" t="t" r="r" b="b"/>
            <a:pathLst>
              <a:path w="86994" h="71754">
                <a:moveTo>
                  <a:pt x="38100" y="12191"/>
                </a:moveTo>
                <a:lnTo>
                  <a:pt x="32003" y="12191"/>
                </a:lnTo>
                <a:lnTo>
                  <a:pt x="28336" y="21883"/>
                </a:lnTo>
                <a:lnTo>
                  <a:pt x="24383" y="30289"/>
                </a:lnTo>
                <a:lnTo>
                  <a:pt x="20431" y="37266"/>
                </a:lnTo>
                <a:lnTo>
                  <a:pt x="16763" y="42671"/>
                </a:lnTo>
                <a:lnTo>
                  <a:pt x="15239" y="47243"/>
                </a:lnTo>
                <a:lnTo>
                  <a:pt x="10667" y="51815"/>
                </a:lnTo>
                <a:lnTo>
                  <a:pt x="7619" y="56387"/>
                </a:lnTo>
                <a:lnTo>
                  <a:pt x="4571" y="57911"/>
                </a:lnTo>
                <a:lnTo>
                  <a:pt x="1523" y="60959"/>
                </a:lnTo>
                <a:lnTo>
                  <a:pt x="1523" y="62483"/>
                </a:lnTo>
                <a:lnTo>
                  <a:pt x="0" y="64007"/>
                </a:lnTo>
                <a:lnTo>
                  <a:pt x="0" y="68579"/>
                </a:lnTo>
                <a:lnTo>
                  <a:pt x="1523" y="70103"/>
                </a:lnTo>
                <a:lnTo>
                  <a:pt x="1523" y="71627"/>
                </a:lnTo>
                <a:lnTo>
                  <a:pt x="7619" y="71627"/>
                </a:lnTo>
                <a:lnTo>
                  <a:pt x="12191" y="67055"/>
                </a:lnTo>
                <a:lnTo>
                  <a:pt x="16763" y="60959"/>
                </a:lnTo>
                <a:lnTo>
                  <a:pt x="20740" y="53768"/>
                </a:lnTo>
                <a:lnTo>
                  <a:pt x="25717" y="43433"/>
                </a:lnTo>
                <a:lnTo>
                  <a:pt x="31551" y="29670"/>
                </a:lnTo>
                <a:lnTo>
                  <a:pt x="38100" y="12191"/>
                </a:lnTo>
                <a:close/>
              </a:path>
              <a:path w="86994" h="71754">
                <a:moveTo>
                  <a:pt x="65531" y="12191"/>
                </a:moveTo>
                <a:lnTo>
                  <a:pt x="57911" y="12191"/>
                </a:lnTo>
                <a:lnTo>
                  <a:pt x="52744" y="23645"/>
                </a:lnTo>
                <a:lnTo>
                  <a:pt x="48577" y="32956"/>
                </a:lnTo>
                <a:lnTo>
                  <a:pt x="45267" y="40266"/>
                </a:lnTo>
                <a:lnTo>
                  <a:pt x="42671" y="45719"/>
                </a:lnTo>
                <a:lnTo>
                  <a:pt x="39623" y="54863"/>
                </a:lnTo>
                <a:lnTo>
                  <a:pt x="39623" y="62483"/>
                </a:lnTo>
                <a:lnTo>
                  <a:pt x="44195" y="71627"/>
                </a:lnTo>
                <a:lnTo>
                  <a:pt x="51815" y="71627"/>
                </a:lnTo>
                <a:lnTo>
                  <a:pt x="56387" y="68579"/>
                </a:lnTo>
                <a:lnTo>
                  <a:pt x="59435" y="65531"/>
                </a:lnTo>
                <a:lnTo>
                  <a:pt x="64007" y="62483"/>
                </a:lnTo>
                <a:lnTo>
                  <a:pt x="67056" y="57911"/>
                </a:lnTo>
                <a:lnTo>
                  <a:pt x="54863" y="57911"/>
                </a:lnTo>
                <a:lnTo>
                  <a:pt x="51815" y="56387"/>
                </a:lnTo>
                <a:lnTo>
                  <a:pt x="51815" y="54863"/>
                </a:lnTo>
                <a:lnTo>
                  <a:pt x="50291" y="53339"/>
                </a:lnTo>
                <a:lnTo>
                  <a:pt x="50291" y="48767"/>
                </a:lnTo>
                <a:lnTo>
                  <a:pt x="51815" y="44195"/>
                </a:lnTo>
                <a:lnTo>
                  <a:pt x="65531" y="12191"/>
                </a:lnTo>
                <a:close/>
              </a:path>
              <a:path w="86994" h="71754">
                <a:moveTo>
                  <a:pt x="71627" y="50291"/>
                </a:moveTo>
                <a:lnTo>
                  <a:pt x="68579" y="50291"/>
                </a:lnTo>
                <a:lnTo>
                  <a:pt x="67056" y="51815"/>
                </a:lnTo>
                <a:lnTo>
                  <a:pt x="65531" y="54863"/>
                </a:lnTo>
                <a:lnTo>
                  <a:pt x="62483" y="56387"/>
                </a:lnTo>
                <a:lnTo>
                  <a:pt x="60959" y="57911"/>
                </a:lnTo>
                <a:lnTo>
                  <a:pt x="67056" y="57911"/>
                </a:lnTo>
                <a:lnTo>
                  <a:pt x="71627" y="50291"/>
                </a:lnTo>
                <a:close/>
              </a:path>
              <a:path w="86994" h="71754">
                <a:moveTo>
                  <a:pt x="86868" y="0"/>
                </a:moveTo>
                <a:lnTo>
                  <a:pt x="30479" y="0"/>
                </a:lnTo>
                <a:lnTo>
                  <a:pt x="25907" y="1523"/>
                </a:lnTo>
                <a:lnTo>
                  <a:pt x="16763" y="7619"/>
                </a:lnTo>
                <a:lnTo>
                  <a:pt x="12191" y="13715"/>
                </a:lnTo>
                <a:lnTo>
                  <a:pt x="6095" y="22859"/>
                </a:lnTo>
                <a:lnTo>
                  <a:pt x="9143" y="22859"/>
                </a:lnTo>
                <a:lnTo>
                  <a:pt x="16763" y="15239"/>
                </a:lnTo>
                <a:lnTo>
                  <a:pt x="22859" y="12191"/>
                </a:lnTo>
                <a:lnTo>
                  <a:pt x="83819" y="12191"/>
                </a:lnTo>
                <a:lnTo>
                  <a:pt x="868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2138172" y="9374123"/>
            <a:ext cx="76200" cy="67056"/>
          </a:xfrm>
          <a:prstGeom prst="rect">
            <a:avLst/>
          </a:prstGeom>
          <a:blipFill>
            <a:blip r:embed="rId8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1918716" y="9279635"/>
            <a:ext cx="74930" cy="68580"/>
          </a:xfrm>
          <a:custGeom>
            <a:avLst/>
            <a:gdLst/>
            <a:ahLst/>
            <a:cxnLst/>
            <a:rect l="l" t="t" r="r" b="b"/>
            <a:pathLst>
              <a:path w="74930" h="68579">
                <a:moveTo>
                  <a:pt x="35051" y="65532"/>
                </a:moveTo>
                <a:lnTo>
                  <a:pt x="1523" y="65532"/>
                </a:lnTo>
                <a:lnTo>
                  <a:pt x="0" y="68580"/>
                </a:lnTo>
                <a:lnTo>
                  <a:pt x="33527" y="68580"/>
                </a:lnTo>
                <a:lnTo>
                  <a:pt x="35051" y="65532"/>
                </a:lnTo>
                <a:close/>
              </a:path>
              <a:path w="74930" h="68579">
                <a:moveTo>
                  <a:pt x="74675" y="65532"/>
                </a:moveTo>
                <a:lnTo>
                  <a:pt x="41147" y="65532"/>
                </a:lnTo>
                <a:lnTo>
                  <a:pt x="39623" y="68580"/>
                </a:lnTo>
                <a:lnTo>
                  <a:pt x="73151" y="68580"/>
                </a:lnTo>
                <a:lnTo>
                  <a:pt x="74675" y="65532"/>
                </a:lnTo>
                <a:close/>
              </a:path>
              <a:path w="74930" h="68579">
                <a:moveTo>
                  <a:pt x="36194" y="7620"/>
                </a:moveTo>
                <a:lnTo>
                  <a:pt x="19811" y="7620"/>
                </a:lnTo>
                <a:lnTo>
                  <a:pt x="21335" y="9144"/>
                </a:lnTo>
                <a:lnTo>
                  <a:pt x="21335" y="19812"/>
                </a:lnTo>
                <a:lnTo>
                  <a:pt x="19811" y="27432"/>
                </a:lnTo>
                <a:lnTo>
                  <a:pt x="13715" y="53340"/>
                </a:lnTo>
                <a:lnTo>
                  <a:pt x="13715" y="57912"/>
                </a:lnTo>
                <a:lnTo>
                  <a:pt x="12191" y="60960"/>
                </a:lnTo>
                <a:lnTo>
                  <a:pt x="9143" y="64008"/>
                </a:lnTo>
                <a:lnTo>
                  <a:pt x="6095" y="65532"/>
                </a:lnTo>
                <a:lnTo>
                  <a:pt x="28956" y="65532"/>
                </a:lnTo>
                <a:lnTo>
                  <a:pt x="27431" y="64008"/>
                </a:lnTo>
                <a:lnTo>
                  <a:pt x="25907" y="64008"/>
                </a:lnTo>
                <a:lnTo>
                  <a:pt x="25907" y="60960"/>
                </a:lnTo>
                <a:lnTo>
                  <a:pt x="24383" y="59436"/>
                </a:lnTo>
                <a:lnTo>
                  <a:pt x="25907" y="57912"/>
                </a:lnTo>
                <a:lnTo>
                  <a:pt x="25907" y="53340"/>
                </a:lnTo>
                <a:lnTo>
                  <a:pt x="33527" y="16764"/>
                </a:lnTo>
                <a:lnTo>
                  <a:pt x="39242" y="12192"/>
                </a:lnTo>
                <a:lnTo>
                  <a:pt x="35051" y="12192"/>
                </a:lnTo>
                <a:lnTo>
                  <a:pt x="36194" y="7620"/>
                </a:lnTo>
                <a:close/>
              </a:path>
              <a:path w="74930" h="68579">
                <a:moveTo>
                  <a:pt x="73151" y="7620"/>
                </a:moveTo>
                <a:lnTo>
                  <a:pt x="56387" y="7620"/>
                </a:lnTo>
                <a:lnTo>
                  <a:pt x="59435" y="9144"/>
                </a:lnTo>
                <a:lnTo>
                  <a:pt x="60959" y="10668"/>
                </a:lnTo>
                <a:lnTo>
                  <a:pt x="60959" y="18288"/>
                </a:lnTo>
                <a:lnTo>
                  <a:pt x="59435" y="24384"/>
                </a:lnTo>
                <a:lnTo>
                  <a:pt x="54863" y="53340"/>
                </a:lnTo>
                <a:lnTo>
                  <a:pt x="53339" y="56388"/>
                </a:lnTo>
                <a:lnTo>
                  <a:pt x="53339" y="59436"/>
                </a:lnTo>
                <a:lnTo>
                  <a:pt x="51815" y="59436"/>
                </a:lnTo>
                <a:lnTo>
                  <a:pt x="51815" y="60960"/>
                </a:lnTo>
                <a:lnTo>
                  <a:pt x="47243" y="65532"/>
                </a:lnTo>
                <a:lnTo>
                  <a:pt x="68579" y="65532"/>
                </a:lnTo>
                <a:lnTo>
                  <a:pt x="65531" y="62484"/>
                </a:lnTo>
                <a:lnTo>
                  <a:pt x="65531" y="56388"/>
                </a:lnTo>
                <a:lnTo>
                  <a:pt x="67056" y="53340"/>
                </a:lnTo>
                <a:lnTo>
                  <a:pt x="73151" y="24384"/>
                </a:lnTo>
                <a:lnTo>
                  <a:pt x="74675" y="16764"/>
                </a:lnTo>
                <a:lnTo>
                  <a:pt x="74675" y="13716"/>
                </a:lnTo>
                <a:lnTo>
                  <a:pt x="73151" y="10668"/>
                </a:lnTo>
                <a:lnTo>
                  <a:pt x="73151" y="7620"/>
                </a:lnTo>
                <a:close/>
              </a:path>
              <a:path w="74930" h="68579">
                <a:moveTo>
                  <a:pt x="67056" y="0"/>
                </a:moveTo>
                <a:lnTo>
                  <a:pt x="60959" y="0"/>
                </a:lnTo>
                <a:lnTo>
                  <a:pt x="54983" y="833"/>
                </a:lnTo>
                <a:lnTo>
                  <a:pt x="48577" y="3238"/>
                </a:lnTo>
                <a:lnTo>
                  <a:pt x="41886" y="7072"/>
                </a:lnTo>
                <a:lnTo>
                  <a:pt x="35051" y="12192"/>
                </a:lnTo>
                <a:lnTo>
                  <a:pt x="39242" y="12192"/>
                </a:lnTo>
                <a:lnTo>
                  <a:pt x="41147" y="10668"/>
                </a:lnTo>
                <a:lnTo>
                  <a:pt x="47243" y="7620"/>
                </a:lnTo>
                <a:lnTo>
                  <a:pt x="73151" y="7620"/>
                </a:lnTo>
                <a:lnTo>
                  <a:pt x="73151" y="6096"/>
                </a:lnTo>
                <a:lnTo>
                  <a:pt x="67056" y="0"/>
                </a:lnTo>
                <a:close/>
              </a:path>
              <a:path w="74930" h="68579">
                <a:moveTo>
                  <a:pt x="38100" y="0"/>
                </a:moveTo>
                <a:lnTo>
                  <a:pt x="35051" y="0"/>
                </a:lnTo>
                <a:lnTo>
                  <a:pt x="12191" y="6096"/>
                </a:lnTo>
                <a:lnTo>
                  <a:pt x="12191" y="9144"/>
                </a:lnTo>
                <a:lnTo>
                  <a:pt x="15239" y="7620"/>
                </a:lnTo>
                <a:lnTo>
                  <a:pt x="36194" y="762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1469136" y="9488423"/>
            <a:ext cx="71755" cy="70485"/>
          </a:xfrm>
          <a:custGeom>
            <a:avLst/>
            <a:gdLst/>
            <a:ahLst/>
            <a:cxnLst/>
            <a:rect l="l" t="t" r="r" b="b"/>
            <a:pathLst>
              <a:path w="71755" h="70484">
                <a:moveTo>
                  <a:pt x="33527" y="67055"/>
                </a:moveTo>
                <a:lnTo>
                  <a:pt x="0" y="67055"/>
                </a:lnTo>
                <a:lnTo>
                  <a:pt x="0" y="70103"/>
                </a:lnTo>
                <a:lnTo>
                  <a:pt x="33527" y="70103"/>
                </a:lnTo>
                <a:lnTo>
                  <a:pt x="33527" y="67055"/>
                </a:lnTo>
                <a:close/>
              </a:path>
              <a:path w="71755" h="70484">
                <a:moveTo>
                  <a:pt x="71627" y="67055"/>
                </a:moveTo>
                <a:lnTo>
                  <a:pt x="39623" y="67055"/>
                </a:lnTo>
                <a:lnTo>
                  <a:pt x="39623" y="70103"/>
                </a:lnTo>
                <a:lnTo>
                  <a:pt x="71627" y="70103"/>
                </a:lnTo>
                <a:lnTo>
                  <a:pt x="71627" y="67055"/>
                </a:lnTo>
                <a:close/>
              </a:path>
              <a:path w="71755" h="70484">
                <a:moveTo>
                  <a:pt x="36575" y="0"/>
                </a:moveTo>
                <a:lnTo>
                  <a:pt x="33527" y="0"/>
                </a:lnTo>
                <a:lnTo>
                  <a:pt x="12191" y="9143"/>
                </a:lnTo>
                <a:lnTo>
                  <a:pt x="12191" y="10667"/>
                </a:lnTo>
                <a:lnTo>
                  <a:pt x="19811" y="10667"/>
                </a:lnTo>
                <a:lnTo>
                  <a:pt x="21335" y="12191"/>
                </a:lnTo>
                <a:lnTo>
                  <a:pt x="21335" y="16763"/>
                </a:lnTo>
                <a:lnTo>
                  <a:pt x="19811" y="21335"/>
                </a:lnTo>
                <a:lnTo>
                  <a:pt x="18287" y="28955"/>
                </a:lnTo>
                <a:lnTo>
                  <a:pt x="13715" y="54863"/>
                </a:lnTo>
                <a:lnTo>
                  <a:pt x="12191" y="59435"/>
                </a:lnTo>
                <a:lnTo>
                  <a:pt x="9143" y="65531"/>
                </a:lnTo>
                <a:lnTo>
                  <a:pt x="7619" y="67055"/>
                </a:lnTo>
                <a:lnTo>
                  <a:pt x="27431" y="67055"/>
                </a:lnTo>
                <a:lnTo>
                  <a:pt x="24383" y="64007"/>
                </a:lnTo>
                <a:lnTo>
                  <a:pt x="24383" y="59435"/>
                </a:lnTo>
                <a:lnTo>
                  <a:pt x="25907" y="54863"/>
                </a:lnTo>
                <a:lnTo>
                  <a:pt x="33527" y="18287"/>
                </a:lnTo>
                <a:lnTo>
                  <a:pt x="36575" y="15239"/>
                </a:lnTo>
                <a:lnTo>
                  <a:pt x="33527" y="15239"/>
                </a:lnTo>
                <a:lnTo>
                  <a:pt x="36575" y="0"/>
                </a:lnTo>
                <a:close/>
              </a:path>
              <a:path w="71755" h="70484">
                <a:moveTo>
                  <a:pt x="71627" y="9143"/>
                </a:moveTo>
                <a:lnTo>
                  <a:pt x="54863" y="9143"/>
                </a:lnTo>
                <a:lnTo>
                  <a:pt x="57911" y="10667"/>
                </a:lnTo>
                <a:lnTo>
                  <a:pt x="57911" y="13715"/>
                </a:lnTo>
                <a:lnTo>
                  <a:pt x="59435" y="16763"/>
                </a:lnTo>
                <a:lnTo>
                  <a:pt x="59435" y="21335"/>
                </a:lnTo>
                <a:lnTo>
                  <a:pt x="57911" y="27431"/>
                </a:lnTo>
                <a:lnTo>
                  <a:pt x="51815" y="54863"/>
                </a:lnTo>
                <a:lnTo>
                  <a:pt x="51815" y="59435"/>
                </a:lnTo>
                <a:lnTo>
                  <a:pt x="50291" y="60959"/>
                </a:lnTo>
                <a:lnTo>
                  <a:pt x="50291" y="64007"/>
                </a:lnTo>
                <a:lnTo>
                  <a:pt x="48767" y="65531"/>
                </a:lnTo>
                <a:lnTo>
                  <a:pt x="47243" y="65531"/>
                </a:lnTo>
                <a:lnTo>
                  <a:pt x="45719" y="67055"/>
                </a:lnTo>
                <a:lnTo>
                  <a:pt x="65531" y="67055"/>
                </a:lnTo>
                <a:lnTo>
                  <a:pt x="64007" y="65531"/>
                </a:lnTo>
                <a:lnTo>
                  <a:pt x="64007" y="64007"/>
                </a:lnTo>
                <a:lnTo>
                  <a:pt x="62483" y="62483"/>
                </a:lnTo>
                <a:lnTo>
                  <a:pt x="64007" y="59435"/>
                </a:lnTo>
                <a:lnTo>
                  <a:pt x="64007" y="54863"/>
                </a:lnTo>
                <a:lnTo>
                  <a:pt x="70103" y="25907"/>
                </a:lnTo>
                <a:lnTo>
                  <a:pt x="71627" y="19811"/>
                </a:lnTo>
                <a:lnTo>
                  <a:pt x="71627" y="9143"/>
                </a:lnTo>
                <a:close/>
              </a:path>
              <a:path w="71755" h="70484">
                <a:moveTo>
                  <a:pt x="62483" y="0"/>
                </a:moveTo>
                <a:lnTo>
                  <a:pt x="57911" y="0"/>
                </a:lnTo>
                <a:lnTo>
                  <a:pt x="53030" y="881"/>
                </a:lnTo>
                <a:lnTo>
                  <a:pt x="47434" y="3619"/>
                </a:lnTo>
                <a:lnTo>
                  <a:pt x="40981" y="8358"/>
                </a:lnTo>
                <a:lnTo>
                  <a:pt x="33527" y="15239"/>
                </a:lnTo>
                <a:lnTo>
                  <a:pt x="36575" y="15239"/>
                </a:lnTo>
                <a:lnTo>
                  <a:pt x="39623" y="12191"/>
                </a:lnTo>
                <a:lnTo>
                  <a:pt x="45719" y="9143"/>
                </a:lnTo>
                <a:lnTo>
                  <a:pt x="71627" y="9143"/>
                </a:lnTo>
                <a:lnTo>
                  <a:pt x="71627" y="7619"/>
                </a:lnTo>
                <a:lnTo>
                  <a:pt x="70103" y="4571"/>
                </a:lnTo>
                <a:lnTo>
                  <a:pt x="67055" y="3047"/>
                </a:lnTo>
                <a:lnTo>
                  <a:pt x="65531" y="1523"/>
                </a:lnTo>
                <a:lnTo>
                  <a:pt x="624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2432304" y="9384792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59">
                <a:moveTo>
                  <a:pt x="77723" y="0"/>
                </a:moveTo>
                <a:lnTo>
                  <a:pt x="0" y="0"/>
                </a:lnTo>
                <a:lnTo>
                  <a:pt x="0" y="7620"/>
                </a:lnTo>
                <a:lnTo>
                  <a:pt x="77723" y="7620"/>
                </a:lnTo>
                <a:lnTo>
                  <a:pt x="77723" y="0"/>
                </a:lnTo>
                <a:close/>
              </a:path>
              <a:path w="78105" h="35559">
                <a:moveTo>
                  <a:pt x="77723" y="28956"/>
                </a:moveTo>
                <a:lnTo>
                  <a:pt x="0" y="28956"/>
                </a:lnTo>
                <a:lnTo>
                  <a:pt x="0" y="35052"/>
                </a:lnTo>
                <a:lnTo>
                  <a:pt x="77723" y="35052"/>
                </a:lnTo>
                <a:lnTo>
                  <a:pt x="77723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1342644" y="9384792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59">
                <a:moveTo>
                  <a:pt x="77724" y="0"/>
                </a:moveTo>
                <a:lnTo>
                  <a:pt x="0" y="0"/>
                </a:lnTo>
                <a:lnTo>
                  <a:pt x="0" y="7620"/>
                </a:lnTo>
                <a:lnTo>
                  <a:pt x="77724" y="7620"/>
                </a:lnTo>
                <a:lnTo>
                  <a:pt x="77724" y="0"/>
                </a:lnTo>
                <a:close/>
              </a:path>
              <a:path w="78105" h="35559">
                <a:moveTo>
                  <a:pt x="77724" y="28956"/>
                </a:moveTo>
                <a:lnTo>
                  <a:pt x="0" y="28956"/>
                </a:lnTo>
                <a:lnTo>
                  <a:pt x="0" y="35052"/>
                </a:lnTo>
                <a:lnTo>
                  <a:pt x="77724" y="35052"/>
                </a:lnTo>
                <a:lnTo>
                  <a:pt x="77724" y="28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1342644" y="8894064"/>
            <a:ext cx="78105" cy="35560"/>
          </a:xfrm>
          <a:custGeom>
            <a:avLst/>
            <a:gdLst/>
            <a:ahLst/>
            <a:cxnLst/>
            <a:rect l="l" t="t" r="r" b="b"/>
            <a:pathLst>
              <a:path w="78105" h="35559">
                <a:moveTo>
                  <a:pt x="77724" y="0"/>
                </a:moveTo>
                <a:lnTo>
                  <a:pt x="0" y="0"/>
                </a:lnTo>
                <a:lnTo>
                  <a:pt x="0" y="7619"/>
                </a:lnTo>
                <a:lnTo>
                  <a:pt x="77724" y="7619"/>
                </a:lnTo>
                <a:lnTo>
                  <a:pt x="77724" y="0"/>
                </a:lnTo>
                <a:close/>
              </a:path>
              <a:path w="78105" h="35559">
                <a:moveTo>
                  <a:pt x="77724" y="27431"/>
                </a:moveTo>
                <a:lnTo>
                  <a:pt x="0" y="27431"/>
                </a:lnTo>
                <a:lnTo>
                  <a:pt x="0" y="35051"/>
                </a:lnTo>
                <a:lnTo>
                  <a:pt x="77724" y="35051"/>
                </a:lnTo>
                <a:lnTo>
                  <a:pt x="77724" y="274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1103375" y="504444"/>
            <a:ext cx="5285740" cy="355600"/>
          </a:xfrm>
          <a:custGeom>
            <a:avLst/>
            <a:gdLst/>
            <a:ahLst/>
            <a:cxnLst/>
            <a:rect l="l" t="t" r="r" b="b"/>
            <a:pathLst>
              <a:path w="5285740" h="355600">
                <a:moveTo>
                  <a:pt x="0" y="355092"/>
                </a:moveTo>
                <a:lnTo>
                  <a:pt x="5285232" y="355092"/>
                </a:lnTo>
                <a:lnTo>
                  <a:pt x="5285232" y="0"/>
                </a:lnTo>
                <a:lnTo>
                  <a:pt x="0" y="0"/>
                </a:lnTo>
                <a:lnTo>
                  <a:pt x="0" y="3550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1103375" y="547116"/>
            <a:ext cx="1969008" cy="295655"/>
          </a:xfrm>
          <a:prstGeom prst="rect">
            <a:avLst/>
          </a:prstGeom>
          <a:blipFill>
            <a:blip r:embed="rId8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5771388" y="725424"/>
            <a:ext cx="416051" cy="94487"/>
          </a:xfrm>
          <a:prstGeom prst="rect">
            <a:avLst/>
          </a:prstGeom>
          <a:blipFill>
            <a:blip r:embed="rId8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1104900" y="833628"/>
            <a:ext cx="2761615" cy="0"/>
          </a:xfrm>
          <a:custGeom>
            <a:avLst/>
            <a:gdLst/>
            <a:ahLst/>
            <a:cxnLst/>
            <a:rect l="l" t="t" r="r" b="b"/>
            <a:pathLst>
              <a:path w="2761615" h="0">
                <a:moveTo>
                  <a:pt x="0" y="0"/>
                </a:moveTo>
                <a:lnTo>
                  <a:pt x="2761487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3866388" y="833628"/>
            <a:ext cx="562610" cy="0"/>
          </a:xfrm>
          <a:custGeom>
            <a:avLst/>
            <a:gdLst/>
            <a:ahLst/>
            <a:cxnLst/>
            <a:rect l="l" t="t" r="r" b="b"/>
            <a:pathLst>
              <a:path w="562610" h="0">
                <a:moveTo>
                  <a:pt x="0" y="0"/>
                </a:moveTo>
                <a:lnTo>
                  <a:pt x="562355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4428744" y="833628"/>
            <a:ext cx="1754505" cy="0"/>
          </a:xfrm>
          <a:custGeom>
            <a:avLst/>
            <a:gdLst/>
            <a:ahLst/>
            <a:cxnLst/>
            <a:rect l="l" t="t" r="r" b="b"/>
            <a:pathLst>
              <a:path w="1754504" h="0">
                <a:moveTo>
                  <a:pt x="0" y="0"/>
                </a:moveTo>
                <a:lnTo>
                  <a:pt x="1754123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1130808" y="976884"/>
            <a:ext cx="4295140" cy="285115"/>
          </a:xfrm>
          <a:custGeom>
            <a:avLst/>
            <a:gdLst/>
            <a:ahLst/>
            <a:cxnLst/>
            <a:rect l="l" t="t" r="r" b="b"/>
            <a:pathLst>
              <a:path w="4295140" h="285115">
                <a:moveTo>
                  <a:pt x="0" y="284988"/>
                </a:moveTo>
                <a:lnTo>
                  <a:pt x="4294632" y="284988"/>
                </a:lnTo>
                <a:lnTo>
                  <a:pt x="4294632" y="0"/>
                </a:lnTo>
                <a:lnTo>
                  <a:pt x="0" y="0"/>
                </a:lnTo>
                <a:lnTo>
                  <a:pt x="0" y="2849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2240446" y="1043940"/>
            <a:ext cx="1273897" cy="152400"/>
          </a:xfrm>
          <a:prstGeom prst="rect">
            <a:avLst/>
          </a:prstGeom>
          <a:blipFill>
            <a:blip r:embed="rId8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3579876" y="1046988"/>
            <a:ext cx="132715" cy="146685"/>
          </a:xfrm>
          <a:custGeom>
            <a:avLst/>
            <a:gdLst/>
            <a:ahLst/>
            <a:cxnLst/>
            <a:rect l="l" t="t" r="r" b="b"/>
            <a:pathLst>
              <a:path w="132714" h="146684">
                <a:moveTo>
                  <a:pt x="132587" y="0"/>
                </a:moveTo>
                <a:lnTo>
                  <a:pt x="30479" y="0"/>
                </a:lnTo>
                <a:lnTo>
                  <a:pt x="0" y="146304"/>
                </a:lnTo>
                <a:lnTo>
                  <a:pt x="22860" y="146304"/>
                </a:lnTo>
                <a:lnTo>
                  <a:pt x="36575" y="82296"/>
                </a:lnTo>
                <a:lnTo>
                  <a:pt x="103632" y="82296"/>
                </a:lnTo>
                <a:lnTo>
                  <a:pt x="108203" y="60960"/>
                </a:lnTo>
                <a:lnTo>
                  <a:pt x="41148" y="60960"/>
                </a:lnTo>
                <a:lnTo>
                  <a:pt x="48768" y="19812"/>
                </a:lnTo>
                <a:lnTo>
                  <a:pt x="128015" y="19812"/>
                </a:lnTo>
                <a:lnTo>
                  <a:pt x="1325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3706367" y="1086612"/>
            <a:ext cx="105410" cy="109855"/>
          </a:xfrm>
          <a:custGeom>
            <a:avLst/>
            <a:gdLst/>
            <a:ahLst/>
            <a:cxnLst/>
            <a:rect l="l" t="t" r="r" b="b"/>
            <a:pathLst>
              <a:path w="105410" h="109855">
                <a:moveTo>
                  <a:pt x="38100" y="0"/>
                </a:moveTo>
                <a:lnTo>
                  <a:pt x="16764" y="0"/>
                </a:lnTo>
                <a:lnTo>
                  <a:pt x="3038" y="67103"/>
                </a:lnTo>
                <a:lnTo>
                  <a:pt x="0" y="82296"/>
                </a:lnTo>
                <a:lnTo>
                  <a:pt x="1524" y="88392"/>
                </a:lnTo>
                <a:lnTo>
                  <a:pt x="1524" y="94488"/>
                </a:lnTo>
                <a:lnTo>
                  <a:pt x="6096" y="100584"/>
                </a:lnTo>
                <a:lnTo>
                  <a:pt x="10668" y="103632"/>
                </a:lnTo>
                <a:lnTo>
                  <a:pt x="16764" y="108204"/>
                </a:lnTo>
                <a:lnTo>
                  <a:pt x="24384" y="109727"/>
                </a:lnTo>
                <a:lnTo>
                  <a:pt x="32004" y="109727"/>
                </a:lnTo>
                <a:lnTo>
                  <a:pt x="68015" y="91984"/>
                </a:lnTo>
                <a:lnTo>
                  <a:pt x="68580" y="89916"/>
                </a:lnTo>
                <a:lnTo>
                  <a:pt x="30480" y="89916"/>
                </a:lnTo>
                <a:lnTo>
                  <a:pt x="27432" y="86868"/>
                </a:lnTo>
                <a:lnTo>
                  <a:pt x="24384" y="85344"/>
                </a:lnTo>
                <a:lnTo>
                  <a:pt x="22860" y="82296"/>
                </a:lnTo>
                <a:lnTo>
                  <a:pt x="22955" y="74295"/>
                </a:lnTo>
                <a:lnTo>
                  <a:pt x="24384" y="68580"/>
                </a:lnTo>
                <a:lnTo>
                  <a:pt x="25908" y="59436"/>
                </a:lnTo>
                <a:lnTo>
                  <a:pt x="38100" y="0"/>
                </a:lnTo>
                <a:close/>
              </a:path>
              <a:path w="105410" h="109855">
                <a:moveTo>
                  <a:pt x="105156" y="0"/>
                </a:moveTo>
                <a:lnTo>
                  <a:pt x="83820" y="0"/>
                </a:lnTo>
                <a:lnTo>
                  <a:pt x="71628" y="57912"/>
                </a:lnTo>
                <a:lnTo>
                  <a:pt x="69056" y="67103"/>
                </a:lnTo>
                <a:lnTo>
                  <a:pt x="44196" y="89916"/>
                </a:lnTo>
                <a:lnTo>
                  <a:pt x="68580" y="89916"/>
                </a:lnTo>
                <a:lnTo>
                  <a:pt x="68580" y="91440"/>
                </a:lnTo>
                <a:lnTo>
                  <a:pt x="68015" y="91984"/>
                </a:lnTo>
                <a:lnTo>
                  <a:pt x="64008" y="106680"/>
                </a:lnTo>
                <a:lnTo>
                  <a:pt x="82296" y="106680"/>
                </a:lnTo>
                <a:lnTo>
                  <a:pt x="105156" y="0"/>
                </a:lnTo>
                <a:close/>
              </a:path>
              <a:path w="105410" h="109855">
                <a:moveTo>
                  <a:pt x="68580" y="89916"/>
                </a:moveTo>
                <a:lnTo>
                  <a:pt x="68015" y="91984"/>
                </a:lnTo>
                <a:lnTo>
                  <a:pt x="68580" y="91440"/>
                </a:lnTo>
                <a:lnTo>
                  <a:pt x="68580" y="899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3813047" y="1083564"/>
            <a:ext cx="105410" cy="109855"/>
          </a:xfrm>
          <a:custGeom>
            <a:avLst/>
            <a:gdLst/>
            <a:ahLst/>
            <a:cxnLst/>
            <a:rect l="l" t="t" r="r" b="b"/>
            <a:pathLst>
              <a:path w="105410" h="109855">
                <a:moveTo>
                  <a:pt x="41148" y="3048"/>
                </a:moveTo>
                <a:lnTo>
                  <a:pt x="22860" y="3048"/>
                </a:lnTo>
                <a:lnTo>
                  <a:pt x="0" y="109728"/>
                </a:lnTo>
                <a:lnTo>
                  <a:pt x="21336" y="109728"/>
                </a:lnTo>
                <a:lnTo>
                  <a:pt x="32003" y="53340"/>
                </a:lnTo>
                <a:lnTo>
                  <a:pt x="35051" y="44196"/>
                </a:lnTo>
                <a:lnTo>
                  <a:pt x="60960" y="19812"/>
                </a:lnTo>
                <a:lnTo>
                  <a:pt x="36575" y="19812"/>
                </a:lnTo>
                <a:lnTo>
                  <a:pt x="36575" y="18288"/>
                </a:lnTo>
                <a:lnTo>
                  <a:pt x="37229" y="17417"/>
                </a:lnTo>
                <a:lnTo>
                  <a:pt x="41148" y="3048"/>
                </a:lnTo>
                <a:close/>
              </a:path>
              <a:path w="105410" h="109855">
                <a:moveTo>
                  <a:pt x="79248" y="0"/>
                </a:moveTo>
                <a:lnTo>
                  <a:pt x="65531" y="0"/>
                </a:lnTo>
                <a:lnTo>
                  <a:pt x="57912" y="1524"/>
                </a:lnTo>
                <a:lnTo>
                  <a:pt x="45719" y="7620"/>
                </a:lnTo>
                <a:lnTo>
                  <a:pt x="41148" y="12192"/>
                </a:lnTo>
                <a:lnTo>
                  <a:pt x="37229" y="17417"/>
                </a:lnTo>
                <a:lnTo>
                  <a:pt x="36575" y="19812"/>
                </a:lnTo>
                <a:lnTo>
                  <a:pt x="73151" y="19812"/>
                </a:lnTo>
                <a:lnTo>
                  <a:pt x="76200" y="21336"/>
                </a:lnTo>
                <a:lnTo>
                  <a:pt x="79248" y="24384"/>
                </a:lnTo>
                <a:lnTo>
                  <a:pt x="82296" y="28956"/>
                </a:lnTo>
                <a:lnTo>
                  <a:pt x="82296" y="35052"/>
                </a:lnTo>
                <a:lnTo>
                  <a:pt x="80772" y="45720"/>
                </a:lnTo>
                <a:lnTo>
                  <a:pt x="67055" y="109728"/>
                </a:lnTo>
                <a:lnTo>
                  <a:pt x="88391" y="109728"/>
                </a:lnTo>
                <a:lnTo>
                  <a:pt x="102107" y="45720"/>
                </a:lnTo>
                <a:lnTo>
                  <a:pt x="103631" y="38100"/>
                </a:lnTo>
                <a:lnTo>
                  <a:pt x="103631" y="32004"/>
                </a:lnTo>
                <a:lnTo>
                  <a:pt x="105155" y="27432"/>
                </a:lnTo>
                <a:lnTo>
                  <a:pt x="105155" y="22860"/>
                </a:lnTo>
                <a:lnTo>
                  <a:pt x="103631" y="18288"/>
                </a:lnTo>
                <a:lnTo>
                  <a:pt x="100584" y="13716"/>
                </a:lnTo>
                <a:lnTo>
                  <a:pt x="99060" y="9144"/>
                </a:lnTo>
                <a:lnTo>
                  <a:pt x="94487" y="6096"/>
                </a:lnTo>
                <a:lnTo>
                  <a:pt x="89915" y="4572"/>
                </a:lnTo>
                <a:lnTo>
                  <a:pt x="83819" y="1524"/>
                </a:lnTo>
                <a:lnTo>
                  <a:pt x="79248" y="0"/>
                </a:lnTo>
                <a:close/>
              </a:path>
              <a:path w="105410" h="109855">
                <a:moveTo>
                  <a:pt x="37229" y="17417"/>
                </a:moveTo>
                <a:lnTo>
                  <a:pt x="36575" y="18288"/>
                </a:lnTo>
                <a:lnTo>
                  <a:pt x="36575" y="19812"/>
                </a:lnTo>
                <a:lnTo>
                  <a:pt x="37229" y="174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3929015" y="1083564"/>
            <a:ext cx="99060" cy="113030"/>
          </a:xfrm>
          <a:custGeom>
            <a:avLst/>
            <a:gdLst/>
            <a:ahLst/>
            <a:cxnLst/>
            <a:rect l="l" t="t" r="r" b="b"/>
            <a:pathLst>
              <a:path w="99060" h="113030">
                <a:moveTo>
                  <a:pt x="62340" y="0"/>
                </a:moveTo>
                <a:lnTo>
                  <a:pt x="54720" y="0"/>
                </a:lnTo>
                <a:lnTo>
                  <a:pt x="45576" y="3048"/>
                </a:lnTo>
                <a:lnTo>
                  <a:pt x="10809" y="30670"/>
                </a:lnTo>
                <a:lnTo>
                  <a:pt x="0" y="68580"/>
                </a:lnTo>
                <a:lnTo>
                  <a:pt x="62" y="73151"/>
                </a:lnTo>
                <a:lnTo>
                  <a:pt x="18715" y="108394"/>
                </a:lnTo>
                <a:lnTo>
                  <a:pt x="39480" y="112775"/>
                </a:lnTo>
                <a:lnTo>
                  <a:pt x="47457" y="112180"/>
                </a:lnTo>
                <a:lnTo>
                  <a:pt x="79385" y="94488"/>
                </a:lnTo>
                <a:lnTo>
                  <a:pt x="33384" y="94488"/>
                </a:lnTo>
                <a:lnTo>
                  <a:pt x="27288" y="91440"/>
                </a:lnTo>
                <a:lnTo>
                  <a:pt x="22287" y="78914"/>
                </a:lnTo>
                <a:lnTo>
                  <a:pt x="21192" y="73151"/>
                </a:lnTo>
                <a:lnTo>
                  <a:pt x="21239" y="66246"/>
                </a:lnTo>
                <a:lnTo>
                  <a:pt x="42528" y="21336"/>
                </a:lnTo>
                <a:lnTo>
                  <a:pt x="50148" y="18288"/>
                </a:lnTo>
                <a:lnTo>
                  <a:pt x="95591" y="18288"/>
                </a:lnTo>
                <a:lnTo>
                  <a:pt x="93772" y="14287"/>
                </a:lnTo>
                <a:lnTo>
                  <a:pt x="89772" y="9144"/>
                </a:lnTo>
                <a:lnTo>
                  <a:pt x="83771" y="5143"/>
                </a:lnTo>
                <a:lnTo>
                  <a:pt x="77199" y="2285"/>
                </a:lnTo>
                <a:lnTo>
                  <a:pt x="70055" y="571"/>
                </a:lnTo>
                <a:lnTo>
                  <a:pt x="62340" y="0"/>
                </a:lnTo>
                <a:close/>
              </a:path>
              <a:path w="99060" h="113030">
                <a:moveTo>
                  <a:pt x="73008" y="68580"/>
                </a:moveTo>
                <a:lnTo>
                  <a:pt x="69960" y="77724"/>
                </a:lnTo>
                <a:lnTo>
                  <a:pt x="65388" y="83820"/>
                </a:lnTo>
                <a:lnTo>
                  <a:pt x="60816" y="88392"/>
                </a:lnTo>
                <a:lnTo>
                  <a:pt x="48624" y="94488"/>
                </a:lnTo>
                <a:lnTo>
                  <a:pt x="79385" y="94488"/>
                </a:lnTo>
                <a:lnTo>
                  <a:pt x="83676" y="89725"/>
                </a:lnTo>
                <a:lnTo>
                  <a:pt x="88819" y="81319"/>
                </a:lnTo>
                <a:lnTo>
                  <a:pt x="92820" y="71628"/>
                </a:lnTo>
                <a:lnTo>
                  <a:pt x="73008" y="68580"/>
                </a:lnTo>
                <a:close/>
              </a:path>
              <a:path w="99060" h="113030">
                <a:moveTo>
                  <a:pt x="95591" y="18288"/>
                </a:moveTo>
                <a:lnTo>
                  <a:pt x="65388" y="18288"/>
                </a:lnTo>
                <a:lnTo>
                  <a:pt x="69960" y="19812"/>
                </a:lnTo>
                <a:lnTo>
                  <a:pt x="73008" y="22860"/>
                </a:lnTo>
                <a:lnTo>
                  <a:pt x="76056" y="27432"/>
                </a:lnTo>
                <a:lnTo>
                  <a:pt x="77580" y="32004"/>
                </a:lnTo>
                <a:lnTo>
                  <a:pt x="77580" y="39624"/>
                </a:lnTo>
                <a:lnTo>
                  <a:pt x="98916" y="36575"/>
                </a:lnTo>
                <a:lnTo>
                  <a:pt x="98344" y="28003"/>
                </a:lnTo>
                <a:lnTo>
                  <a:pt x="96630" y="20574"/>
                </a:lnTo>
                <a:lnTo>
                  <a:pt x="95591" y="182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4032503" y="1048512"/>
            <a:ext cx="58419" cy="146685"/>
          </a:xfrm>
          <a:custGeom>
            <a:avLst/>
            <a:gdLst/>
            <a:ahLst/>
            <a:cxnLst/>
            <a:rect l="l" t="t" r="r" b="b"/>
            <a:pathLst>
              <a:path w="58420" h="146684">
                <a:moveTo>
                  <a:pt x="36575" y="54864"/>
                </a:moveTo>
                <a:lnTo>
                  <a:pt x="15240" y="54864"/>
                </a:lnTo>
                <a:lnTo>
                  <a:pt x="3048" y="112775"/>
                </a:lnTo>
                <a:lnTo>
                  <a:pt x="1524" y="120396"/>
                </a:lnTo>
                <a:lnTo>
                  <a:pt x="0" y="126492"/>
                </a:lnTo>
                <a:lnTo>
                  <a:pt x="0" y="134112"/>
                </a:lnTo>
                <a:lnTo>
                  <a:pt x="1524" y="138684"/>
                </a:lnTo>
                <a:lnTo>
                  <a:pt x="6096" y="141732"/>
                </a:lnTo>
                <a:lnTo>
                  <a:pt x="9144" y="144780"/>
                </a:lnTo>
                <a:lnTo>
                  <a:pt x="15240" y="146304"/>
                </a:lnTo>
                <a:lnTo>
                  <a:pt x="32004" y="146304"/>
                </a:lnTo>
                <a:lnTo>
                  <a:pt x="38100" y="144780"/>
                </a:lnTo>
                <a:lnTo>
                  <a:pt x="39506" y="126492"/>
                </a:lnTo>
                <a:lnTo>
                  <a:pt x="25908" y="126492"/>
                </a:lnTo>
                <a:lnTo>
                  <a:pt x="22860" y="123444"/>
                </a:lnTo>
                <a:lnTo>
                  <a:pt x="22860" y="118872"/>
                </a:lnTo>
                <a:lnTo>
                  <a:pt x="24384" y="114300"/>
                </a:lnTo>
                <a:lnTo>
                  <a:pt x="36575" y="54864"/>
                </a:lnTo>
                <a:close/>
              </a:path>
              <a:path w="58420" h="146684">
                <a:moveTo>
                  <a:pt x="39624" y="124968"/>
                </a:moveTo>
                <a:lnTo>
                  <a:pt x="35051" y="126492"/>
                </a:lnTo>
                <a:lnTo>
                  <a:pt x="39506" y="126492"/>
                </a:lnTo>
                <a:lnTo>
                  <a:pt x="39624" y="124968"/>
                </a:lnTo>
                <a:close/>
              </a:path>
              <a:path w="58420" h="146684">
                <a:moveTo>
                  <a:pt x="57912" y="38100"/>
                </a:moveTo>
                <a:lnTo>
                  <a:pt x="6096" y="38100"/>
                </a:lnTo>
                <a:lnTo>
                  <a:pt x="3048" y="54864"/>
                </a:lnTo>
                <a:lnTo>
                  <a:pt x="54863" y="54864"/>
                </a:lnTo>
                <a:lnTo>
                  <a:pt x="57912" y="38100"/>
                </a:lnTo>
                <a:close/>
              </a:path>
              <a:path w="58420" h="146684">
                <a:moveTo>
                  <a:pt x="48768" y="0"/>
                </a:moveTo>
                <a:lnTo>
                  <a:pt x="24384" y="12192"/>
                </a:lnTo>
                <a:lnTo>
                  <a:pt x="18287" y="38100"/>
                </a:lnTo>
                <a:lnTo>
                  <a:pt x="39624" y="38100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4082796" y="1046988"/>
            <a:ext cx="52069" cy="146685"/>
          </a:xfrm>
          <a:custGeom>
            <a:avLst/>
            <a:gdLst/>
            <a:ahLst/>
            <a:cxnLst/>
            <a:rect l="l" t="t" r="r" b="b"/>
            <a:pathLst>
              <a:path w="52070" h="146684">
                <a:moveTo>
                  <a:pt x="44195" y="39624"/>
                </a:moveTo>
                <a:lnTo>
                  <a:pt x="22859" y="39624"/>
                </a:lnTo>
                <a:lnTo>
                  <a:pt x="0" y="146304"/>
                </a:lnTo>
                <a:lnTo>
                  <a:pt x="21336" y="146304"/>
                </a:lnTo>
                <a:lnTo>
                  <a:pt x="44195" y="39624"/>
                </a:lnTo>
                <a:close/>
              </a:path>
              <a:path w="52070" h="146684">
                <a:moveTo>
                  <a:pt x="51815" y="0"/>
                </a:moveTo>
                <a:lnTo>
                  <a:pt x="30479" y="0"/>
                </a:lnTo>
                <a:lnTo>
                  <a:pt x="25907" y="22860"/>
                </a:lnTo>
                <a:lnTo>
                  <a:pt x="47243" y="22860"/>
                </a:lnTo>
                <a:lnTo>
                  <a:pt x="518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4130825" y="1083564"/>
            <a:ext cx="104775" cy="113030"/>
          </a:xfrm>
          <a:custGeom>
            <a:avLst/>
            <a:gdLst/>
            <a:ahLst/>
            <a:cxnLst/>
            <a:rect l="l" t="t" r="r" b="b"/>
            <a:pathLst>
              <a:path w="104775" h="113030">
                <a:moveTo>
                  <a:pt x="61698" y="0"/>
                </a:moveTo>
                <a:lnTo>
                  <a:pt x="25122" y="15240"/>
                </a:lnTo>
                <a:lnTo>
                  <a:pt x="2262" y="56388"/>
                </a:lnTo>
                <a:lnTo>
                  <a:pt x="0" y="70127"/>
                </a:lnTo>
                <a:lnTo>
                  <a:pt x="166" y="81724"/>
                </a:lnTo>
                <a:lnTo>
                  <a:pt x="30646" y="111918"/>
                </a:lnTo>
                <a:lnTo>
                  <a:pt x="40362" y="112775"/>
                </a:lnTo>
                <a:lnTo>
                  <a:pt x="49506" y="111918"/>
                </a:lnTo>
                <a:lnTo>
                  <a:pt x="58650" y="109347"/>
                </a:lnTo>
                <a:lnTo>
                  <a:pt x="67794" y="105060"/>
                </a:lnTo>
                <a:lnTo>
                  <a:pt x="76938" y="99060"/>
                </a:lnTo>
                <a:lnTo>
                  <a:pt x="82132" y="94488"/>
                </a:lnTo>
                <a:lnTo>
                  <a:pt x="35790" y="94488"/>
                </a:lnTo>
                <a:lnTo>
                  <a:pt x="29694" y="91440"/>
                </a:lnTo>
                <a:lnTo>
                  <a:pt x="25122" y="85344"/>
                </a:lnTo>
                <a:lnTo>
                  <a:pt x="22526" y="79557"/>
                </a:lnTo>
                <a:lnTo>
                  <a:pt x="21502" y="73342"/>
                </a:lnTo>
                <a:lnTo>
                  <a:pt x="21907" y="66270"/>
                </a:lnTo>
                <a:lnTo>
                  <a:pt x="37314" y="28956"/>
                </a:lnTo>
                <a:lnTo>
                  <a:pt x="43410" y="21336"/>
                </a:lnTo>
                <a:lnTo>
                  <a:pt x="51030" y="18288"/>
                </a:lnTo>
                <a:lnTo>
                  <a:pt x="98565" y="18288"/>
                </a:lnTo>
                <a:lnTo>
                  <a:pt x="96750" y="15240"/>
                </a:lnTo>
                <a:lnTo>
                  <a:pt x="89558" y="9001"/>
                </a:lnTo>
                <a:lnTo>
                  <a:pt x="81510" y="4191"/>
                </a:lnTo>
                <a:lnTo>
                  <a:pt x="72318" y="1095"/>
                </a:lnTo>
                <a:lnTo>
                  <a:pt x="61698" y="0"/>
                </a:lnTo>
                <a:close/>
              </a:path>
              <a:path w="104775" h="113030">
                <a:moveTo>
                  <a:pt x="98565" y="18288"/>
                </a:moveTo>
                <a:lnTo>
                  <a:pt x="67794" y="18288"/>
                </a:lnTo>
                <a:lnTo>
                  <a:pt x="73890" y="21336"/>
                </a:lnTo>
                <a:lnTo>
                  <a:pt x="78462" y="27432"/>
                </a:lnTo>
                <a:lnTo>
                  <a:pt x="80414" y="32813"/>
                </a:lnTo>
                <a:lnTo>
                  <a:pt x="81510" y="39624"/>
                </a:lnTo>
                <a:lnTo>
                  <a:pt x="81462" y="47577"/>
                </a:lnTo>
                <a:lnTo>
                  <a:pt x="66270" y="83820"/>
                </a:lnTo>
                <a:lnTo>
                  <a:pt x="41886" y="94488"/>
                </a:lnTo>
                <a:lnTo>
                  <a:pt x="82132" y="94488"/>
                </a:lnTo>
                <a:lnTo>
                  <a:pt x="102846" y="56388"/>
                </a:lnTo>
                <a:lnTo>
                  <a:pt x="104251" y="43529"/>
                </a:lnTo>
                <a:lnTo>
                  <a:pt x="103798" y="32385"/>
                </a:lnTo>
                <a:lnTo>
                  <a:pt x="101346" y="22955"/>
                </a:lnTo>
                <a:lnTo>
                  <a:pt x="98565" y="182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4238244" y="1083564"/>
            <a:ext cx="106680" cy="109855"/>
          </a:xfrm>
          <a:custGeom>
            <a:avLst/>
            <a:gdLst/>
            <a:ahLst/>
            <a:cxnLst/>
            <a:rect l="l" t="t" r="r" b="b"/>
            <a:pathLst>
              <a:path w="106679" h="109855">
                <a:moveTo>
                  <a:pt x="42671" y="3048"/>
                </a:moveTo>
                <a:lnTo>
                  <a:pt x="22859" y="3048"/>
                </a:lnTo>
                <a:lnTo>
                  <a:pt x="0" y="109728"/>
                </a:lnTo>
                <a:lnTo>
                  <a:pt x="21335" y="109728"/>
                </a:lnTo>
                <a:lnTo>
                  <a:pt x="33527" y="53340"/>
                </a:lnTo>
                <a:lnTo>
                  <a:pt x="36575" y="44196"/>
                </a:lnTo>
                <a:lnTo>
                  <a:pt x="62483" y="19812"/>
                </a:lnTo>
                <a:lnTo>
                  <a:pt x="38100" y="19812"/>
                </a:lnTo>
                <a:lnTo>
                  <a:pt x="38100" y="18288"/>
                </a:lnTo>
                <a:lnTo>
                  <a:pt x="38753" y="17417"/>
                </a:lnTo>
                <a:lnTo>
                  <a:pt x="42671" y="3048"/>
                </a:lnTo>
                <a:close/>
              </a:path>
              <a:path w="106679" h="109855">
                <a:moveTo>
                  <a:pt x="80771" y="0"/>
                </a:moveTo>
                <a:lnTo>
                  <a:pt x="67055" y="0"/>
                </a:lnTo>
                <a:lnTo>
                  <a:pt x="59435" y="1524"/>
                </a:lnTo>
                <a:lnTo>
                  <a:pt x="47243" y="7620"/>
                </a:lnTo>
                <a:lnTo>
                  <a:pt x="42671" y="12192"/>
                </a:lnTo>
                <a:lnTo>
                  <a:pt x="38753" y="17417"/>
                </a:lnTo>
                <a:lnTo>
                  <a:pt x="38100" y="19812"/>
                </a:lnTo>
                <a:lnTo>
                  <a:pt x="74675" y="19812"/>
                </a:lnTo>
                <a:lnTo>
                  <a:pt x="77723" y="21336"/>
                </a:lnTo>
                <a:lnTo>
                  <a:pt x="80771" y="24384"/>
                </a:lnTo>
                <a:lnTo>
                  <a:pt x="83819" y="28956"/>
                </a:lnTo>
                <a:lnTo>
                  <a:pt x="83819" y="35052"/>
                </a:lnTo>
                <a:lnTo>
                  <a:pt x="82295" y="45720"/>
                </a:lnTo>
                <a:lnTo>
                  <a:pt x="68579" y="109728"/>
                </a:lnTo>
                <a:lnTo>
                  <a:pt x="89915" y="109728"/>
                </a:lnTo>
                <a:lnTo>
                  <a:pt x="103631" y="45720"/>
                </a:lnTo>
                <a:lnTo>
                  <a:pt x="105155" y="38100"/>
                </a:lnTo>
                <a:lnTo>
                  <a:pt x="105155" y="32004"/>
                </a:lnTo>
                <a:lnTo>
                  <a:pt x="106679" y="27432"/>
                </a:lnTo>
                <a:lnTo>
                  <a:pt x="106679" y="22860"/>
                </a:lnTo>
                <a:lnTo>
                  <a:pt x="105155" y="18288"/>
                </a:lnTo>
                <a:lnTo>
                  <a:pt x="102107" y="13716"/>
                </a:lnTo>
                <a:lnTo>
                  <a:pt x="100583" y="9144"/>
                </a:lnTo>
                <a:lnTo>
                  <a:pt x="96011" y="6096"/>
                </a:lnTo>
                <a:lnTo>
                  <a:pt x="91439" y="4572"/>
                </a:lnTo>
                <a:lnTo>
                  <a:pt x="85343" y="1524"/>
                </a:lnTo>
                <a:lnTo>
                  <a:pt x="80771" y="0"/>
                </a:lnTo>
                <a:close/>
              </a:path>
              <a:path w="106679" h="109855">
                <a:moveTo>
                  <a:pt x="38753" y="17417"/>
                </a:moveTo>
                <a:lnTo>
                  <a:pt x="38100" y="18288"/>
                </a:lnTo>
                <a:lnTo>
                  <a:pt x="38100" y="19812"/>
                </a:lnTo>
                <a:lnTo>
                  <a:pt x="38753" y="174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2217419" y="1217676"/>
            <a:ext cx="2121535" cy="0"/>
          </a:xfrm>
          <a:custGeom>
            <a:avLst/>
            <a:gdLst/>
            <a:ahLst/>
            <a:cxnLst/>
            <a:rect l="l" t="t" r="r" b="b"/>
            <a:pathLst>
              <a:path w="2121535" h="0">
                <a:moveTo>
                  <a:pt x="0" y="0"/>
                </a:moveTo>
                <a:lnTo>
                  <a:pt x="2121407" y="0"/>
                </a:lnTo>
              </a:path>
            </a:pathLst>
          </a:custGeom>
          <a:ln w="167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970788" y="6659880"/>
            <a:ext cx="5598160" cy="3072765"/>
          </a:xfrm>
          <a:custGeom>
            <a:avLst/>
            <a:gdLst/>
            <a:ahLst/>
            <a:cxnLst/>
            <a:rect l="l" t="t" r="r" b="b"/>
            <a:pathLst>
              <a:path w="5598159" h="3072765">
                <a:moveTo>
                  <a:pt x="0" y="3072384"/>
                </a:moveTo>
                <a:lnTo>
                  <a:pt x="5597652" y="3072384"/>
                </a:lnTo>
                <a:lnTo>
                  <a:pt x="5597652" y="0"/>
                </a:lnTo>
                <a:lnTo>
                  <a:pt x="0" y="0"/>
                </a:lnTo>
                <a:lnTo>
                  <a:pt x="0" y="30723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964691" y="6655307"/>
            <a:ext cx="5608320" cy="3083560"/>
          </a:xfrm>
          <a:custGeom>
            <a:avLst/>
            <a:gdLst/>
            <a:ahLst/>
            <a:cxnLst/>
            <a:rect l="l" t="t" r="r" b="b"/>
            <a:pathLst>
              <a:path w="5608320" h="3083559">
                <a:moveTo>
                  <a:pt x="0" y="3083051"/>
                </a:moveTo>
                <a:lnTo>
                  <a:pt x="5608319" y="3083051"/>
                </a:lnTo>
                <a:lnTo>
                  <a:pt x="5608319" y="0"/>
                </a:lnTo>
                <a:lnTo>
                  <a:pt x="0" y="0"/>
                </a:lnTo>
                <a:lnTo>
                  <a:pt x="0" y="3083051"/>
                </a:lnTo>
                <a:close/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3067811" y="9774935"/>
            <a:ext cx="1649095" cy="288290"/>
          </a:xfrm>
          <a:custGeom>
            <a:avLst/>
            <a:gdLst/>
            <a:ahLst/>
            <a:cxnLst/>
            <a:rect l="l" t="t" r="r" b="b"/>
            <a:pathLst>
              <a:path w="1649095" h="288290">
                <a:moveTo>
                  <a:pt x="0" y="288036"/>
                </a:moveTo>
                <a:lnTo>
                  <a:pt x="1648967" y="288036"/>
                </a:lnTo>
                <a:lnTo>
                  <a:pt x="164896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3866769" y="9823704"/>
            <a:ext cx="74294" cy="103632"/>
          </a:xfrm>
          <a:prstGeom prst="rect">
            <a:avLst/>
          </a:prstGeom>
          <a:blipFill>
            <a:blip r:embed="rId8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3825240" y="9799320"/>
            <a:ext cx="1303020" cy="178435"/>
          </a:xfrm>
          <a:custGeom>
            <a:avLst/>
            <a:gdLst/>
            <a:ahLst/>
            <a:cxnLst/>
            <a:rect l="l" t="t" r="r" b="b"/>
            <a:pathLst>
              <a:path w="1303020" h="178434">
                <a:moveTo>
                  <a:pt x="0" y="178307"/>
                </a:moveTo>
                <a:lnTo>
                  <a:pt x="1303019" y="178307"/>
                </a:lnTo>
                <a:lnTo>
                  <a:pt x="1303019" y="0"/>
                </a:lnTo>
                <a:lnTo>
                  <a:pt x="0" y="0"/>
                </a:lnTo>
                <a:lnTo>
                  <a:pt x="0" y="1783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3819144" y="9793223"/>
            <a:ext cx="1315720" cy="190500"/>
          </a:xfrm>
          <a:custGeom>
            <a:avLst/>
            <a:gdLst/>
            <a:ahLst/>
            <a:cxnLst/>
            <a:rect l="l" t="t" r="r" b="b"/>
            <a:pathLst>
              <a:path w="1315720" h="190500">
                <a:moveTo>
                  <a:pt x="0" y="190499"/>
                </a:moveTo>
                <a:lnTo>
                  <a:pt x="1315211" y="190499"/>
                </a:lnTo>
                <a:lnTo>
                  <a:pt x="1315211" y="0"/>
                </a:lnTo>
                <a:lnTo>
                  <a:pt x="0" y="0"/>
                </a:lnTo>
                <a:lnTo>
                  <a:pt x="0" y="190499"/>
                </a:lnTo>
                <a:close/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3835908" y="9843516"/>
            <a:ext cx="67055" cy="94488"/>
          </a:xfrm>
          <a:prstGeom prst="rect">
            <a:avLst/>
          </a:prstGeom>
          <a:blipFill>
            <a:blip r:embed="rId8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8303" y="954024"/>
            <a:ext cx="1964436" cy="28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117335" y="1126236"/>
            <a:ext cx="405384" cy="868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2208" y="1231392"/>
            <a:ext cx="5623560" cy="0"/>
          </a:xfrm>
          <a:custGeom>
            <a:avLst/>
            <a:gdLst/>
            <a:ahLst/>
            <a:cxnLst/>
            <a:rect l="l" t="t" r="r" b="b"/>
            <a:pathLst>
              <a:path w="5623559" h="0">
                <a:moveTo>
                  <a:pt x="0" y="0"/>
                </a:moveTo>
                <a:lnTo>
                  <a:pt x="562356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05071" y="9578340"/>
            <a:ext cx="53340" cy="88900"/>
          </a:xfrm>
          <a:custGeom>
            <a:avLst/>
            <a:gdLst/>
            <a:ahLst/>
            <a:cxnLst/>
            <a:rect l="l" t="t" r="r" b="b"/>
            <a:pathLst>
              <a:path w="53339" h="88900">
                <a:moveTo>
                  <a:pt x="36575" y="85344"/>
                </a:moveTo>
                <a:lnTo>
                  <a:pt x="9143" y="85344"/>
                </a:lnTo>
                <a:lnTo>
                  <a:pt x="10667" y="86868"/>
                </a:lnTo>
                <a:lnTo>
                  <a:pt x="15239" y="86868"/>
                </a:lnTo>
                <a:lnTo>
                  <a:pt x="18287" y="88392"/>
                </a:lnTo>
                <a:lnTo>
                  <a:pt x="28955" y="88392"/>
                </a:lnTo>
                <a:lnTo>
                  <a:pt x="33527" y="86868"/>
                </a:lnTo>
                <a:lnTo>
                  <a:pt x="36575" y="85344"/>
                </a:lnTo>
                <a:close/>
              </a:path>
              <a:path w="53339" h="88900">
                <a:moveTo>
                  <a:pt x="3048" y="71628"/>
                </a:moveTo>
                <a:lnTo>
                  <a:pt x="1524" y="71628"/>
                </a:lnTo>
                <a:lnTo>
                  <a:pt x="0" y="73152"/>
                </a:lnTo>
                <a:lnTo>
                  <a:pt x="0" y="79248"/>
                </a:lnTo>
                <a:lnTo>
                  <a:pt x="1524" y="80772"/>
                </a:lnTo>
                <a:lnTo>
                  <a:pt x="1524" y="82296"/>
                </a:lnTo>
                <a:lnTo>
                  <a:pt x="3048" y="82296"/>
                </a:lnTo>
                <a:lnTo>
                  <a:pt x="4572" y="83820"/>
                </a:lnTo>
                <a:lnTo>
                  <a:pt x="6095" y="83820"/>
                </a:lnTo>
                <a:lnTo>
                  <a:pt x="7619" y="85344"/>
                </a:lnTo>
                <a:lnTo>
                  <a:pt x="39624" y="85344"/>
                </a:lnTo>
                <a:lnTo>
                  <a:pt x="44195" y="83820"/>
                </a:lnTo>
                <a:lnTo>
                  <a:pt x="45719" y="80772"/>
                </a:lnTo>
                <a:lnTo>
                  <a:pt x="48767" y="79248"/>
                </a:lnTo>
                <a:lnTo>
                  <a:pt x="49529" y="77724"/>
                </a:lnTo>
                <a:lnTo>
                  <a:pt x="15239" y="77724"/>
                </a:lnTo>
                <a:lnTo>
                  <a:pt x="12191" y="76200"/>
                </a:lnTo>
                <a:lnTo>
                  <a:pt x="10667" y="76200"/>
                </a:lnTo>
                <a:lnTo>
                  <a:pt x="9143" y="74676"/>
                </a:lnTo>
                <a:lnTo>
                  <a:pt x="7619" y="74676"/>
                </a:lnTo>
                <a:lnTo>
                  <a:pt x="6095" y="73152"/>
                </a:lnTo>
                <a:lnTo>
                  <a:pt x="4572" y="73152"/>
                </a:lnTo>
                <a:lnTo>
                  <a:pt x="3048" y="71628"/>
                </a:lnTo>
                <a:close/>
              </a:path>
              <a:path w="53339" h="88900">
                <a:moveTo>
                  <a:pt x="47243" y="9144"/>
                </a:moveTo>
                <a:lnTo>
                  <a:pt x="28955" y="9144"/>
                </a:lnTo>
                <a:lnTo>
                  <a:pt x="30479" y="10668"/>
                </a:lnTo>
                <a:lnTo>
                  <a:pt x="32003" y="10668"/>
                </a:lnTo>
                <a:lnTo>
                  <a:pt x="33527" y="12192"/>
                </a:lnTo>
                <a:lnTo>
                  <a:pt x="35051" y="12192"/>
                </a:lnTo>
                <a:lnTo>
                  <a:pt x="35051" y="13716"/>
                </a:lnTo>
                <a:lnTo>
                  <a:pt x="36575" y="15240"/>
                </a:lnTo>
                <a:lnTo>
                  <a:pt x="36575" y="16764"/>
                </a:lnTo>
                <a:lnTo>
                  <a:pt x="38100" y="18288"/>
                </a:lnTo>
                <a:lnTo>
                  <a:pt x="38100" y="27432"/>
                </a:lnTo>
                <a:lnTo>
                  <a:pt x="35051" y="30480"/>
                </a:lnTo>
                <a:lnTo>
                  <a:pt x="35051" y="32004"/>
                </a:lnTo>
                <a:lnTo>
                  <a:pt x="33527" y="33528"/>
                </a:lnTo>
                <a:lnTo>
                  <a:pt x="30479" y="35052"/>
                </a:lnTo>
                <a:lnTo>
                  <a:pt x="28955" y="36576"/>
                </a:lnTo>
                <a:lnTo>
                  <a:pt x="27431" y="36576"/>
                </a:lnTo>
                <a:lnTo>
                  <a:pt x="24383" y="38100"/>
                </a:lnTo>
                <a:lnTo>
                  <a:pt x="10667" y="38100"/>
                </a:lnTo>
                <a:lnTo>
                  <a:pt x="9143" y="39624"/>
                </a:lnTo>
                <a:lnTo>
                  <a:pt x="9143" y="45720"/>
                </a:lnTo>
                <a:lnTo>
                  <a:pt x="10667" y="47244"/>
                </a:lnTo>
                <a:lnTo>
                  <a:pt x="25907" y="47244"/>
                </a:lnTo>
                <a:lnTo>
                  <a:pt x="28955" y="48768"/>
                </a:lnTo>
                <a:lnTo>
                  <a:pt x="32003" y="48768"/>
                </a:lnTo>
                <a:lnTo>
                  <a:pt x="35051" y="51816"/>
                </a:lnTo>
                <a:lnTo>
                  <a:pt x="38100" y="53340"/>
                </a:lnTo>
                <a:lnTo>
                  <a:pt x="39624" y="54864"/>
                </a:lnTo>
                <a:lnTo>
                  <a:pt x="39624" y="56388"/>
                </a:lnTo>
                <a:lnTo>
                  <a:pt x="41148" y="57912"/>
                </a:lnTo>
                <a:lnTo>
                  <a:pt x="41148" y="67056"/>
                </a:lnTo>
                <a:lnTo>
                  <a:pt x="39624" y="68580"/>
                </a:lnTo>
                <a:lnTo>
                  <a:pt x="39624" y="71628"/>
                </a:lnTo>
                <a:lnTo>
                  <a:pt x="35051" y="76200"/>
                </a:lnTo>
                <a:lnTo>
                  <a:pt x="33527" y="76200"/>
                </a:lnTo>
                <a:lnTo>
                  <a:pt x="30479" y="77724"/>
                </a:lnTo>
                <a:lnTo>
                  <a:pt x="49529" y="77724"/>
                </a:lnTo>
                <a:lnTo>
                  <a:pt x="53339" y="70104"/>
                </a:lnTo>
                <a:lnTo>
                  <a:pt x="53339" y="56388"/>
                </a:lnTo>
                <a:lnTo>
                  <a:pt x="51815" y="54864"/>
                </a:lnTo>
                <a:lnTo>
                  <a:pt x="51815" y="51816"/>
                </a:lnTo>
                <a:lnTo>
                  <a:pt x="47243" y="47244"/>
                </a:lnTo>
                <a:lnTo>
                  <a:pt x="44195" y="45720"/>
                </a:lnTo>
                <a:lnTo>
                  <a:pt x="42672" y="44196"/>
                </a:lnTo>
                <a:lnTo>
                  <a:pt x="39624" y="42672"/>
                </a:lnTo>
                <a:lnTo>
                  <a:pt x="36575" y="42672"/>
                </a:lnTo>
                <a:lnTo>
                  <a:pt x="33527" y="41148"/>
                </a:lnTo>
                <a:lnTo>
                  <a:pt x="36575" y="41148"/>
                </a:lnTo>
                <a:lnTo>
                  <a:pt x="38100" y="39624"/>
                </a:lnTo>
                <a:lnTo>
                  <a:pt x="41148" y="39624"/>
                </a:lnTo>
                <a:lnTo>
                  <a:pt x="45719" y="35052"/>
                </a:lnTo>
                <a:lnTo>
                  <a:pt x="47243" y="32004"/>
                </a:lnTo>
                <a:lnTo>
                  <a:pt x="48767" y="30480"/>
                </a:lnTo>
                <a:lnTo>
                  <a:pt x="48767" y="27432"/>
                </a:lnTo>
                <a:lnTo>
                  <a:pt x="50291" y="25908"/>
                </a:lnTo>
                <a:lnTo>
                  <a:pt x="50291" y="15240"/>
                </a:lnTo>
                <a:lnTo>
                  <a:pt x="47243" y="9144"/>
                </a:lnTo>
                <a:close/>
              </a:path>
              <a:path w="53339" h="88900">
                <a:moveTo>
                  <a:pt x="39624" y="1524"/>
                </a:moveTo>
                <a:lnTo>
                  <a:pt x="13715" y="1524"/>
                </a:lnTo>
                <a:lnTo>
                  <a:pt x="12191" y="3048"/>
                </a:lnTo>
                <a:lnTo>
                  <a:pt x="9143" y="3048"/>
                </a:lnTo>
                <a:lnTo>
                  <a:pt x="6095" y="6096"/>
                </a:lnTo>
                <a:lnTo>
                  <a:pt x="4572" y="6096"/>
                </a:lnTo>
                <a:lnTo>
                  <a:pt x="4572" y="7620"/>
                </a:lnTo>
                <a:lnTo>
                  <a:pt x="3048" y="7620"/>
                </a:lnTo>
                <a:lnTo>
                  <a:pt x="3048" y="16764"/>
                </a:lnTo>
                <a:lnTo>
                  <a:pt x="4572" y="16764"/>
                </a:lnTo>
                <a:lnTo>
                  <a:pt x="7619" y="13716"/>
                </a:lnTo>
                <a:lnTo>
                  <a:pt x="9143" y="13716"/>
                </a:lnTo>
                <a:lnTo>
                  <a:pt x="10667" y="12192"/>
                </a:lnTo>
                <a:lnTo>
                  <a:pt x="12191" y="12192"/>
                </a:lnTo>
                <a:lnTo>
                  <a:pt x="15239" y="10668"/>
                </a:lnTo>
                <a:lnTo>
                  <a:pt x="16763" y="10668"/>
                </a:lnTo>
                <a:lnTo>
                  <a:pt x="18287" y="9144"/>
                </a:lnTo>
                <a:lnTo>
                  <a:pt x="47243" y="9144"/>
                </a:lnTo>
                <a:lnTo>
                  <a:pt x="44195" y="6096"/>
                </a:lnTo>
                <a:lnTo>
                  <a:pt x="42672" y="3048"/>
                </a:lnTo>
                <a:lnTo>
                  <a:pt x="39624" y="1524"/>
                </a:lnTo>
                <a:close/>
              </a:path>
              <a:path w="53339" h="88900">
                <a:moveTo>
                  <a:pt x="33527" y="0"/>
                </a:moveTo>
                <a:lnTo>
                  <a:pt x="18287" y="0"/>
                </a:lnTo>
                <a:lnTo>
                  <a:pt x="15239" y="1524"/>
                </a:lnTo>
                <a:lnTo>
                  <a:pt x="36575" y="1524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35167" y="9738359"/>
            <a:ext cx="1620012" cy="929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02208" y="1530096"/>
            <a:ext cx="3159252" cy="1783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134163" y="1530096"/>
            <a:ext cx="322012" cy="1691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27355" y="1530096"/>
            <a:ext cx="1945072" cy="1386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35380" y="1956816"/>
            <a:ext cx="156209" cy="1722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48739" y="1956816"/>
            <a:ext cx="483108" cy="17221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27276" y="1872996"/>
            <a:ext cx="67310" cy="321945"/>
          </a:xfrm>
          <a:custGeom>
            <a:avLst/>
            <a:gdLst/>
            <a:ahLst/>
            <a:cxnLst/>
            <a:rect l="l" t="t" r="r" b="b"/>
            <a:pathLst>
              <a:path w="67310" h="321944">
                <a:moveTo>
                  <a:pt x="67056" y="0"/>
                </a:moveTo>
                <a:lnTo>
                  <a:pt x="28956" y="18287"/>
                </a:lnTo>
                <a:lnTo>
                  <a:pt x="16097" y="54721"/>
                </a:lnTo>
                <a:lnTo>
                  <a:pt x="15240" y="71627"/>
                </a:lnTo>
                <a:lnTo>
                  <a:pt x="15501" y="77914"/>
                </a:lnTo>
                <a:lnTo>
                  <a:pt x="16192" y="85344"/>
                </a:lnTo>
                <a:lnTo>
                  <a:pt x="18404" y="104560"/>
                </a:lnTo>
                <a:lnTo>
                  <a:pt x="19812" y="115824"/>
                </a:lnTo>
                <a:lnTo>
                  <a:pt x="21336" y="123443"/>
                </a:lnTo>
                <a:lnTo>
                  <a:pt x="21336" y="137159"/>
                </a:lnTo>
                <a:lnTo>
                  <a:pt x="19812" y="143255"/>
                </a:lnTo>
                <a:lnTo>
                  <a:pt x="15240" y="149351"/>
                </a:lnTo>
                <a:lnTo>
                  <a:pt x="12192" y="153924"/>
                </a:lnTo>
                <a:lnTo>
                  <a:pt x="6096" y="156972"/>
                </a:lnTo>
                <a:lnTo>
                  <a:pt x="0" y="156972"/>
                </a:lnTo>
                <a:lnTo>
                  <a:pt x="0" y="164591"/>
                </a:lnTo>
                <a:lnTo>
                  <a:pt x="6096" y="164591"/>
                </a:lnTo>
                <a:lnTo>
                  <a:pt x="12192" y="167639"/>
                </a:lnTo>
                <a:lnTo>
                  <a:pt x="15240" y="172211"/>
                </a:lnTo>
                <a:lnTo>
                  <a:pt x="19812" y="178307"/>
                </a:lnTo>
                <a:lnTo>
                  <a:pt x="21336" y="184403"/>
                </a:lnTo>
                <a:lnTo>
                  <a:pt x="21336" y="193548"/>
                </a:lnTo>
                <a:lnTo>
                  <a:pt x="21074" y="196953"/>
                </a:lnTo>
                <a:lnTo>
                  <a:pt x="20309" y="203072"/>
                </a:lnTo>
                <a:lnTo>
                  <a:pt x="19407" y="210050"/>
                </a:lnTo>
                <a:lnTo>
                  <a:pt x="18287" y="219455"/>
                </a:lnTo>
                <a:lnTo>
                  <a:pt x="16192" y="237743"/>
                </a:lnTo>
                <a:lnTo>
                  <a:pt x="15501" y="245173"/>
                </a:lnTo>
                <a:lnTo>
                  <a:pt x="15242" y="251507"/>
                </a:lnTo>
                <a:lnTo>
                  <a:pt x="16073" y="267485"/>
                </a:lnTo>
                <a:lnTo>
                  <a:pt x="34909" y="311276"/>
                </a:lnTo>
                <a:lnTo>
                  <a:pt x="67056" y="321563"/>
                </a:lnTo>
                <a:lnTo>
                  <a:pt x="67056" y="313943"/>
                </a:lnTo>
                <a:lnTo>
                  <a:pt x="60960" y="313943"/>
                </a:lnTo>
                <a:lnTo>
                  <a:pt x="56387" y="312420"/>
                </a:lnTo>
                <a:lnTo>
                  <a:pt x="51816" y="309372"/>
                </a:lnTo>
                <a:lnTo>
                  <a:pt x="48768" y="307848"/>
                </a:lnTo>
                <a:lnTo>
                  <a:pt x="44196" y="304800"/>
                </a:lnTo>
                <a:lnTo>
                  <a:pt x="41148" y="298703"/>
                </a:lnTo>
                <a:lnTo>
                  <a:pt x="35051" y="289559"/>
                </a:lnTo>
                <a:lnTo>
                  <a:pt x="34944" y="281368"/>
                </a:lnTo>
                <a:lnTo>
                  <a:pt x="33932" y="275963"/>
                </a:lnTo>
                <a:lnTo>
                  <a:pt x="32956" y="269557"/>
                </a:lnTo>
                <a:lnTo>
                  <a:pt x="32265" y="262866"/>
                </a:lnTo>
                <a:lnTo>
                  <a:pt x="32004" y="256031"/>
                </a:lnTo>
                <a:lnTo>
                  <a:pt x="32270" y="251459"/>
                </a:lnTo>
                <a:lnTo>
                  <a:pt x="32956" y="244982"/>
                </a:lnTo>
                <a:lnTo>
                  <a:pt x="35051" y="227075"/>
                </a:lnTo>
                <a:lnTo>
                  <a:pt x="35933" y="216788"/>
                </a:lnTo>
                <a:lnTo>
                  <a:pt x="36385" y="208787"/>
                </a:lnTo>
                <a:lnTo>
                  <a:pt x="36552" y="203072"/>
                </a:lnTo>
                <a:lnTo>
                  <a:pt x="36467" y="196953"/>
                </a:lnTo>
                <a:lnTo>
                  <a:pt x="16763" y="161543"/>
                </a:lnTo>
                <a:lnTo>
                  <a:pt x="16763" y="160020"/>
                </a:lnTo>
                <a:lnTo>
                  <a:pt x="36514" y="123443"/>
                </a:lnTo>
                <a:lnTo>
                  <a:pt x="36499" y="115824"/>
                </a:lnTo>
                <a:lnTo>
                  <a:pt x="36385" y="111823"/>
                </a:lnTo>
                <a:lnTo>
                  <a:pt x="35933" y="104560"/>
                </a:lnTo>
                <a:lnTo>
                  <a:pt x="35051" y="96011"/>
                </a:lnTo>
                <a:lnTo>
                  <a:pt x="32899" y="77914"/>
                </a:lnTo>
                <a:lnTo>
                  <a:pt x="32265" y="71580"/>
                </a:lnTo>
                <a:lnTo>
                  <a:pt x="32004" y="65531"/>
                </a:lnTo>
                <a:lnTo>
                  <a:pt x="32265" y="58054"/>
                </a:lnTo>
                <a:lnTo>
                  <a:pt x="32956" y="51434"/>
                </a:lnTo>
                <a:lnTo>
                  <a:pt x="48768" y="13715"/>
                </a:lnTo>
                <a:lnTo>
                  <a:pt x="53340" y="12191"/>
                </a:lnTo>
                <a:lnTo>
                  <a:pt x="56387" y="9143"/>
                </a:lnTo>
                <a:lnTo>
                  <a:pt x="62484" y="7620"/>
                </a:lnTo>
                <a:lnTo>
                  <a:pt x="67056" y="762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85772" y="1853184"/>
            <a:ext cx="89915" cy="1325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15667" y="2158746"/>
            <a:ext cx="119380" cy="0"/>
          </a:xfrm>
          <a:custGeom>
            <a:avLst/>
            <a:gdLst/>
            <a:ahLst/>
            <a:cxnLst/>
            <a:rect l="l" t="t" r="r" b="b"/>
            <a:pathLst>
              <a:path w="119380" h="0">
                <a:moveTo>
                  <a:pt x="0" y="0"/>
                </a:moveTo>
                <a:lnTo>
                  <a:pt x="118871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58923" y="2083308"/>
            <a:ext cx="89915" cy="13258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171700" y="1872996"/>
            <a:ext cx="67310" cy="321945"/>
          </a:xfrm>
          <a:custGeom>
            <a:avLst/>
            <a:gdLst/>
            <a:ahLst/>
            <a:cxnLst/>
            <a:rect l="l" t="t" r="r" b="b"/>
            <a:pathLst>
              <a:path w="67310" h="321944">
                <a:moveTo>
                  <a:pt x="0" y="0"/>
                </a:moveTo>
                <a:lnTo>
                  <a:pt x="0" y="7620"/>
                </a:lnTo>
                <a:lnTo>
                  <a:pt x="4572" y="7620"/>
                </a:lnTo>
                <a:lnTo>
                  <a:pt x="10668" y="9143"/>
                </a:lnTo>
                <a:lnTo>
                  <a:pt x="13716" y="12191"/>
                </a:lnTo>
                <a:lnTo>
                  <a:pt x="18287" y="13715"/>
                </a:lnTo>
                <a:lnTo>
                  <a:pt x="22860" y="16763"/>
                </a:lnTo>
                <a:lnTo>
                  <a:pt x="34790" y="58054"/>
                </a:lnTo>
                <a:lnTo>
                  <a:pt x="35051" y="65531"/>
                </a:lnTo>
                <a:lnTo>
                  <a:pt x="34785" y="71627"/>
                </a:lnTo>
                <a:lnTo>
                  <a:pt x="34099" y="78486"/>
                </a:lnTo>
                <a:lnTo>
                  <a:pt x="33123" y="86534"/>
                </a:lnTo>
                <a:lnTo>
                  <a:pt x="32004" y="96011"/>
                </a:lnTo>
                <a:lnTo>
                  <a:pt x="30884" y="104560"/>
                </a:lnTo>
                <a:lnTo>
                  <a:pt x="29908" y="111823"/>
                </a:lnTo>
                <a:lnTo>
                  <a:pt x="29217" y="117657"/>
                </a:lnTo>
                <a:lnTo>
                  <a:pt x="41148" y="153924"/>
                </a:lnTo>
                <a:lnTo>
                  <a:pt x="48768" y="160020"/>
                </a:lnTo>
                <a:lnTo>
                  <a:pt x="48768" y="161543"/>
                </a:lnTo>
                <a:lnTo>
                  <a:pt x="28956" y="199643"/>
                </a:lnTo>
                <a:lnTo>
                  <a:pt x="29217" y="203072"/>
                </a:lnTo>
                <a:lnTo>
                  <a:pt x="30884" y="216788"/>
                </a:lnTo>
                <a:lnTo>
                  <a:pt x="32004" y="227075"/>
                </a:lnTo>
                <a:lnTo>
                  <a:pt x="34119" y="245173"/>
                </a:lnTo>
                <a:lnTo>
                  <a:pt x="34790" y="251507"/>
                </a:lnTo>
                <a:lnTo>
                  <a:pt x="35051" y="256031"/>
                </a:lnTo>
                <a:lnTo>
                  <a:pt x="34790" y="262866"/>
                </a:lnTo>
                <a:lnTo>
                  <a:pt x="25907" y="298703"/>
                </a:lnTo>
                <a:lnTo>
                  <a:pt x="22860" y="304800"/>
                </a:lnTo>
                <a:lnTo>
                  <a:pt x="18287" y="307848"/>
                </a:lnTo>
                <a:lnTo>
                  <a:pt x="15239" y="309372"/>
                </a:lnTo>
                <a:lnTo>
                  <a:pt x="10668" y="312420"/>
                </a:lnTo>
                <a:lnTo>
                  <a:pt x="4572" y="313943"/>
                </a:lnTo>
                <a:lnTo>
                  <a:pt x="0" y="313943"/>
                </a:lnTo>
                <a:lnTo>
                  <a:pt x="0" y="321563"/>
                </a:lnTo>
                <a:lnTo>
                  <a:pt x="39624" y="303275"/>
                </a:lnTo>
                <a:lnTo>
                  <a:pt x="51816" y="251459"/>
                </a:lnTo>
                <a:lnTo>
                  <a:pt x="51536" y="244982"/>
                </a:lnTo>
                <a:lnTo>
                  <a:pt x="50863" y="237743"/>
                </a:lnTo>
                <a:lnTo>
                  <a:pt x="48768" y="219455"/>
                </a:lnTo>
                <a:lnTo>
                  <a:pt x="47648" y="210050"/>
                </a:lnTo>
                <a:lnTo>
                  <a:pt x="46672" y="202501"/>
                </a:lnTo>
                <a:lnTo>
                  <a:pt x="45981" y="196953"/>
                </a:lnTo>
                <a:lnTo>
                  <a:pt x="45719" y="193548"/>
                </a:lnTo>
                <a:lnTo>
                  <a:pt x="45719" y="184403"/>
                </a:lnTo>
                <a:lnTo>
                  <a:pt x="47243" y="178307"/>
                </a:lnTo>
                <a:lnTo>
                  <a:pt x="51816" y="172211"/>
                </a:lnTo>
                <a:lnTo>
                  <a:pt x="54863" y="167639"/>
                </a:lnTo>
                <a:lnTo>
                  <a:pt x="60960" y="164591"/>
                </a:lnTo>
                <a:lnTo>
                  <a:pt x="67056" y="164591"/>
                </a:lnTo>
                <a:lnTo>
                  <a:pt x="67056" y="156972"/>
                </a:lnTo>
                <a:lnTo>
                  <a:pt x="60960" y="156972"/>
                </a:lnTo>
                <a:lnTo>
                  <a:pt x="54863" y="153924"/>
                </a:lnTo>
                <a:lnTo>
                  <a:pt x="51816" y="149351"/>
                </a:lnTo>
                <a:lnTo>
                  <a:pt x="47243" y="143255"/>
                </a:lnTo>
                <a:lnTo>
                  <a:pt x="45719" y="137159"/>
                </a:lnTo>
                <a:lnTo>
                  <a:pt x="45719" y="123443"/>
                </a:lnTo>
                <a:lnTo>
                  <a:pt x="47243" y="115824"/>
                </a:lnTo>
                <a:lnTo>
                  <a:pt x="48768" y="103631"/>
                </a:lnTo>
                <a:lnTo>
                  <a:pt x="50863" y="85344"/>
                </a:lnTo>
                <a:lnTo>
                  <a:pt x="51554" y="77914"/>
                </a:lnTo>
                <a:lnTo>
                  <a:pt x="51813" y="71580"/>
                </a:lnTo>
                <a:lnTo>
                  <a:pt x="50958" y="54721"/>
                </a:lnTo>
                <a:lnTo>
                  <a:pt x="38100" y="18287"/>
                </a:lnTo>
                <a:lnTo>
                  <a:pt x="11739" y="20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50692" y="1956816"/>
            <a:ext cx="507492" cy="13563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50408" y="1956816"/>
            <a:ext cx="324612" cy="13563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226307" y="2378964"/>
            <a:ext cx="59690" cy="20320"/>
          </a:xfrm>
          <a:custGeom>
            <a:avLst/>
            <a:gdLst/>
            <a:ahLst/>
            <a:cxnLst/>
            <a:rect l="l" t="t" r="r" b="b"/>
            <a:pathLst>
              <a:path w="59689" h="20319">
                <a:moveTo>
                  <a:pt x="59436" y="0"/>
                </a:moveTo>
                <a:lnTo>
                  <a:pt x="3048" y="0"/>
                </a:lnTo>
                <a:lnTo>
                  <a:pt x="0" y="19812"/>
                </a:lnTo>
                <a:lnTo>
                  <a:pt x="54864" y="19812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282696" y="2301240"/>
            <a:ext cx="100965" cy="135890"/>
          </a:xfrm>
          <a:custGeom>
            <a:avLst/>
            <a:gdLst/>
            <a:ahLst/>
            <a:cxnLst/>
            <a:rect l="l" t="t" r="r" b="b"/>
            <a:pathLst>
              <a:path w="100964" h="135889">
                <a:moveTo>
                  <a:pt x="18287" y="109728"/>
                </a:moveTo>
                <a:lnTo>
                  <a:pt x="9143" y="109728"/>
                </a:lnTo>
                <a:lnTo>
                  <a:pt x="6095" y="112776"/>
                </a:lnTo>
                <a:lnTo>
                  <a:pt x="3048" y="114300"/>
                </a:lnTo>
                <a:lnTo>
                  <a:pt x="1524" y="117348"/>
                </a:lnTo>
                <a:lnTo>
                  <a:pt x="1524" y="120396"/>
                </a:lnTo>
                <a:lnTo>
                  <a:pt x="0" y="123444"/>
                </a:lnTo>
                <a:lnTo>
                  <a:pt x="1524" y="128016"/>
                </a:lnTo>
                <a:lnTo>
                  <a:pt x="4571" y="129540"/>
                </a:lnTo>
                <a:lnTo>
                  <a:pt x="9143" y="134112"/>
                </a:lnTo>
                <a:lnTo>
                  <a:pt x="16763" y="135636"/>
                </a:lnTo>
                <a:lnTo>
                  <a:pt x="27431" y="135636"/>
                </a:lnTo>
                <a:lnTo>
                  <a:pt x="39457" y="134754"/>
                </a:lnTo>
                <a:lnTo>
                  <a:pt x="50482" y="132016"/>
                </a:lnTo>
                <a:lnTo>
                  <a:pt x="60650" y="127277"/>
                </a:lnTo>
                <a:lnTo>
                  <a:pt x="61729" y="126492"/>
                </a:lnTo>
                <a:lnTo>
                  <a:pt x="39624" y="126492"/>
                </a:lnTo>
                <a:lnTo>
                  <a:pt x="33527" y="123444"/>
                </a:lnTo>
                <a:lnTo>
                  <a:pt x="21336" y="111252"/>
                </a:lnTo>
                <a:lnTo>
                  <a:pt x="19812" y="111252"/>
                </a:lnTo>
                <a:lnTo>
                  <a:pt x="18287" y="109728"/>
                </a:lnTo>
                <a:close/>
              </a:path>
              <a:path w="100964" h="135889">
                <a:moveTo>
                  <a:pt x="100202" y="18288"/>
                </a:moveTo>
                <a:lnTo>
                  <a:pt x="59436" y="18288"/>
                </a:lnTo>
                <a:lnTo>
                  <a:pt x="64007" y="21336"/>
                </a:lnTo>
                <a:lnTo>
                  <a:pt x="67055" y="24384"/>
                </a:lnTo>
                <a:lnTo>
                  <a:pt x="70103" y="28956"/>
                </a:lnTo>
                <a:lnTo>
                  <a:pt x="71627" y="33528"/>
                </a:lnTo>
                <a:lnTo>
                  <a:pt x="68579" y="42672"/>
                </a:lnTo>
                <a:lnTo>
                  <a:pt x="67055" y="45720"/>
                </a:lnTo>
                <a:lnTo>
                  <a:pt x="64007" y="50292"/>
                </a:lnTo>
                <a:lnTo>
                  <a:pt x="60959" y="53340"/>
                </a:lnTo>
                <a:lnTo>
                  <a:pt x="59436" y="56388"/>
                </a:lnTo>
                <a:lnTo>
                  <a:pt x="54863" y="57912"/>
                </a:lnTo>
                <a:lnTo>
                  <a:pt x="51815" y="59436"/>
                </a:lnTo>
                <a:lnTo>
                  <a:pt x="47243" y="62484"/>
                </a:lnTo>
                <a:lnTo>
                  <a:pt x="39624" y="64008"/>
                </a:lnTo>
                <a:lnTo>
                  <a:pt x="38100" y="67056"/>
                </a:lnTo>
                <a:lnTo>
                  <a:pt x="46410" y="69651"/>
                </a:lnTo>
                <a:lnTo>
                  <a:pt x="53149" y="72961"/>
                </a:lnTo>
                <a:lnTo>
                  <a:pt x="67627" y="100083"/>
                </a:lnTo>
                <a:lnTo>
                  <a:pt x="67055" y="106680"/>
                </a:lnTo>
                <a:lnTo>
                  <a:pt x="65531" y="112776"/>
                </a:lnTo>
                <a:lnTo>
                  <a:pt x="62483" y="117348"/>
                </a:lnTo>
                <a:lnTo>
                  <a:pt x="57912" y="120396"/>
                </a:lnTo>
                <a:lnTo>
                  <a:pt x="53339" y="124968"/>
                </a:lnTo>
                <a:lnTo>
                  <a:pt x="50291" y="126492"/>
                </a:lnTo>
                <a:lnTo>
                  <a:pt x="61729" y="126492"/>
                </a:lnTo>
                <a:lnTo>
                  <a:pt x="89820" y="96607"/>
                </a:lnTo>
                <a:lnTo>
                  <a:pt x="94487" y="77724"/>
                </a:lnTo>
                <a:lnTo>
                  <a:pt x="92963" y="71628"/>
                </a:lnTo>
                <a:lnTo>
                  <a:pt x="89915" y="67056"/>
                </a:lnTo>
                <a:lnTo>
                  <a:pt x="88391" y="60960"/>
                </a:lnTo>
                <a:lnTo>
                  <a:pt x="82295" y="56388"/>
                </a:lnTo>
                <a:lnTo>
                  <a:pt x="76200" y="53340"/>
                </a:lnTo>
                <a:lnTo>
                  <a:pt x="82295" y="50292"/>
                </a:lnTo>
                <a:lnTo>
                  <a:pt x="88391" y="45720"/>
                </a:lnTo>
                <a:lnTo>
                  <a:pt x="97536" y="32004"/>
                </a:lnTo>
                <a:lnTo>
                  <a:pt x="99059" y="27432"/>
                </a:lnTo>
                <a:lnTo>
                  <a:pt x="100583" y="19812"/>
                </a:lnTo>
                <a:lnTo>
                  <a:pt x="100202" y="18288"/>
                </a:lnTo>
                <a:close/>
              </a:path>
              <a:path w="100964" h="135889">
                <a:moveTo>
                  <a:pt x="82295" y="0"/>
                </a:moveTo>
                <a:lnTo>
                  <a:pt x="73151" y="0"/>
                </a:lnTo>
                <a:lnTo>
                  <a:pt x="66532" y="547"/>
                </a:lnTo>
                <a:lnTo>
                  <a:pt x="30098" y="24550"/>
                </a:lnTo>
                <a:lnTo>
                  <a:pt x="24383" y="32004"/>
                </a:lnTo>
                <a:lnTo>
                  <a:pt x="27431" y="33528"/>
                </a:lnTo>
                <a:lnTo>
                  <a:pt x="34051" y="27289"/>
                </a:lnTo>
                <a:lnTo>
                  <a:pt x="40386" y="22478"/>
                </a:lnTo>
                <a:lnTo>
                  <a:pt x="46720" y="19383"/>
                </a:lnTo>
                <a:lnTo>
                  <a:pt x="53339" y="18288"/>
                </a:lnTo>
                <a:lnTo>
                  <a:pt x="100202" y="18288"/>
                </a:lnTo>
                <a:lnTo>
                  <a:pt x="99059" y="13716"/>
                </a:lnTo>
                <a:lnTo>
                  <a:pt x="94487" y="7620"/>
                </a:lnTo>
                <a:lnTo>
                  <a:pt x="88391" y="3048"/>
                </a:lnTo>
                <a:lnTo>
                  <a:pt x="822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93947" y="2322576"/>
            <a:ext cx="116205" cy="93345"/>
          </a:xfrm>
          <a:custGeom>
            <a:avLst/>
            <a:gdLst/>
            <a:ahLst/>
            <a:cxnLst/>
            <a:rect l="l" t="t" r="r" b="b"/>
            <a:pathLst>
              <a:path w="116204" h="93344">
                <a:moveTo>
                  <a:pt x="115824" y="0"/>
                </a:moveTo>
                <a:lnTo>
                  <a:pt x="1524" y="42672"/>
                </a:lnTo>
                <a:lnTo>
                  <a:pt x="0" y="50292"/>
                </a:lnTo>
                <a:lnTo>
                  <a:pt x="96012" y="92963"/>
                </a:lnTo>
                <a:lnTo>
                  <a:pt x="97536" y="80772"/>
                </a:lnTo>
                <a:lnTo>
                  <a:pt x="24384" y="47244"/>
                </a:lnTo>
                <a:lnTo>
                  <a:pt x="112775" y="12192"/>
                </a:lnTo>
                <a:lnTo>
                  <a:pt x="1158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493008" y="2343912"/>
            <a:ext cx="106680" cy="90170"/>
          </a:xfrm>
          <a:custGeom>
            <a:avLst/>
            <a:gdLst/>
            <a:ahLst/>
            <a:cxnLst/>
            <a:rect l="l" t="t" r="r" b="b"/>
            <a:pathLst>
              <a:path w="106679" h="90169">
                <a:moveTo>
                  <a:pt x="36575" y="86868"/>
                </a:moveTo>
                <a:lnTo>
                  <a:pt x="1524" y="86868"/>
                </a:lnTo>
                <a:lnTo>
                  <a:pt x="0" y="89916"/>
                </a:lnTo>
                <a:lnTo>
                  <a:pt x="35051" y="89916"/>
                </a:lnTo>
                <a:lnTo>
                  <a:pt x="36575" y="86868"/>
                </a:lnTo>
                <a:close/>
              </a:path>
              <a:path w="106679" h="90169">
                <a:moveTo>
                  <a:pt x="74756" y="59436"/>
                </a:moveTo>
                <a:lnTo>
                  <a:pt x="45719" y="59436"/>
                </a:lnTo>
                <a:lnTo>
                  <a:pt x="51815" y="77724"/>
                </a:lnTo>
                <a:lnTo>
                  <a:pt x="51815" y="82296"/>
                </a:lnTo>
                <a:lnTo>
                  <a:pt x="48767" y="85344"/>
                </a:lnTo>
                <a:lnTo>
                  <a:pt x="45719" y="85344"/>
                </a:lnTo>
                <a:lnTo>
                  <a:pt x="41147" y="86868"/>
                </a:lnTo>
                <a:lnTo>
                  <a:pt x="41147" y="89916"/>
                </a:lnTo>
                <a:lnTo>
                  <a:pt x="91439" y="89916"/>
                </a:lnTo>
                <a:lnTo>
                  <a:pt x="91439" y="86868"/>
                </a:lnTo>
                <a:lnTo>
                  <a:pt x="88391" y="86868"/>
                </a:lnTo>
                <a:lnTo>
                  <a:pt x="82295" y="80772"/>
                </a:lnTo>
                <a:lnTo>
                  <a:pt x="79247" y="74675"/>
                </a:lnTo>
                <a:lnTo>
                  <a:pt x="76200" y="64008"/>
                </a:lnTo>
                <a:lnTo>
                  <a:pt x="74756" y="59436"/>
                </a:lnTo>
                <a:close/>
              </a:path>
              <a:path w="106679" h="90169">
                <a:moveTo>
                  <a:pt x="68579" y="0"/>
                </a:moveTo>
                <a:lnTo>
                  <a:pt x="19812" y="0"/>
                </a:lnTo>
                <a:lnTo>
                  <a:pt x="18287" y="3048"/>
                </a:lnTo>
                <a:lnTo>
                  <a:pt x="21336" y="4572"/>
                </a:lnTo>
                <a:lnTo>
                  <a:pt x="24383" y="4572"/>
                </a:lnTo>
                <a:lnTo>
                  <a:pt x="25907" y="7620"/>
                </a:lnTo>
                <a:lnTo>
                  <a:pt x="28955" y="9144"/>
                </a:lnTo>
                <a:lnTo>
                  <a:pt x="30479" y="15240"/>
                </a:lnTo>
                <a:lnTo>
                  <a:pt x="33527" y="24384"/>
                </a:lnTo>
                <a:lnTo>
                  <a:pt x="42671" y="53340"/>
                </a:lnTo>
                <a:lnTo>
                  <a:pt x="33527" y="64008"/>
                </a:lnTo>
                <a:lnTo>
                  <a:pt x="27217" y="71151"/>
                </a:lnTo>
                <a:lnTo>
                  <a:pt x="21907" y="76580"/>
                </a:lnTo>
                <a:lnTo>
                  <a:pt x="17454" y="80295"/>
                </a:lnTo>
                <a:lnTo>
                  <a:pt x="13715" y="82296"/>
                </a:lnTo>
                <a:lnTo>
                  <a:pt x="9143" y="85344"/>
                </a:lnTo>
                <a:lnTo>
                  <a:pt x="6095" y="86868"/>
                </a:lnTo>
                <a:lnTo>
                  <a:pt x="32003" y="86868"/>
                </a:lnTo>
                <a:lnTo>
                  <a:pt x="30479" y="85344"/>
                </a:lnTo>
                <a:lnTo>
                  <a:pt x="28955" y="85344"/>
                </a:lnTo>
                <a:lnTo>
                  <a:pt x="28955" y="77724"/>
                </a:lnTo>
                <a:lnTo>
                  <a:pt x="30479" y="76200"/>
                </a:lnTo>
                <a:lnTo>
                  <a:pt x="32003" y="73151"/>
                </a:lnTo>
                <a:lnTo>
                  <a:pt x="45719" y="59436"/>
                </a:lnTo>
                <a:lnTo>
                  <a:pt x="74756" y="59436"/>
                </a:lnTo>
                <a:lnTo>
                  <a:pt x="67055" y="35051"/>
                </a:lnTo>
                <a:lnTo>
                  <a:pt x="71932" y="28956"/>
                </a:lnTo>
                <a:lnTo>
                  <a:pt x="64007" y="28956"/>
                </a:lnTo>
                <a:lnTo>
                  <a:pt x="60959" y="15240"/>
                </a:lnTo>
                <a:lnTo>
                  <a:pt x="59436" y="12192"/>
                </a:lnTo>
                <a:lnTo>
                  <a:pt x="59436" y="6096"/>
                </a:lnTo>
                <a:lnTo>
                  <a:pt x="60959" y="6096"/>
                </a:lnTo>
                <a:lnTo>
                  <a:pt x="65531" y="4572"/>
                </a:lnTo>
                <a:lnTo>
                  <a:pt x="68579" y="3048"/>
                </a:lnTo>
                <a:lnTo>
                  <a:pt x="68579" y="0"/>
                </a:lnTo>
                <a:close/>
              </a:path>
              <a:path w="106679" h="90169">
                <a:moveTo>
                  <a:pt x="97536" y="4572"/>
                </a:moveTo>
                <a:lnTo>
                  <a:pt x="77724" y="4572"/>
                </a:lnTo>
                <a:lnTo>
                  <a:pt x="79247" y="6096"/>
                </a:lnTo>
                <a:lnTo>
                  <a:pt x="80771" y="6096"/>
                </a:lnTo>
                <a:lnTo>
                  <a:pt x="80771" y="9144"/>
                </a:lnTo>
                <a:lnTo>
                  <a:pt x="79247" y="12192"/>
                </a:lnTo>
                <a:lnTo>
                  <a:pt x="76200" y="16764"/>
                </a:lnTo>
                <a:lnTo>
                  <a:pt x="70103" y="24384"/>
                </a:lnTo>
                <a:lnTo>
                  <a:pt x="64007" y="28956"/>
                </a:lnTo>
                <a:lnTo>
                  <a:pt x="71932" y="28956"/>
                </a:lnTo>
                <a:lnTo>
                  <a:pt x="79247" y="19812"/>
                </a:lnTo>
                <a:lnTo>
                  <a:pt x="89915" y="9144"/>
                </a:lnTo>
                <a:lnTo>
                  <a:pt x="92963" y="7620"/>
                </a:lnTo>
                <a:lnTo>
                  <a:pt x="97536" y="4572"/>
                </a:lnTo>
                <a:close/>
              </a:path>
              <a:path w="106679" h="90169">
                <a:moveTo>
                  <a:pt x="106679" y="0"/>
                </a:moveTo>
                <a:lnTo>
                  <a:pt x="74675" y="0"/>
                </a:lnTo>
                <a:lnTo>
                  <a:pt x="73151" y="3048"/>
                </a:lnTo>
                <a:lnTo>
                  <a:pt x="76200" y="4572"/>
                </a:lnTo>
                <a:lnTo>
                  <a:pt x="102107" y="4572"/>
                </a:lnTo>
                <a:lnTo>
                  <a:pt x="105155" y="3048"/>
                </a:lnTo>
                <a:lnTo>
                  <a:pt x="1066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604259" y="2322576"/>
            <a:ext cx="116205" cy="93345"/>
          </a:xfrm>
          <a:custGeom>
            <a:avLst/>
            <a:gdLst/>
            <a:ahLst/>
            <a:cxnLst/>
            <a:rect l="l" t="t" r="r" b="b"/>
            <a:pathLst>
              <a:path w="116204" h="93344">
                <a:moveTo>
                  <a:pt x="115824" y="0"/>
                </a:moveTo>
                <a:lnTo>
                  <a:pt x="1524" y="42672"/>
                </a:lnTo>
                <a:lnTo>
                  <a:pt x="0" y="50292"/>
                </a:lnTo>
                <a:lnTo>
                  <a:pt x="96012" y="92963"/>
                </a:lnTo>
                <a:lnTo>
                  <a:pt x="99060" y="80772"/>
                </a:lnTo>
                <a:lnTo>
                  <a:pt x="24384" y="47244"/>
                </a:lnTo>
                <a:lnTo>
                  <a:pt x="112775" y="12192"/>
                </a:lnTo>
                <a:lnTo>
                  <a:pt x="1158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718559" y="2301240"/>
            <a:ext cx="89535" cy="135890"/>
          </a:xfrm>
          <a:custGeom>
            <a:avLst/>
            <a:gdLst/>
            <a:ahLst/>
            <a:cxnLst/>
            <a:rect l="l" t="t" r="r" b="b"/>
            <a:pathLst>
              <a:path w="89535" h="135889">
                <a:moveTo>
                  <a:pt x="65531" y="0"/>
                </a:moveTo>
                <a:lnTo>
                  <a:pt x="51815" y="0"/>
                </a:lnTo>
                <a:lnTo>
                  <a:pt x="44195" y="3048"/>
                </a:lnTo>
                <a:lnTo>
                  <a:pt x="16763" y="30480"/>
                </a:lnTo>
                <a:lnTo>
                  <a:pt x="3048" y="68580"/>
                </a:lnTo>
                <a:lnTo>
                  <a:pt x="1285" y="76557"/>
                </a:lnTo>
                <a:lnTo>
                  <a:pt x="381" y="84391"/>
                </a:lnTo>
                <a:lnTo>
                  <a:pt x="47" y="91940"/>
                </a:lnTo>
                <a:lnTo>
                  <a:pt x="0" y="106680"/>
                </a:lnTo>
                <a:lnTo>
                  <a:pt x="1524" y="112776"/>
                </a:lnTo>
                <a:lnTo>
                  <a:pt x="3048" y="117348"/>
                </a:lnTo>
                <a:lnTo>
                  <a:pt x="6095" y="121920"/>
                </a:lnTo>
                <a:lnTo>
                  <a:pt x="10667" y="126492"/>
                </a:lnTo>
                <a:lnTo>
                  <a:pt x="13715" y="131064"/>
                </a:lnTo>
                <a:lnTo>
                  <a:pt x="18287" y="134112"/>
                </a:lnTo>
                <a:lnTo>
                  <a:pt x="24384" y="135636"/>
                </a:lnTo>
                <a:lnTo>
                  <a:pt x="35051" y="135636"/>
                </a:lnTo>
                <a:lnTo>
                  <a:pt x="41148" y="134112"/>
                </a:lnTo>
                <a:lnTo>
                  <a:pt x="45719" y="131064"/>
                </a:lnTo>
                <a:lnTo>
                  <a:pt x="51815" y="128016"/>
                </a:lnTo>
                <a:lnTo>
                  <a:pt x="27431" y="128016"/>
                </a:lnTo>
                <a:lnTo>
                  <a:pt x="24384" y="124968"/>
                </a:lnTo>
                <a:lnTo>
                  <a:pt x="22860" y="121920"/>
                </a:lnTo>
                <a:lnTo>
                  <a:pt x="22860" y="117348"/>
                </a:lnTo>
                <a:lnTo>
                  <a:pt x="23407" y="111252"/>
                </a:lnTo>
                <a:lnTo>
                  <a:pt x="24764" y="102870"/>
                </a:lnTo>
                <a:lnTo>
                  <a:pt x="26738" y="91940"/>
                </a:lnTo>
                <a:lnTo>
                  <a:pt x="28955" y="79248"/>
                </a:lnTo>
                <a:lnTo>
                  <a:pt x="34099" y="56697"/>
                </a:lnTo>
                <a:lnTo>
                  <a:pt x="38100" y="39433"/>
                </a:lnTo>
                <a:lnTo>
                  <a:pt x="41003" y="27432"/>
                </a:lnTo>
                <a:lnTo>
                  <a:pt x="42672" y="21336"/>
                </a:lnTo>
                <a:lnTo>
                  <a:pt x="44195" y="15240"/>
                </a:lnTo>
                <a:lnTo>
                  <a:pt x="47243" y="10668"/>
                </a:lnTo>
                <a:lnTo>
                  <a:pt x="50291" y="9144"/>
                </a:lnTo>
                <a:lnTo>
                  <a:pt x="51815" y="7620"/>
                </a:lnTo>
                <a:lnTo>
                  <a:pt x="54863" y="6096"/>
                </a:lnTo>
                <a:lnTo>
                  <a:pt x="76200" y="6096"/>
                </a:lnTo>
                <a:lnTo>
                  <a:pt x="73151" y="3048"/>
                </a:lnTo>
                <a:lnTo>
                  <a:pt x="65531" y="0"/>
                </a:lnTo>
                <a:close/>
              </a:path>
              <a:path w="89535" h="135889">
                <a:moveTo>
                  <a:pt x="76200" y="6096"/>
                </a:moveTo>
                <a:lnTo>
                  <a:pt x="60960" y="6096"/>
                </a:lnTo>
                <a:lnTo>
                  <a:pt x="64007" y="9144"/>
                </a:lnTo>
                <a:lnTo>
                  <a:pt x="65531" y="12192"/>
                </a:lnTo>
                <a:lnTo>
                  <a:pt x="65490" y="27598"/>
                </a:lnTo>
                <a:lnTo>
                  <a:pt x="64317" y="32337"/>
                </a:lnTo>
                <a:lnTo>
                  <a:pt x="62674" y="40386"/>
                </a:lnTo>
                <a:lnTo>
                  <a:pt x="60174" y="51863"/>
                </a:lnTo>
                <a:lnTo>
                  <a:pt x="56387" y="67056"/>
                </a:lnTo>
                <a:lnTo>
                  <a:pt x="47243" y="108204"/>
                </a:lnTo>
                <a:lnTo>
                  <a:pt x="45719" y="115824"/>
                </a:lnTo>
                <a:lnTo>
                  <a:pt x="42672" y="121920"/>
                </a:lnTo>
                <a:lnTo>
                  <a:pt x="38100" y="126492"/>
                </a:lnTo>
                <a:lnTo>
                  <a:pt x="35051" y="128016"/>
                </a:lnTo>
                <a:lnTo>
                  <a:pt x="51815" y="128016"/>
                </a:lnTo>
                <a:lnTo>
                  <a:pt x="56387" y="124968"/>
                </a:lnTo>
                <a:lnTo>
                  <a:pt x="70103" y="111252"/>
                </a:lnTo>
                <a:lnTo>
                  <a:pt x="73151" y="103632"/>
                </a:lnTo>
                <a:lnTo>
                  <a:pt x="77438" y="95345"/>
                </a:lnTo>
                <a:lnTo>
                  <a:pt x="88615" y="56697"/>
                </a:lnTo>
                <a:lnTo>
                  <a:pt x="89344" y="46863"/>
                </a:lnTo>
                <a:lnTo>
                  <a:pt x="89225" y="37480"/>
                </a:lnTo>
                <a:lnTo>
                  <a:pt x="88391" y="28956"/>
                </a:lnTo>
                <a:lnTo>
                  <a:pt x="86867" y="19812"/>
                </a:lnTo>
                <a:lnTo>
                  <a:pt x="83819" y="12192"/>
                </a:lnTo>
                <a:lnTo>
                  <a:pt x="77724" y="7620"/>
                </a:lnTo>
                <a:lnTo>
                  <a:pt x="7620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138427" y="2619756"/>
            <a:ext cx="1424940" cy="37795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79968" y="2732532"/>
            <a:ext cx="422767" cy="13411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636264" y="2778252"/>
            <a:ext cx="109727" cy="8839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77255" y="2732532"/>
            <a:ext cx="425196" cy="13411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215639" y="3128772"/>
            <a:ext cx="109727" cy="8839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77184" y="3102864"/>
            <a:ext cx="105410" cy="94615"/>
          </a:xfrm>
          <a:custGeom>
            <a:avLst/>
            <a:gdLst/>
            <a:ahLst/>
            <a:cxnLst/>
            <a:rect l="l" t="t" r="r" b="b"/>
            <a:pathLst>
              <a:path w="105410" h="94614">
                <a:moveTo>
                  <a:pt x="105155" y="0"/>
                </a:moveTo>
                <a:lnTo>
                  <a:pt x="0" y="44196"/>
                </a:lnTo>
                <a:lnTo>
                  <a:pt x="0" y="51816"/>
                </a:lnTo>
                <a:lnTo>
                  <a:pt x="105155" y="94488"/>
                </a:lnTo>
                <a:lnTo>
                  <a:pt x="105155" y="80772"/>
                </a:lnTo>
                <a:lnTo>
                  <a:pt x="24383" y="47244"/>
                </a:lnTo>
                <a:lnTo>
                  <a:pt x="105155" y="13716"/>
                </a:lnTo>
                <a:lnTo>
                  <a:pt x="1051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73196" y="3125724"/>
            <a:ext cx="108585" cy="91440"/>
          </a:xfrm>
          <a:custGeom>
            <a:avLst/>
            <a:gdLst/>
            <a:ahLst/>
            <a:cxnLst/>
            <a:rect l="l" t="t" r="r" b="b"/>
            <a:pathLst>
              <a:path w="108585" h="91439">
                <a:moveTo>
                  <a:pt x="13715" y="70103"/>
                </a:moveTo>
                <a:lnTo>
                  <a:pt x="7619" y="70103"/>
                </a:lnTo>
                <a:lnTo>
                  <a:pt x="4571" y="71627"/>
                </a:lnTo>
                <a:lnTo>
                  <a:pt x="3048" y="73151"/>
                </a:lnTo>
                <a:lnTo>
                  <a:pt x="0" y="74675"/>
                </a:lnTo>
                <a:lnTo>
                  <a:pt x="0" y="86868"/>
                </a:lnTo>
                <a:lnTo>
                  <a:pt x="3048" y="88392"/>
                </a:lnTo>
                <a:lnTo>
                  <a:pt x="4571" y="89915"/>
                </a:lnTo>
                <a:lnTo>
                  <a:pt x="7619" y="91439"/>
                </a:lnTo>
                <a:lnTo>
                  <a:pt x="16763" y="91439"/>
                </a:lnTo>
                <a:lnTo>
                  <a:pt x="22859" y="88392"/>
                </a:lnTo>
                <a:lnTo>
                  <a:pt x="30479" y="80772"/>
                </a:lnTo>
                <a:lnTo>
                  <a:pt x="33313" y="77009"/>
                </a:lnTo>
                <a:lnTo>
                  <a:pt x="36515" y="73151"/>
                </a:lnTo>
                <a:lnTo>
                  <a:pt x="19812" y="73151"/>
                </a:lnTo>
                <a:lnTo>
                  <a:pt x="13715" y="70103"/>
                </a:lnTo>
                <a:close/>
              </a:path>
              <a:path w="108585" h="91439">
                <a:moveTo>
                  <a:pt x="72648" y="59435"/>
                </a:moveTo>
                <a:lnTo>
                  <a:pt x="47243" y="59435"/>
                </a:lnTo>
                <a:lnTo>
                  <a:pt x="50291" y="68579"/>
                </a:lnTo>
                <a:lnTo>
                  <a:pt x="53339" y="76200"/>
                </a:lnTo>
                <a:lnTo>
                  <a:pt x="54863" y="79248"/>
                </a:lnTo>
                <a:lnTo>
                  <a:pt x="56387" y="83820"/>
                </a:lnTo>
                <a:lnTo>
                  <a:pt x="59436" y="86868"/>
                </a:lnTo>
                <a:lnTo>
                  <a:pt x="62483" y="88392"/>
                </a:lnTo>
                <a:lnTo>
                  <a:pt x="65531" y="91439"/>
                </a:lnTo>
                <a:lnTo>
                  <a:pt x="76200" y="91439"/>
                </a:lnTo>
                <a:lnTo>
                  <a:pt x="80771" y="89915"/>
                </a:lnTo>
                <a:lnTo>
                  <a:pt x="83819" y="86868"/>
                </a:lnTo>
                <a:lnTo>
                  <a:pt x="89915" y="83820"/>
                </a:lnTo>
                <a:lnTo>
                  <a:pt x="96012" y="77724"/>
                </a:lnTo>
                <a:lnTo>
                  <a:pt x="82295" y="77724"/>
                </a:lnTo>
                <a:lnTo>
                  <a:pt x="80771" y="76200"/>
                </a:lnTo>
                <a:lnTo>
                  <a:pt x="79248" y="73151"/>
                </a:lnTo>
                <a:lnTo>
                  <a:pt x="76676" y="69175"/>
                </a:lnTo>
                <a:lnTo>
                  <a:pt x="73533" y="61912"/>
                </a:lnTo>
                <a:lnTo>
                  <a:pt x="72648" y="59435"/>
                </a:lnTo>
                <a:close/>
              </a:path>
              <a:path w="108585" h="91439">
                <a:moveTo>
                  <a:pt x="97536" y="65531"/>
                </a:moveTo>
                <a:lnTo>
                  <a:pt x="92963" y="71627"/>
                </a:lnTo>
                <a:lnTo>
                  <a:pt x="91439" y="74675"/>
                </a:lnTo>
                <a:lnTo>
                  <a:pt x="88391" y="76200"/>
                </a:lnTo>
                <a:lnTo>
                  <a:pt x="88391" y="77724"/>
                </a:lnTo>
                <a:lnTo>
                  <a:pt x="96012" y="77724"/>
                </a:lnTo>
                <a:lnTo>
                  <a:pt x="100583" y="68579"/>
                </a:lnTo>
                <a:lnTo>
                  <a:pt x="97536" y="65531"/>
                </a:lnTo>
                <a:close/>
              </a:path>
              <a:path w="108585" h="91439">
                <a:moveTo>
                  <a:pt x="50291" y="0"/>
                </a:moveTo>
                <a:lnTo>
                  <a:pt x="16763" y="6096"/>
                </a:lnTo>
                <a:lnTo>
                  <a:pt x="16763" y="9144"/>
                </a:lnTo>
                <a:lnTo>
                  <a:pt x="25907" y="9144"/>
                </a:lnTo>
                <a:lnTo>
                  <a:pt x="28955" y="10668"/>
                </a:lnTo>
                <a:lnTo>
                  <a:pt x="30479" y="13715"/>
                </a:lnTo>
                <a:lnTo>
                  <a:pt x="33932" y="18621"/>
                </a:lnTo>
                <a:lnTo>
                  <a:pt x="37528" y="26670"/>
                </a:lnTo>
                <a:lnTo>
                  <a:pt x="41409" y="38147"/>
                </a:lnTo>
                <a:lnTo>
                  <a:pt x="45719" y="53339"/>
                </a:lnTo>
                <a:lnTo>
                  <a:pt x="41148" y="60959"/>
                </a:lnTo>
                <a:lnTo>
                  <a:pt x="28955" y="73151"/>
                </a:lnTo>
                <a:lnTo>
                  <a:pt x="36515" y="73151"/>
                </a:lnTo>
                <a:lnTo>
                  <a:pt x="41838" y="66627"/>
                </a:lnTo>
                <a:lnTo>
                  <a:pt x="47243" y="59435"/>
                </a:lnTo>
                <a:lnTo>
                  <a:pt x="72648" y="59435"/>
                </a:lnTo>
                <a:lnTo>
                  <a:pt x="69818" y="51506"/>
                </a:lnTo>
                <a:lnTo>
                  <a:pt x="65531" y="38100"/>
                </a:lnTo>
                <a:lnTo>
                  <a:pt x="69189" y="32003"/>
                </a:lnTo>
                <a:lnTo>
                  <a:pt x="64007" y="32003"/>
                </a:lnTo>
                <a:lnTo>
                  <a:pt x="61436" y="23145"/>
                </a:lnTo>
                <a:lnTo>
                  <a:pt x="58292" y="14858"/>
                </a:lnTo>
                <a:lnTo>
                  <a:pt x="54578" y="7143"/>
                </a:lnTo>
                <a:lnTo>
                  <a:pt x="50291" y="0"/>
                </a:lnTo>
                <a:close/>
              </a:path>
              <a:path w="108585" h="91439">
                <a:moveTo>
                  <a:pt x="100583" y="0"/>
                </a:moveTo>
                <a:lnTo>
                  <a:pt x="94487" y="0"/>
                </a:lnTo>
                <a:lnTo>
                  <a:pt x="85343" y="4572"/>
                </a:lnTo>
                <a:lnTo>
                  <a:pt x="74675" y="15239"/>
                </a:lnTo>
                <a:lnTo>
                  <a:pt x="70103" y="22859"/>
                </a:lnTo>
                <a:lnTo>
                  <a:pt x="64007" y="32003"/>
                </a:lnTo>
                <a:lnTo>
                  <a:pt x="69189" y="32003"/>
                </a:lnTo>
                <a:lnTo>
                  <a:pt x="70103" y="30479"/>
                </a:lnTo>
                <a:lnTo>
                  <a:pt x="74675" y="24383"/>
                </a:lnTo>
                <a:lnTo>
                  <a:pt x="77724" y="21335"/>
                </a:lnTo>
                <a:lnTo>
                  <a:pt x="80771" y="19811"/>
                </a:lnTo>
                <a:lnTo>
                  <a:pt x="82295" y="18287"/>
                </a:lnTo>
                <a:lnTo>
                  <a:pt x="105155" y="18287"/>
                </a:lnTo>
                <a:lnTo>
                  <a:pt x="106679" y="16763"/>
                </a:lnTo>
                <a:lnTo>
                  <a:pt x="108203" y="13715"/>
                </a:lnTo>
                <a:lnTo>
                  <a:pt x="108203" y="7620"/>
                </a:lnTo>
                <a:lnTo>
                  <a:pt x="106679" y="4572"/>
                </a:lnTo>
                <a:lnTo>
                  <a:pt x="103631" y="1524"/>
                </a:lnTo>
                <a:lnTo>
                  <a:pt x="100583" y="0"/>
                </a:lnTo>
                <a:close/>
              </a:path>
              <a:path w="108585" h="91439">
                <a:moveTo>
                  <a:pt x="105155" y="18287"/>
                </a:moveTo>
                <a:lnTo>
                  <a:pt x="86867" y="18287"/>
                </a:lnTo>
                <a:lnTo>
                  <a:pt x="88391" y="19811"/>
                </a:lnTo>
                <a:lnTo>
                  <a:pt x="91439" y="19811"/>
                </a:lnTo>
                <a:lnTo>
                  <a:pt x="94487" y="21335"/>
                </a:lnTo>
                <a:lnTo>
                  <a:pt x="100583" y="21335"/>
                </a:lnTo>
                <a:lnTo>
                  <a:pt x="103631" y="19811"/>
                </a:lnTo>
                <a:lnTo>
                  <a:pt x="105155" y="182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589020" y="3102864"/>
            <a:ext cx="104139" cy="94615"/>
          </a:xfrm>
          <a:custGeom>
            <a:avLst/>
            <a:gdLst/>
            <a:ahLst/>
            <a:cxnLst/>
            <a:rect l="l" t="t" r="r" b="b"/>
            <a:pathLst>
              <a:path w="104139" h="94614">
                <a:moveTo>
                  <a:pt x="103631" y="0"/>
                </a:moveTo>
                <a:lnTo>
                  <a:pt x="0" y="44196"/>
                </a:lnTo>
                <a:lnTo>
                  <a:pt x="0" y="51816"/>
                </a:lnTo>
                <a:lnTo>
                  <a:pt x="103631" y="94488"/>
                </a:lnTo>
                <a:lnTo>
                  <a:pt x="103631" y="80772"/>
                </a:lnTo>
                <a:lnTo>
                  <a:pt x="22859" y="47244"/>
                </a:lnTo>
                <a:lnTo>
                  <a:pt x="103631" y="13716"/>
                </a:lnTo>
                <a:lnTo>
                  <a:pt x="1036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92652" y="3081528"/>
            <a:ext cx="94615" cy="132715"/>
          </a:xfrm>
          <a:custGeom>
            <a:avLst/>
            <a:gdLst/>
            <a:ahLst/>
            <a:cxnLst/>
            <a:rect l="l" t="t" r="r" b="b"/>
            <a:pathLst>
              <a:path w="94614" h="132714">
                <a:moveTo>
                  <a:pt x="93725" y="19811"/>
                </a:moveTo>
                <a:lnTo>
                  <a:pt x="56387" y="19811"/>
                </a:lnTo>
                <a:lnTo>
                  <a:pt x="60960" y="21335"/>
                </a:lnTo>
                <a:lnTo>
                  <a:pt x="64008" y="24383"/>
                </a:lnTo>
                <a:lnTo>
                  <a:pt x="70103" y="33527"/>
                </a:lnTo>
                <a:lnTo>
                  <a:pt x="70103" y="45720"/>
                </a:lnTo>
                <a:lnTo>
                  <a:pt x="45720" y="83820"/>
                </a:lnTo>
                <a:lnTo>
                  <a:pt x="13144" y="117252"/>
                </a:lnTo>
                <a:lnTo>
                  <a:pt x="0" y="129540"/>
                </a:lnTo>
                <a:lnTo>
                  <a:pt x="0" y="132588"/>
                </a:lnTo>
                <a:lnTo>
                  <a:pt x="70103" y="132588"/>
                </a:lnTo>
                <a:lnTo>
                  <a:pt x="79380" y="111251"/>
                </a:lnTo>
                <a:lnTo>
                  <a:pt x="28956" y="111251"/>
                </a:lnTo>
                <a:lnTo>
                  <a:pt x="43767" y="98440"/>
                </a:lnTo>
                <a:lnTo>
                  <a:pt x="77914" y="65698"/>
                </a:lnTo>
                <a:lnTo>
                  <a:pt x="94487" y="35051"/>
                </a:lnTo>
                <a:lnTo>
                  <a:pt x="94487" y="21335"/>
                </a:lnTo>
                <a:lnTo>
                  <a:pt x="93725" y="19811"/>
                </a:lnTo>
                <a:close/>
              </a:path>
              <a:path w="94614" h="132714">
                <a:moveTo>
                  <a:pt x="85344" y="97535"/>
                </a:moveTo>
                <a:lnTo>
                  <a:pt x="80772" y="97535"/>
                </a:lnTo>
                <a:lnTo>
                  <a:pt x="77724" y="103631"/>
                </a:lnTo>
                <a:lnTo>
                  <a:pt x="74675" y="106679"/>
                </a:lnTo>
                <a:lnTo>
                  <a:pt x="68580" y="109727"/>
                </a:lnTo>
                <a:lnTo>
                  <a:pt x="62484" y="111251"/>
                </a:lnTo>
                <a:lnTo>
                  <a:pt x="79380" y="111251"/>
                </a:lnTo>
                <a:lnTo>
                  <a:pt x="85344" y="97535"/>
                </a:lnTo>
                <a:close/>
              </a:path>
              <a:path w="94614" h="132714">
                <a:moveTo>
                  <a:pt x="71627" y="0"/>
                </a:moveTo>
                <a:lnTo>
                  <a:pt x="62484" y="0"/>
                </a:lnTo>
                <a:lnTo>
                  <a:pt x="55649" y="809"/>
                </a:lnTo>
                <a:lnTo>
                  <a:pt x="24384" y="32003"/>
                </a:lnTo>
                <a:lnTo>
                  <a:pt x="27432" y="33527"/>
                </a:lnTo>
                <a:lnTo>
                  <a:pt x="32289" y="27527"/>
                </a:lnTo>
                <a:lnTo>
                  <a:pt x="37718" y="23240"/>
                </a:lnTo>
                <a:lnTo>
                  <a:pt x="43719" y="20669"/>
                </a:lnTo>
                <a:lnTo>
                  <a:pt x="50292" y="19811"/>
                </a:lnTo>
                <a:lnTo>
                  <a:pt x="93725" y="19811"/>
                </a:lnTo>
                <a:lnTo>
                  <a:pt x="91439" y="15240"/>
                </a:lnTo>
                <a:lnTo>
                  <a:pt x="79248" y="3048"/>
                </a:lnTo>
                <a:lnTo>
                  <a:pt x="71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794759" y="3128772"/>
            <a:ext cx="108585" cy="88900"/>
          </a:xfrm>
          <a:custGeom>
            <a:avLst/>
            <a:gdLst/>
            <a:ahLst/>
            <a:cxnLst/>
            <a:rect l="l" t="t" r="r" b="b"/>
            <a:pathLst>
              <a:path w="108585" h="88900">
                <a:moveTo>
                  <a:pt x="47243" y="19811"/>
                </a:moveTo>
                <a:lnTo>
                  <a:pt x="33527" y="19811"/>
                </a:lnTo>
                <a:lnTo>
                  <a:pt x="27431" y="34480"/>
                </a:lnTo>
                <a:lnTo>
                  <a:pt x="24526" y="40600"/>
                </a:lnTo>
                <a:lnTo>
                  <a:pt x="21336" y="45720"/>
                </a:lnTo>
                <a:lnTo>
                  <a:pt x="18287" y="53339"/>
                </a:lnTo>
                <a:lnTo>
                  <a:pt x="13715" y="59435"/>
                </a:lnTo>
                <a:lnTo>
                  <a:pt x="7619" y="64007"/>
                </a:lnTo>
                <a:lnTo>
                  <a:pt x="1524" y="70103"/>
                </a:lnTo>
                <a:lnTo>
                  <a:pt x="1524" y="71627"/>
                </a:lnTo>
                <a:lnTo>
                  <a:pt x="0" y="73151"/>
                </a:lnTo>
                <a:lnTo>
                  <a:pt x="0" y="82296"/>
                </a:lnTo>
                <a:lnTo>
                  <a:pt x="4572" y="86867"/>
                </a:lnTo>
                <a:lnTo>
                  <a:pt x="7619" y="88391"/>
                </a:lnTo>
                <a:lnTo>
                  <a:pt x="16763" y="88391"/>
                </a:lnTo>
                <a:lnTo>
                  <a:pt x="38100" y="51815"/>
                </a:lnTo>
                <a:lnTo>
                  <a:pt x="47243" y="19811"/>
                </a:lnTo>
                <a:close/>
              </a:path>
              <a:path w="108585" h="88900">
                <a:moveTo>
                  <a:pt x="83819" y="19811"/>
                </a:moveTo>
                <a:lnTo>
                  <a:pt x="65531" y="19811"/>
                </a:lnTo>
                <a:lnTo>
                  <a:pt x="56387" y="47244"/>
                </a:lnTo>
                <a:lnTo>
                  <a:pt x="53268" y="55792"/>
                </a:lnTo>
                <a:lnTo>
                  <a:pt x="50863" y="63055"/>
                </a:lnTo>
                <a:lnTo>
                  <a:pt x="49315" y="68889"/>
                </a:lnTo>
                <a:lnTo>
                  <a:pt x="48767" y="73151"/>
                </a:lnTo>
                <a:lnTo>
                  <a:pt x="48767" y="83820"/>
                </a:lnTo>
                <a:lnTo>
                  <a:pt x="56387" y="88391"/>
                </a:lnTo>
                <a:lnTo>
                  <a:pt x="68579" y="88391"/>
                </a:lnTo>
                <a:lnTo>
                  <a:pt x="77128" y="86963"/>
                </a:lnTo>
                <a:lnTo>
                  <a:pt x="84391" y="82676"/>
                </a:lnTo>
                <a:lnTo>
                  <a:pt x="90225" y="75533"/>
                </a:lnTo>
                <a:lnTo>
                  <a:pt x="91240" y="73151"/>
                </a:lnTo>
                <a:lnTo>
                  <a:pt x="74675" y="73151"/>
                </a:lnTo>
                <a:lnTo>
                  <a:pt x="71627" y="70103"/>
                </a:lnTo>
                <a:lnTo>
                  <a:pt x="71627" y="60959"/>
                </a:lnTo>
                <a:lnTo>
                  <a:pt x="73151" y="54863"/>
                </a:lnTo>
                <a:lnTo>
                  <a:pt x="76200" y="45720"/>
                </a:lnTo>
                <a:lnTo>
                  <a:pt x="83819" y="19811"/>
                </a:lnTo>
                <a:close/>
              </a:path>
              <a:path w="108585" h="88900">
                <a:moveTo>
                  <a:pt x="94487" y="65531"/>
                </a:moveTo>
                <a:lnTo>
                  <a:pt x="89915" y="65531"/>
                </a:lnTo>
                <a:lnTo>
                  <a:pt x="86867" y="70103"/>
                </a:lnTo>
                <a:lnTo>
                  <a:pt x="83819" y="73151"/>
                </a:lnTo>
                <a:lnTo>
                  <a:pt x="91240" y="73151"/>
                </a:lnTo>
                <a:lnTo>
                  <a:pt x="94487" y="65531"/>
                </a:lnTo>
                <a:close/>
              </a:path>
              <a:path w="108585" h="88900">
                <a:moveTo>
                  <a:pt x="108203" y="0"/>
                </a:moveTo>
                <a:lnTo>
                  <a:pt x="22860" y="0"/>
                </a:lnTo>
                <a:lnTo>
                  <a:pt x="19812" y="1524"/>
                </a:lnTo>
                <a:lnTo>
                  <a:pt x="15239" y="4572"/>
                </a:lnTo>
                <a:lnTo>
                  <a:pt x="12191" y="7620"/>
                </a:lnTo>
                <a:lnTo>
                  <a:pt x="9143" y="12191"/>
                </a:lnTo>
                <a:lnTo>
                  <a:pt x="6095" y="15239"/>
                </a:lnTo>
                <a:lnTo>
                  <a:pt x="4572" y="21335"/>
                </a:lnTo>
                <a:lnTo>
                  <a:pt x="1524" y="28955"/>
                </a:lnTo>
                <a:lnTo>
                  <a:pt x="4572" y="30479"/>
                </a:lnTo>
                <a:lnTo>
                  <a:pt x="7619" y="22859"/>
                </a:lnTo>
                <a:lnTo>
                  <a:pt x="13715" y="19811"/>
                </a:lnTo>
                <a:lnTo>
                  <a:pt x="103631" y="19811"/>
                </a:lnTo>
                <a:lnTo>
                  <a:pt x="1082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138523" y="3421380"/>
            <a:ext cx="142398" cy="17221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48739" y="3421380"/>
            <a:ext cx="1062990" cy="17221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209544" y="3421380"/>
            <a:ext cx="495300" cy="13563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730199" y="3421380"/>
            <a:ext cx="88944" cy="13563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512308" y="3421380"/>
            <a:ext cx="295655" cy="13258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834843" y="3421380"/>
            <a:ext cx="88944" cy="13563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11352" y="4066032"/>
            <a:ext cx="426719" cy="13563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02208" y="4228338"/>
            <a:ext cx="437515" cy="0"/>
          </a:xfrm>
          <a:custGeom>
            <a:avLst/>
            <a:gdLst/>
            <a:ahLst/>
            <a:cxnLst/>
            <a:rect l="l" t="t" r="r" b="b"/>
            <a:pathLst>
              <a:path w="437515" h="0">
                <a:moveTo>
                  <a:pt x="0" y="0"/>
                </a:moveTo>
                <a:lnTo>
                  <a:pt x="437388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135380" y="4450080"/>
            <a:ext cx="156209" cy="17221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493519" y="6073140"/>
            <a:ext cx="2686812" cy="17678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024884" y="6073140"/>
            <a:ext cx="402336" cy="17678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491228" y="6115812"/>
            <a:ext cx="85725" cy="45720"/>
          </a:xfrm>
          <a:custGeom>
            <a:avLst/>
            <a:gdLst/>
            <a:ahLst/>
            <a:cxnLst/>
            <a:rect l="l" t="t" r="r" b="b"/>
            <a:pathLst>
              <a:path w="85725" h="45720">
                <a:moveTo>
                  <a:pt x="85344" y="0"/>
                </a:moveTo>
                <a:lnTo>
                  <a:pt x="0" y="0"/>
                </a:lnTo>
                <a:lnTo>
                  <a:pt x="0" y="6095"/>
                </a:lnTo>
                <a:lnTo>
                  <a:pt x="85344" y="6095"/>
                </a:lnTo>
                <a:lnTo>
                  <a:pt x="85344" y="0"/>
                </a:lnTo>
                <a:close/>
              </a:path>
              <a:path w="85725" h="45720">
                <a:moveTo>
                  <a:pt x="85344" y="38100"/>
                </a:moveTo>
                <a:lnTo>
                  <a:pt x="0" y="38100"/>
                </a:lnTo>
                <a:lnTo>
                  <a:pt x="0" y="45719"/>
                </a:lnTo>
                <a:lnTo>
                  <a:pt x="85344" y="45719"/>
                </a:lnTo>
                <a:lnTo>
                  <a:pt x="85344" y="38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683252" y="6073140"/>
            <a:ext cx="2321052" cy="17678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138427" y="6614159"/>
            <a:ext cx="153161" cy="172212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546860" y="8321040"/>
            <a:ext cx="4971288" cy="158495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670188" y="4662355"/>
            <a:ext cx="5203636" cy="1307797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642872" y="7002188"/>
            <a:ext cx="4770532" cy="110546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744467" y="9549384"/>
            <a:ext cx="1274445" cy="182880"/>
          </a:xfrm>
          <a:custGeom>
            <a:avLst/>
            <a:gdLst/>
            <a:ahLst/>
            <a:cxnLst/>
            <a:rect l="l" t="t" r="r" b="b"/>
            <a:pathLst>
              <a:path w="1274445" h="182879">
                <a:moveTo>
                  <a:pt x="0" y="182880"/>
                </a:moveTo>
                <a:lnTo>
                  <a:pt x="1274064" y="182880"/>
                </a:lnTo>
                <a:lnTo>
                  <a:pt x="1274064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750564" y="9592056"/>
            <a:ext cx="65532" cy="89915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8303" y="954024"/>
            <a:ext cx="1964436" cy="281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117335" y="1126236"/>
            <a:ext cx="405384" cy="868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02208" y="1231392"/>
            <a:ext cx="5623560" cy="0"/>
          </a:xfrm>
          <a:custGeom>
            <a:avLst/>
            <a:gdLst/>
            <a:ahLst/>
            <a:cxnLst/>
            <a:rect l="l" t="t" r="r" b="b"/>
            <a:pathLst>
              <a:path w="5623559" h="0">
                <a:moveTo>
                  <a:pt x="0" y="0"/>
                </a:moveTo>
                <a:lnTo>
                  <a:pt x="562356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02023" y="9578340"/>
            <a:ext cx="60960" cy="86995"/>
          </a:xfrm>
          <a:custGeom>
            <a:avLst/>
            <a:gdLst/>
            <a:ahLst/>
            <a:cxnLst/>
            <a:rect l="l" t="t" r="r" b="b"/>
            <a:pathLst>
              <a:path w="60960" h="86995">
                <a:moveTo>
                  <a:pt x="48767" y="67056"/>
                </a:moveTo>
                <a:lnTo>
                  <a:pt x="38100" y="67056"/>
                </a:lnTo>
                <a:lnTo>
                  <a:pt x="38100" y="86868"/>
                </a:lnTo>
                <a:lnTo>
                  <a:pt x="48767" y="86868"/>
                </a:lnTo>
                <a:lnTo>
                  <a:pt x="48767" y="67056"/>
                </a:lnTo>
                <a:close/>
              </a:path>
              <a:path w="60960" h="86995">
                <a:moveTo>
                  <a:pt x="48767" y="1524"/>
                </a:moveTo>
                <a:lnTo>
                  <a:pt x="32003" y="1524"/>
                </a:lnTo>
                <a:lnTo>
                  <a:pt x="32003" y="3048"/>
                </a:lnTo>
                <a:lnTo>
                  <a:pt x="1524" y="54864"/>
                </a:lnTo>
                <a:lnTo>
                  <a:pt x="0" y="56388"/>
                </a:lnTo>
                <a:lnTo>
                  <a:pt x="0" y="67056"/>
                </a:lnTo>
                <a:lnTo>
                  <a:pt x="60960" y="67056"/>
                </a:lnTo>
                <a:lnTo>
                  <a:pt x="60960" y="57912"/>
                </a:lnTo>
                <a:lnTo>
                  <a:pt x="10667" y="57912"/>
                </a:lnTo>
                <a:lnTo>
                  <a:pt x="38100" y="10668"/>
                </a:lnTo>
                <a:lnTo>
                  <a:pt x="48767" y="10668"/>
                </a:lnTo>
                <a:lnTo>
                  <a:pt x="48767" y="1524"/>
                </a:lnTo>
                <a:close/>
              </a:path>
              <a:path w="60960" h="86995">
                <a:moveTo>
                  <a:pt x="48767" y="10668"/>
                </a:moveTo>
                <a:lnTo>
                  <a:pt x="38100" y="10668"/>
                </a:lnTo>
                <a:lnTo>
                  <a:pt x="38100" y="57912"/>
                </a:lnTo>
                <a:lnTo>
                  <a:pt x="48767" y="57912"/>
                </a:lnTo>
                <a:lnTo>
                  <a:pt x="48767" y="10668"/>
                </a:lnTo>
                <a:close/>
              </a:path>
              <a:path w="60960" h="86995">
                <a:moveTo>
                  <a:pt x="45720" y="0"/>
                </a:moveTo>
                <a:lnTo>
                  <a:pt x="35051" y="0"/>
                </a:lnTo>
                <a:lnTo>
                  <a:pt x="35051" y="1524"/>
                </a:lnTo>
                <a:lnTo>
                  <a:pt x="45720" y="1524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35167" y="9738359"/>
            <a:ext cx="1620012" cy="929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38523" y="1412748"/>
            <a:ext cx="142398" cy="1722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289303" y="2906268"/>
            <a:ext cx="2686812" cy="1783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19144" y="2906268"/>
            <a:ext cx="403859" cy="1783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87011" y="2948940"/>
            <a:ext cx="85725" cy="47625"/>
          </a:xfrm>
          <a:custGeom>
            <a:avLst/>
            <a:gdLst/>
            <a:ahLst/>
            <a:cxnLst/>
            <a:rect l="l" t="t" r="r" b="b"/>
            <a:pathLst>
              <a:path w="85725" h="47625">
                <a:moveTo>
                  <a:pt x="85343" y="0"/>
                </a:moveTo>
                <a:lnTo>
                  <a:pt x="0" y="0"/>
                </a:lnTo>
                <a:lnTo>
                  <a:pt x="0" y="7620"/>
                </a:lnTo>
                <a:lnTo>
                  <a:pt x="85343" y="7620"/>
                </a:lnTo>
                <a:lnTo>
                  <a:pt x="85343" y="0"/>
                </a:lnTo>
                <a:close/>
              </a:path>
              <a:path w="85725" h="47625">
                <a:moveTo>
                  <a:pt x="85343" y="39624"/>
                </a:moveTo>
                <a:lnTo>
                  <a:pt x="0" y="39624"/>
                </a:lnTo>
                <a:lnTo>
                  <a:pt x="0" y="47244"/>
                </a:lnTo>
                <a:lnTo>
                  <a:pt x="85343" y="47244"/>
                </a:lnTo>
                <a:lnTo>
                  <a:pt x="85343" y="396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486655" y="2906268"/>
            <a:ext cx="2279904" cy="1783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589020" y="3631692"/>
            <a:ext cx="914400" cy="13258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85971" y="3792474"/>
            <a:ext cx="896619" cy="0"/>
          </a:xfrm>
          <a:custGeom>
            <a:avLst/>
            <a:gdLst/>
            <a:ahLst/>
            <a:cxnLst/>
            <a:rect l="l" t="t" r="r" b="b"/>
            <a:pathLst>
              <a:path w="896620" h="0">
                <a:moveTo>
                  <a:pt x="0" y="0"/>
                </a:moveTo>
                <a:lnTo>
                  <a:pt x="896112" y="0"/>
                </a:lnTo>
              </a:path>
            </a:pathLst>
          </a:custGeom>
          <a:ln w="1981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08143" y="1656398"/>
            <a:ext cx="4696776" cy="9552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29722" y="6574921"/>
            <a:ext cx="5603077" cy="18718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01552" y="4196672"/>
            <a:ext cx="5559892" cy="215950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819144" y="9549384"/>
            <a:ext cx="1424940" cy="182880"/>
          </a:xfrm>
          <a:custGeom>
            <a:avLst/>
            <a:gdLst/>
            <a:ahLst/>
            <a:cxnLst/>
            <a:rect l="l" t="t" r="r" b="b"/>
            <a:pathLst>
              <a:path w="1424939" h="182879">
                <a:moveTo>
                  <a:pt x="0" y="182880"/>
                </a:moveTo>
                <a:lnTo>
                  <a:pt x="1424939" y="182880"/>
                </a:lnTo>
                <a:lnTo>
                  <a:pt x="1424939" y="0"/>
                </a:lnTo>
                <a:lnTo>
                  <a:pt x="0" y="0"/>
                </a:lnTo>
                <a:lnTo>
                  <a:pt x="0" y="1828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829811" y="9593580"/>
            <a:ext cx="70103" cy="8991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2018-11-08T03:46:42Z</dcterms:created>
  <dcterms:modified xsi:type="dcterms:W3CDTF">2018-11-08T03:46:42Z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2018-11-07T00:00:00Z</vt:filetime>
  </property>
  <property fmtid="{D5CDD505-2E9C-101B-9397-08002B2CF9AE}" pid="3" name="LastSaved">
    <vt:filetime>2018-11-08T00:00:00Z</vt:filetime>
  </property>
</Properties>
</file>