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5380" y="952500"/>
            <a:ext cx="655319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250692" y="955548"/>
            <a:ext cx="1059180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015228" y="925068"/>
            <a:ext cx="144780" cy="120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198108" y="981456"/>
            <a:ext cx="182879" cy="88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400800" y="981456"/>
            <a:ext cx="35560" cy="64135"/>
          </a:xfrm>
          <a:custGeom>
            <a:avLst/>
            <a:gdLst/>
            <a:ahLst/>
            <a:cxnLst/>
            <a:rect l="l" t="t" r="r" b="b"/>
            <a:pathLst>
              <a:path w="35560" h="64134">
                <a:moveTo>
                  <a:pt x="10667" y="1524"/>
                </a:moveTo>
                <a:lnTo>
                  <a:pt x="0" y="1524"/>
                </a:lnTo>
                <a:lnTo>
                  <a:pt x="0" y="62483"/>
                </a:lnTo>
                <a:lnTo>
                  <a:pt x="1524" y="64007"/>
                </a:lnTo>
                <a:lnTo>
                  <a:pt x="10667" y="64007"/>
                </a:lnTo>
                <a:lnTo>
                  <a:pt x="10667" y="22860"/>
                </a:lnTo>
                <a:lnTo>
                  <a:pt x="12191" y="19812"/>
                </a:lnTo>
                <a:lnTo>
                  <a:pt x="18287" y="13716"/>
                </a:lnTo>
                <a:lnTo>
                  <a:pt x="18287" y="12192"/>
                </a:lnTo>
                <a:lnTo>
                  <a:pt x="19812" y="12192"/>
                </a:lnTo>
                <a:lnTo>
                  <a:pt x="21336" y="10668"/>
                </a:lnTo>
                <a:lnTo>
                  <a:pt x="10667" y="10668"/>
                </a:lnTo>
                <a:lnTo>
                  <a:pt x="10667" y="1524"/>
                </a:lnTo>
                <a:close/>
              </a:path>
              <a:path w="35560" h="64134">
                <a:moveTo>
                  <a:pt x="33527" y="0"/>
                </a:moveTo>
                <a:lnTo>
                  <a:pt x="19812" y="0"/>
                </a:lnTo>
                <a:lnTo>
                  <a:pt x="13715" y="6096"/>
                </a:lnTo>
                <a:lnTo>
                  <a:pt x="12191" y="9144"/>
                </a:lnTo>
                <a:lnTo>
                  <a:pt x="10667" y="10668"/>
                </a:lnTo>
                <a:lnTo>
                  <a:pt x="22860" y="10668"/>
                </a:lnTo>
                <a:lnTo>
                  <a:pt x="22860" y="9144"/>
                </a:lnTo>
                <a:lnTo>
                  <a:pt x="35051" y="9144"/>
                </a:lnTo>
                <a:lnTo>
                  <a:pt x="35051" y="1524"/>
                </a:lnTo>
                <a:lnTo>
                  <a:pt x="33527" y="1524"/>
                </a:lnTo>
                <a:lnTo>
                  <a:pt x="33527" y="0"/>
                </a:lnTo>
                <a:close/>
              </a:path>
              <a:path w="35560" h="64134">
                <a:moveTo>
                  <a:pt x="35051" y="9144"/>
                </a:moveTo>
                <a:lnTo>
                  <a:pt x="28955" y="9144"/>
                </a:lnTo>
                <a:lnTo>
                  <a:pt x="28955" y="10668"/>
                </a:lnTo>
                <a:lnTo>
                  <a:pt x="35051" y="10668"/>
                </a:lnTo>
                <a:lnTo>
                  <a:pt x="35051" y="9144"/>
                </a:lnTo>
                <a:close/>
              </a:path>
              <a:path w="35560" h="64134">
                <a:moveTo>
                  <a:pt x="9144" y="0"/>
                </a:moveTo>
                <a:lnTo>
                  <a:pt x="1524" y="0"/>
                </a:lnTo>
                <a:lnTo>
                  <a:pt x="1524" y="1524"/>
                </a:lnTo>
                <a:lnTo>
                  <a:pt x="9144" y="1524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Relationship Id="rId85" Type="http://schemas.openxmlformats.org/officeDocument/2006/relationships/image" Target="../media/image88.png"/><Relationship Id="rId86" Type="http://schemas.openxmlformats.org/officeDocument/2006/relationships/image" Target="../media/image89.png"/><Relationship Id="rId87" Type="http://schemas.openxmlformats.org/officeDocument/2006/relationships/image" Target="../media/image90.png"/><Relationship Id="rId88" Type="http://schemas.openxmlformats.org/officeDocument/2006/relationships/image" Target="../media/image91.png"/><Relationship Id="rId89" Type="http://schemas.openxmlformats.org/officeDocument/2006/relationships/image" Target="../media/image9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Relationship Id="rId21" Type="http://schemas.openxmlformats.org/officeDocument/2006/relationships/image" Target="../media/image112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25" Type="http://schemas.openxmlformats.org/officeDocument/2006/relationships/image" Target="../media/image116.png"/><Relationship Id="rId26" Type="http://schemas.openxmlformats.org/officeDocument/2006/relationships/image" Target="../media/image117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123.png"/><Relationship Id="rId33" Type="http://schemas.openxmlformats.org/officeDocument/2006/relationships/image" Target="../media/image124.png"/><Relationship Id="rId34" Type="http://schemas.openxmlformats.org/officeDocument/2006/relationships/image" Target="../media/image125.png"/><Relationship Id="rId35" Type="http://schemas.openxmlformats.org/officeDocument/2006/relationships/image" Target="../media/image126.png"/><Relationship Id="rId36" Type="http://schemas.openxmlformats.org/officeDocument/2006/relationships/image" Target="../media/image127.png"/><Relationship Id="rId37" Type="http://schemas.openxmlformats.org/officeDocument/2006/relationships/image" Target="../media/image128.png"/><Relationship Id="rId38" Type="http://schemas.openxmlformats.org/officeDocument/2006/relationships/image" Target="../media/image129.png"/><Relationship Id="rId39" Type="http://schemas.openxmlformats.org/officeDocument/2006/relationships/image" Target="../media/image130.png"/><Relationship Id="rId40" Type="http://schemas.openxmlformats.org/officeDocument/2006/relationships/image" Target="../media/image131.png"/><Relationship Id="rId41" Type="http://schemas.openxmlformats.org/officeDocument/2006/relationships/image" Target="../media/image132.png"/><Relationship Id="rId42" Type="http://schemas.openxmlformats.org/officeDocument/2006/relationships/image" Target="../media/image133.png"/><Relationship Id="rId43" Type="http://schemas.openxmlformats.org/officeDocument/2006/relationships/image" Target="../media/image134.png"/><Relationship Id="rId44" Type="http://schemas.openxmlformats.org/officeDocument/2006/relationships/image" Target="../media/image135.png"/><Relationship Id="rId45" Type="http://schemas.openxmlformats.org/officeDocument/2006/relationships/image" Target="../media/image136.png"/><Relationship Id="rId46" Type="http://schemas.openxmlformats.org/officeDocument/2006/relationships/image" Target="../media/image137.png"/><Relationship Id="rId47" Type="http://schemas.openxmlformats.org/officeDocument/2006/relationships/image" Target="../media/image138.png"/><Relationship Id="rId48" Type="http://schemas.openxmlformats.org/officeDocument/2006/relationships/image" Target="../media/image139.png"/><Relationship Id="rId49" Type="http://schemas.openxmlformats.org/officeDocument/2006/relationships/image" Target="../media/image14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56.png"/><Relationship Id="rId18" Type="http://schemas.openxmlformats.org/officeDocument/2006/relationships/image" Target="../media/image157.png"/><Relationship Id="rId19" Type="http://schemas.openxmlformats.org/officeDocument/2006/relationships/image" Target="../media/image158.png"/><Relationship Id="rId20" Type="http://schemas.openxmlformats.org/officeDocument/2006/relationships/image" Target="../media/image159.png"/><Relationship Id="rId21" Type="http://schemas.openxmlformats.org/officeDocument/2006/relationships/image" Target="../media/image160.png"/><Relationship Id="rId22" Type="http://schemas.openxmlformats.org/officeDocument/2006/relationships/image" Target="../media/image161.png"/><Relationship Id="rId23" Type="http://schemas.openxmlformats.org/officeDocument/2006/relationships/image" Target="../media/image162.png"/><Relationship Id="rId24" Type="http://schemas.openxmlformats.org/officeDocument/2006/relationships/image" Target="../media/image163.png"/><Relationship Id="rId25" Type="http://schemas.openxmlformats.org/officeDocument/2006/relationships/image" Target="../media/image164.png"/><Relationship Id="rId26" Type="http://schemas.openxmlformats.org/officeDocument/2006/relationships/image" Target="../media/image165.png"/><Relationship Id="rId27" Type="http://schemas.openxmlformats.org/officeDocument/2006/relationships/image" Target="../media/image166.png"/><Relationship Id="rId28" Type="http://schemas.openxmlformats.org/officeDocument/2006/relationships/image" Target="../media/image167.png"/><Relationship Id="rId29" Type="http://schemas.openxmlformats.org/officeDocument/2006/relationships/image" Target="../media/image168.png"/><Relationship Id="rId30" Type="http://schemas.openxmlformats.org/officeDocument/2006/relationships/image" Target="../media/image169.png"/><Relationship Id="rId31" Type="http://schemas.openxmlformats.org/officeDocument/2006/relationships/image" Target="../media/image170.png"/><Relationship Id="rId32" Type="http://schemas.openxmlformats.org/officeDocument/2006/relationships/image" Target="../media/image171.png"/><Relationship Id="rId33" Type="http://schemas.openxmlformats.org/officeDocument/2006/relationships/image" Target="../media/image172.png"/><Relationship Id="rId34" Type="http://schemas.openxmlformats.org/officeDocument/2006/relationships/image" Target="../media/image173.png"/><Relationship Id="rId35" Type="http://schemas.openxmlformats.org/officeDocument/2006/relationships/image" Target="../media/image174.png"/><Relationship Id="rId36" Type="http://schemas.openxmlformats.org/officeDocument/2006/relationships/image" Target="../media/image175.png"/><Relationship Id="rId37" Type="http://schemas.openxmlformats.org/officeDocument/2006/relationships/image" Target="../media/image176.png"/><Relationship Id="rId38" Type="http://schemas.openxmlformats.org/officeDocument/2006/relationships/image" Target="../media/image177.png"/><Relationship Id="rId39" Type="http://schemas.openxmlformats.org/officeDocument/2006/relationships/image" Target="../media/image178.png"/><Relationship Id="rId40" Type="http://schemas.openxmlformats.org/officeDocument/2006/relationships/image" Target="../media/image179.png"/><Relationship Id="rId41" Type="http://schemas.openxmlformats.org/officeDocument/2006/relationships/image" Target="../media/image180.png"/><Relationship Id="rId42" Type="http://schemas.openxmlformats.org/officeDocument/2006/relationships/image" Target="../media/image181.png"/><Relationship Id="rId43" Type="http://schemas.openxmlformats.org/officeDocument/2006/relationships/image" Target="../media/image182.png"/><Relationship Id="rId44" Type="http://schemas.openxmlformats.org/officeDocument/2006/relationships/image" Target="../media/image183.png"/><Relationship Id="rId45" Type="http://schemas.openxmlformats.org/officeDocument/2006/relationships/image" Target="../media/image184.png"/><Relationship Id="rId46" Type="http://schemas.openxmlformats.org/officeDocument/2006/relationships/image" Target="../media/image185.png"/><Relationship Id="rId47" Type="http://schemas.openxmlformats.org/officeDocument/2006/relationships/image" Target="../media/image186.png"/><Relationship Id="rId48" Type="http://schemas.openxmlformats.org/officeDocument/2006/relationships/image" Target="../media/image187.png"/><Relationship Id="rId49" Type="http://schemas.openxmlformats.org/officeDocument/2006/relationships/image" Target="../media/image188.png"/><Relationship Id="rId50" Type="http://schemas.openxmlformats.org/officeDocument/2006/relationships/image" Target="../media/image189.png"/><Relationship Id="rId51" Type="http://schemas.openxmlformats.org/officeDocument/2006/relationships/image" Target="../media/image190.png"/><Relationship Id="rId52" Type="http://schemas.openxmlformats.org/officeDocument/2006/relationships/image" Target="../media/image191.png"/><Relationship Id="rId53" Type="http://schemas.openxmlformats.org/officeDocument/2006/relationships/image" Target="../media/image192.png"/><Relationship Id="rId54" Type="http://schemas.openxmlformats.org/officeDocument/2006/relationships/image" Target="../media/image193.png"/><Relationship Id="rId55" Type="http://schemas.openxmlformats.org/officeDocument/2006/relationships/image" Target="../media/image194.png"/><Relationship Id="rId56" Type="http://schemas.openxmlformats.org/officeDocument/2006/relationships/image" Target="../media/image195.png"/><Relationship Id="rId57" Type="http://schemas.openxmlformats.org/officeDocument/2006/relationships/image" Target="../media/image196.png"/><Relationship Id="rId58" Type="http://schemas.openxmlformats.org/officeDocument/2006/relationships/image" Target="../media/image197.png"/><Relationship Id="rId59" Type="http://schemas.openxmlformats.org/officeDocument/2006/relationships/image" Target="../media/image198.png"/><Relationship Id="rId60" Type="http://schemas.openxmlformats.org/officeDocument/2006/relationships/image" Target="../media/image199.png"/><Relationship Id="rId61" Type="http://schemas.openxmlformats.org/officeDocument/2006/relationships/image" Target="../media/image200.png"/><Relationship Id="rId62" Type="http://schemas.openxmlformats.org/officeDocument/2006/relationships/image" Target="../media/image201.png"/><Relationship Id="rId63" Type="http://schemas.openxmlformats.org/officeDocument/2006/relationships/image" Target="../media/image202.png"/><Relationship Id="rId64" Type="http://schemas.openxmlformats.org/officeDocument/2006/relationships/image" Target="../media/image203.png"/><Relationship Id="rId65" Type="http://schemas.openxmlformats.org/officeDocument/2006/relationships/image" Target="../media/image204.png"/><Relationship Id="rId66" Type="http://schemas.openxmlformats.org/officeDocument/2006/relationships/image" Target="../media/image205.png"/><Relationship Id="rId67" Type="http://schemas.openxmlformats.org/officeDocument/2006/relationships/image" Target="../media/image206.png"/><Relationship Id="rId68" Type="http://schemas.openxmlformats.org/officeDocument/2006/relationships/image" Target="../media/image207.png"/><Relationship Id="rId69" Type="http://schemas.openxmlformats.org/officeDocument/2006/relationships/image" Target="../media/image208.png"/><Relationship Id="rId70" Type="http://schemas.openxmlformats.org/officeDocument/2006/relationships/image" Target="../media/image20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Relationship Id="rId11" Type="http://schemas.openxmlformats.org/officeDocument/2006/relationships/image" Target="../media/image219.png"/><Relationship Id="rId12" Type="http://schemas.openxmlformats.org/officeDocument/2006/relationships/image" Target="../media/image220.png"/><Relationship Id="rId13" Type="http://schemas.openxmlformats.org/officeDocument/2006/relationships/image" Target="../media/image221.png"/><Relationship Id="rId14" Type="http://schemas.openxmlformats.org/officeDocument/2006/relationships/image" Target="../media/image222.png"/><Relationship Id="rId15" Type="http://schemas.openxmlformats.org/officeDocument/2006/relationships/image" Target="../media/image223.png"/><Relationship Id="rId16" Type="http://schemas.openxmlformats.org/officeDocument/2006/relationships/image" Target="../media/image224.png"/><Relationship Id="rId17" Type="http://schemas.openxmlformats.org/officeDocument/2006/relationships/image" Target="../media/image225.png"/><Relationship Id="rId18" Type="http://schemas.openxmlformats.org/officeDocument/2006/relationships/image" Target="../media/image226.png"/><Relationship Id="rId19" Type="http://schemas.openxmlformats.org/officeDocument/2006/relationships/image" Target="../media/image227.png"/><Relationship Id="rId20" Type="http://schemas.openxmlformats.org/officeDocument/2006/relationships/image" Target="../media/image228.png"/><Relationship Id="rId21" Type="http://schemas.openxmlformats.org/officeDocument/2006/relationships/image" Target="../media/image229.png"/><Relationship Id="rId22" Type="http://schemas.openxmlformats.org/officeDocument/2006/relationships/image" Target="../media/image230.png"/><Relationship Id="rId23" Type="http://schemas.openxmlformats.org/officeDocument/2006/relationships/image" Target="../media/image231.png"/><Relationship Id="rId24" Type="http://schemas.openxmlformats.org/officeDocument/2006/relationships/image" Target="../media/image232.png"/><Relationship Id="rId25" Type="http://schemas.openxmlformats.org/officeDocument/2006/relationships/image" Target="../media/image233.png"/><Relationship Id="rId26" Type="http://schemas.openxmlformats.org/officeDocument/2006/relationships/image" Target="../media/image234.png"/><Relationship Id="rId27" Type="http://schemas.openxmlformats.org/officeDocument/2006/relationships/image" Target="../media/image235.png"/><Relationship Id="rId28" Type="http://schemas.openxmlformats.org/officeDocument/2006/relationships/image" Target="../media/image236.png"/><Relationship Id="rId29" Type="http://schemas.openxmlformats.org/officeDocument/2006/relationships/image" Target="../media/image237.png"/><Relationship Id="rId30" Type="http://schemas.openxmlformats.org/officeDocument/2006/relationships/image" Target="../media/image238.png"/><Relationship Id="rId31" Type="http://schemas.openxmlformats.org/officeDocument/2006/relationships/image" Target="../media/image239.png"/><Relationship Id="rId32" Type="http://schemas.openxmlformats.org/officeDocument/2006/relationships/image" Target="../media/image240.png"/><Relationship Id="rId33" Type="http://schemas.openxmlformats.org/officeDocument/2006/relationships/image" Target="../media/image241.png"/><Relationship Id="rId34" Type="http://schemas.openxmlformats.org/officeDocument/2006/relationships/image" Target="../media/image242.png"/><Relationship Id="rId35" Type="http://schemas.openxmlformats.org/officeDocument/2006/relationships/image" Target="../media/image243.png"/><Relationship Id="rId36" Type="http://schemas.openxmlformats.org/officeDocument/2006/relationships/image" Target="../media/image244.png"/><Relationship Id="rId37" Type="http://schemas.openxmlformats.org/officeDocument/2006/relationships/image" Target="../media/image245.png"/><Relationship Id="rId38" Type="http://schemas.openxmlformats.org/officeDocument/2006/relationships/image" Target="../media/image246.png"/><Relationship Id="rId39" Type="http://schemas.openxmlformats.org/officeDocument/2006/relationships/image" Target="../media/image247.png"/><Relationship Id="rId40" Type="http://schemas.openxmlformats.org/officeDocument/2006/relationships/image" Target="../media/image248.png"/><Relationship Id="rId41" Type="http://schemas.openxmlformats.org/officeDocument/2006/relationships/image" Target="../media/image249.png"/><Relationship Id="rId42" Type="http://schemas.openxmlformats.org/officeDocument/2006/relationships/image" Target="../media/image250.png"/><Relationship Id="rId43" Type="http://schemas.openxmlformats.org/officeDocument/2006/relationships/image" Target="../media/image251.png"/><Relationship Id="rId44" Type="http://schemas.openxmlformats.org/officeDocument/2006/relationships/image" Target="../media/image252.png"/><Relationship Id="rId45" Type="http://schemas.openxmlformats.org/officeDocument/2006/relationships/image" Target="../media/image253.png"/><Relationship Id="rId46" Type="http://schemas.openxmlformats.org/officeDocument/2006/relationships/image" Target="../media/image254.png"/><Relationship Id="rId47" Type="http://schemas.openxmlformats.org/officeDocument/2006/relationships/image" Target="../media/image255.png"/><Relationship Id="rId48" Type="http://schemas.openxmlformats.org/officeDocument/2006/relationships/image" Target="../media/image256.png"/><Relationship Id="rId49" Type="http://schemas.openxmlformats.org/officeDocument/2006/relationships/image" Target="../media/image257.png"/><Relationship Id="rId50" Type="http://schemas.openxmlformats.org/officeDocument/2006/relationships/image" Target="../media/image258.png"/><Relationship Id="rId51" Type="http://schemas.openxmlformats.org/officeDocument/2006/relationships/image" Target="../media/image259.png"/><Relationship Id="rId52" Type="http://schemas.openxmlformats.org/officeDocument/2006/relationships/image" Target="../media/image260.png"/><Relationship Id="rId53" Type="http://schemas.openxmlformats.org/officeDocument/2006/relationships/image" Target="../media/image261.png"/><Relationship Id="rId54" Type="http://schemas.openxmlformats.org/officeDocument/2006/relationships/image" Target="../media/image262.png"/><Relationship Id="rId55" Type="http://schemas.openxmlformats.org/officeDocument/2006/relationships/image" Target="../media/image263.png"/><Relationship Id="rId56" Type="http://schemas.openxmlformats.org/officeDocument/2006/relationships/image" Target="../media/image264.png"/><Relationship Id="rId57" Type="http://schemas.openxmlformats.org/officeDocument/2006/relationships/image" Target="../media/image265.png"/><Relationship Id="rId58" Type="http://schemas.openxmlformats.org/officeDocument/2006/relationships/image" Target="../media/image266.png"/><Relationship Id="rId59" Type="http://schemas.openxmlformats.org/officeDocument/2006/relationships/image" Target="../media/image267.png"/><Relationship Id="rId60" Type="http://schemas.openxmlformats.org/officeDocument/2006/relationships/image" Target="../media/image268.png"/><Relationship Id="rId61" Type="http://schemas.openxmlformats.org/officeDocument/2006/relationships/image" Target="../media/image269.png"/><Relationship Id="rId62" Type="http://schemas.openxmlformats.org/officeDocument/2006/relationships/image" Target="../media/image27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3611" y="9482328"/>
            <a:ext cx="53340" cy="86995"/>
          </a:xfrm>
          <a:custGeom>
            <a:avLst/>
            <a:gdLst/>
            <a:ahLst/>
            <a:cxnLst/>
            <a:rect l="l" t="t" r="r" b="b"/>
            <a:pathLst>
              <a:path w="53339" h="86995">
                <a:moveTo>
                  <a:pt x="46482" y="9143"/>
                </a:moveTo>
                <a:lnTo>
                  <a:pt x="27432" y="9143"/>
                </a:lnTo>
                <a:lnTo>
                  <a:pt x="28955" y="10668"/>
                </a:lnTo>
                <a:lnTo>
                  <a:pt x="30479" y="10668"/>
                </a:lnTo>
                <a:lnTo>
                  <a:pt x="35051" y="15240"/>
                </a:lnTo>
                <a:lnTo>
                  <a:pt x="35051" y="16763"/>
                </a:lnTo>
                <a:lnTo>
                  <a:pt x="36575" y="18287"/>
                </a:lnTo>
                <a:lnTo>
                  <a:pt x="36575" y="32003"/>
                </a:lnTo>
                <a:lnTo>
                  <a:pt x="35051" y="33528"/>
                </a:lnTo>
                <a:lnTo>
                  <a:pt x="33527" y="36575"/>
                </a:lnTo>
                <a:lnTo>
                  <a:pt x="33527" y="39624"/>
                </a:lnTo>
                <a:lnTo>
                  <a:pt x="30479" y="42671"/>
                </a:lnTo>
                <a:lnTo>
                  <a:pt x="28955" y="45719"/>
                </a:lnTo>
                <a:lnTo>
                  <a:pt x="22860" y="51815"/>
                </a:lnTo>
                <a:lnTo>
                  <a:pt x="19812" y="56387"/>
                </a:lnTo>
                <a:lnTo>
                  <a:pt x="3048" y="74675"/>
                </a:lnTo>
                <a:lnTo>
                  <a:pt x="1524" y="74675"/>
                </a:lnTo>
                <a:lnTo>
                  <a:pt x="1524" y="76200"/>
                </a:lnTo>
                <a:lnTo>
                  <a:pt x="0" y="77724"/>
                </a:lnTo>
                <a:lnTo>
                  <a:pt x="0" y="83819"/>
                </a:lnTo>
                <a:lnTo>
                  <a:pt x="3048" y="86868"/>
                </a:lnTo>
                <a:lnTo>
                  <a:pt x="51815" y="86868"/>
                </a:lnTo>
                <a:lnTo>
                  <a:pt x="53339" y="85343"/>
                </a:lnTo>
                <a:lnTo>
                  <a:pt x="53339" y="77724"/>
                </a:lnTo>
                <a:lnTo>
                  <a:pt x="51815" y="77724"/>
                </a:lnTo>
                <a:lnTo>
                  <a:pt x="51815" y="76200"/>
                </a:lnTo>
                <a:lnTo>
                  <a:pt x="13715" y="76200"/>
                </a:lnTo>
                <a:lnTo>
                  <a:pt x="36575" y="53340"/>
                </a:lnTo>
                <a:lnTo>
                  <a:pt x="39624" y="48768"/>
                </a:lnTo>
                <a:lnTo>
                  <a:pt x="42672" y="45719"/>
                </a:lnTo>
                <a:lnTo>
                  <a:pt x="44196" y="41147"/>
                </a:lnTo>
                <a:lnTo>
                  <a:pt x="48767" y="32003"/>
                </a:lnTo>
                <a:lnTo>
                  <a:pt x="48767" y="30480"/>
                </a:lnTo>
                <a:lnTo>
                  <a:pt x="50291" y="27431"/>
                </a:lnTo>
                <a:lnTo>
                  <a:pt x="50291" y="18287"/>
                </a:lnTo>
                <a:lnTo>
                  <a:pt x="48767" y="15240"/>
                </a:lnTo>
                <a:lnTo>
                  <a:pt x="48767" y="13715"/>
                </a:lnTo>
                <a:lnTo>
                  <a:pt x="46482" y="9143"/>
                </a:lnTo>
                <a:close/>
              </a:path>
              <a:path w="53339" h="86995">
                <a:moveTo>
                  <a:pt x="6096" y="15240"/>
                </a:moveTo>
                <a:lnTo>
                  <a:pt x="3048" y="15240"/>
                </a:lnTo>
                <a:lnTo>
                  <a:pt x="3048" y="16763"/>
                </a:lnTo>
                <a:lnTo>
                  <a:pt x="4572" y="16763"/>
                </a:lnTo>
                <a:lnTo>
                  <a:pt x="6096" y="15240"/>
                </a:lnTo>
                <a:close/>
              </a:path>
              <a:path w="53339" h="86995">
                <a:moveTo>
                  <a:pt x="33527" y="0"/>
                </a:moveTo>
                <a:lnTo>
                  <a:pt x="15239" y="0"/>
                </a:lnTo>
                <a:lnTo>
                  <a:pt x="13715" y="1524"/>
                </a:lnTo>
                <a:lnTo>
                  <a:pt x="10667" y="1524"/>
                </a:lnTo>
                <a:lnTo>
                  <a:pt x="9143" y="3047"/>
                </a:lnTo>
                <a:lnTo>
                  <a:pt x="7620" y="3047"/>
                </a:lnTo>
                <a:lnTo>
                  <a:pt x="6096" y="4571"/>
                </a:lnTo>
                <a:lnTo>
                  <a:pt x="4572" y="4571"/>
                </a:lnTo>
                <a:lnTo>
                  <a:pt x="4572" y="6096"/>
                </a:lnTo>
                <a:lnTo>
                  <a:pt x="3048" y="6096"/>
                </a:lnTo>
                <a:lnTo>
                  <a:pt x="3048" y="7619"/>
                </a:lnTo>
                <a:lnTo>
                  <a:pt x="1524" y="7619"/>
                </a:lnTo>
                <a:lnTo>
                  <a:pt x="1524" y="15240"/>
                </a:lnTo>
                <a:lnTo>
                  <a:pt x="7620" y="15240"/>
                </a:lnTo>
                <a:lnTo>
                  <a:pt x="9143" y="13715"/>
                </a:lnTo>
                <a:lnTo>
                  <a:pt x="10667" y="13715"/>
                </a:lnTo>
                <a:lnTo>
                  <a:pt x="13715" y="10668"/>
                </a:lnTo>
                <a:lnTo>
                  <a:pt x="15239" y="10668"/>
                </a:lnTo>
                <a:lnTo>
                  <a:pt x="18287" y="9143"/>
                </a:lnTo>
                <a:lnTo>
                  <a:pt x="46482" y="9143"/>
                </a:lnTo>
                <a:lnTo>
                  <a:pt x="45720" y="7619"/>
                </a:lnTo>
                <a:lnTo>
                  <a:pt x="44196" y="6096"/>
                </a:lnTo>
                <a:lnTo>
                  <a:pt x="41148" y="4571"/>
                </a:lnTo>
                <a:lnTo>
                  <a:pt x="39624" y="3047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9283" y="1386840"/>
            <a:ext cx="3918204" cy="141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3188" y="1789176"/>
            <a:ext cx="2226564" cy="19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83864" y="1793748"/>
            <a:ext cx="83820" cy="9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31691" y="1789176"/>
            <a:ext cx="2557272" cy="193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9283" y="2049780"/>
            <a:ext cx="714755" cy="100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3188" y="2173224"/>
            <a:ext cx="585470" cy="0"/>
          </a:xfrm>
          <a:custGeom>
            <a:avLst/>
            <a:gdLst/>
            <a:ahLst/>
            <a:cxnLst/>
            <a:rect l="l" t="t" r="r" b="b"/>
            <a:pathLst>
              <a:path w="585469" h="0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13204" y="2243328"/>
            <a:ext cx="80771" cy="134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61260" y="2234184"/>
            <a:ext cx="457200" cy="138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03804" y="2307336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4" h="43180">
                <a:moveTo>
                  <a:pt x="10668" y="0"/>
                </a:moveTo>
                <a:lnTo>
                  <a:pt x="0" y="0"/>
                </a:lnTo>
                <a:lnTo>
                  <a:pt x="0" y="42672"/>
                </a:lnTo>
                <a:lnTo>
                  <a:pt x="10668" y="426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64179" y="230276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03804" y="2257044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02864" y="2234184"/>
            <a:ext cx="211836" cy="138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2611" y="228828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72611" y="231800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12820" y="2246376"/>
            <a:ext cx="85343" cy="9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91128" y="2307336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80">
                <a:moveTo>
                  <a:pt x="10668" y="0"/>
                </a:moveTo>
                <a:lnTo>
                  <a:pt x="0" y="0"/>
                </a:lnTo>
                <a:lnTo>
                  <a:pt x="0" y="42672"/>
                </a:lnTo>
                <a:lnTo>
                  <a:pt x="10668" y="426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51503" y="23027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91128" y="2257044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5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88664" y="2246376"/>
            <a:ext cx="83820" cy="99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13204" y="2499360"/>
            <a:ext cx="121919" cy="134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61260" y="2491740"/>
            <a:ext cx="1001267" cy="137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81400" y="2497836"/>
            <a:ext cx="1040891" cy="1371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13204" y="2756916"/>
            <a:ext cx="163068" cy="132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1260" y="2747772"/>
            <a:ext cx="483107" cy="1386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82467" y="2747772"/>
            <a:ext cx="210312" cy="1386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52215" y="2796540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2" y="0"/>
                </a:moveTo>
                <a:lnTo>
                  <a:pt x="0" y="0"/>
                </a:lnTo>
                <a:lnTo>
                  <a:pt x="0" y="9144"/>
                </a:lnTo>
                <a:lnTo>
                  <a:pt x="88392" y="9144"/>
                </a:lnTo>
                <a:lnTo>
                  <a:pt x="88392" y="0"/>
                </a:lnTo>
                <a:close/>
              </a:path>
              <a:path w="88900" h="40005">
                <a:moveTo>
                  <a:pt x="88392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90900" y="2758440"/>
            <a:ext cx="120395" cy="1005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46347" y="2759964"/>
            <a:ext cx="85343" cy="990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13204" y="3058668"/>
            <a:ext cx="153923" cy="1341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61260" y="2997708"/>
            <a:ext cx="658367" cy="242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95827" y="3006852"/>
            <a:ext cx="64008" cy="670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95827" y="3168396"/>
            <a:ext cx="62865" cy="67310"/>
          </a:xfrm>
          <a:custGeom>
            <a:avLst/>
            <a:gdLst/>
            <a:ahLst/>
            <a:cxnLst/>
            <a:rect l="l" t="t" r="r" b="b"/>
            <a:pathLst>
              <a:path w="62864" h="67310">
                <a:moveTo>
                  <a:pt x="47244" y="0"/>
                </a:moveTo>
                <a:lnTo>
                  <a:pt x="13716" y="0"/>
                </a:lnTo>
                <a:lnTo>
                  <a:pt x="12192" y="3048"/>
                </a:lnTo>
                <a:lnTo>
                  <a:pt x="15240" y="3048"/>
                </a:lnTo>
                <a:lnTo>
                  <a:pt x="18288" y="6096"/>
                </a:lnTo>
                <a:lnTo>
                  <a:pt x="18288" y="9143"/>
                </a:lnTo>
                <a:lnTo>
                  <a:pt x="16764" y="10667"/>
                </a:lnTo>
                <a:lnTo>
                  <a:pt x="16764" y="15239"/>
                </a:lnTo>
                <a:lnTo>
                  <a:pt x="7620" y="51815"/>
                </a:lnTo>
                <a:lnTo>
                  <a:pt x="7620" y="56387"/>
                </a:lnTo>
                <a:lnTo>
                  <a:pt x="6096" y="57911"/>
                </a:lnTo>
                <a:lnTo>
                  <a:pt x="6096" y="60959"/>
                </a:lnTo>
                <a:lnTo>
                  <a:pt x="4572" y="62483"/>
                </a:lnTo>
                <a:lnTo>
                  <a:pt x="3048" y="62483"/>
                </a:lnTo>
                <a:lnTo>
                  <a:pt x="1524" y="64007"/>
                </a:lnTo>
                <a:lnTo>
                  <a:pt x="0" y="67055"/>
                </a:lnTo>
                <a:lnTo>
                  <a:pt x="30480" y="67055"/>
                </a:lnTo>
                <a:lnTo>
                  <a:pt x="35052" y="65531"/>
                </a:lnTo>
                <a:lnTo>
                  <a:pt x="38100" y="65531"/>
                </a:lnTo>
                <a:lnTo>
                  <a:pt x="42672" y="64007"/>
                </a:lnTo>
                <a:lnTo>
                  <a:pt x="48768" y="60959"/>
                </a:lnTo>
                <a:lnTo>
                  <a:pt x="16764" y="60959"/>
                </a:lnTo>
                <a:lnTo>
                  <a:pt x="22860" y="35051"/>
                </a:lnTo>
                <a:lnTo>
                  <a:pt x="51816" y="35051"/>
                </a:lnTo>
                <a:lnTo>
                  <a:pt x="45720" y="32003"/>
                </a:lnTo>
                <a:lnTo>
                  <a:pt x="56387" y="28955"/>
                </a:lnTo>
                <a:lnTo>
                  <a:pt x="22860" y="28955"/>
                </a:lnTo>
                <a:lnTo>
                  <a:pt x="28956" y="6096"/>
                </a:lnTo>
                <a:lnTo>
                  <a:pt x="59436" y="6096"/>
                </a:lnTo>
                <a:lnTo>
                  <a:pt x="57912" y="4572"/>
                </a:lnTo>
                <a:lnTo>
                  <a:pt x="56387" y="4572"/>
                </a:lnTo>
                <a:lnTo>
                  <a:pt x="53340" y="1524"/>
                </a:lnTo>
                <a:lnTo>
                  <a:pt x="50292" y="1524"/>
                </a:lnTo>
                <a:lnTo>
                  <a:pt x="47244" y="0"/>
                </a:lnTo>
                <a:close/>
              </a:path>
              <a:path w="62864" h="67310">
                <a:moveTo>
                  <a:pt x="51816" y="35051"/>
                </a:moveTo>
                <a:lnTo>
                  <a:pt x="38100" y="35051"/>
                </a:lnTo>
                <a:lnTo>
                  <a:pt x="39624" y="36575"/>
                </a:lnTo>
                <a:lnTo>
                  <a:pt x="42672" y="36575"/>
                </a:lnTo>
                <a:lnTo>
                  <a:pt x="42672" y="38100"/>
                </a:lnTo>
                <a:lnTo>
                  <a:pt x="44196" y="39624"/>
                </a:lnTo>
                <a:lnTo>
                  <a:pt x="44196" y="41148"/>
                </a:lnTo>
                <a:lnTo>
                  <a:pt x="45720" y="42672"/>
                </a:lnTo>
                <a:lnTo>
                  <a:pt x="45720" y="47243"/>
                </a:lnTo>
                <a:lnTo>
                  <a:pt x="44196" y="50291"/>
                </a:lnTo>
                <a:lnTo>
                  <a:pt x="44196" y="51815"/>
                </a:lnTo>
                <a:lnTo>
                  <a:pt x="42672" y="54863"/>
                </a:lnTo>
                <a:lnTo>
                  <a:pt x="38100" y="59435"/>
                </a:lnTo>
                <a:lnTo>
                  <a:pt x="36576" y="59435"/>
                </a:lnTo>
                <a:lnTo>
                  <a:pt x="33528" y="60959"/>
                </a:lnTo>
                <a:lnTo>
                  <a:pt x="48768" y="60959"/>
                </a:lnTo>
                <a:lnTo>
                  <a:pt x="53340" y="56387"/>
                </a:lnTo>
                <a:lnTo>
                  <a:pt x="53340" y="54863"/>
                </a:lnTo>
                <a:lnTo>
                  <a:pt x="56387" y="48767"/>
                </a:lnTo>
                <a:lnTo>
                  <a:pt x="56387" y="42672"/>
                </a:lnTo>
                <a:lnTo>
                  <a:pt x="54864" y="39624"/>
                </a:lnTo>
                <a:lnTo>
                  <a:pt x="53340" y="38100"/>
                </a:lnTo>
                <a:lnTo>
                  <a:pt x="51816" y="35051"/>
                </a:lnTo>
                <a:close/>
              </a:path>
              <a:path w="62864" h="67310">
                <a:moveTo>
                  <a:pt x="59436" y="6096"/>
                </a:moveTo>
                <a:lnTo>
                  <a:pt x="45720" y="6096"/>
                </a:lnTo>
                <a:lnTo>
                  <a:pt x="47244" y="7620"/>
                </a:lnTo>
                <a:lnTo>
                  <a:pt x="48768" y="7620"/>
                </a:lnTo>
                <a:lnTo>
                  <a:pt x="48768" y="9143"/>
                </a:lnTo>
                <a:lnTo>
                  <a:pt x="50292" y="9143"/>
                </a:lnTo>
                <a:lnTo>
                  <a:pt x="50292" y="10667"/>
                </a:lnTo>
                <a:lnTo>
                  <a:pt x="51816" y="12191"/>
                </a:lnTo>
                <a:lnTo>
                  <a:pt x="51816" y="18287"/>
                </a:lnTo>
                <a:lnTo>
                  <a:pt x="50292" y="21335"/>
                </a:lnTo>
                <a:lnTo>
                  <a:pt x="50292" y="22859"/>
                </a:lnTo>
                <a:lnTo>
                  <a:pt x="45720" y="27431"/>
                </a:lnTo>
                <a:lnTo>
                  <a:pt x="42672" y="27431"/>
                </a:lnTo>
                <a:lnTo>
                  <a:pt x="41148" y="28955"/>
                </a:lnTo>
                <a:lnTo>
                  <a:pt x="56387" y="28955"/>
                </a:lnTo>
                <a:lnTo>
                  <a:pt x="62484" y="22859"/>
                </a:lnTo>
                <a:lnTo>
                  <a:pt x="62484" y="12191"/>
                </a:lnTo>
                <a:lnTo>
                  <a:pt x="60960" y="10667"/>
                </a:lnTo>
                <a:lnTo>
                  <a:pt x="60960" y="9143"/>
                </a:lnTo>
                <a:lnTo>
                  <a:pt x="5943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71444" y="3118866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 h="0">
                <a:moveTo>
                  <a:pt x="0" y="0"/>
                </a:moveTo>
                <a:lnTo>
                  <a:pt x="11734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66515" y="3058668"/>
            <a:ext cx="2016252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23188" y="3512820"/>
            <a:ext cx="662939" cy="1295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62455" y="3752088"/>
            <a:ext cx="38100" cy="100965"/>
          </a:xfrm>
          <a:custGeom>
            <a:avLst/>
            <a:gdLst/>
            <a:ahLst/>
            <a:cxnLst/>
            <a:rect l="l" t="t" r="r" b="b"/>
            <a:pathLst>
              <a:path w="38100" h="100964">
                <a:moveTo>
                  <a:pt x="38100" y="97536"/>
                </a:moveTo>
                <a:lnTo>
                  <a:pt x="1524" y="97536"/>
                </a:lnTo>
                <a:lnTo>
                  <a:pt x="1524" y="100584"/>
                </a:lnTo>
                <a:lnTo>
                  <a:pt x="38100" y="100584"/>
                </a:lnTo>
                <a:lnTo>
                  <a:pt x="38100" y="97536"/>
                </a:lnTo>
                <a:close/>
              </a:path>
              <a:path w="38100" h="100964">
                <a:moveTo>
                  <a:pt x="28956" y="96012"/>
                </a:moveTo>
                <a:lnTo>
                  <a:pt x="10668" y="96012"/>
                </a:lnTo>
                <a:lnTo>
                  <a:pt x="9143" y="97536"/>
                </a:lnTo>
                <a:lnTo>
                  <a:pt x="30480" y="97536"/>
                </a:lnTo>
                <a:lnTo>
                  <a:pt x="28956" y="96012"/>
                </a:lnTo>
                <a:close/>
              </a:path>
              <a:path w="38100" h="100964">
                <a:moveTo>
                  <a:pt x="25907" y="12192"/>
                </a:moveTo>
                <a:lnTo>
                  <a:pt x="12191" y="12192"/>
                </a:lnTo>
                <a:lnTo>
                  <a:pt x="12191" y="13716"/>
                </a:lnTo>
                <a:lnTo>
                  <a:pt x="13715" y="15240"/>
                </a:lnTo>
                <a:lnTo>
                  <a:pt x="13715" y="92964"/>
                </a:lnTo>
                <a:lnTo>
                  <a:pt x="12191" y="94488"/>
                </a:lnTo>
                <a:lnTo>
                  <a:pt x="12191" y="96012"/>
                </a:lnTo>
                <a:lnTo>
                  <a:pt x="27431" y="96012"/>
                </a:lnTo>
                <a:lnTo>
                  <a:pt x="27431" y="92964"/>
                </a:lnTo>
                <a:lnTo>
                  <a:pt x="25907" y="91440"/>
                </a:lnTo>
                <a:lnTo>
                  <a:pt x="25907" y="12192"/>
                </a:lnTo>
                <a:close/>
              </a:path>
              <a:path w="38100" h="100964">
                <a:moveTo>
                  <a:pt x="25907" y="0"/>
                </a:moveTo>
                <a:lnTo>
                  <a:pt x="24384" y="0"/>
                </a:lnTo>
                <a:lnTo>
                  <a:pt x="0" y="12192"/>
                </a:lnTo>
                <a:lnTo>
                  <a:pt x="1524" y="13716"/>
                </a:lnTo>
                <a:lnTo>
                  <a:pt x="4571" y="12192"/>
                </a:lnTo>
                <a:lnTo>
                  <a:pt x="25907" y="12192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24939" y="3813048"/>
            <a:ext cx="38100" cy="12700"/>
          </a:xfrm>
          <a:custGeom>
            <a:avLst/>
            <a:gdLst/>
            <a:ahLst/>
            <a:cxnLst/>
            <a:rect l="l" t="t" r="r" b="b"/>
            <a:pathLst>
              <a:path w="38100" h="12700">
                <a:moveTo>
                  <a:pt x="0" y="12192"/>
                </a:moveTo>
                <a:lnTo>
                  <a:pt x="38100" y="12192"/>
                </a:lnTo>
                <a:lnTo>
                  <a:pt x="381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68196" y="3688080"/>
            <a:ext cx="1620011" cy="1281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27860" y="380923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53411" y="3698748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44195" y="62483"/>
                </a:moveTo>
                <a:lnTo>
                  <a:pt x="3048" y="62483"/>
                </a:lnTo>
                <a:lnTo>
                  <a:pt x="3048" y="65531"/>
                </a:lnTo>
                <a:lnTo>
                  <a:pt x="44195" y="65531"/>
                </a:lnTo>
                <a:lnTo>
                  <a:pt x="44195" y="62483"/>
                </a:lnTo>
                <a:close/>
              </a:path>
              <a:path w="44450" h="66039">
                <a:moveTo>
                  <a:pt x="39624" y="60959"/>
                </a:moveTo>
                <a:lnTo>
                  <a:pt x="7619" y="60959"/>
                </a:lnTo>
                <a:lnTo>
                  <a:pt x="6095" y="62483"/>
                </a:lnTo>
                <a:lnTo>
                  <a:pt x="42671" y="62483"/>
                </a:lnTo>
                <a:lnTo>
                  <a:pt x="39624" y="60959"/>
                </a:lnTo>
                <a:close/>
              </a:path>
              <a:path w="44450" h="66039">
                <a:moveTo>
                  <a:pt x="28956" y="12191"/>
                </a:moveTo>
                <a:lnTo>
                  <a:pt x="18287" y="12191"/>
                </a:lnTo>
                <a:lnTo>
                  <a:pt x="18287" y="57911"/>
                </a:lnTo>
                <a:lnTo>
                  <a:pt x="15239" y="60959"/>
                </a:lnTo>
                <a:lnTo>
                  <a:pt x="32004" y="60959"/>
                </a:lnTo>
                <a:lnTo>
                  <a:pt x="28956" y="57911"/>
                </a:lnTo>
                <a:lnTo>
                  <a:pt x="28956" y="12191"/>
                </a:lnTo>
                <a:close/>
              </a:path>
              <a:path w="44450" h="66039">
                <a:moveTo>
                  <a:pt x="28956" y="0"/>
                </a:moveTo>
                <a:lnTo>
                  <a:pt x="25907" y="0"/>
                </a:lnTo>
                <a:lnTo>
                  <a:pt x="21336" y="3048"/>
                </a:lnTo>
                <a:lnTo>
                  <a:pt x="16763" y="4572"/>
                </a:lnTo>
                <a:lnTo>
                  <a:pt x="13715" y="7620"/>
                </a:lnTo>
                <a:lnTo>
                  <a:pt x="9143" y="9144"/>
                </a:lnTo>
                <a:lnTo>
                  <a:pt x="4571" y="12191"/>
                </a:lnTo>
                <a:lnTo>
                  <a:pt x="0" y="13715"/>
                </a:lnTo>
                <a:lnTo>
                  <a:pt x="1524" y="15239"/>
                </a:lnTo>
                <a:lnTo>
                  <a:pt x="1524" y="16763"/>
                </a:lnTo>
                <a:lnTo>
                  <a:pt x="3048" y="16763"/>
                </a:lnTo>
                <a:lnTo>
                  <a:pt x="3048" y="18287"/>
                </a:lnTo>
                <a:lnTo>
                  <a:pt x="9143" y="15239"/>
                </a:lnTo>
                <a:lnTo>
                  <a:pt x="10668" y="13715"/>
                </a:lnTo>
                <a:lnTo>
                  <a:pt x="13715" y="13715"/>
                </a:lnTo>
                <a:lnTo>
                  <a:pt x="15239" y="12191"/>
                </a:lnTo>
                <a:lnTo>
                  <a:pt x="28956" y="12191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141220" y="3874008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2" y="51816"/>
                </a:moveTo>
                <a:lnTo>
                  <a:pt x="44196" y="51816"/>
                </a:lnTo>
                <a:lnTo>
                  <a:pt x="45719" y="53340"/>
                </a:lnTo>
                <a:lnTo>
                  <a:pt x="48768" y="53340"/>
                </a:lnTo>
                <a:lnTo>
                  <a:pt x="50292" y="51816"/>
                </a:lnTo>
                <a:close/>
              </a:path>
              <a:path w="64135" h="53339">
                <a:moveTo>
                  <a:pt x="24384" y="6096"/>
                </a:moveTo>
                <a:lnTo>
                  <a:pt x="13716" y="6096"/>
                </a:lnTo>
                <a:lnTo>
                  <a:pt x="15240" y="7620"/>
                </a:lnTo>
                <a:lnTo>
                  <a:pt x="15240" y="15240"/>
                </a:lnTo>
                <a:lnTo>
                  <a:pt x="13716" y="16764"/>
                </a:lnTo>
                <a:lnTo>
                  <a:pt x="13716" y="18288"/>
                </a:lnTo>
                <a:lnTo>
                  <a:pt x="6096" y="51816"/>
                </a:lnTo>
                <a:lnTo>
                  <a:pt x="16763" y="51816"/>
                </a:lnTo>
                <a:lnTo>
                  <a:pt x="21336" y="25908"/>
                </a:lnTo>
                <a:lnTo>
                  <a:pt x="22860" y="24384"/>
                </a:lnTo>
                <a:lnTo>
                  <a:pt x="22860" y="22860"/>
                </a:lnTo>
                <a:lnTo>
                  <a:pt x="24384" y="21336"/>
                </a:lnTo>
                <a:lnTo>
                  <a:pt x="24384" y="19812"/>
                </a:lnTo>
                <a:lnTo>
                  <a:pt x="25907" y="18288"/>
                </a:lnTo>
                <a:lnTo>
                  <a:pt x="25907" y="16764"/>
                </a:lnTo>
                <a:lnTo>
                  <a:pt x="28956" y="13716"/>
                </a:lnTo>
                <a:lnTo>
                  <a:pt x="24384" y="13716"/>
                </a:lnTo>
                <a:lnTo>
                  <a:pt x="22860" y="12192"/>
                </a:lnTo>
                <a:lnTo>
                  <a:pt x="24384" y="12192"/>
                </a:lnTo>
                <a:lnTo>
                  <a:pt x="24384" y="6096"/>
                </a:lnTo>
                <a:close/>
              </a:path>
              <a:path w="64135" h="53339">
                <a:moveTo>
                  <a:pt x="54102" y="6096"/>
                </a:moveTo>
                <a:lnTo>
                  <a:pt x="41148" y="6096"/>
                </a:lnTo>
                <a:lnTo>
                  <a:pt x="42672" y="7620"/>
                </a:lnTo>
                <a:lnTo>
                  <a:pt x="44196" y="7620"/>
                </a:lnTo>
                <a:lnTo>
                  <a:pt x="44196" y="19812"/>
                </a:lnTo>
                <a:lnTo>
                  <a:pt x="42672" y="22860"/>
                </a:lnTo>
                <a:lnTo>
                  <a:pt x="42672" y="25908"/>
                </a:lnTo>
                <a:lnTo>
                  <a:pt x="41148" y="28955"/>
                </a:lnTo>
                <a:lnTo>
                  <a:pt x="41148" y="32003"/>
                </a:lnTo>
                <a:lnTo>
                  <a:pt x="39624" y="35051"/>
                </a:lnTo>
                <a:lnTo>
                  <a:pt x="39624" y="38100"/>
                </a:lnTo>
                <a:lnTo>
                  <a:pt x="38100" y="41148"/>
                </a:lnTo>
                <a:lnTo>
                  <a:pt x="38100" y="44196"/>
                </a:lnTo>
                <a:lnTo>
                  <a:pt x="39624" y="45720"/>
                </a:lnTo>
                <a:lnTo>
                  <a:pt x="39624" y="48768"/>
                </a:lnTo>
                <a:lnTo>
                  <a:pt x="42672" y="51816"/>
                </a:lnTo>
                <a:lnTo>
                  <a:pt x="53340" y="51816"/>
                </a:lnTo>
                <a:lnTo>
                  <a:pt x="54863" y="50292"/>
                </a:lnTo>
                <a:lnTo>
                  <a:pt x="56387" y="50292"/>
                </a:lnTo>
                <a:lnTo>
                  <a:pt x="60959" y="45720"/>
                </a:lnTo>
                <a:lnTo>
                  <a:pt x="48768" y="45720"/>
                </a:lnTo>
                <a:lnTo>
                  <a:pt x="48768" y="38100"/>
                </a:lnTo>
                <a:lnTo>
                  <a:pt x="50292" y="36575"/>
                </a:lnTo>
                <a:lnTo>
                  <a:pt x="50292" y="30479"/>
                </a:lnTo>
                <a:lnTo>
                  <a:pt x="51816" y="27431"/>
                </a:lnTo>
                <a:lnTo>
                  <a:pt x="51816" y="25908"/>
                </a:lnTo>
                <a:lnTo>
                  <a:pt x="53340" y="22860"/>
                </a:lnTo>
                <a:lnTo>
                  <a:pt x="53340" y="16764"/>
                </a:lnTo>
                <a:lnTo>
                  <a:pt x="54863" y="15240"/>
                </a:lnTo>
                <a:lnTo>
                  <a:pt x="54863" y="7620"/>
                </a:lnTo>
                <a:lnTo>
                  <a:pt x="54102" y="6096"/>
                </a:lnTo>
                <a:close/>
              </a:path>
              <a:path w="64135" h="53339">
                <a:moveTo>
                  <a:pt x="60960" y="39624"/>
                </a:moveTo>
                <a:lnTo>
                  <a:pt x="59436" y="41148"/>
                </a:lnTo>
                <a:lnTo>
                  <a:pt x="57912" y="41148"/>
                </a:lnTo>
                <a:lnTo>
                  <a:pt x="57912" y="42672"/>
                </a:lnTo>
                <a:lnTo>
                  <a:pt x="56387" y="42672"/>
                </a:lnTo>
                <a:lnTo>
                  <a:pt x="56387" y="44196"/>
                </a:lnTo>
                <a:lnTo>
                  <a:pt x="54863" y="44196"/>
                </a:lnTo>
                <a:lnTo>
                  <a:pt x="53340" y="45720"/>
                </a:lnTo>
                <a:lnTo>
                  <a:pt x="60959" y="45720"/>
                </a:lnTo>
                <a:lnTo>
                  <a:pt x="64007" y="42672"/>
                </a:lnTo>
                <a:lnTo>
                  <a:pt x="60960" y="39624"/>
                </a:lnTo>
                <a:close/>
              </a:path>
              <a:path w="64135" h="53339">
                <a:moveTo>
                  <a:pt x="50292" y="0"/>
                </a:moveTo>
                <a:lnTo>
                  <a:pt x="36575" y="0"/>
                </a:lnTo>
                <a:lnTo>
                  <a:pt x="33528" y="3048"/>
                </a:lnTo>
                <a:lnTo>
                  <a:pt x="30480" y="4572"/>
                </a:lnTo>
                <a:lnTo>
                  <a:pt x="24384" y="13716"/>
                </a:lnTo>
                <a:lnTo>
                  <a:pt x="28956" y="13716"/>
                </a:lnTo>
                <a:lnTo>
                  <a:pt x="28956" y="12192"/>
                </a:lnTo>
                <a:lnTo>
                  <a:pt x="30480" y="12192"/>
                </a:lnTo>
                <a:lnTo>
                  <a:pt x="35052" y="7620"/>
                </a:lnTo>
                <a:lnTo>
                  <a:pt x="36575" y="7620"/>
                </a:lnTo>
                <a:lnTo>
                  <a:pt x="38100" y="6096"/>
                </a:lnTo>
                <a:lnTo>
                  <a:pt x="54102" y="6096"/>
                </a:lnTo>
                <a:lnTo>
                  <a:pt x="53340" y="4572"/>
                </a:lnTo>
                <a:lnTo>
                  <a:pt x="51816" y="3048"/>
                </a:lnTo>
                <a:lnTo>
                  <a:pt x="50292" y="0"/>
                </a:lnTo>
                <a:close/>
              </a:path>
              <a:path w="64135" h="53339">
                <a:moveTo>
                  <a:pt x="21336" y="0"/>
                </a:moveTo>
                <a:lnTo>
                  <a:pt x="10668" y="0"/>
                </a:lnTo>
                <a:lnTo>
                  <a:pt x="7619" y="3048"/>
                </a:lnTo>
                <a:lnTo>
                  <a:pt x="6096" y="3048"/>
                </a:lnTo>
                <a:lnTo>
                  <a:pt x="0" y="9144"/>
                </a:lnTo>
                <a:lnTo>
                  <a:pt x="3048" y="12192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10668"/>
                </a:lnTo>
                <a:lnTo>
                  <a:pt x="7619" y="9144"/>
                </a:lnTo>
                <a:lnTo>
                  <a:pt x="7619" y="7620"/>
                </a:lnTo>
                <a:lnTo>
                  <a:pt x="10668" y="7620"/>
                </a:lnTo>
                <a:lnTo>
                  <a:pt x="10668" y="6096"/>
                </a:lnTo>
                <a:lnTo>
                  <a:pt x="24384" y="6096"/>
                </a:lnTo>
                <a:lnTo>
                  <a:pt x="22860" y="3048"/>
                </a:lnTo>
                <a:lnTo>
                  <a:pt x="22860" y="1524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421635" y="379018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570988" y="380923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85288" y="3752088"/>
            <a:ext cx="56515" cy="100965"/>
          </a:xfrm>
          <a:custGeom>
            <a:avLst/>
            <a:gdLst/>
            <a:ahLst/>
            <a:cxnLst/>
            <a:rect l="l" t="t" r="r" b="b"/>
            <a:pathLst>
              <a:path w="56514" h="100964">
                <a:moveTo>
                  <a:pt x="56387" y="94488"/>
                </a:moveTo>
                <a:lnTo>
                  <a:pt x="3048" y="94488"/>
                </a:lnTo>
                <a:lnTo>
                  <a:pt x="3048" y="100584"/>
                </a:lnTo>
                <a:lnTo>
                  <a:pt x="56387" y="100584"/>
                </a:lnTo>
                <a:lnTo>
                  <a:pt x="56387" y="94488"/>
                </a:lnTo>
                <a:close/>
              </a:path>
              <a:path w="56514" h="100964">
                <a:moveTo>
                  <a:pt x="44195" y="92964"/>
                </a:moveTo>
                <a:lnTo>
                  <a:pt x="16763" y="92964"/>
                </a:lnTo>
                <a:lnTo>
                  <a:pt x="15239" y="94488"/>
                </a:lnTo>
                <a:lnTo>
                  <a:pt x="45719" y="94488"/>
                </a:lnTo>
                <a:lnTo>
                  <a:pt x="44195" y="92964"/>
                </a:lnTo>
                <a:close/>
              </a:path>
              <a:path w="56514" h="100964">
                <a:moveTo>
                  <a:pt x="36575" y="16764"/>
                </a:moveTo>
                <a:lnTo>
                  <a:pt x="21336" y="16764"/>
                </a:lnTo>
                <a:lnTo>
                  <a:pt x="21336" y="18288"/>
                </a:lnTo>
                <a:lnTo>
                  <a:pt x="22860" y="18288"/>
                </a:lnTo>
                <a:lnTo>
                  <a:pt x="22860" y="19812"/>
                </a:lnTo>
                <a:lnTo>
                  <a:pt x="24384" y="21336"/>
                </a:lnTo>
                <a:lnTo>
                  <a:pt x="24384" y="83820"/>
                </a:lnTo>
                <a:lnTo>
                  <a:pt x="22860" y="86868"/>
                </a:lnTo>
                <a:lnTo>
                  <a:pt x="22860" y="89916"/>
                </a:lnTo>
                <a:lnTo>
                  <a:pt x="21336" y="91440"/>
                </a:lnTo>
                <a:lnTo>
                  <a:pt x="19812" y="91440"/>
                </a:lnTo>
                <a:lnTo>
                  <a:pt x="18287" y="92964"/>
                </a:lnTo>
                <a:lnTo>
                  <a:pt x="41148" y="92964"/>
                </a:lnTo>
                <a:lnTo>
                  <a:pt x="38100" y="89916"/>
                </a:lnTo>
                <a:lnTo>
                  <a:pt x="38100" y="88392"/>
                </a:lnTo>
                <a:lnTo>
                  <a:pt x="36575" y="86868"/>
                </a:lnTo>
                <a:lnTo>
                  <a:pt x="36575" y="16764"/>
                </a:lnTo>
                <a:close/>
              </a:path>
              <a:path w="56514" h="100964">
                <a:moveTo>
                  <a:pt x="36575" y="0"/>
                </a:moveTo>
                <a:lnTo>
                  <a:pt x="33528" y="0"/>
                </a:lnTo>
                <a:lnTo>
                  <a:pt x="0" y="21336"/>
                </a:lnTo>
                <a:lnTo>
                  <a:pt x="3048" y="25908"/>
                </a:lnTo>
                <a:lnTo>
                  <a:pt x="6095" y="22860"/>
                </a:lnTo>
                <a:lnTo>
                  <a:pt x="10668" y="21336"/>
                </a:lnTo>
                <a:lnTo>
                  <a:pt x="16763" y="18288"/>
                </a:lnTo>
                <a:lnTo>
                  <a:pt x="18287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766060" y="3753612"/>
            <a:ext cx="230123" cy="990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755392" y="3889248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24383" y="7620"/>
                </a:moveTo>
                <a:lnTo>
                  <a:pt x="13715" y="7620"/>
                </a:lnTo>
                <a:lnTo>
                  <a:pt x="15239" y="9144"/>
                </a:lnTo>
                <a:lnTo>
                  <a:pt x="15239" y="16763"/>
                </a:lnTo>
                <a:lnTo>
                  <a:pt x="13715" y="18287"/>
                </a:lnTo>
                <a:lnTo>
                  <a:pt x="13715" y="19811"/>
                </a:lnTo>
                <a:lnTo>
                  <a:pt x="6095" y="53339"/>
                </a:lnTo>
                <a:lnTo>
                  <a:pt x="16763" y="53339"/>
                </a:lnTo>
                <a:lnTo>
                  <a:pt x="21335" y="27431"/>
                </a:lnTo>
                <a:lnTo>
                  <a:pt x="22859" y="25907"/>
                </a:lnTo>
                <a:lnTo>
                  <a:pt x="22859" y="24383"/>
                </a:lnTo>
                <a:lnTo>
                  <a:pt x="24383" y="22859"/>
                </a:lnTo>
                <a:lnTo>
                  <a:pt x="24383" y="21335"/>
                </a:lnTo>
                <a:lnTo>
                  <a:pt x="25907" y="19811"/>
                </a:lnTo>
                <a:lnTo>
                  <a:pt x="25907" y="18287"/>
                </a:lnTo>
                <a:lnTo>
                  <a:pt x="28956" y="15239"/>
                </a:lnTo>
                <a:lnTo>
                  <a:pt x="28956" y="13715"/>
                </a:lnTo>
                <a:lnTo>
                  <a:pt x="24383" y="13715"/>
                </a:lnTo>
                <a:lnTo>
                  <a:pt x="24383" y="7620"/>
                </a:lnTo>
                <a:close/>
              </a:path>
              <a:path w="64135" h="53339">
                <a:moveTo>
                  <a:pt x="53339" y="51815"/>
                </a:moveTo>
                <a:lnTo>
                  <a:pt x="42671" y="51815"/>
                </a:lnTo>
                <a:lnTo>
                  <a:pt x="44195" y="53339"/>
                </a:lnTo>
                <a:lnTo>
                  <a:pt x="53339" y="53339"/>
                </a:lnTo>
                <a:lnTo>
                  <a:pt x="53339" y="51815"/>
                </a:lnTo>
                <a:close/>
              </a:path>
              <a:path w="64135" h="53339">
                <a:moveTo>
                  <a:pt x="54863" y="7620"/>
                </a:moveTo>
                <a:lnTo>
                  <a:pt x="42671" y="7620"/>
                </a:lnTo>
                <a:lnTo>
                  <a:pt x="44195" y="9144"/>
                </a:lnTo>
                <a:lnTo>
                  <a:pt x="44195" y="21335"/>
                </a:lnTo>
                <a:lnTo>
                  <a:pt x="42671" y="22859"/>
                </a:lnTo>
                <a:lnTo>
                  <a:pt x="42671" y="27431"/>
                </a:lnTo>
                <a:lnTo>
                  <a:pt x="41147" y="28955"/>
                </a:lnTo>
                <a:lnTo>
                  <a:pt x="41147" y="33527"/>
                </a:lnTo>
                <a:lnTo>
                  <a:pt x="39624" y="35051"/>
                </a:lnTo>
                <a:lnTo>
                  <a:pt x="39624" y="39624"/>
                </a:lnTo>
                <a:lnTo>
                  <a:pt x="38100" y="41148"/>
                </a:lnTo>
                <a:lnTo>
                  <a:pt x="38100" y="45720"/>
                </a:lnTo>
                <a:lnTo>
                  <a:pt x="39624" y="47244"/>
                </a:lnTo>
                <a:lnTo>
                  <a:pt x="39624" y="50291"/>
                </a:lnTo>
                <a:lnTo>
                  <a:pt x="41147" y="51815"/>
                </a:lnTo>
                <a:lnTo>
                  <a:pt x="54863" y="51815"/>
                </a:lnTo>
                <a:lnTo>
                  <a:pt x="56387" y="50291"/>
                </a:lnTo>
                <a:lnTo>
                  <a:pt x="57912" y="50291"/>
                </a:lnTo>
                <a:lnTo>
                  <a:pt x="60959" y="47244"/>
                </a:lnTo>
                <a:lnTo>
                  <a:pt x="50291" y="47244"/>
                </a:lnTo>
                <a:lnTo>
                  <a:pt x="48768" y="45720"/>
                </a:lnTo>
                <a:lnTo>
                  <a:pt x="48768" y="39624"/>
                </a:lnTo>
                <a:lnTo>
                  <a:pt x="50291" y="38100"/>
                </a:lnTo>
                <a:lnTo>
                  <a:pt x="50291" y="33527"/>
                </a:lnTo>
                <a:lnTo>
                  <a:pt x="51815" y="32003"/>
                </a:lnTo>
                <a:lnTo>
                  <a:pt x="51815" y="27431"/>
                </a:lnTo>
                <a:lnTo>
                  <a:pt x="53339" y="24383"/>
                </a:lnTo>
                <a:lnTo>
                  <a:pt x="53339" y="18287"/>
                </a:lnTo>
                <a:lnTo>
                  <a:pt x="54863" y="16763"/>
                </a:lnTo>
                <a:lnTo>
                  <a:pt x="54863" y="7620"/>
                </a:lnTo>
                <a:close/>
              </a:path>
              <a:path w="64135" h="53339">
                <a:moveTo>
                  <a:pt x="60959" y="41148"/>
                </a:moveTo>
                <a:lnTo>
                  <a:pt x="59435" y="41148"/>
                </a:lnTo>
                <a:lnTo>
                  <a:pt x="57912" y="42672"/>
                </a:lnTo>
                <a:lnTo>
                  <a:pt x="57912" y="44196"/>
                </a:lnTo>
                <a:lnTo>
                  <a:pt x="56387" y="44196"/>
                </a:lnTo>
                <a:lnTo>
                  <a:pt x="54863" y="45720"/>
                </a:lnTo>
                <a:lnTo>
                  <a:pt x="53339" y="45720"/>
                </a:lnTo>
                <a:lnTo>
                  <a:pt x="53339" y="47244"/>
                </a:lnTo>
                <a:lnTo>
                  <a:pt x="60959" y="47244"/>
                </a:lnTo>
                <a:lnTo>
                  <a:pt x="64007" y="44196"/>
                </a:lnTo>
                <a:lnTo>
                  <a:pt x="60959" y="41148"/>
                </a:lnTo>
                <a:close/>
              </a:path>
              <a:path w="64135" h="53339">
                <a:moveTo>
                  <a:pt x="18287" y="0"/>
                </a:moveTo>
                <a:lnTo>
                  <a:pt x="15239" y="0"/>
                </a:lnTo>
                <a:lnTo>
                  <a:pt x="13715" y="1524"/>
                </a:lnTo>
                <a:lnTo>
                  <a:pt x="9143" y="1524"/>
                </a:lnTo>
                <a:lnTo>
                  <a:pt x="9143" y="3048"/>
                </a:lnTo>
                <a:lnTo>
                  <a:pt x="7619" y="3048"/>
                </a:lnTo>
                <a:lnTo>
                  <a:pt x="0" y="10668"/>
                </a:lnTo>
                <a:lnTo>
                  <a:pt x="3047" y="13715"/>
                </a:lnTo>
                <a:lnTo>
                  <a:pt x="6095" y="10668"/>
                </a:lnTo>
                <a:lnTo>
                  <a:pt x="7619" y="10668"/>
                </a:lnTo>
                <a:lnTo>
                  <a:pt x="7619" y="9144"/>
                </a:lnTo>
                <a:lnTo>
                  <a:pt x="9143" y="9144"/>
                </a:lnTo>
                <a:lnTo>
                  <a:pt x="9143" y="7620"/>
                </a:lnTo>
                <a:lnTo>
                  <a:pt x="24383" y="7620"/>
                </a:lnTo>
                <a:lnTo>
                  <a:pt x="22859" y="4572"/>
                </a:lnTo>
                <a:lnTo>
                  <a:pt x="22859" y="3048"/>
                </a:lnTo>
                <a:lnTo>
                  <a:pt x="21335" y="1524"/>
                </a:lnTo>
                <a:lnTo>
                  <a:pt x="18287" y="0"/>
                </a:lnTo>
                <a:close/>
              </a:path>
              <a:path w="64135" h="53339">
                <a:moveTo>
                  <a:pt x="47243" y="0"/>
                </a:moveTo>
                <a:lnTo>
                  <a:pt x="41147" y="0"/>
                </a:lnTo>
                <a:lnTo>
                  <a:pt x="36575" y="1524"/>
                </a:lnTo>
                <a:lnTo>
                  <a:pt x="33527" y="4572"/>
                </a:lnTo>
                <a:lnTo>
                  <a:pt x="30480" y="6096"/>
                </a:lnTo>
                <a:lnTo>
                  <a:pt x="27431" y="9144"/>
                </a:lnTo>
                <a:lnTo>
                  <a:pt x="24383" y="13715"/>
                </a:lnTo>
                <a:lnTo>
                  <a:pt x="28956" y="13715"/>
                </a:lnTo>
                <a:lnTo>
                  <a:pt x="32003" y="10668"/>
                </a:lnTo>
                <a:lnTo>
                  <a:pt x="33527" y="10668"/>
                </a:lnTo>
                <a:lnTo>
                  <a:pt x="33527" y="9144"/>
                </a:lnTo>
                <a:lnTo>
                  <a:pt x="35051" y="9144"/>
                </a:lnTo>
                <a:lnTo>
                  <a:pt x="36575" y="7620"/>
                </a:lnTo>
                <a:lnTo>
                  <a:pt x="54863" y="7620"/>
                </a:lnTo>
                <a:lnTo>
                  <a:pt x="53339" y="6096"/>
                </a:lnTo>
                <a:lnTo>
                  <a:pt x="51815" y="3048"/>
                </a:lnTo>
                <a:lnTo>
                  <a:pt x="50291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28544" y="3890772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79">
                <a:moveTo>
                  <a:pt x="56387" y="0"/>
                </a:moveTo>
                <a:lnTo>
                  <a:pt x="53339" y="3048"/>
                </a:lnTo>
                <a:lnTo>
                  <a:pt x="64007" y="18287"/>
                </a:lnTo>
                <a:lnTo>
                  <a:pt x="0" y="18287"/>
                </a:lnTo>
                <a:lnTo>
                  <a:pt x="0" y="24383"/>
                </a:lnTo>
                <a:lnTo>
                  <a:pt x="64007" y="24383"/>
                </a:lnTo>
                <a:lnTo>
                  <a:pt x="53339" y="39624"/>
                </a:lnTo>
                <a:lnTo>
                  <a:pt x="56387" y="42672"/>
                </a:lnTo>
                <a:lnTo>
                  <a:pt x="76200" y="22859"/>
                </a:lnTo>
                <a:lnTo>
                  <a:pt x="76200" y="19811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919983" y="3890772"/>
            <a:ext cx="79375" cy="43180"/>
          </a:xfrm>
          <a:custGeom>
            <a:avLst/>
            <a:gdLst/>
            <a:ahLst/>
            <a:cxnLst/>
            <a:rect l="l" t="t" r="r" b="b"/>
            <a:pathLst>
              <a:path w="79375" h="43179">
                <a:moveTo>
                  <a:pt x="24384" y="0"/>
                </a:moveTo>
                <a:lnTo>
                  <a:pt x="13716" y="0"/>
                </a:lnTo>
                <a:lnTo>
                  <a:pt x="7620" y="1524"/>
                </a:lnTo>
                <a:lnTo>
                  <a:pt x="1524" y="10667"/>
                </a:lnTo>
                <a:lnTo>
                  <a:pt x="0" y="15239"/>
                </a:lnTo>
                <a:lnTo>
                  <a:pt x="0" y="27431"/>
                </a:lnTo>
                <a:lnTo>
                  <a:pt x="1524" y="33527"/>
                </a:lnTo>
                <a:lnTo>
                  <a:pt x="4572" y="36575"/>
                </a:lnTo>
                <a:lnTo>
                  <a:pt x="7620" y="41148"/>
                </a:lnTo>
                <a:lnTo>
                  <a:pt x="13716" y="42672"/>
                </a:lnTo>
                <a:lnTo>
                  <a:pt x="24384" y="42672"/>
                </a:lnTo>
                <a:lnTo>
                  <a:pt x="28956" y="41148"/>
                </a:lnTo>
                <a:lnTo>
                  <a:pt x="33528" y="36575"/>
                </a:lnTo>
                <a:lnTo>
                  <a:pt x="15240" y="36575"/>
                </a:lnTo>
                <a:lnTo>
                  <a:pt x="12192" y="35051"/>
                </a:lnTo>
                <a:lnTo>
                  <a:pt x="9143" y="32003"/>
                </a:lnTo>
                <a:lnTo>
                  <a:pt x="6096" y="25907"/>
                </a:lnTo>
                <a:lnTo>
                  <a:pt x="6096" y="16763"/>
                </a:lnTo>
                <a:lnTo>
                  <a:pt x="7620" y="12191"/>
                </a:lnTo>
                <a:lnTo>
                  <a:pt x="10668" y="9144"/>
                </a:lnTo>
                <a:lnTo>
                  <a:pt x="12192" y="6096"/>
                </a:lnTo>
                <a:lnTo>
                  <a:pt x="15240" y="4572"/>
                </a:lnTo>
                <a:lnTo>
                  <a:pt x="32004" y="4572"/>
                </a:lnTo>
                <a:lnTo>
                  <a:pt x="30480" y="3048"/>
                </a:lnTo>
                <a:lnTo>
                  <a:pt x="24384" y="0"/>
                </a:lnTo>
                <a:close/>
              </a:path>
              <a:path w="79375" h="43179">
                <a:moveTo>
                  <a:pt x="44196" y="28955"/>
                </a:moveTo>
                <a:lnTo>
                  <a:pt x="39624" y="28955"/>
                </a:lnTo>
                <a:lnTo>
                  <a:pt x="42672" y="33527"/>
                </a:lnTo>
                <a:lnTo>
                  <a:pt x="44196" y="36575"/>
                </a:lnTo>
                <a:lnTo>
                  <a:pt x="48768" y="39624"/>
                </a:lnTo>
                <a:lnTo>
                  <a:pt x="54864" y="42672"/>
                </a:lnTo>
                <a:lnTo>
                  <a:pt x="65532" y="42672"/>
                </a:lnTo>
                <a:lnTo>
                  <a:pt x="70104" y="41148"/>
                </a:lnTo>
                <a:lnTo>
                  <a:pt x="73152" y="38100"/>
                </a:lnTo>
                <a:lnTo>
                  <a:pt x="56388" y="38100"/>
                </a:lnTo>
                <a:lnTo>
                  <a:pt x="51816" y="36575"/>
                </a:lnTo>
                <a:lnTo>
                  <a:pt x="50292" y="33527"/>
                </a:lnTo>
                <a:lnTo>
                  <a:pt x="47243" y="32003"/>
                </a:lnTo>
                <a:lnTo>
                  <a:pt x="44196" y="28955"/>
                </a:lnTo>
                <a:close/>
              </a:path>
              <a:path w="79375" h="43179">
                <a:moveTo>
                  <a:pt x="73152" y="6096"/>
                </a:moveTo>
                <a:lnTo>
                  <a:pt x="64008" y="6096"/>
                </a:lnTo>
                <a:lnTo>
                  <a:pt x="67056" y="7620"/>
                </a:lnTo>
                <a:lnTo>
                  <a:pt x="70104" y="10667"/>
                </a:lnTo>
                <a:lnTo>
                  <a:pt x="73152" y="16763"/>
                </a:lnTo>
                <a:lnTo>
                  <a:pt x="73152" y="27431"/>
                </a:lnTo>
                <a:lnTo>
                  <a:pt x="71628" y="30479"/>
                </a:lnTo>
                <a:lnTo>
                  <a:pt x="68580" y="33527"/>
                </a:lnTo>
                <a:lnTo>
                  <a:pt x="67056" y="36575"/>
                </a:lnTo>
                <a:lnTo>
                  <a:pt x="64008" y="38100"/>
                </a:lnTo>
                <a:lnTo>
                  <a:pt x="73152" y="38100"/>
                </a:lnTo>
                <a:lnTo>
                  <a:pt x="74676" y="36575"/>
                </a:lnTo>
                <a:lnTo>
                  <a:pt x="77724" y="32003"/>
                </a:lnTo>
                <a:lnTo>
                  <a:pt x="79248" y="27431"/>
                </a:lnTo>
                <a:lnTo>
                  <a:pt x="79248" y="15239"/>
                </a:lnTo>
                <a:lnTo>
                  <a:pt x="77724" y="9144"/>
                </a:lnTo>
                <a:lnTo>
                  <a:pt x="73152" y="6096"/>
                </a:lnTo>
                <a:close/>
              </a:path>
              <a:path w="79375" h="43179">
                <a:moveTo>
                  <a:pt x="32004" y="4572"/>
                </a:moveTo>
                <a:lnTo>
                  <a:pt x="22860" y="4572"/>
                </a:lnTo>
                <a:lnTo>
                  <a:pt x="25908" y="6096"/>
                </a:lnTo>
                <a:lnTo>
                  <a:pt x="28956" y="9144"/>
                </a:lnTo>
                <a:lnTo>
                  <a:pt x="32004" y="10667"/>
                </a:lnTo>
                <a:lnTo>
                  <a:pt x="33528" y="15239"/>
                </a:lnTo>
                <a:lnTo>
                  <a:pt x="36576" y="18287"/>
                </a:lnTo>
                <a:lnTo>
                  <a:pt x="35052" y="22859"/>
                </a:lnTo>
                <a:lnTo>
                  <a:pt x="32004" y="27431"/>
                </a:lnTo>
                <a:lnTo>
                  <a:pt x="22860" y="36575"/>
                </a:lnTo>
                <a:lnTo>
                  <a:pt x="33528" y="36575"/>
                </a:lnTo>
                <a:lnTo>
                  <a:pt x="38100" y="32003"/>
                </a:lnTo>
                <a:lnTo>
                  <a:pt x="39624" y="28955"/>
                </a:lnTo>
                <a:lnTo>
                  <a:pt x="44196" y="28955"/>
                </a:lnTo>
                <a:lnTo>
                  <a:pt x="42672" y="24383"/>
                </a:lnTo>
                <a:lnTo>
                  <a:pt x="45720" y="18287"/>
                </a:lnTo>
                <a:lnTo>
                  <a:pt x="47243" y="13715"/>
                </a:lnTo>
                <a:lnTo>
                  <a:pt x="38100" y="13715"/>
                </a:lnTo>
                <a:lnTo>
                  <a:pt x="36576" y="9144"/>
                </a:lnTo>
                <a:lnTo>
                  <a:pt x="32004" y="4572"/>
                </a:lnTo>
                <a:close/>
              </a:path>
              <a:path w="79375" h="43179">
                <a:moveTo>
                  <a:pt x="65532" y="0"/>
                </a:moveTo>
                <a:lnTo>
                  <a:pt x="54864" y="0"/>
                </a:lnTo>
                <a:lnTo>
                  <a:pt x="50292" y="1524"/>
                </a:lnTo>
                <a:lnTo>
                  <a:pt x="47243" y="4572"/>
                </a:lnTo>
                <a:lnTo>
                  <a:pt x="42672" y="6096"/>
                </a:lnTo>
                <a:lnTo>
                  <a:pt x="41148" y="10667"/>
                </a:lnTo>
                <a:lnTo>
                  <a:pt x="38100" y="13715"/>
                </a:lnTo>
                <a:lnTo>
                  <a:pt x="47243" y="13715"/>
                </a:lnTo>
                <a:lnTo>
                  <a:pt x="53340" y="7620"/>
                </a:lnTo>
                <a:lnTo>
                  <a:pt x="56388" y="6096"/>
                </a:lnTo>
                <a:lnTo>
                  <a:pt x="73152" y="6096"/>
                </a:lnTo>
                <a:lnTo>
                  <a:pt x="70104" y="1524"/>
                </a:lnTo>
                <a:lnTo>
                  <a:pt x="65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34867" y="3698748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80" h="66039">
                <a:moveTo>
                  <a:pt x="42671" y="62483"/>
                </a:moveTo>
                <a:lnTo>
                  <a:pt x="1524" y="62483"/>
                </a:lnTo>
                <a:lnTo>
                  <a:pt x="1524" y="65531"/>
                </a:lnTo>
                <a:lnTo>
                  <a:pt x="42671" y="65531"/>
                </a:lnTo>
                <a:lnTo>
                  <a:pt x="42671" y="62483"/>
                </a:lnTo>
                <a:close/>
              </a:path>
              <a:path w="43180" h="66039">
                <a:moveTo>
                  <a:pt x="39624" y="60959"/>
                </a:moveTo>
                <a:lnTo>
                  <a:pt x="6095" y="60959"/>
                </a:lnTo>
                <a:lnTo>
                  <a:pt x="4571" y="62483"/>
                </a:lnTo>
                <a:lnTo>
                  <a:pt x="41148" y="62483"/>
                </a:lnTo>
                <a:lnTo>
                  <a:pt x="39624" y="60959"/>
                </a:lnTo>
                <a:close/>
              </a:path>
              <a:path w="43180" h="66039">
                <a:moveTo>
                  <a:pt x="30480" y="59435"/>
                </a:moveTo>
                <a:lnTo>
                  <a:pt x="15239" y="59435"/>
                </a:lnTo>
                <a:lnTo>
                  <a:pt x="13715" y="60959"/>
                </a:lnTo>
                <a:lnTo>
                  <a:pt x="30480" y="60959"/>
                </a:lnTo>
                <a:lnTo>
                  <a:pt x="30480" y="59435"/>
                </a:lnTo>
                <a:close/>
              </a:path>
              <a:path w="43180" h="66039">
                <a:moveTo>
                  <a:pt x="27431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5239"/>
                </a:lnTo>
                <a:lnTo>
                  <a:pt x="18287" y="54863"/>
                </a:lnTo>
                <a:lnTo>
                  <a:pt x="16763" y="56387"/>
                </a:lnTo>
                <a:lnTo>
                  <a:pt x="16763" y="59435"/>
                </a:lnTo>
                <a:lnTo>
                  <a:pt x="28956" y="59435"/>
                </a:lnTo>
                <a:lnTo>
                  <a:pt x="28956" y="57911"/>
                </a:lnTo>
                <a:lnTo>
                  <a:pt x="27431" y="57911"/>
                </a:lnTo>
                <a:lnTo>
                  <a:pt x="27431" y="12191"/>
                </a:lnTo>
                <a:close/>
              </a:path>
              <a:path w="43180" h="66039">
                <a:moveTo>
                  <a:pt x="27431" y="0"/>
                </a:moveTo>
                <a:lnTo>
                  <a:pt x="24383" y="0"/>
                </a:lnTo>
                <a:lnTo>
                  <a:pt x="19812" y="3048"/>
                </a:lnTo>
                <a:lnTo>
                  <a:pt x="16763" y="4572"/>
                </a:lnTo>
                <a:lnTo>
                  <a:pt x="12192" y="7620"/>
                </a:lnTo>
                <a:lnTo>
                  <a:pt x="7619" y="9144"/>
                </a:lnTo>
                <a:lnTo>
                  <a:pt x="3048" y="12191"/>
                </a:lnTo>
                <a:lnTo>
                  <a:pt x="0" y="13715"/>
                </a:lnTo>
                <a:lnTo>
                  <a:pt x="0" y="16763"/>
                </a:lnTo>
                <a:lnTo>
                  <a:pt x="1524" y="16763"/>
                </a:lnTo>
                <a:lnTo>
                  <a:pt x="1524" y="18287"/>
                </a:lnTo>
                <a:lnTo>
                  <a:pt x="10668" y="13715"/>
                </a:lnTo>
                <a:lnTo>
                  <a:pt x="12192" y="13715"/>
                </a:lnTo>
                <a:lnTo>
                  <a:pt x="13715" y="12191"/>
                </a:lnTo>
                <a:lnTo>
                  <a:pt x="27431" y="1219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21151" y="3874008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2" y="51816"/>
                </a:moveTo>
                <a:lnTo>
                  <a:pt x="45720" y="51816"/>
                </a:lnTo>
                <a:lnTo>
                  <a:pt x="45720" y="53340"/>
                </a:lnTo>
                <a:lnTo>
                  <a:pt x="48768" y="53340"/>
                </a:lnTo>
                <a:lnTo>
                  <a:pt x="50292" y="51816"/>
                </a:lnTo>
                <a:close/>
              </a:path>
              <a:path w="64135" h="53339">
                <a:moveTo>
                  <a:pt x="24384" y="6096"/>
                </a:moveTo>
                <a:lnTo>
                  <a:pt x="13716" y="6096"/>
                </a:lnTo>
                <a:lnTo>
                  <a:pt x="15240" y="7620"/>
                </a:lnTo>
                <a:lnTo>
                  <a:pt x="15240" y="16764"/>
                </a:lnTo>
                <a:lnTo>
                  <a:pt x="13716" y="18288"/>
                </a:lnTo>
                <a:lnTo>
                  <a:pt x="6096" y="51816"/>
                </a:lnTo>
                <a:lnTo>
                  <a:pt x="16764" y="51816"/>
                </a:lnTo>
                <a:lnTo>
                  <a:pt x="22860" y="25908"/>
                </a:lnTo>
                <a:lnTo>
                  <a:pt x="22860" y="22860"/>
                </a:lnTo>
                <a:lnTo>
                  <a:pt x="24384" y="21336"/>
                </a:lnTo>
                <a:lnTo>
                  <a:pt x="24384" y="19812"/>
                </a:lnTo>
                <a:lnTo>
                  <a:pt x="25908" y="18288"/>
                </a:lnTo>
                <a:lnTo>
                  <a:pt x="25908" y="16764"/>
                </a:lnTo>
                <a:lnTo>
                  <a:pt x="28956" y="13716"/>
                </a:lnTo>
                <a:lnTo>
                  <a:pt x="24384" y="13716"/>
                </a:lnTo>
                <a:lnTo>
                  <a:pt x="24384" y="6096"/>
                </a:lnTo>
                <a:close/>
              </a:path>
              <a:path w="64135" h="53339">
                <a:moveTo>
                  <a:pt x="54864" y="50292"/>
                </a:moveTo>
                <a:lnTo>
                  <a:pt x="42672" y="50292"/>
                </a:lnTo>
                <a:lnTo>
                  <a:pt x="42672" y="51816"/>
                </a:lnTo>
                <a:lnTo>
                  <a:pt x="53340" y="51816"/>
                </a:lnTo>
                <a:lnTo>
                  <a:pt x="54864" y="50292"/>
                </a:lnTo>
                <a:close/>
              </a:path>
              <a:path w="64135" h="53339">
                <a:moveTo>
                  <a:pt x="54102" y="6096"/>
                </a:moveTo>
                <a:lnTo>
                  <a:pt x="41148" y="6096"/>
                </a:lnTo>
                <a:lnTo>
                  <a:pt x="42672" y="7620"/>
                </a:lnTo>
                <a:lnTo>
                  <a:pt x="44196" y="7620"/>
                </a:lnTo>
                <a:lnTo>
                  <a:pt x="44196" y="9144"/>
                </a:lnTo>
                <a:lnTo>
                  <a:pt x="45720" y="10668"/>
                </a:lnTo>
                <a:lnTo>
                  <a:pt x="45720" y="13716"/>
                </a:lnTo>
                <a:lnTo>
                  <a:pt x="44196" y="15240"/>
                </a:lnTo>
                <a:lnTo>
                  <a:pt x="44196" y="19812"/>
                </a:lnTo>
                <a:lnTo>
                  <a:pt x="42672" y="22860"/>
                </a:lnTo>
                <a:lnTo>
                  <a:pt x="42672" y="25908"/>
                </a:lnTo>
                <a:lnTo>
                  <a:pt x="41148" y="28955"/>
                </a:lnTo>
                <a:lnTo>
                  <a:pt x="41148" y="32003"/>
                </a:lnTo>
                <a:lnTo>
                  <a:pt x="39624" y="35051"/>
                </a:lnTo>
                <a:lnTo>
                  <a:pt x="39624" y="48768"/>
                </a:lnTo>
                <a:lnTo>
                  <a:pt x="41148" y="48768"/>
                </a:lnTo>
                <a:lnTo>
                  <a:pt x="41148" y="50292"/>
                </a:lnTo>
                <a:lnTo>
                  <a:pt x="56387" y="50292"/>
                </a:lnTo>
                <a:lnTo>
                  <a:pt x="60960" y="45720"/>
                </a:lnTo>
                <a:lnTo>
                  <a:pt x="48768" y="45720"/>
                </a:lnTo>
                <a:lnTo>
                  <a:pt x="48768" y="38100"/>
                </a:lnTo>
                <a:lnTo>
                  <a:pt x="50292" y="36575"/>
                </a:lnTo>
                <a:lnTo>
                  <a:pt x="50292" y="32003"/>
                </a:lnTo>
                <a:lnTo>
                  <a:pt x="51816" y="30479"/>
                </a:lnTo>
                <a:lnTo>
                  <a:pt x="51816" y="25908"/>
                </a:lnTo>
                <a:lnTo>
                  <a:pt x="53340" y="22860"/>
                </a:lnTo>
                <a:lnTo>
                  <a:pt x="53340" y="18288"/>
                </a:lnTo>
                <a:lnTo>
                  <a:pt x="54864" y="16764"/>
                </a:lnTo>
                <a:lnTo>
                  <a:pt x="54864" y="7620"/>
                </a:lnTo>
                <a:lnTo>
                  <a:pt x="54102" y="6096"/>
                </a:lnTo>
                <a:close/>
              </a:path>
              <a:path w="64135" h="53339">
                <a:moveTo>
                  <a:pt x="60960" y="39624"/>
                </a:moveTo>
                <a:lnTo>
                  <a:pt x="59436" y="41148"/>
                </a:lnTo>
                <a:lnTo>
                  <a:pt x="57912" y="41148"/>
                </a:lnTo>
                <a:lnTo>
                  <a:pt x="57912" y="42672"/>
                </a:lnTo>
                <a:lnTo>
                  <a:pt x="56387" y="42672"/>
                </a:lnTo>
                <a:lnTo>
                  <a:pt x="56387" y="44196"/>
                </a:lnTo>
                <a:lnTo>
                  <a:pt x="54864" y="44196"/>
                </a:lnTo>
                <a:lnTo>
                  <a:pt x="54864" y="45720"/>
                </a:lnTo>
                <a:lnTo>
                  <a:pt x="60960" y="45720"/>
                </a:lnTo>
                <a:lnTo>
                  <a:pt x="64008" y="42672"/>
                </a:lnTo>
                <a:lnTo>
                  <a:pt x="60960" y="39624"/>
                </a:lnTo>
                <a:close/>
              </a:path>
              <a:path w="64135" h="53339">
                <a:moveTo>
                  <a:pt x="50292" y="0"/>
                </a:moveTo>
                <a:lnTo>
                  <a:pt x="38100" y="0"/>
                </a:lnTo>
                <a:lnTo>
                  <a:pt x="33528" y="3048"/>
                </a:lnTo>
                <a:lnTo>
                  <a:pt x="30480" y="4572"/>
                </a:lnTo>
                <a:lnTo>
                  <a:pt x="24384" y="13716"/>
                </a:lnTo>
                <a:lnTo>
                  <a:pt x="28956" y="13716"/>
                </a:lnTo>
                <a:lnTo>
                  <a:pt x="28956" y="12192"/>
                </a:lnTo>
                <a:lnTo>
                  <a:pt x="30480" y="12192"/>
                </a:lnTo>
                <a:lnTo>
                  <a:pt x="35052" y="7620"/>
                </a:lnTo>
                <a:lnTo>
                  <a:pt x="36575" y="7620"/>
                </a:lnTo>
                <a:lnTo>
                  <a:pt x="38100" y="6096"/>
                </a:lnTo>
                <a:lnTo>
                  <a:pt x="54102" y="6096"/>
                </a:lnTo>
                <a:lnTo>
                  <a:pt x="53340" y="4572"/>
                </a:lnTo>
                <a:lnTo>
                  <a:pt x="51816" y="3048"/>
                </a:lnTo>
                <a:lnTo>
                  <a:pt x="50292" y="0"/>
                </a:lnTo>
                <a:close/>
              </a:path>
              <a:path w="64135" h="53339">
                <a:moveTo>
                  <a:pt x="21336" y="0"/>
                </a:moveTo>
                <a:lnTo>
                  <a:pt x="10668" y="0"/>
                </a:lnTo>
                <a:lnTo>
                  <a:pt x="10668" y="1524"/>
                </a:lnTo>
                <a:lnTo>
                  <a:pt x="9143" y="1524"/>
                </a:lnTo>
                <a:lnTo>
                  <a:pt x="7620" y="3048"/>
                </a:lnTo>
                <a:lnTo>
                  <a:pt x="6096" y="3048"/>
                </a:lnTo>
                <a:lnTo>
                  <a:pt x="0" y="9144"/>
                </a:lnTo>
                <a:lnTo>
                  <a:pt x="3048" y="12192"/>
                </a:lnTo>
                <a:lnTo>
                  <a:pt x="4572" y="12192"/>
                </a:lnTo>
                <a:lnTo>
                  <a:pt x="9143" y="7620"/>
                </a:lnTo>
                <a:lnTo>
                  <a:pt x="10668" y="7620"/>
                </a:lnTo>
                <a:lnTo>
                  <a:pt x="10668" y="6096"/>
                </a:lnTo>
                <a:lnTo>
                  <a:pt x="24384" y="6096"/>
                </a:lnTo>
                <a:lnTo>
                  <a:pt x="24384" y="3048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31235" y="381076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326891" y="379476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26891" y="382524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479291" y="380923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592067" y="3752088"/>
            <a:ext cx="211836" cy="10058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64864" y="379018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15740" y="3752088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4">
                <a:moveTo>
                  <a:pt x="32004" y="0"/>
                </a:moveTo>
                <a:lnTo>
                  <a:pt x="27432" y="0"/>
                </a:lnTo>
                <a:lnTo>
                  <a:pt x="18287" y="3048"/>
                </a:lnTo>
                <a:lnTo>
                  <a:pt x="15239" y="6096"/>
                </a:lnTo>
                <a:lnTo>
                  <a:pt x="10668" y="9144"/>
                </a:lnTo>
                <a:lnTo>
                  <a:pt x="9144" y="12192"/>
                </a:lnTo>
                <a:lnTo>
                  <a:pt x="6096" y="16764"/>
                </a:lnTo>
                <a:lnTo>
                  <a:pt x="3048" y="22860"/>
                </a:lnTo>
                <a:lnTo>
                  <a:pt x="0" y="35051"/>
                </a:lnTo>
                <a:lnTo>
                  <a:pt x="43" y="53340"/>
                </a:lnTo>
                <a:lnTo>
                  <a:pt x="333" y="63531"/>
                </a:lnTo>
                <a:lnTo>
                  <a:pt x="16763" y="97917"/>
                </a:lnTo>
                <a:lnTo>
                  <a:pt x="30480" y="100584"/>
                </a:lnTo>
                <a:lnTo>
                  <a:pt x="37933" y="99750"/>
                </a:lnTo>
                <a:lnTo>
                  <a:pt x="44386" y="97345"/>
                </a:lnTo>
                <a:lnTo>
                  <a:pt x="48557" y="94488"/>
                </a:lnTo>
                <a:lnTo>
                  <a:pt x="25908" y="94488"/>
                </a:lnTo>
                <a:lnTo>
                  <a:pt x="21336" y="91440"/>
                </a:lnTo>
                <a:lnTo>
                  <a:pt x="13798" y="53340"/>
                </a:lnTo>
                <a:lnTo>
                  <a:pt x="13715" y="36575"/>
                </a:lnTo>
                <a:lnTo>
                  <a:pt x="15239" y="32004"/>
                </a:lnTo>
                <a:lnTo>
                  <a:pt x="15239" y="25908"/>
                </a:lnTo>
                <a:lnTo>
                  <a:pt x="16763" y="21336"/>
                </a:lnTo>
                <a:lnTo>
                  <a:pt x="18287" y="18288"/>
                </a:lnTo>
                <a:lnTo>
                  <a:pt x="18287" y="13716"/>
                </a:lnTo>
                <a:lnTo>
                  <a:pt x="21336" y="12192"/>
                </a:lnTo>
                <a:lnTo>
                  <a:pt x="22860" y="9144"/>
                </a:lnTo>
                <a:lnTo>
                  <a:pt x="25908" y="7620"/>
                </a:lnTo>
                <a:lnTo>
                  <a:pt x="27432" y="6096"/>
                </a:lnTo>
                <a:lnTo>
                  <a:pt x="49553" y="6096"/>
                </a:lnTo>
                <a:lnTo>
                  <a:pt x="45720" y="3238"/>
                </a:lnTo>
                <a:lnTo>
                  <a:pt x="39433" y="833"/>
                </a:lnTo>
                <a:lnTo>
                  <a:pt x="32004" y="0"/>
                </a:lnTo>
                <a:close/>
              </a:path>
              <a:path w="62864" h="100964">
                <a:moveTo>
                  <a:pt x="49553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41148" y="10668"/>
                </a:lnTo>
                <a:lnTo>
                  <a:pt x="42672" y="13716"/>
                </a:lnTo>
                <a:lnTo>
                  <a:pt x="45720" y="18288"/>
                </a:lnTo>
                <a:lnTo>
                  <a:pt x="47244" y="25908"/>
                </a:lnTo>
                <a:lnTo>
                  <a:pt x="48768" y="53340"/>
                </a:lnTo>
                <a:lnTo>
                  <a:pt x="48545" y="60888"/>
                </a:lnTo>
                <a:lnTo>
                  <a:pt x="38100" y="94488"/>
                </a:lnTo>
                <a:lnTo>
                  <a:pt x="48557" y="94488"/>
                </a:lnTo>
                <a:lnTo>
                  <a:pt x="62417" y="50292"/>
                </a:lnTo>
                <a:lnTo>
                  <a:pt x="62361" y="44767"/>
                </a:lnTo>
                <a:lnTo>
                  <a:pt x="50863" y="7072"/>
                </a:lnTo>
                <a:lnTo>
                  <a:pt x="495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348739" y="4055364"/>
            <a:ext cx="114300" cy="990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013204" y="4002024"/>
            <a:ext cx="195071" cy="670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927604" y="411251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163823" y="4002024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80" h="66039">
                <a:moveTo>
                  <a:pt x="42671" y="60959"/>
                </a:moveTo>
                <a:lnTo>
                  <a:pt x="3048" y="60959"/>
                </a:lnTo>
                <a:lnTo>
                  <a:pt x="3048" y="65531"/>
                </a:lnTo>
                <a:lnTo>
                  <a:pt x="42671" y="65531"/>
                </a:lnTo>
                <a:lnTo>
                  <a:pt x="42671" y="60959"/>
                </a:lnTo>
                <a:close/>
              </a:path>
              <a:path w="43180" h="66039">
                <a:moveTo>
                  <a:pt x="32003" y="59435"/>
                </a:moveTo>
                <a:lnTo>
                  <a:pt x="13715" y="59435"/>
                </a:lnTo>
                <a:lnTo>
                  <a:pt x="12192" y="60959"/>
                </a:lnTo>
                <a:lnTo>
                  <a:pt x="33527" y="60959"/>
                </a:lnTo>
                <a:lnTo>
                  <a:pt x="32003" y="59435"/>
                </a:lnTo>
                <a:close/>
              </a:path>
              <a:path w="43180" h="66039">
                <a:moveTo>
                  <a:pt x="27431" y="12192"/>
                </a:moveTo>
                <a:lnTo>
                  <a:pt x="16763" y="12192"/>
                </a:lnTo>
                <a:lnTo>
                  <a:pt x="18287" y="13715"/>
                </a:lnTo>
                <a:lnTo>
                  <a:pt x="18287" y="56387"/>
                </a:lnTo>
                <a:lnTo>
                  <a:pt x="16763" y="56387"/>
                </a:lnTo>
                <a:lnTo>
                  <a:pt x="16763" y="57911"/>
                </a:lnTo>
                <a:lnTo>
                  <a:pt x="15239" y="59435"/>
                </a:lnTo>
                <a:lnTo>
                  <a:pt x="28956" y="59435"/>
                </a:lnTo>
                <a:lnTo>
                  <a:pt x="28956" y="54863"/>
                </a:lnTo>
                <a:lnTo>
                  <a:pt x="27431" y="54863"/>
                </a:lnTo>
                <a:lnTo>
                  <a:pt x="27431" y="12192"/>
                </a:lnTo>
                <a:close/>
              </a:path>
              <a:path w="43180" h="66039">
                <a:moveTo>
                  <a:pt x="28956" y="0"/>
                </a:moveTo>
                <a:lnTo>
                  <a:pt x="25907" y="0"/>
                </a:lnTo>
                <a:lnTo>
                  <a:pt x="21336" y="1524"/>
                </a:lnTo>
                <a:lnTo>
                  <a:pt x="16763" y="4572"/>
                </a:lnTo>
                <a:lnTo>
                  <a:pt x="12192" y="6096"/>
                </a:lnTo>
                <a:lnTo>
                  <a:pt x="9143" y="9144"/>
                </a:lnTo>
                <a:lnTo>
                  <a:pt x="4571" y="10668"/>
                </a:lnTo>
                <a:lnTo>
                  <a:pt x="0" y="13715"/>
                </a:lnTo>
                <a:lnTo>
                  <a:pt x="1524" y="15239"/>
                </a:lnTo>
                <a:lnTo>
                  <a:pt x="1524" y="16763"/>
                </a:lnTo>
                <a:lnTo>
                  <a:pt x="3048" y="18287"/>
                </a:lnTo>
                <a:lnTo>
                  <a:pt x="6095" y="16763"/>
                </a:lnTo>
                <a:lnTo>
                  <a:pt x="9143" y="13715"/>
                </a:lnTo>
                <a:lnTo>
                  <a:pt x="10668" y="13715"/>
                </a:lnTo>
                <a:lnTo>
                  <a:pt x="12192" y="12192"/>
                </a:lnTo>
                <a:lnTo>
                  <a:pt x="27431" y="12192"/>
                </a:lnTo>
                <a:lnTo>
                  <a:pt x="27431" y="4572"/>
                </a:lnTo>
                <a:lnTo>
                  <a:pt x="28956" y="3048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48583" y="4175760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3340" y="51816"/>
                </a:moveTo>
                <a:lnTo>
                  <a:pt x="44196" y="51816"/>
                </a:lnTo>
                <a:lnTo>
                  <a:pt x="44196" y="53340"/>
                </a:lnTo>
                <a:lnTo>
                  <a:pt x="51816" y="53340"/>
                </a:lnTo>
                <a:lnTo>
                  <a:pt x="53340" y="51816"/>
                </a:lnTo>
                <a:close/>
              </a:path>
              <a:path w="64135" h="53339">
                <a:moveTo>
                  <a:pt x="24384" y="7620"/>
                </a:moveTo>
                <a:lnTo>
                  <a:pt x="15240" y="7620"/>
                </a:lnTo>
                <a:lnTo>
                  <a:pt x="16764" y="9144"/>
                </a:lnTo>
                <a:lnTo>
                  <a:pt x="16764" y="12192"/>
                </a:lnTo>
                <a:lnTo>
                  <a:pt x="15240" y="13716"/>
                </a:lnTo>
                <a:lnTo>
                  <a:pt x="15240" y="19812"/>
                </a:lnTo>
                <a:lnTo>
                  <a:pt x="7620" y="51816"/>
                </a:lnTo>
                <a:lnTo>
                  <a:pt x="16764" y="51816"/>
                </a:lnTo>
                <a:lnTo>
                  <a:pt x="22860" y="27432"/>
                </a:lnTo>
                <a:lnTo>
                  <a:pt x="22860" y="25908"/>
                </a:lnTo>
                <a:lnTo>
                  <a:pt x="24384" y="24384"/>
                </a:lnTo>
                <a:lnTo>
                  <a:pt x="24384" y="22860"/>
                </a:lnTo>
                <a:lnTo>
                  <a:pt x="25908" y="19812"/>
                </a:lnTo>
                <a:lnTo>
                  <a:pt x="25908" y="18288"/>
                </a:lnTo>
                <a:lnTo>
                  <a:pt x="27432" y="18288"/>
                </a:lnTo>
                <a:lnTo>
                  <a:pt x="27432" y="16764"/>
                </a:lnTo>
                <a:lnTo>
                  <a:pt x="30480" y="13716"/>
                </a:lnTo>
                <a:lnTo>
                  <a:pt x="24384" y="13716"/>
                </a:lnTo>
                <a:lnTo>
                  <a:pt x="24384" y="7620"/>
                </a:lnTo>
                <a:close/>
              </a:path>
              <a:path w="64135" h="53339">
                <a:moveTo>
                  <a:pt x="54864" y="7620"/>
                </a:moveTo>
                <a:lnTo>
                  <a:pt x="44196" y="7620"/>
                </a:lnTo>
                <a:lnTo>
                  <a:pt x="44196" y="9144"/>
                </a:lnTo>
                <a:lnTo>
                  <a:pt x="45720" y="9144"/>
                </a:lnTo>
                <a:lnTo>
                  <a:pt x="45720" y="18288"/>
                </a:lnTo>
                <a:lnTo>
                  <a:pt x="44196" y="19812"/>
                </a:lnTo>
                <a:lnTo>
                  <a:pt x="44196" y="24384"/>
                </a:lnTo>
                <a:lnTo>
                  <a:pt x="42672" y="27432"/>
                </a:lnTo>
                <a:lnTo>
                  <a:pt x="42672" y="28956"/>
                </a:lnTo>
                <a:lnTo>
                  <a:pt x="41148" y="30480"/>
                </a:lnTo>
                <a:lnTo>
                  <a:pt x="41148" y="35052"/>
                </a:lnTo>
                <a:lnTo>
                  <a:pt x="39624" y="38100"/>
                </a:lnTo>
                <a:lnTo>
                  <a:pt x="39624" y="47244"/>
                </a:lnTo>
                <a:lnTo>
                  <a:pt x="41148" y="48768"/>
                </a:lnTo>
                <a:lnTo>
                  <a:pt x="41148" y="50292"/>
                </a:lnTo>
                <a:lnTo>
                  <a:pt x="42672" y="51816"/>
                </a:lnTo>
                <a:lnTo>
                  <a:pt x="56388" y="51816"/>
                </a:lnTo>
                <a:lnTo>
                  <a:pt x="60960" y="47244"/>
                </a:lnTo>
                <a:lnTo>
                  <a:pt x="51816" y="47244"/>
                </a:lnTo>
                <a:lnTo>
                  <a:pt x="50292" y="45720"/>
                </a:lnTo>
                <a:lnTo>
                  <a:pt x="48768" y="45720"/>
                </a:lnTo>
                <a:lnTo>
                  <a:pt x="48768" y="41148"/>
                </a:lnTo>
                <a:lnTo>
                  <a:pt x="50292" y="39624"/>
                </a:lnTo>
                <a:lnTo>
                  <a:pt x="50292" y="35052"/>
                </a:lnTo>
                <a:lnTo>
                  <a:pt x="51816" y="33528"/>
                </a:lnTo>
                <a:lnTo>
                  <a:pt x="51816" y="28956"/>
                </a:lnTo>
                <a:lnTo>
                  <a:pt x="53340" y="25908"/>
                </a:lnTo>
                <a:lnTo>
                  <a:pt x="53340" y="21336"/>
                </a:lnTo>
                <a:lnTo>
                  <a:pt x="54864" y="19812"/>
                </a:lnTo>
                <a:lnTo>
                  <a:pt x="54864" y="7620"/>
                </a:lnTo>
                <a:close/>
              </a:path>
              <a:path w="64135" h="53339">
                <a:moveTo>
                  <a:pt x="60960" y="39624"/>
                </a:moveTo>
                <a:lnTo>
                  <a:pt x="59436" y="41148"/>
                </a:lnTo>
                <a:lnTo>
                  <a:pt x="59436" y="42672"/>
                </a:lnTo>
                <a:lnTo>
                  <a:pt x="57912" y="42672"/>
                </a:lnTo>
                <a:lnTo>
                  <a:pt x="57912" y="44196"/>
                </a:lnTo>
                <a:lnTo>
                  <a:pt x="56388" y="44196"/>
                </a:lnTo>
                <a:lnTo>
                  <a:pt x="56388" y="45720"/>
                </a:lnTo>
                <a:lnTo>
                  <a:pt x="54864" y="45720"/>
                </a:lnTo>
                <a:lnTo>
                  <a:pt x="53340" y="47244"/>
                </a:lnTo>
                <a:lnTo>
                  <a:pt x="60960" y="47244"/>
                </a:lnTo>
                <a:lnTo>
                  <a:pt x="64008" y="44196"/>
                </a:lnTo>
                <a:lnTo>
                  <a:pt x="60960" y="39624"/>
                </a:lnTo>
                <a:close/>
              </a:path>
              <a:path w="64135" h="53339">
                <a:moveTo>
                  <a:pt x="19812" y="0"/>
                </a:moveTo>
                <a:lnTo>
                  <a:pt x="13716" y="0"/>
                </a:lnTo>
                <a:lnTo>
                  <a:pt x="13716" y="1524"/>
                </a:lnTo>
                <a:lnTo>
                  <a:pt x="10668" y="1524"/>
                </a:lnTo>
                <a:lnTo>
                  <a:pt x="9143" y="3048"/>
                </a:lnTo>
                <a:lnTo>
                  <a:pt x="7620" y="3048"/>
                </a:lnTo>
                <a:lnTo>
                  <a:pt x="4572" y="6096"/>
                </a:lnTo>
                <a:lnTo>
                  <a:pt x="4572" y="7620"/>
                </a:lnTo>
                <a:lnTo>
                  <a:pt x="3048" y="9144"/>
                </a:lnTo>
                <a:lnTo>
                  <a:pt x="0" y="10668"/>
                </a:lnTo>
                <a:lnTo>
                  <a:pt x="4572" y="13716"/>
                </a:lnTo>
                <a:lnTo>
                  <a:pt x="4572" y="12192"/>
                </a:lnTo>
                <a:lnTo>
                  <a:pt x="6096" y="12192"/>
                </a:lnTo>
                <a:lnTo>
                  <a:pt x="9143" y="9144"/>
                </a:lnTo>
                <a:lnTo>
                  <a:pt x="9143" y="7620"/>
                </a:lnTo>
                <a:lnTo>
                  <a:pt x="24384" y="7620"/>
                </a:lnTo>
                <a:lnTo>
                  <a:pt x="24384" y="4572"/>
                </a:lnTo>
                <a:lnTo>
                  <a:pt x="19812" y="0"/>
                </a:lnTo>
                <a:close/>
              </a:path>
              <a:path w="64135" h="53339">
                <a:moveTo>
                  <a:pt x="48768" y="0"/>
                </a:moveTo>
                <a:lnTo>
                  <a:pt x="41148" y="0"/>
                </a:lnTo>
                <a:lnTo>
                  <a:pt x="35052" y="3048"/>
                </a:lnTo>
                <a:lnTo>
                  <a:pt x="24384" y="13716"/>
                </a:lnTo>
                <a:lnTo>
                  <a:pt x="30480" y="13716"/>
                </a:lnTo>
                <a:lnTo>
                  <a:pt x="32004" y="12192"/>
                </a:lnTo>
                <a:lnTo>
                  <a:pt x="32004" y="10668"/>
                </a:lnTo>
                <a:lnTo>
                  <a:pt x="33528" y="10668"/>
                </a:lnTo>
                <a:lnTo>
                  <a:pt x="35052" y="9144"/>
                </a:lnTo>
                <a:lnTo>
                  <a:pt x="36576" y="9144"/>
                </a:lnTo>
                <a:lnTo>
                  <a:pt x="36576" y="7620"/>
                </a:lnTo>
                <a:lnTo>
                  <a:pt x="54864" y="7620"/>
                </a:lnTo>
                <a:lnTo>
                  <a:pt x="54864" y="4572"/>
                </a:lnTo>
                <a:lnTo>
                  <a:pt x="51816" y="1524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961132" y="4055364"/>
            <a:ext cx="1057656" cy="490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75532" y="411251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021835" y="4056888"/>
            <a:ext cx="230124" cy="975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11167" y="4192524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1816" y="51815"/>
                </a:moveTo>
                <a:lnTo>
                  <a:pt x="44196" y="51815"/>
                </a:lnTo>
                <a:lnTo>
                  <a:pt x="45720" y="53339"/>
                </a:lnTo>
                <a:lnTo>
                  <a:pt x="50292" y="53339"/>
                </a:lnTo>
                <a:lnTo>
                  <a:pt x="51816" y="51815"/>
                </a:lnTo>
                <a:close/>
              </a:path>
              <a:path w="64135" h="53339">
                <a:moveTo>
                  <a:pt x="24384" y="6095"/>
                </a:moveTo>
                <a:lnTo>
                  <a:pt x="15240" y="6095"/>
                </a:lnTo>
                <a:lnTo>
                  <a:pt x="15240" y="16763"/>
                </a:lnTo>
                <a:lnTo>
                  <a:pt x="13716" y="18287"/>
                </a:lnTo>
                <a:lnTo>
                  <a:pt x="6096" y="51815"/>
                </a:lnTo>
                <a:lnTo>
                  <a:pt x="16764" y="51815"/>
                </a:lnTo>
                <a:lnTo>
                  <a:pt x="22860" y="25907"/>
                </a:lnTo>
                <a:lnTo>
                  <a:pt x="22860" y="22859"/>
                </a:lnTo>
                <a:lnTo>
                  <a:pt x="24384" y="21336"/>
                </a:lnTo>
                <a:lnTo>
                  <a:pt x="24384" y="19812"/>
                </a:lnTo>
                <a:lnTo>
                  <a:pt x="25908" y="18287"/>
                </a:lnTo>
                <a:lnTo>
                  <a:pt x="25908" y="16763"/>
                </a:lnTo>
                <a:lnTo>
                  <a:pt x="28956" y="13715"/>
                </a:lnTo>
                <a:lnTo>
                  <a:pt x="24384" y="13715"/>
                </a:lnTo>
                <a:lnTo>
                  <a:pt x="24384" y="6095"/>
                </a:lnTo>
                <a:close/>
              </a:path>
              <a:path w="64135" h="53339">
                <a:moveTo>
                  <a:pt x="54102" y="6095"/>
                </a:moveTo>
                <a:lnTo>
                  <a:pt x="41148" y="6095"/>
                </a:lnTo>
                <a:lnTo>
                  <a:pt x="42672" y="7619"/>
                </a:lnTo>
                <a:lnTo>
                  <a:pt x="44196" y="7619"/>
                </a:lnTo>
                <a:lnTo>
                  <a:pt x="44196" y="9143"/>
                </a:lnTo>
                <a:lnTo>
                  <a:pt x="45720" y="10667"/>
                </a:lnTo>
                <a:lnTo>
                  <a:pt x="45720" y="13715"/>
                </a:lnTo>
                <a:lnTo>
                  <a:pt x="44196" y="15239"/>
                </a:lnTo>
                <a:lnTo>
                  <a:pt x="44196" y="21336"/>
                </a:lnTo>
                <a:lnTo>
                  <a:pt x="42672" y="22859"/>
                </a:lnTo>
                <a:lnTo>
                  <a:pt x="42672" y="25907"/>
                </a:lnTo>
                <a:lnTo>
                  <a:pt x="41148" y="28955"/>
                </a:lnTo>
                <a:lnTo>
                  <a:pt x="41148" y="32003"/>
                </a:lnTo>
                <a:lnTo>
                  <a:pt x="39624" y="35051"/>
                </a:lnTo>
                <a:lnTo>
                  <a:pt x="39624" y="48767"/>
                </a:lnTo>
                <a:lnTo>
                  <a:pt x="41148" y="48767"/>
                </a:lnTo>
                <a:lnTo>
                  <a:pt x="41148" y="50291"/>
                </a:lnTo>
                <a:lnTo>
                  <a:pt x="42672" y="51815"/>
                </a:lnTo>
                <a:lnTo>
                  <a:pt x="53340" y="51815"/>
                </a:lnTo>
                <a:lnTo>
                  <a:pt x="54864" y="50291"/>
                </a:lnTo>
                <a:lnTo>
                  <a:pt x="56387" y="50291"/>
                </a:lnTo>
                <a:lnTo>
                  <a:pt x="60960" y="45719"/>
                </a:lnTo>
                <a:lnTo>
                  <a:pt x="48768" y="45719"/>
                </a:lnTo>
                <a:lnTo>
                  <a:pt x="48768" y="38100"/>
                </a:lnTo>
                <a:lnTo>
                  <a:pt x="50292" y="36575"/>
                </a:lnTo>
                <a:lnTo>
                  <a:pt x="50292" y="32003"/>
                </a:lnTo>
                <a:lnTo>
                  <a:pt x="51816" y="30479"/>
                </a:lnTo>
                <a:lnTo>
                  <a:pt x="51816" y="25907"/>
                </a:lnTo>
                <a:lnTo>
                  <a:pt x="53340" y="24383"/>
                </a:lnTo>
                <a:lnTo>
                  <a:pt x="53340" y="19812"/>
                </a:lnTo>
                <a:lnTo>
                  <a:pt x="54864" y="16763"/>
                </a:lnTo>
                <a:lnTo>
                  <a:pt x="54864" y="7619"/>
                </a:lnTo>
                <a:lnTo>
                  <a:pt x="54102" y="6095"/>
                </a:lnTo>
                <a:close/>
              </a:path>
              <a:path w="64135" h="53339">
                <a:moveTo>
                  <a:pt x="60960" y="39624"/>
                </a:moveTo>
                <a:lnTo>
                  <a:pt x="59436" y="41148"/>
                </a:lnTo>
                <a:lnTo>
                  <a:pt x="57912" y="41148"/>
                </a:lnTo>
                <a:lnTo>
                  <a:pt x="57912" y="42671"/>
                </a:lnTo>
                <a:lnTo>
                  <a:pt x="56387" y="44195"/>
                </a:lnTo>
                <a:lnTo>
                  <a:pt x="54864" y="44195"/>
                </a:lnTo>
                <a:lnTo>
                  <a:pt x="54864" y="45719"/>
                </a:lnTo>
                <a:lnTo>
                  <a:pt x="60960" y="45719"/>
                </a:lnTo>
                <a:lnTo>
                  <a:pt x="64008" y="42671"/>
                </a:lnTo>
                <a:lnTo>
                  <a:pt x="60960" y="39624"/>
                </a:lnTo>
                <a:close/>
              </a:path>
              <a:path w="64135" h="53339">
                <a:moveTo>
                  <a:pt x="21336" y="0"/>
                </a:moveTo>
                <a:lnTo>
                  <a:pt x="10668" y="0"/>
                </a:lnTo>
                <a:lnTo>
                  <a:pt x="10668" y="1524"/>
                </a:lnTo>
                <a:lnTo>
                  <a:pt x="9144" y="1524"/>
                </a:lnTo>
                <a:lnTo>
                  <a:pt x="6096" y="4571"/>
                </a:lnTo>
                <a:lnTo>
                  <a:pt x="4572" y="4571"/>
                </a:lnTo>
                <a:lnTo>
                  <a:pt x="0" y="9143"/>
                </a:lnTo>
                <a:lnTo>
                  <a:pt x="3048" y="13715"/>
                </a:lnTo>
                <a:lnTo>
                  <a:pt x="9144" y="7619"/>
                </a:lnTo>
                <a:lnTo>
                  <a:pt x="10668" y="7619"/>
                </a:lnTo>
                <a:lnTo>
                  <a:pt x="12192" y="6095"/>
                </a:lnTo>
                <a:lnTo>
                  <a:pt x="24384" y="6095"/>
                </a:lnTo>
                <a:lnTo>
                  <a:pt x="24384" y="4571"/>
                </a:lnTo>
                <a:lnTo>
                  <a:pt x="22860" y="1524"/>
                </a:lnTo>
                <a:lnTo>
                  <a:pt x="21336" y="0"/>
                </a:lnTo>
                <a:close/>
              </a:path>
              <a:path w="64135" h="53339">
                <a:moveTo>
                  <a:pt x="47244" y="0"/>
                </a:moveTo>
                <a:lnTo>
                  <a:pt x="41148" y="0"/>
                </a:lnTo>
                <a:lnTo>
                  <a:pt x="38100" y="1524"/>
                </a:lnTo>
                <a:lnTo>
                  <a:pt x="33528" y="3048"/>
                </a:lnTo>
                <a:lnTo>
                  <a:pt x="27432" y="9143"/>
                </a:lnTo>
                <a:lnTo>
                  <a:pt x="24384" y="13715"/>
                </a:lnTo>
                <a:lnTo>
                  <a:pt x="28956" y="13715"/>
                </a:lnTo>
                <a:lnTo>
                  <a:pt x="35052" y="7619"/>
                </a:lnTo>
                <a:lnTo>
                  <a:pt x="38100" y="7619"/>
                </a:lnTo>
                <a:lnTo>
                  <a:pt x="39624" y="6095"/>
                </a:lnTo>
                <a:lnTo>
                  <a:pt x="54102" y="6095"/>
                </a:lnTo>
                <a:lnTo>
                  <a:pt x="53340" y="4571"/>
                </a:lnTo>
                <a:lnTo>
                  <a:pt x="50292" y="1524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084320" y="4194048"/>
            <a:ext cx="76200" cy="41275"/>
          </a:xfrm>
          <a:custGeom>
            <a:avLst/>
            <a:gdLst/>
            <a:ahLst/>
            <a:cxnLst/>
            <a:rect l="l" t="t" r="r" b="b"/>
            <a:pathLst>
              <a:path w="76200" h="41275">
                <a:moveTo>
                  <a:pt x="56387" y="0"/>
                </a:moveTo>
                <a:lnTo>
                  <a:pt x="53339" y="1524"/>
                </a:lnTo>
                <a:lnTo>
                  <a:pt x="64007" y="16763"/>
                </a:lnTo>
                <a:lnTo>
                  <a:pt x="0" y="16763"/>
                </a:lnTo>
                <a:lnTo>
                  <a:pt x="0" y="24383"/>
                </a:lnTo>
                <a:lnTo>
                  <a:pt x="64007" y="24383"/>
                </a:lnTo>
                <a:lnTo>
                  <a:pt x="53339" y="39624"/>
                </a:lnTo>
                <a:lnTo>
                  <a:pt x="56387" y="41147"/>
                </a:lnTo>
                <a:lnTo>
                  <a:pt x="76200" y="22859"/>
                </a:lnTo>
                <a:lnTo>
                  <a:pt x="76200" y="18287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175759" y="4192524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24384" y="0"/>
                </a:moveTo>
                <a:lnTo>
                  <a:pt x="13715" y="0"/>
                </a:lnTo>
                <a:lnTo>
                  <a:pt x="7619" y="3048"/>
                </a:lnTo>
                <a:lnTo>
                  <a:pt x="4572" y="6095"/>
                </a:lnTo>
                <a:lnTo>
                  <a:pt x="1524" y="10667"/>
                </a:lnTo>
                <a:lnTo>
                  <a:pt x="0" y="16763"/>
                </a:lnTo>
                <a:lnTo>
                  <a:pt x="0" y="28955"/>
                </a:lnTo>
                <a:lnTo>
                  <a:pt x="1524" y="33527"/>
                </a:lnTo>
                <a:lnTo>
                  <a:pt x="4572" y="38100"/>
                </a:lnTo>
                <a:lnTo>
                  <a:pt x="13715" y="44195"/>
                </a:lnTo>
                <a:lnTo>
                  <a:pt x="24384" y="44195"/>
                </a:lnTo>
                <a:lnTo>
                  <a:pt x="28955" y="42671"/>
                </a:lnTo>
                <a:lnTo>
                  <a:pt x="35051" y="36575"/>
                </a:lnTo>
                <a:lnTo>
                  <a:pt x="15239" y="36575"/>
                </a:lnTo>
                <a:lnTo>
                  <a:pt x="12191" y="35051"/>
                </a:lnTo>
                <a:lnTo>
                  <a:pt x="7619" y="30479"/>
                </a:lnTo>
                <a:lnTo>
                  <a:pt x="6095" y="27431"/>
                </a:lnTo>
                <a:lnTo>
                  <a:pt x="6095" y="18287"/>
                </a:lnTo>
                <a:lnTo>
                  <a:pt x="7619" y="13715"/>
                </a:lnTo>
                <a:lnTo>
                  <a:pt x="10667" y="10667"/>
                </a:lnTo>
                <a:lnTo>
                  <a:pt x="12191" y="7619"/>
                </a:lnTo>
                <a:lnTo>
                  <a:pt x="15239" y="6095"/>
                </a:lnTo>
                <a:lnTo>
                  <a:pt x="33527" y="6095"/>
                </a:lnTo>
                <a:lnTo>
                  <a:pt x="30479" y="4571"/>
                </a:lnTo>
                <a:lnTo>
                  <a:pt x="27431" y="1524"/>
                </a:lnTo>
                <a:lnTo>
                  <a:pt x="24384" y="0"/>
                </a:lnTo>
                <a:close/>
              </a:path>
              <a:path w="79375" h="44450">
                <a:moveTo>
                  <a:pt x="46481" y="30479"/>
                </a:moveTo>
                <a:lnTo>
                  <a:pt x="39624" y="30479"/>
                </a:lnTo>
                <a:lnTo>
                  <a:pt x="51815" y="42671"/>
                </a:lnTo>
                <a:lnTo>
                  <a:pt x="54863" y="44195"/>
                </a:lnTo>
                <a:lnTo>
                  <a:pt x="65531" y="44195"/>
                </a:lnTo>
                <a:lnTo>
                  <a:pt x="74675" y="38100"/>
                </a:lnTo>
                <a:lnTo>
                  <a:pt x="56387" y="38100"/>
                </a:lnTo>
                <a:lnTo>
                  <a:pt x="50291" y="35051"/>
                </a:lnTo>
                <a:lnTo>
                  <a:pt x="47243" y="32003"/>
                </a:lnTo>
                <a:lnTo>
                  <a:pt x="46481" y="30479"/>
                </a:lnTo>
                <a:close/>
              </a:path>
              <a:path w="79375" h="44450">
                <a:moveTo>
                  <a:pt x="75691" y="7619"/>
                </a:moveTo>
                <a:lnTo>
                  <a:pt x="64007" y="7619"/>
                </a:lnTo>
                <a:lnTo>
                  <a:pt x="67055" y="9143"/>
                </a:lnTo>
                <a:lnTo>
                  <a:pt x="71627" y="13715"/>
                </a:lnTo>
                <a:lnTo>
                  <a:pt x="73151" y="18287"/>
                </a:lnTo>
                <a:lnTo>
                  <a:pt x="73151" y="27431"/>
                </a:lnTo>
                <a:lnTo>
                  <a:pt x="71627" y="32003"/>
                </a:lnTo>
                <a:lnTo>
                  <a:pt x="67055" y="36575"/>
                </a:lnTo>
                <a:lnTo>
                  <a:pt x="64007" y="38100"/>
                </a:lnTo>
                <a:lnTo>
                  <a:pt x="74675" y="38100"/>
                </a:lnTo>
                <a:lnTo>
                  <a:pt x="77724" y="33527"/>
                </a:lnTo>
                <a:lnTo>
                  <a:pt x="79248" y="28955"/>
                </a:lnTo>
                <a:lnTo>
                  <a:pt x="79248" y="15239"/>
                </a:lnTo>
                <a:lnTo>
                  <a:pt x="77724" y="10667"/>
                </a:lnTo>
                <a:lnTo>
                  <a:pt x="75691" y="7619"/>
                </a:lnTo>
                <a:close/>
              </a:path>
              <a:path w="79375" h="44450">
                <a:moveTo>
                  <a:pt x="33527" y="6095"/>
                </a:moveTo>
                <a:lnTo>
                  <a:pt x="22860" y="6095"/>
                </a:lnTo>
                <a:lnTo>
                  <a:pt x="28955" y="9143"/>
                </a:lnTo>
                <a:lnTo>
                  <a:pt x="32003" y="12191"/>
                </a:lnTo>
                <a:lnTo>
                  <a:pt x="33527" y="15239"/>
                </a:lnTo>
                <a:lnTo>
                  <a:pt x="36575" y="19812"/>
                </a:lnTo>
                <a:lnTo>
                  <a:pt x="35051" y="24383"/>
                </a:lnTo>
                <a:lnTo>
                  <a:pt x="28955" y="30479"/>
                </a:lnTo>
                <a:lnTo>
                  <a:pt x="25907" y="35051"/>
                </a:lnTo>
                <a:lnTo>
                  <a:pt x="22860" y="36575"/>
                </a:lnTo>
                <a:lnTo>
                  <a:pt x="35051" y="36575"/>
                </a:lnTo>
                <a:lnTo>
                  <a:pt x="38100" y="33527"/>
                </a:lnTo>
                <a:lnTo>
                  <a:pt x="39624" y="30479"/>
                </a:lnTo>
                <a:lnTo>
                  <a:pt x="46481" y="30479"/>
                </a:lnTo>
                <a:lnTo>
                  <a:pt x="45719" y="28955"/>
                </a:lnTo>
                <a:lnTo>
                  <a:pt x="42672" y="24383"/>
                </a:lnTo>
                <a:lnTo>
                  <a:pt x="45719" y="19812"/>
                </a:lnTo>
                <a:lnTo>
                  <a:pt x="47243" y="15239"/>
                </a:lnTo>
                <a:lnTo>
                  <a:pt x="39624" y="15239"/>
                </a:lnTo>
                <a:lnTo>
                  <a:pt x="33527" y="6095"/>
                </a:lnTo>
                <a:close/>
              </a:path>
              <a:path w="79375" h="44450">
                <a:moveTo>
                  <a:pt x="65531" y="0"/>
                </a:moveTo>
                <a:lnTo>
                  <a:pt x="54863" y="0"/>
                </a:lnTo>
                <a:lnTo>
                  <a:pt x="50291" y="1524"/>
                </a:lnTo>
                <a:lnTo>
                  <a:pt x="47243" y="4571"/>
                </a:lnTo>
                <a:lnTo>
                  <a:pt x="42672" y="7619"/>
                </a:lnTo>
                <a:lnTo>
                  <a:pt x="41148" y="10667"/>
                </a:lnTo>
                <a:lnTo>
                  <a:pt x="39624" y="15239"/>
                </a:lnTo>
                <a:lnTo>
                  <a:pt x="47243" y="15239"/>
                </a:lnTo>
                <a:lnTo>
                  <a:pt x="53339" y="9143"/>
                </a:lnTo>
                <a:lnTo>
                  <a:pt x="56387" y="7619"/>
                </a:lnTo>
                <a:lnTo>
                  <a:pt x="75691" y="7619"/>
                </a:lnTo>
                <a:lnTo>
                  <a:pt x="74675" y="6095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390644" y="4002024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79" h="66039">
                <a:moveTo>
                  <a:pt x="42671" y="60959"/>
                </a:moveTo>
                <a:lnTo>
                  <a:pt x="3047" y="60959"/>
                </a:lnTo>
                <a:lnTo>
                  <a:pt x="3047" y="65531"/>
                </a:lnTo>
                <a:lnTo>
                  <a:pt x="42671" y="65531"/>
                </a:lnTo>
                <a:lnTo>
                  <a:pt x="42671" y="60959"/>
                </a:lnTo>
                <a:close/>
              </a:path>
              <a:path w="43179" h="66039">
                <a:moveTo>
                  <a:pt x="32003" y="59435"/>
                </a:moveTo>
                <a:lnTo>
                  <a:pt x="12191" y="59435"/>
                </a:lnTo>
                <a:lnTo>
                  <a:pt x="12191" y="60959"/>
                </a:lnTo>
                <a:lnTo>
                  <a:pt x="33527" y="60959"/>
                </a:lnTo>
                <a:lnTo>
                  <a:pt x="32003" y="59435"/>
                </a:lnTo>
                <a:close/>
              </a:path>
              <a:path w="43179" h="66039">
                <a:moveTo>
                  <a:pt x="27431" y="12192"/>
                </a:moveTo>
                <a:lnTo>
                  <a:pt x="16763" y="12192"/>
                </a:lnTo>
                <a:lnTo>
                  <a:pt x="18287" y="13715"/>
                </a:lnTo>
                <a:lnTo>
                  <a:pt x="18287" y="54863"/>
                </a:lnTo>
                <a:lnTo>
                  <a:pt x="16763" y="56387"/>
                </a:lnTo>
                <a:lnTo>
                  <a:pt x="16763" y="57911"/>
                </a:lnTo>
                <a:lnTo>
                  <a:pt x="15239" y="57911"/>
                </a:lnTo>
                <a:lnTo>
                  <a:pt x="15239" y="59435"/>
                </a:lnTo>
                <a:lnTo>
                  <a:pt x="28955" y="59435"/>
                </a:lnTo>
                <a:lnTo>
                  <a:pt x="28955" y="57911"/>
                </a:lnTo>
                <a:lnTo>
                  <a:pt x="27431" y="56387"/>
                </a:lnTo>
                <a:lnTo>
                  <a:pt x="27431" y="12192"/>
                </a:lnTo>
                <a:close/>
              </a:path>
              <a:path w="43179" h="66039">
                <a:moveTo>
                  <a:pt x="27431" y="0"/>
                </a:moveTo>
                <a:lnTo>
                  <a:pt x="24383" y="0"/>
                </a:lnTo>
                <a:lnTo>
                  <a:pt x="19811" y="1524"/>
                </a:lnTo>
                <a:lnTo>
                  <a:pt x="16763" y="4572"/>
                </a:lnTo>
                <a:lnTo>
                  <a:pt x="12191" y="6096"/>
                </a:lnTo>
                <a:lnTo>
                  <a:pt x="7619" y="9144"/>
                </a:lnTo>
                <a:lnTo>
                  <a:pt x="4571" y="10668"/>
                </a:lnTo>
                <a:lnTo>
                  <a:pt x="0" y="13715"/>
                </a:lnTo>
                <a:lnTo>
                  <a:pt x="0" y="15239"/>
                </a:lnTo>
                <a:lnTo>
                  <a:pt x="1523" y="15239"/>
                </a:lnTo>
                <a:lnTo>
                  <a:pt x="1523" y="18287"/>
                </a:lnTo>
                <a:lnTo>
                  <a:pt x="6095" y="16763"/>
                </a:lnTo>
                <a:lnTo>
                  <a:pt x="7619" y="13715"/>
                </a:lnTo>
                <a:lnTo>
                  <a:pt x="10667" y="13715"/>
                </a:lnTo>
                <a:lnTo>
                  <a:pt x="12191" y="12192"/>
                </a:lnTo>
                <a:lnTo>
                  <a:pt x="27431" y="12192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76928" y="4175760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4863" y="7620"/>
                </a:moveTo>
                <a:lnTo>
                  <a:pt x="42672" y="7620"/>
                </a:lnTo>
                <a:lnTo>
                  <a:pt x="45720" y="10668"/>
                </a:lnTo>
                <a:lnTo>
                  <a:pt x="45720" y="15240"/>
                </a:lnTo>
                <a:lnTo>
                  <a:pt x="44196" y="16764"/>
                </a:lnTo>
                <a:lnTo>
                  <a:pt x="44196" y="22860"/>
                </a:lnTo>
                <a:lnTo>
                  <a:pt x="42672" y="24384"/>
                </a:lnTo>
                <a:lnTo>
                  <a:pt x="42672" y="28956"/>
                </a:lnTo>
                <a:lnTo>
                  <a:pt x="41148" y="30480"/>
                </a:lnTo>
                <a:lnTo>
                  <a:pt x="41148" y="33528"/>
                </a:lnTo>
                <a:lnTo>
                  <a:pt x="39624" y="35052"/>
                </a:lnTo>
                <a:lnTo>
                  <a:pt x="39624" y="48768"/>
                </a:lnTo>
                <a:lnTo>
                  <a:pt x="44196" y="53340"/>
                </a:lnTo>
                <a:lnTo>
                  <a:pt x="51816" y="53340"/>
                </a:lnTo>
                <a:lnTo>
                  <a:pt x="53339" y="51816"/>
                </a:lnTo>
                <a:lnTo>
                  <a:pt x="54863" y="51816"/>
                </a:lnTo>
                <a:lnTo>
                  <a:pt x="57912" y="48768"/>
                </a:lnTo>
                <a:lnTo>
                  <a:pt x="59436" y="48768"/>
                </a:lnTo>
                <a:lnTo>
                  <a:pt x="60960" y="47244"/>
                </a:lnTo>
                <a:lnTo>
                  <a:pt x="50292" y="47244"/>
                </a:lnTo>
                <a:lnTo>
                  <a:pt x="50292" y="45720"/>
                </a:lnTo>
                <a:lnTo>
                  <a:pt x="48768" y="45720"/>
                </a:lnTo>
                <a:lnTo>
                  <a:pt x="48768" y="39624"/>
                </a:lnTo>
                <a:lnTo>
                  <a:pt x="50292" y="39624"/>
                </a:lnTo>
                <a:lnTo>
                  <a:pt x="50292" y="33528"/>
                </a:lnTo>
                <a:lnTo>
                  <a:pt x="51816" y="30480"/>
                </a:lnTo>
                <a:lnTo>
                  <a:pt x="51816" y="25908"/>
                </a:lnTo>
                <a:lnTo>
                  <a:pt x="53339" y="24384"/>
                </a:lnTo>
                <a:lnTo>
                  <a:pt x="53339" y="19812"/>
                </a:lnTo>
                <a:lnTo>
                  <a:pt x="54863" y="18288"/>
                </a:lnTo>
                <a:lnTo>
                  <a:pt x="54863" y="7620"/>
                </a:lnTo>
                <a:close/>
              </a:path>
              <a:path w="64135" h="53339">
                <a:moveTo>
                  <a:pt x="24384" y="7620"/>
                </a:moveTo>
                <a:lnTo>
                  <a:pt x="15239" y="7620"/>
                </a:lnTo>
                <a:lnTo>
                  <a:pt x="15239" y="16764"/>
                </a:lnTo>
                <a:lnTo>
                  <a:pt x="13716" y="19812"/>
                </a:lnTo>
                <a:lnTo>
                  <a:pt x="6096" y="51816"/>
                </a:lnTo>
                <a:lnTo>
                  <a:pt x="16763" y="51816"/>
                </a:lnTo>
                <a:lnTo>
                  <a:pt x="22860" y="27432"/>
                </a:lnTo>
                <a:lnTo>
                  <a:pt x="22860" y="24384"/>
                </a:lnTo>
                <a:lnTo>
                  <a:pt x="24384" y="22860"/>
                </a:lnTo>
                <a:lnTo>
                  <a:pt x="24384" y="19812"/>
                </a:lnTo>
                <a:lnTo>
                  <a:pt x="30480" y="13716"/>
                </a:lnTo>
                <a:lnTo>
                  <a:pt x="24384" y="13716"/>
                </a:lnTo>
                <a:lnTo>
                  <a:pt x="24384" y="7620"/>
                </a:lnTo>
                <a:close/>
              </a:path>
              <a:path w="64135" h="53339">
                <a:moveTo>
                  <a:pt x="60960" y="39624"/>
                </a:moveTo>
                <a:lnTo>
                  <a:pt x="59436" y="41148"/>
                </a:lnTo>
                <a:lnTo>
                  <a:pt x="59436" y="42672"/>
                </a:lnTo>
                <a:lnTo>
                  <a:pt x="57912" y="42672"/>
                </a:lnTo>
                <a:lnTo>
                  <a:pt x="56387" y="44196"/>
                </a:lnTo>
                <a:lnTo>
                  <a:pt x="56387" y="45720"/>
                </a:lnTo>
                <a:lnTo>
                  <a:pt x="53339" y="45720"/>
                </a:lnTo>
                <a:lnTo>
                  <a:pt x="53339" y="47244"/>
                </a:lnTo>
                <a:lnTo>
                  <a:pt x="60960" y="47244"/>
                </a:lnTo>
                <a:lnTo>
                  <a:pt x="64008" y="44196"/>
                </a:lnTo>
                <a:lnTo>
                  <a:pt x="60960" y="39624"/>
                </a:lnTo>
                <a:close/>
              </a:path>
              <a:path w="64135" h="53339">
                <a:moveTo>
                  <a:pt x="19812" y="0"/>
                </a:moveTo>
                <a:lnTo>
                  <a:pt x="13716" y="0"/>
                </a:lnTo>
                <a:lnTo>
                  <a:pt x="12192" y="1524"/>
                </a:lnTo>
                <a:lnTo>
                  <a:pt x="10668" y="1524"/>
                </a:lnTo>
                <a:lnTo>
                  <a:pt x="9144" y="3048"/>
                </a:lnTo>
                <a:lnTo>
                  <a:pt x="7620" y="3048"/>
                </a:lnTo>
                <a:lnTo>
                  <a:pt x="0" y="10668"/>
                </a:lnTo>
                <a:lnTo>
                  <a:pt x="3048" y="13716"/>
                </a:lnTo>
                <a:lnTo>
                  <a:pt x="4572" y="12192"/>
                </a:lnTo>
                <a:lnTo>
                  <a:pt x="6096" y="12192"/>
                </a:lnTo>
                <a:lnTo>
                  <a:pt x="6096" y="10668"/>
                </a:lnTo>
                <a:lnTo>
                  <a:pt x="7620" y="10668"/>
                </a:lnTo>
                <a:lnTo>
                  <a:pt x="7620" y="9144"/>
                </a:lnTo>
                <a:lnTo>
                  <a:pt x="9144" y="9144"/>
                </a:lnTo>
                <a:lnTo>
                  <a:pt x="9144" y="7620"/>
                </a:lnTo>
                <a:lnTo>
                  <a:pt x="24384" y="7620"/>
                </a:lnTo>
                <a:lnTo>
                  <a:pt x="24384" y="4572"/>
                </a:lnTo>
                <a:lnTo>
                  <a:pt x="19812" y="0"/>
                </a:lnTo>
                <a:close/>
              </a:path>
              <a:path w="64135" h="53339">
                <a:moveTo>
                  <a:pt x="47244" y="0"/>
                </a:moveTo>
                <a:lnTo>
                  <a:pt x="41148" y="0"/>
                </a:lnTo>
                <a:lnTo>
                  <a:pt x="35051" y="3048"/>
                </a:lnTo>
                <a:lnTo>
                  <a:pt x="30480" y="6096"/>
                </a:lnTo>
                <a:lnTo>
                  <a:pt x="27432" y="9144"/>
                </a:lnTo>
                <a:lnTo>
                  <a:pt x="24384" y="13716"/>
                </a:lnTo>
                <a:lnTo>
                  <a:pt x="30480" y="13716"/>
                </a:lnTo>
                <a:lnTo>
                  <a:pt x="30480" y="12192"/>
                </a:lnTo>
                <a:lnTo>
                  <a:pt x="32004" y="10668"/>
                </a:lnTo>
                <a:lnTo>
                  <a:pt x="33527" y="10668"/>
                </a:lnTo>
                <a:lnTo>
                  <a:pt x="36575" y="7620"/>
                </a:lnTo>
                <a:lnTo>
                  <a:pt x="54863" y="7620"/>
                </a:lnTo>
                <a:lnTo>
                  <a:pt x="54863" y="4572"/>
                </a:lnTo>
                <a:lnTo>
                  <a:pt x="51816" y="3048"/>
                </a:lnTo>
                <a:lnTo>
                  <a:pt x="50292" y="1524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288535" y="4112514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584191" y="4091940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10668"/>
                </a:lnTo>
                <a:lnTo>
                  <a:pt x="88392" y="10668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38115" y="4055364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50292" y="92964"/>
                </a:moveTo>
                <a:lnTo>
                  <a:pt x="9144" y="92964"/>
                </a:lnTo>
                <a:lnTo>
                  <a:pt x="3048" y="94488"/>
                </a:lnTo>
                <a:lnTo>
                  <a:pt x="3048" y="99060"/>
                </a:lnTo>
                <a:lnTo>
                  <a:pt x="56387" y="99060"/>
                </a:lnTo>
                <a:lnTo>
                  <a:pt x="56387" y="94488"/>
                </a:lnTo>
                <a:lnTo>
                  <a:pt x="53339" y="94488"/>
                </a:lnTo>
                <a:lnTo>
                  <a:pt x="50292" y="92964"/>
                </a:lnTo>
                <a:close/>
              </a:path>
              <a:path w="56514" h="99060">
                <a:moveTo>
                  <a:pt x="41148" y="91440"/>
                </a:moveTo>
                <a:lnTo>
                  <a:pt x="18287" y="91440"/>
                </a:lnTo>
                <a:lnTo>
                  <a:pt x="16763" y="92964"/>
                </a:lnTo>
                <a:lnTo>
                  <a:pt x="42672" y="92964"/>
                </a:lnTo>
                <a:lnTo>
                  <a:pt x="41148" y="91440"/>
                </a:lnTo>
                <a:close/>
              </a:path>
              <a:path w="56514" h="99060">
                <a:moveTo>
                  <a:pt x="36575" y="16764"/>
                </a:moveTo>
                <a:lnTo>
                  <a:pt x="21336" y="16764"/>
                </a:lnTo>
                <a:lnTo>
                  <a:pt x="24384" y="19812"/>
                </a:lnTo>
                <a:lnTo>
                  <a:pt x="24384" y="83820"/>
                </a:lnTo>
                <a:lnTo>
                  <a:pt x="22860" y="86868"/>
                </a:lnTo>
                <a:lnTo>
                  <a:pt x="22860" y="89916"/>
                </a:lnTo>
                <a:lnTo>
                  <a:pt x="21336" y="89916"/>
                </a:lnTo>
                <a:lnTo>
                  <a:pt x="19812" y="91440"/>
                </a:lnTo>
                <a:lnTo>
                  <a:pt x="39624" y="91440"/>
                </a:lnTo>
                <a:lnTo>
                  <a:pt x="38100" y="89916"/>
                </a:lnTo>
                <a:lnTo>
                  <a:pt x="38100" y="88392"/>
                </a:lnTo>
                <a:lnTo>
                  <a:pt x="36575" y="86868"/>
                </a:lnTo>
                <a:lnTo>
                  <a:pt x="36575" y="16764"/>
                </a:lnTo>
                <a:close/>
              </a:path>
              <a:path w="56514" h="99060">
                <a:moveTo>
                  <a:pt x="36575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5908"/>
                </a:lnTo>
                <a:lnTo>
                  <a:pt x="6096" y="22860"/>
                </a:lnTo>
                <a:lnTo>
                  <a:pt x="10668" y="19812"/>
                </a:lnTo>
                <a:lnTo>
                  <a:pt x="16763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847844" y="411251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991100" y="4055364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4">
                <a:moveTo>
                  <a:pt x="32003" y="0"/>
                </a:moveTo>
                <a:lnTo>
                  <a:pt x="22860" y="0"/>
                </a:lnTo>
                <a:lnTo>
                  <a:pt x="18287" y="3048"/>
                </a:lnTo>
                <a:lnTo>
                  <a:pt x="15239" y="4572"/>
                </a:lnTo>
                <a:lnTo>
                  <a:pt x="10667" y="7620"/>
                </a:lnTo>
                <a:lnTo>
                  <a:pt x="9144" y="12192"/>
                </a:lnTo>
                <a:lnTo>
                  <a:pt x="3048" y="21336"/>
                </a:lnTo>
                <a:lnTo>
                  <a:pt x="1524" y="27432"/>
                </a:lnTo>
                <a:lnTo>
                  <a:pt x="0" y="35052"/>
                </a:lnTo>
                <a:lnTo>
                  <a:pt x="43" y="51816"/>
                </a:lnTo>
                <a:lnTo>
                  <a:pt x="11620" y="93511"/>
                </a:lnTo>
                <a:lnTo>
                  <a:pt x="30479" y="100584"/>
                </a:lnTo>
                <a:lnTo>
                  <a:pt x="37933" y="99726"/>
                </a:lnTo>
                <a:lnTo>
                  <a:pt x="44386" y="97154"/>
                </a:lnTo>
                <a:lnTo>
                  <a:pt x="47868" y="94488"/>
                </a:lnTo>
                <a:lnTo>
                  <a:pt x="25908" y="94488"/>
                </a:lnTo>
                <a:lnTo>
                  <a:pt x="21336" y="89916"/>
                </a:lnTo>
                <a:lnTo>
                  <a:pt x="13796" y="51816"/>
                </a:lnTo>
                <a:lnTo>
                  <a:pt x="13715" y="36575"/>
                </a:lnTo>
                <a:lnTo>
                  <a:pt x="15239" y="30480"/>
                </a:lnTo>
                <a:lnTo>
                  <a:pt x="15239" y="25908"/>
                </a:lnTo>
                <a:lnTo>
                  <a:pt x="18287" y="16764"/>
                </a:lnTo>
                <a:lnTo>
                  <a:pt x="18287" y="13716"/>
                </a:lnTo>
                <a:lnTo>
                  <a:pt x="25908" y="6096"/>
                </a:lnTo>
                <a:lnTo>
                  <a:pt x="50407" y="6096"/>
                </a:lnTo>
                <a:lnTo>
                  <a:pt x="45720" y="2667"/>
                </a:lnTo>
                <a:lnTo>
                  <a:pt x="39433" y="619"/>
                </a:lnTo>
                <a:lnTo>
                  <a:pt x="32003" y="0"/>
                </a:lnTo>
                <a:close/>
              </a:path>
              <a:path w="62864" h="100964">
                <a:moveTo>
                  <a:pt x="50407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41148" y="10668"/>
                </a:lnTo>
                <a:lnTo>
                  <a:pt x="42672" y="13716"/>
                </a:lnTo>
                <a:lnTo>
                  <a:pt x="45720" y="18288"/>
                </a:lnTo>
                <a:lnTo>
                  <a:pt x="47244" y="24384"/>
                </a:lnTo>
                <a:lnTo>
                  <a:pt x="48131" y="30480"/>
                </a:lnTo>
                <a:lnTo>
                  <a:pt x="48579" y="37052"/>
                </a:lnTo>
                <a:lnTo>
                  <a:pt x="48744" y="44100"/>
                </a:lnTo>
                <a:lnTo>
                  <a:pt x="48767" y="51816"/>
                </a:lnTo>
                <a:lnTo>
                  <a:pt x="48482" y="62388"/>
                </a:lnTo>
                <a:lnTo>
                  <a:pt x="38100" y="94488"/>
                </a:lnTo>
                <a:lnTo>
                  <a:pt x="47868" y="94488"/>
                </a:lnTo>
                <a:lnTo>
                  <a:pt x="62484" y="48768"/>
                </a:lnTo>
                <a:lnTo>
                  <a:pt x="62150" y="37052"/>
                </a:lnTo>
                <a:lnTo>
                  <a:pt x="60960" y="27051"/>
                </a:lnTo>
                <a:lnTo>
                  <a:pt x="58626" y="18764"/>
                </a:lnTo>
                <a:lnTo>
                  <a:pt x="54863" y="12192"/>
                </a:lnTo>
                <a:lnTo>
                  <a:pt x="50863" y="6429"/>
                </a:lnTo>
                <a:lnTo>
                  <a:pt x="5040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14544" y="4091940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10668"/>
                </a:lnTo>
                <a:lnTo>
                  <a:pt x="88391" y="10668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268467" y="4055364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60">
                <a:moveTo>
                  <a:pt x="50292" y="92964"/>
                </a:moveTo>
                <a:lnTo>
                  <a:pt x="9144" y="92964"/>
                </a:lnTo>
                <a:lnTo>
                  <a:pt x="4572" y="94488"/>
                </a:lnTo>
                <a:lnTo>
                  <a:pt x="4572" y="99060"/>
                </a:lnTo>
                <a:lnTo>
                  <a:pt x="57912" y="99060"/>
                </a:lnTo>
                <a:lnTo>
                  <a:pt x="57912" y="94488"/>
                </a:lnTo>
                <a:lnTo>
                  <a:pt x="53340" y="94488"/>
                </a:lnTo>
                <a:lnTo>
                  <a:pt x="50292" y="92964"/>
                </a:lnTo>
                <a:close/>
              </a:path>
              <a:path w="58420" h="99060">
                <a:moveTo>
                  <a:pt x="38100" y="16764"/>
                </a:moveTo>
                <a:lnTo>
                  <a:pt x="22860" y="16764"/>
                </a:lnTo>
                <a:lnTo>
                  <a:pt x="22860" y="18288"/>
                </a:lnTo>
                <a:lnTo>
                  <a:pt x="24384" y="18288"/>
                </a:lnTo>
                <a:lnTo>
                  <a:pt x="24384" y="88392"/>
                </a:lnTo>
                <a:lnTo>
                  <a:pt x="21336" y="91440"/>
                </a:lnTo>
                <a:lnTo>
                  <a:pt x="19812" y="91440"/>
                </a:lnTo>
                <a:lnTo>
                  <a:pt x="18287" y="92964"/>
                </a:lnTo>
                <a:lnTo>
                  <a:pt x="42672" y="92964"/>
                </a:lnTo>
                <a:lnTo>
                  <a:pt x="38100" y="88392"/>
                </a:lnTo>
                <a:lnTo>
                  <a:pt x="38100" y="16764"/>
                </a:lnTo>
                <a:close/>
              </a:path>
              <a:path w="58420" h="99060">
                <a:moveTo>
                  <a:pt x="38100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5908"/>
                </a:lnTo>
                <a:lnTo>
                  <a:pt x="7620" y="22860"/>
                </a:lnTo>
                <a:lnTo>
                  <a:pt x="10668" y="19812"/>
                </a:lnTo>
                <a:lnTo>
                  <a:pt x="16764" y="16764"/>
                </a:lnTo>
                <a:lnTo>
                  <a:pt x="38100" y="1676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350263" y="4355592"/>
            <a:ext cx="112776" cy="1021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948939" y="447751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2" y="51815"/>
                </a:moveTo>
                <a:lnTo>
                  <a:pt x="44196" y="51815"/>
                </a:lnTo>
                <a:lnTo>
                  <a:pt x="45720" y="53339"/>
                </a:lnTo>
                <a:lnTo>
                  <a:pt x="48768" y="53339"/>
                </a:lnTo>
                <a:lnTo>
                  <a:pt x="50292" y="51815"/>
                </a:lnTo>
                <a:close/>
              </a:path>
              <a:path w="64135" h="53339">
                <a:moveTo>
                  <a:pt x="24384" y="6095"/>
                </a:moveTo>
                <a:lnTo>
                  <a:pt x="13716" y="6095"/>
                </a:lnTo>
                <a:lnTo>
                  <a:pt x="15240" y="7619"/>
                </a:lnTo>
                <a:lnTo>
                  <a:pt x="15240" y="15239"/>
                </a:lnTo>
                <a:lnTo>
                  <a:pt x="13716" y="16763"/>
                </a:lnTo>
                <a:lnTo>
                  <a:pt x="13716" y="18287"/>
                </a:lnTo>
                <a:lnTo>
                  <a:pt x="6096" y="51815"/>
                </a:lnTo>
                <a:lnTo>
                  <a:pt x="16764" y="51815"/>
                </a:lnTo>
                <a:lnTo>
                  <a:pt x="21336" y="25907"/>
                </a:lnTo>
                <a:lnTo>
                  <a:pt x="22860" y="24383"/>
                </a:lnTo>
                <a:lnTo>
                  <a:pt x="22860" y="21336"/>
                </a:lnTo>
                <a:lnTo>
                  <a:pt x="24384" y="19812"/>
                </a:lnTo>
                <a:lnTo>
                  <a:pt x="24384" y="18287"/>
                </a:lnTo>
                <a:lnTo>
                  <a:pt x="27432" y="15239"/>
                </a:lnTo>
                <a:lnTo>
                  <a:pt x="27432" y="13715"/>
                </a:lnTo>
                <a:lnTo>
                  <a:pt x="24384" y="13715"/>
                </a:lnTo>
                <a:lnTo>
                  <a:pt x="22860" y="12191"/>
                </a:lnTo>
                <a:lnTo>
                  <a:pt x="24384" y="12191"/>
                </a:lnTo>
                <a:lnTo>
                  <a:pt x="24384" y="6095"/>
                </a:lnTo>
                <a:close/>
              </a:path>
              <a:path w="64135" h="53339">
                <a:moveTo>
                  <a:pt x="54102" y="6095"/>
                </a:moveTo>
                <a:lnTo>
                  <a:pt x="41148" y="6095"/>
                </a:lnTo>
                <a:lnTo>
                  <a:pt x="44196" y="9143"/>
                </a:lnTo>
                <a:lnTo>
                  <a:pt x="44196" y="18287"/>
                </a:lnTo>
                <a:lnTo>
                  <a:pt x="42672" y="19812"/>
                </a:lnTo>
                <a:lnTo>
                  <a:pt x="42672" y="25907"/>
                </a:lnTo>
                <a:lnTo>
                  <a:pt x="41148" y="28955"/>
                </a:lnTo>
                <a:lnTo>
                  <a:pt x="41148" y="30479"/>
                </a:lnTo>
                <a:lnTo>
                  <a:pt x="39624" y="32003"/>
                </a:lnTo>
                <a:lnTo>
                  <a:pt x="39624" y="38100"/>
                </a:lnTo>
                <a:lnTo>
                  <a:pt x="38100" y="39624"/>
                </a:lnTo>
                <a:lnTo>
                  <a:pt x="38100" y="45719"/>
                </a:lnTo>
                <a:lnTo>
                  <a:pt x="39624" y="47243"/>
                </a:lnTo>
                <a:lnTo>
                  <a:pt x="39624" y="48767"/>
                </a:lnTo>
                <a:lnTo>
                  <a:pt x="42672" y="51815"/>
                </a:lnTo>
                <a:lnTo>
                  <a:pt x="53340" y="51815"/>
                </a:lnTo>
                <a:lnTo>
                  <a:pt x="54864" y="50291"/>
                </a:lnTo>
                <a:lnTo>
                  <a:pt x="56387" y="50291"/>
                </a:lnTo>
                <a:lnTo>
                  <a:pt x="60960" y="45719"/>
                </a:lnTo>
                <a:lnTo>
                  <a:pt x="48768" y="45719"/>
                </a:lnTo>
                <a:lnTo>
                  <a:pt x="48768" y="36575"/>
                </a:lnTo>
                <a:lnTo>
                  <a:pt x="50292" y="35051"/>
                </a:lnTo>
                <a:lnTo>
                  <a:pt x="50292" y="30479"/>
                </a:lnTo>
                <a:lnTo>
                  <a:pt x="51816" y="27431"/>
                </a:lnTo>
                <a:lnTo>
                  <a:pt x="51816" y="22860"/>
                </a:lnTo>
                <a:lnTo>
                  <a:pt x="53340" y="21336"/>
                </a:lnTo>
                <a:lnTo>
                  <a:pt x="53340" y="15239"/>
                </a:lnTo>
                <a:lnTo>
                  <a:pt x="54864" y="13715"/>
                </a:lnTo>
                <a:lnTo>
                  <a:pt x="54864" y="7619"/>
                </a:lnTo>
                <a:lnTo>
                  <a:pt x="54102" y="6095"/>
                </a:lnTo>
                <a:close/>
              </a:path>
              <a:path w="64135" h="53339">
                <a:moveTo>
                  <a:pt x="59436" y="39624"/>
                </a:moveTo>
                <a:lnTo>
                  <a:pt x="59436" y="41148"/>
                </a:lnTo>
                <a:lnTo>
                  <a:pt x="57912" y="41148"/>
                </a:lnTo>
                <a:lnTo>
                  <a:pt x="57912" y="42671"/>
                </a:lnTo>
                <a:lnTo>
                  <a:pt x="56387" y="42671"/>
                </a:lnTo>
                <a:lnTo>
                  <a:pt x="56387" y="44195"/>
                </a:lnTo>
                <a:lnTo>
                  <a:pt x="54864" y="44195"/>
                </a:lnTo>
                <a:lnTo>
                  <a:pt x="53340" y="45719"/>
                </a:lnTo>
                <a:lnTo>
                  <a:pt x="60960" y="45719"/>
                </a:lnTo>
                <a:lnTo>
                  <a:pt x="64008" y="42671"/>
                </a:lnTo>
                <a:lnTo>
                  <a:pt x="59436" y="39624"/>
                </a:lnTo>
                <a:close/>
              </a:path>
              <a:path w="64135" h="53339">
                <a:moveTo>
                  <a:pt x="50292" y="0"/>
                </a:moveTo>
                <a:lnTo>
                  <a:pt x="36576" y="0"/>
                </a:lnTo>
                <a:lnTo>
                  <a:pt x="33528" y="3048"/>
                </a:lnTo>
                <a:lnTo>
                  <a:pt x="30480" y="4571"/>
                </a:lnTo>
                <a:lnTo>
                  <a:pt x="24384" y="13715"/>
                </a:lnTo>
                <a:lnTo>
                  <a:pt x="27432" y="13715"/>
                </a:lnTo>
                <a:lnTo>
                  <a:pt x="28956" y="12191"/>
                </a:lnTo>
                <a:lnTo>
                  <a:pt x="30480" y="12191"/>
                </a:lnTo>
                <a:lnTo>
                  <a:pt x="32004" y="10667"/>
                </a:lnTo>
                <a:lnTo>
                  <a:pt x="32004" y="9143"/>
                </a:lnTo>
                <a:lnTo>
                  <a:pt x="33528" y="9143"/>
                </a:lnTo>
                <a:lnTo>
                  <a:pt x="35052" y="7619"/>
                </a:lnTo>
                <a:lnTo>
                  <a:pt x="36576" y="7619"/>
                </a:lnTo>
                <a:lnTo>
                  <a:pt x="38100" y="6095"/>
                </a:lnTo>
                <a:lnTo>
                  <a:pt x="54102" y="6095"/>
                </a:lnTo>
                <a:lnTo>
                  <a:pt x="53340" y="4571"/>
                </a:lnTo>
                <a:lnTo>
                  <a:pt x="51816" y="3048"/>
                </a:lnTo>
                <a:lnTo>
                  <a:pt x="50292" y="0"/>
                </a:lnTo>
                <a:close/>
              </a:path>
              <a:path w="64135" h="53339">
                <a:moveTo>
                  <a:pt x="21336" y="0"/>
                </a:moveTo>
                <a:lnTo>
                  <a:pt x="10668" y="0"/>
                </a:lnTo>
                <a:lnTo>
                  <a:pt x="9143" y="1524"/>
                </a:lnTo>
                <a:lnTo>
                  <a:pt x="7620" y="1524"/>
                </a:lnTo>
                <a:lnTo>
                  <a:pt x="7620" y="3048"/>
                </a:lnTo>
                <a:lnTo>
                  <a:pt x="6096" y="3048"/>
                </a:lnTo>
                <a:lnTo>
                  <a:pt x="0" y="9143"/>
                </a:lnTo>
                <a:lnTo>
                  <a:pt x="3048" y="12191"/>
                </a:lnTo>
                <a:lnTo>
                  <a:pt x="4572" y="12191"/>
                </a:lnTo>
                <a:lnTo>
                  <a:pt x="4572" y="10667"/>
                </a:lnTo>
                <a:lnTo>
                  <a:pt x="6096" y="10667"/>
                </a:lnTo>
                <a:lnTo>
                  <a:pt x="6096" y="9143"/>
                </a:lnTo>
                <a:lnTo>
                  <a:pt x="7620" y="9143"/>
                </a:lnTo>
                <a:lnTo>
                  <a:pt x="7620" y="7619"/>
                </a:lnTo>
                <a:lnTo>
                  <a:pt x="10668" y="7619"/>
                </a:lnTo>
                <a:lnTo>
                  <a:pt x="10668" y="6095"/>
                </a:lnTo>
                <a:lnTo>
                  <a:pt x="24384" y="6095"/>
                </a:lnTo>
                <a:lnTo>
                  <a:pt x="22860" y="3048"/>
                </a:lnTo>
                <a:lnTo>
                  <a:pt x="21336" y="1524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272028" y="447751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2" y="51815"/>
                </a:moveTo>
                <a:lnTo>
                  <a:pt x="44196" y="51815"/>
                </a:lnTo>
                <a:lnTo>
                  <a:pt x="45720" y="53339"/>
                </a:lnTo>
                <a:lnTo>
                  <a:pt x="48768" y="53339"/>
                </a:lnTo>
                <a:lnTo>
                  <a:pt x="50292" y="51815"/>
                </a:lnTo>
                <a:close/>
              </a:path>
              <a:path w="64135" h="53339">
                <a:moveTo>
                  <a:pt x="24384" y="6095"/>
                </a:moveTo>
                <a:lnTo>
                  <a:pt x="13716" y="6095"/>
                </a:lnTo>
                <a:lnTo>
                  <a:pt x="15239" y="7619"/>
                </a:lnTo>
                <a:lnTo>
                  <a:pt x="15239" y="15239"/>
                </a:lnTo>
                <a:lnTo>
                  <a:pt x="13716" y="16763"/>
                </a:lnTo>
                <a:lnTo>
                  <a:pt x="13716" y="18287"/>
                </a:lnTo>
                <a:lnTo>
                  <a:pt x="6096" y="51815"/>
                </a:lnTo>
                <a:lnTo>
                  <a:pt x="16763" y="51815"/>
                </a:lnTo>
                <a:lnTo>
                  <a:pt x="21336" y="25907"/>
                </a:lnTo>
                <a:lnTo>
                  <a:pt x="22860" y="24383"/>
                </a:lnTo>
                <a:lnTo>
                  <a:pt x="22860" y="21336"/>
                </a:lnTo>
                <a:lnTo>
                  <a:pt x="24384" y="19812"/>
                </a:lnTo>
                <a:lnTo>
                  <a:pt x="24384" y="18287"/>
                </a:lnTo>
                <a:lnTo>
                  <a:pt x="27432" y="15239"/>
                </a:lnTo>
                <a:lnTo>
                  <a:pt x="27432" y="13715"/>
                </a:lnTo>
                <a:lnTo>
                  <a:pt x="24384" y="13715"/>
                </a:lnTo>
                <a:lnTo>
                  <a:pt x="22860" y="12191"/>
                </a:lnTo>
                <a:lnTo>
                  <a:pt x="24384" y="12191"/>
                </a:lnTo>
                <a:lnTo>
                  <a:pt x="24384" y="6095"/>
                </a:lnTo>
                <a:close/>
              </a:path>
              <a:path w="64135" h="53339">
                <a:moveTo>
                  <a:pt x="54101" y="6095"/>
                </a:moveTo>
                <a:lnTo>
                  <a:pt x="41148" y="6095"/>
                </a:lnTo>
                <a:lnTo>
                  <a:pt x="44196" y="9143"/>
                </a:lnTo>
                <a:lnTo>
                  <a:pt x="44196" y="18287"/>
                </a:lnTo>
                <a:lnTo>
                  <a:pt x="42672" y="19812"/>
                </a:lnTo>
                <a:lnTo>
                  <a:pt x="42672" y="25907"/>
                </a:lnTo>
                <a:lnTo>
                  <a:pt x="41148" y="28955"/>
                </a:lnTo>
                <a:lnTo>
                  <a:pt x="41148" y="30479"/>
                </a:lnTo>
                <a:lnTo>
                  <a:pt x="39624" y="32003"/>
                </a:lnTo>
                <a:lnTo>
                  <a:pt x="39624" y="38100"/>
                </a:lnTo>
                <a:lnTo>
                  <a:pt x="38100" y="39624"/>
                </a:lnTo>
                <a:lnTo>
                  <a:pt x="38100" y="45719"/>
                </a:lnTo>
                <a:lnTo>
                  <a:pt x="39624" y="47243"/>
                </a:lnTo>
                <a:lnTo>
                  <a:pt x="39624" y="48767"/>
                </a:lnTo>
                <a:lnTo>
                  <a:pt x="42672" y="51815"/>
                </a:lnTo>
                <a:lnTo>
                  <a:pt x="53339" y="51815"/>
                </a:lnTo>
                <a:lnTo>
                  <a:pt x="54863" y="50291"/>
                </a:lnTo>
                <a:lnTo>
                  <a:pt x="56387" y="50291"/>
                </a:lnTo>
                <a:lnTo>
                  <a:pt x="60960" y="45719"/>
                </a:lnTo>
                <a:lnTo>
                  <a:pt x="48768" y="45719"/>
                </a:lnTo>
                <a:lnTo>
                  <a:pt x="48768" y="36575"/>
                </a:lnTo>
                <a:lnTo>
                  <a:pt x="50292" y="35051"/>
                </a:lnTo>
                <a:lnTo>
                  <a:pt x="50292" y="30479"/>
                </a:lnTo>
                <a:lnTo>
                  <a:pt x="51816" y="27431"/>
                </a:lnTo>
                <a:lnTo>
                  <a:pt x="51816" y="22860"/>
                </a:lnTo>
                <a:lnTo>
                  <a:pt x="53339" y="21336"/>
                </a:lnTo>
                <a:lnTo>
                  <a:pt x="53339" y="16763"/>
                </a:lnTo>
                <a:lnTo>
                  <a:pt x="54863" y="15239"/>
                </a:lnTo>
                <a:lnTo>
                  <a:pt x="54863" y="7619"/>
                </a:lnTo>
                <a:lnTo>
                  <a:pt x="54101" y="6095"/>
                </a:lnTo>
                <a:close/>
              </a:path>
              <a:path w="64135" h="53339">
                <a:moveTo>
                  <a:pt x="59436" y="39624"/>
                </a:moveTo>
                <a:lnTo>
                  <a:pt x="59436" y="41148"/>
                </a:lnTo>
                <a:lnTo>
                  <a:pt x="57912" y="41148"/>
                </a:lnTo>
                <a:lnTo>
                  <a:pt x="57912" y="42671"/>
                </a:lnTo>
                <a:lnTo>
                  <a:pt x="56387" y="42671"/>
                </a:lnTo>
                <a:lnTo>
                  <a:pt x="56387" y="44195"/>
                </a:lnTo>
                <a:lnTo>
                  <a:pt x="54863" y="44195"/>
                </a:lnTo>
                <a:lnTo>
                  <a:pt x="53339" y="45719"/>
                </a:lnTo>
                <a:lnTo>
                  <a:pt x="60960" y="45719"/>
                </a:lnTo>
                <a:lnTo>
                  <a:pt x="64008" y="42671"/>
                </a:lnTo>
                <a:lnTo>
                  <a:pt x="59436" y="39624"/>
                </a:lnTo>
                <a:close/>
              </a:path>
              <a:path w="64135" h="53339">
                <a:moveTo>
                  <a:pt x="50292" y="0"/>
                </a:moveTo>
                <a:lnTo>
                  <a:pt x="36575" y="0"/>
                </a:lnTo>
                <a:lnTo>
                  <a:pt x="33527" y="3048"/>
                </a:lnTo>
                <a:lnTo>
                  <a:pt x="30480" y="4571"/>
                </a:lnTo>
                <a:lnTo>
                  <a:pt x="24384" y="13715"/>
                </a:lnTo>
                <a:lnTo>
                  <a:pt x="27432" y="13715"/>
                </a:lnTo>
                <a:lnTo>
                  <a:pt x="28956" y="12191"/>
                </a:lnTo>
                <a:lnTo>
                  <a:pt x="30480" y="12191"/>
                </a:lnTo>
                <a:lnTo>
                  <a:pt x="32004" y="10667"/>
                </a:lnTo>
                <a:lnTo>
                  <a:pt x="32004" y="9143"/>
                </a:lnTo>
                <a:lnTo>
                  <a:pt x="33527" y="9143"/>
                </a:lnTo>
                <a:lnTo>
                  <a:pt x="35051" y="7619"/>
                </a:lnTo>
                <a:lnTo>
                  <a:pt x="36575" y="7619"/>
                </a:lnTo>
                <a:lnTo>
                  <a:pt x="38100" y="6095"/>
                </a:lnTo>
                <a:lnTo>
                  <a:pt x="54101" y="6095"/>
                </a:lnTo>
                <a:lnTo>
                  <a:pt x="53339" y="4571"/>
                </a:lnTo>
                <a:lnTo>
                  <a:pt x="51816" y="3048"/>
                </a:lnTo>
                <a:lnTo>
                  <a:pt x="50292" y="0"/>
                </a:lnTo>
                <a:close/>
              </a:path>
              <a:path w="64135" h="53339">
                <a:moveTo>
                  <a:pt x="21336" y="0"/>
                </a:moveTo>
                <a:lnTo>
                  <a:pt x="10668" y="0"/>
                </a:lnTo>
                <a:lnTo>
                  <a:pt x="9144" y="1524"/>
                </a:lnTo>
                <a:lnTo>
                  <a:pt x="7620" y="1524"/>
                </a:lnTo>
                <a:lnTo>
                  <a:pt x="7620" y="3048"/>
                </a:lnTo>
                <a:lnTo>
                  <a:pt x="6096" y="3048"/>
                </a:lnTo>
                <a:lnTo>
                  <a:pt x="0" y="9143"/>
                </a:lnTo>
                <a:lnTo>
                  <a:pt x="3048" y="12191"/>
                </a:lnTo>
                <a:lnTo>
                  <a:pt x="4572" y="12191"/>
                </a:lnTo>
                <a:lnTo>
                  <a:pt x="4572" y="10667"/>
                </a:lnTo>
                <a:lnTo>
                  <a:pt x="6096" y="10667"/>
                </a:lnTo>
                <a:lnTo>
                  <a:pt x="6096" y="9143"/>
                </a:lnTo>
                <a:lnTo>
                  <a:pt x="7620" y="9143"/>
                </a:lnTo>
                <a:lnTo>
                  <a:pt x="7620" y="7619"/>
                </a:lnTo>
                <a:lnTo>
                  <a:pt x="10668" y="7619"/>
                </a:lnTo>
                <a:lnTo>
                  <a:pt x="10668" y="6095"/>
                </a:lnTo>
                <a:lnTo>
                  <a:pt x="24384" y="6095"/>
                </a:lnTo>
                <a:lnTo>
                  <a:pt x="22860" y="3048"/>
                </a:lnTo>
                <a:lnTo>
                  <a:pt x="21336" y="1524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155947" y="4302252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79" h="66039">
                <a:moveTo>
                  <a:pt x="42672" y="62484"/>
                </a:moveTo>
                <a:lnTo>
                  <a:pt x="3048" y="62484"/>
                </a:lnTo>
                <a:lnTo>
                  <a:pt x="3048" y="65531"/>
                </a:lnTo>
                <a:lnTo>
                  <a:pt x="42672" y="65531"/>
                </a:lnTo>
                <a:lnTo>
                  <a:pt x="42672" y="62484"/>
                </a:lnTo>
                <a:close/>
              </a:path>
              <a:path w="43179" h="66039">
                <a:moveTo>
                  <a:pt x="39624" y="60960"/>
                </a:moveTo>
                <a:lnTo>
                  <a:pt x="6096" y="60960"/>
                </a:lnTo>
                <a:lnTo>
                  <a:pt x="4572" y="62484"/>
                </a:lnTo>
                <a:lnTo>
                  <a:pt x="41148" y="62484"/>
                </a:lnTo>
                <a:lnTo>
                  <a:pt x="39624" y="60960"/>
                </a:lnTo>
                <a:close/>
              </a:path>
              <a:path w="43179" h="66039">
                <a:moveTo>
                  <a:pt x="30479" y="59436"/>
                </a:moveTo>
                <a:lnTo>
                  <a:pt x="15239" y="59436"/>
                </a:lnTo>
                <a:lnTo>
                  <a:pt x="15239" y="60960"/>
                </a:lnTo>
                <a:lnTo>
                  <a:pt x="30479" y="60960"/>
                </a:lnTo>
                <a:lnTo>
                  <a:pt x="30479" y="59436"/>
                </a:lnTo>
                <a:close/>
              </a:path>
              <a:path w="43179" h="66039">
                <a:moveTo>
                  <a:pt x="27431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3715"/>
                </a:lnTo>
                <a:lnTo>
                  <a:pt x="18287" y="56387"/>
                </a:lnTo>
                <a:lnTo>
                  <a:pt x="16763" y="56387"/>
                </a:lnTo>
                <a:lnTo>
                  <a:pt x="16763" y="59436"/>
                </a:lnTo>
                <a:lnTo>
                  <a:pt x="28955" y="59436"/>
                </a:lnTo>
                <a:lnTo>
                  <a:pt x="28955" y="57912"/>
                </a:lnTo>
                <a:lnTo>
                  <a:pt x="27431" y="56387"/>
                </a:lnTo>
                <a:lnTo>
                  <a:pt x="27431" y="12191"/>
                </a:lnTo>
                <a:close/>
              </a:path>
              <a:path w="43179" h="66039">
                <a:moveTo>
                  <a:pt x="27431" y="0"/>
                </a:moveTo>
                <a:lnTo>
                  <a:pt x="24384" y="0"/>
                </a:lnTo>
                <a:lnTo>
                  <a:pt x="21336" y="3048"/>
                </a:lnTo>
                <a:lnTo>
                  <a:pt x="16763" y="4572"/>
                </a:lnTo>
                <a:lnTo>
                  <a:pt x="12191" y="7620"/>
                </a:lnTo>
                <a:lnTo>
                  <a:pt x="7619" y="9143"/>
                </a:lnTo>
                <a:lnTo>
                  <a:pt x="4572" y="12191"/>
                </a:lnTo>
                <a:lnTo>
                  <a:pt x="0" y="13715"/>
                </a:lnTo>
                <a:lnTo>
                  <a:pt x="0" y="15239"/>
                </a:lnTo>
                <a:lnTo>
                  <a:pt x="1524" y="16763"/>
                </a:lnTo>
                <a:lnTo>
                  <a:pt x="1524" y="18287"/>
                </a:lnTo>
                <a:lnTo>
                  <a:pt x="6096" y="16763"/>
                </a:lnTo>
                <a:lnTo>
                  <a:pt x="7619" y="15239"/>
                </a:lnTo>
                <a:lnTo>
                  <a:pt x="10667" y="13715"/>
                </a:lnTo>
                <a:lnTo>
                  <a:pt x="12191" y="13715"/>
                </a:lnTo>
                <a:lnTo>
                  <a:pt x="13715" y="12191"/>
                </a:lnTo>
                <a:lnTo>
                  <a:pt x="27431" y="1219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42232" y="447751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1" y="51815"/>
                </a:moveTo>
                <a:lnTo>
                  <a:pt x="45719" y="51815"/>
                </a:lnTo>
                <a:lnTo>
                  <a:pt x="45719" y="53339"/>
                </a:lnTo>
                <a:lnTo>
                  <a:pt x="48767" y="53339"/>
                </a:lnTo>
                <a:lnTo>
                  <a:pt x="50291" y="51815"/>
                </a:lnTo>
                <a:close/>
              </a:path>
              <a:path w="64135" h="53339">
                <a:moveTo>
                  <a:pt x="24383" y="6095"/>
                </a:moveTo>
                <a:lnTo>
                  <a:pt x="15239" y="6095"/>
                </a:lnTo>
                <a:lnTo>
                  <a:pt x="15239" y="16763"/>
                </a:lnTo>
                <a:lnTo>
                  <a:pt x="13715" y="18287"/>
                </a:lnTo>
                <a:lnTo>
                  <a:pt x="6095" y="51815"/>
                </a:lnTo>
                <a:lnTo>
                  <a:pt x="16763" y="51815"/>
                </a:lnTo>
                <a:lnTo>
                  <a:pt x="22859" y="25907"/>
                </a:lnTo>
                <a:lnTo>
                  <a:pt x="22859" y="22860"/>
                </a:lnTo>
                <a:lnTo>
                  <a:pt x="24383" y="21336"/>
                </a:lnTo>
                <a:lnTo>
                  <a:pt x="24383" y="19812"/>
                </a:lnTo>
                <a:lnTo>
                  <a:pt x="27431" y="16763"/>
                </a:lnTo>
                <a:lnTo>
                  <a:pt x="27431" y="15239"/>
                </a:lnTo>
                <a:lnTo>
                  <a:pt x="28955" y="13715"/>
                </a:lnTo>
                <a:lnTo>
                  <a:pt x="24383" y="13715"/>
                </a:lnTo>
                <a:lnTo>
                  <a:pt x="24383" y="6095"/>
                </a:lnTo>
                <a:close/>
              </a:path>
              <a:path w="64135" h="53339">
                <a:moveTo>
                  <a:pt x="54863" y="6095"/>
                </a:moveTo>
                <a:lnTo>
                  <a:pt x="42671" y="6095"/>
                </a:lnTo>
                <a:lnTo>
                  <a:pt x="42671" y="7619"/>
                </a:lnTo>
                <a:lnTo>
                  <a:pt x="44195" y="7619"/>
                </a:lnTo>
                <a:lnTo>
                  <a:pt x="44195" y="9143"/>
                </a:lnTo>
                <a:lnTo>
                  <a:pt x="45719" y="10667"/>
                </a:lnTo>
                <a:lnTo>
                  <a:pt x="45719" y="15239"/>
                </a:lnTo>
                <a:lnTo>
                  <a:pt x="44195" y="15239"/>
                </a:lnTo>
                <a:lnTo>
                  <a:pt x="44195" y="22860"/>
                </a:lnTo>
                <a:lnTo>
                  <a:pt x="42671" y="24383"/>
                </a:lnTo>
                <a:lnTo>
                  <a:pt x="42671" y="28955"/>
                </a:lnTo>
                <a:lnTo>
                  <a:pt x="41147" y="30479"/>
                </a:lnTo>
                <a:lnTo>
                  <a:pt x="41147" y="32003"/>
                </a:lnTo>
                <a:lnTo>
                  <a:pt x="39623" y="35051"/>
                </a:lnTo>
                <a:lnTo>
                  <a:pt x="39623" y="48767"/>
                </a:lnTo>
                <a:lnTo>
                  <a:pt x="41147" y="48767"/>
                </a:lnTo>
                <a:lnTo>
                  <a:pt x="41147" y="50291"/>
                </a:lnTo>
                <a:lnTo>
                  <a:pt x="42671" y="50291"/>
                </a:lnTo>
                <a:lnTo>
                  <a:pt x="42671" y="51815"/>
                </a:lnTo>
                <a:lnTo>
                  <a:pt x="54863" y="51815"/>
                </a:lnTo>
                <a:lnTo>
                  <a:pt x="60959" y="45719"/>
                </a:lnTo>
                <a:lnTo>
                  <a:pt x="50291" y="45719"/>
                </a:lnTo>
                <a:lnTo>
                  <a:pt x="48767" y="44195"/>
                </a:lnTo>
                <a:lnTo>
                  <a:pt x="48767" y="39624"/>
                </a:lnTo>
                <a:lnTo>
                  <a:pt x="50291" y="38100"/>
                </a:lnTo>
                <a:lnTo>
                  <a:pt x="50291" y="32003"/>
                </a:lnTo>
                <a:lnTo>
                  <a:pt x="51815" y="30479"/>
                </a:lnTo>
                <a:lnTo>
                  <a:pt x="51815" y="27431"/>
                </a:lnTo>
                <a:lnTo>
                  <a:pt x="53339" y="25907"/>
                </a:lnTo>
                <a:lnTo>
                  <a:pt x="53339" y="18287"/>
                </a:lnTo>
                <a:lnTo>
                  <a:pt x="54863" y="16763"/>
                </a:lnTo>
                <a:lnTo>
                  <a:pt x="54863" y="6095"/>
                </a:lnTo>
                <a:close/>
              </a:path>
              <a:path w="64135" h="53339">
                <a:moveTo>
                  <a:pt x="60959" y="39624"/>
                </a:moveTo>
                <a:lnTo>
                  <a:pt x="56387" y="44195"/>
                </a:lnTo>
                <a:lnTo>
                  <a:pt x="54863" y="44195"/>
                </a:lnTo>
                <a:lnTo>
                  <a:pt x="54863" y="45719"/>
                </a:lnTo>
                <a:lnTo>
                  <a:pt x="60959" y="45719"/>
                </a:lnTo>
                <a:lnTo>
                  <a:pt x="64007" y="42671"/>
                </a:lnTo>
                <a:lnTo>
                  <a:pt x="60959" y="39624"/>
                </a:lnTo>
                <a:close/>
              </a:path>
              <a:path w="64135" h="53339">
                <a:moveTo>
                  <a:pt x="50291" y="0"/>
                </a:moveTo>
                <a:lnTo>
                  <a:pt x="38100" y="0"/>
                </a:lnTo>
                <a:lnTo>
                  <a:pt x="35051" y="3048"/>
                </a:lnTo>
                <a:lnTo>
                  <a:pt x="30479" y="4571"/>
                </a:lnTo>
                <a:lnTo>
                  <a:pt x="24383" y="13715"/>
                </a:lnTo>
                <a:lnTo>
                  <a:pt x="28955" y="13715"/>
                </a:lnTo>
                <a:lnTo>
                  <a:pt x="33527" y="9143"/>
                </a:lnTo>
                <a:lnTo>
                  <a:pt x="35051" y="9143"/>
                </a:lnTo>
                <a:lnTo>
                  <a:pt x="35051" y="7619"/>
                </a:lnTo>
                <a:lnTo>
                  <a:pt x="36575" y="7619"/>
                </a:lnTo>
                <a:lnTo>
                  <a:pt x="38100" y="6095"/>
                </a:lnTo>
                <a:lnTo>
                  <a:pt x="54863" y="6095"/>
                </a:lnTo>
                <a:lnTo>
                  <a:pt x="54863" y="4571"/>
                </a:lnTo>
                <a:lnTo>
                  <a:pt x="51815" y="3048"/>
                </a:lnTo>
                <a:lnTo>
                  <a:pt x="50291" y="0"/>
                </a:lnTo>
                <a:close/>
              </a:path>
              <a:path w="64135" h="53339">
                <a:moveTo>
                  <a:pt x="21335" y="0"/>
                </a:moveTo>
                <a:lnTo>
                  <a:pt x="12191" y="0"/>
                </a:lnTo>
                <a:lnTo>
                  <a:pt x="10667" y="1524"/>
                </a:lnTo>
                <a:lnTo>
                  <a:pt x="9143" y="1524"/>
                </a:lnTo>
                <a:lnTo>
                  <a:pt x="7619" y="3048"/>
                </a:lnTo>
                <a:lnTo>
                  <a:pt x="6095" y="3048"/>
                </a:lnTo>
                <a:lnTo>
                  <a:pt x="0" y="9143"/>
                </a:lnTo>
                <a:lnTo>
                  <a:pt x="4571" y="12191"/>
                </a:lnTo>
                <a:lnTo>
                  <a:pt x="9143" y="7619"/>
                </a:lnTo>
                <a:lnTo>
                  <a:pt x="10667" y="7619"/>
                </a:lnTo>
                <a:lnTo>
                  <a:pt x="12191" y="6095"/>
                </a:lnTo>
                <a:lnTo>
                  <a:pt x="24383" y="6095"/>
                </a:lnTo>
                <a:lnTo>
                  <a:pt x="24383" y="3048"/>
                </a:lnTo>
                <a:lnTo>
                  <a:pt x="21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053840" y="441274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89120" y="4357116"/>
            <a:ext cx="230124" cy="990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378452" y="449275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24384" y="7620"/>
                </a:moveTo>
                <a:lnTo>
                  <a:pt x="15239" y="7620"/>
                </a:lnTo>
                <a:lnTo>
                  <a:pt x="15239" y="18287"/>
                </a:lnTo>
                <a:lnTo>
                  <a:pt x="13715" y="19812"/>
                </a:lnTo>
                <a:lnTo>
                  <a:pt x="6096" y="53339"/>
                </a:lnTo>
                <a:lnTo>
                  <a:pt x="16763" y="53339"/>
                </a:lnTo>
                <a:lnTo>
                  <a:pt x="22860" y="27431"/>
                </a:lnTo>
                <a:lnTo>
                  <a:pt x="22860" y="24384"/>
                </a:lnTo>
                <a:lnTo>
                  <a:pt x="24384" y="22860"/>
                </a:lnTo>
                <a:lnTo>
                  <a:pt x="24384" y="21336"/>
                </a:lnTo>
                <a:lnTo>
                  <a:pt x="25908" y="19812"/>
                </a:lnTo>
                <a:lnTo>
                  <a:pt x="25908" y="18287"/>
                </a:lnTo>
                <a:lnTo>
                  <a:pt x="28956" y="15239"/>
                </a:lnTo>
                <a:lnTo>
                  <a:pt x="28956" y="13715"/>
                </a:lnTo>
                <a:lnTo>
                  <a:pt x="24384" y="13715"/>
                </a:lnTo>
                <a:lnTo>
                  <a:pt x="24384" y="7620"/>
                </a:lnTo>
                <a:close/>
              </a:path>
              <a:path w="64135" h="53339">
                <a:moveTo>
                  <a:pt x="54863" y="7620"/>
                </a:moveTo>
                <a:lnTo>
                  <a:pt x="42672" y="7620"/>
                </a:lnTo>
                <a:lnTo>
                  <a:pt x="44196" y="9143"/>
                </a:lnTo>
                <a:lnTo>
                  <a:pt x="44196" y="10667"/>
                </a:lnTo>
                <a:lnTo>
                  <a:pt x="45720" y="12191"/>
                </a:lnTo>
                <a:lnTo>
                  <a:pt x="45720" y="15239"/>
                </a:lnTo>
                <a:lnTo>
                  <a:pt x="44196" y="16763"/>
                </a:lnTo>
                <a:lnTo>
                  <a:pt x="44196" y="22860"/>
                </a:lnTo>
                <a:lnTo>
                  <a:pt x="42672" y="24384"/>
                </a:lnTo>
                <a:lnTo>
                  <a:pt x="42672" y="28955"/>
                </a:lnTo>
                <a:lnTo>
                  <a:pt x="41148" y="32003"/>
                </a:lnTo>
                <a:lnTo>
                  <a:pt x="41148" y="33527"/>
                </a:lnTo>
                <a:lnTo>
                  <a:pt x="39624" y="35051"/>
                </a:lnTo>
                <a:lnTo>
                  <a:pt x="39624" y="48767"/>
                </a:lnTo>
                <a:lnTo>
                  <a:pt x="44196" y="53339"/>
                </a:lnTo>
                <a:lnTo>
                  <a:pt x="53339" y="53339"/>
                </a:lnTo>
                <a:lnTo>
                  <a:pt x="56387" y="50291"/>
                </a:lnTo>
                <a:lnTo>
                  <a:pt x="57912" y="50291"/>
                </a:lnTo>
                <a:lnTo>
                  <a:pt x="60960" y="47243"/>
                </a:lnTo>
                <a:lnTo>
                  <a:pt x="50292" y="47243"/>
                </a:lnTo>
                <a:lnTo>
                  <a:pt x="48768" y="45720"/>
                </a:lnTo>
                <a:lnTo>
                  <a:pt x="48768" y="39624"/>
                </a:lnTo>
                <a:lnTo>
                  <a:pt x="50292" y="38100"/>
                </a:lnTo>
                <a:lnTo>
                  <a:pt x="50292" y="33527"/>
                </a:lnTo>
                <a:lnTo>
                  <a:pt x="51815" y="32003"/>
                </a:lnTo>
                <a:lnTo>
                  <a:pt x="51815" y="27431"/>
                </a:lnTo>
                <a:lnTo>
                  <a:pt x="53339" y="24384"/>
                </a:lnTo>
                <a:lnTo>
                  <a:pt x="53339" y="19812"/>
                </a:lnTo>
                <a:lnTo>
                  <a:pt x="54863" y="18287"/>
                </a:lnTo>
                <a:lnTo>
                  <a:pt x="54863" y="7620"/>
                </a:lnTo>
                <a:close/>
              </a:path>
              <a:path w="64135" h="53339">
                <a:moveTo>
                  <a:pt x="60960" y="41148"/>
                </a:moveTo>
                <a:lnTo>
                  <a:pt x="59436" y="41148"/>
                </a:lnTo>
                <a:lnTo>
                  <a:pt x="59436" y="42672"/>
                </a:lnTo>
                <a:lnTo>
                  <a:pt x="57912" y="42672"/>
                </a:lnTo>
                <a:lnTo>
                  <a:pt x="56387" y="44196"/>
                </a:lnTo>
                <a:lnTo>
                  <a:pt x="56387" y="45720"/>
                </a:lnTo>
                <a:lnTo>
                  <a:pt x="54863" y="45720"/>
                </a:lnTo>
                <a:lnTo>
                  <a:pt x="53339" y="47243"/>
                </a:lnTo>
                <a:lnTo>
                  <a:pt x="60960" y="47243"/>
                </a:lnTo>
                <a:lnTo>
                  <a:pt x="64008" y="44196"/>
                </a:lnTo>
                <a:lnTo>
                  <a:pt x="60960" y="41148"/>
                </a:lnTo>
                <a:close/>
              </a:path>
              <a:path w="64135" h="53339">
                <a:moveTo>
                  <a:pt x="19812" y="0"/>
                </a:moveTo>
                <a:lnTo>
                  <a:pt x="15239" y="0"/>
                </a:lnTo>
                <a:lnTo>
                  <a:pt x="13715" y="1524"/>
                </a:lnTo>
                <a:lnTo>
                  <a:pt x="10668" y="1524"/>
                </a:lnTo>
                <a:lnTo>
                  <a:pt x="9144" y="3048"/>
                </a:lnTo>
                <a:lnTo>
                  <a:pt x="7620" y="3048"/>
                </a:lnTo>
                <a:lnTo>
                  <a:pt x="0" y="10667"/>
                </a:lnTo>
                <a:lnTo>
                  <a:pt x="3048" y="13715"/>
                </a:lnTo>
                <a:lnTo>
                  <a:pt x="4572" y="12191"/>
                </a:lnTo>
                <a:lnTo>
                  <a:pt x="6096" y="12191"/>
                </a:lnTo>
                <a:lnTo>
                  <a:pt x="6096" y="10667"/>
                </a:lnTo>
                <a:lnTo>
                  <a:pt x="7620" y="10667"/>
                </a:lnTo>
                <a:lnTo>
                  <a:pt x="7620" y="9143"/>
                </a:lnTo>
                <a:lnTo>
                  <a:pt x="9144" y="9143"/>
                </a:lnTo>
                <a:lnTo>
                  <a:pt x="10668" y="7620"/>
                </a:lnTo>
                <a:lnTo>
                  <a:pt x="24384" y="7620"/>
                </a:lnTo>
                <a:lnTo>
                  <a:pt x="24384" y="4572"/>
                </a:lnTo>
                <a:lnTo>
                  <a:pt x="19812" y="0"/>
                </a:lnTo>
                <a:close/>
              </a:path>
              <a:path w="64135" h="53339">
                <a:moveTo>
                  <a:pt x="47244" y="0"/>
                </a:moveTo>
                <a:lnTo>
                  <a:pt x="41148" y="0"/>
                </a:lnTo>
                <a:lnTo>
                  <a:pt x="38100" y="1524"/>
                </a:lnTo>
                <a:lnTo>
                  <a:pt x="35051" y="4572"/>
                </a:lnTo>
                <a:lnTo>
                  <a:pt x="30480" y="6096"/>
                </a:lnTo>
                <a:lnTo>
                  <a:pt x="27432" y="9143"/>
                </a:lnTo>
                <a:lnTo>
                  <a:pt x="24384" y="13715"/>
                </a:lnTo>
                <a:lnTo>
                  <a:pt x="28956" y="13715"/>
                </a:lnTo>
                <a:lnTo>
                  <a:pt x="32003" y="10667"/>
                </a:lnTo>
                <a:lnTo>
                  <a:pt x="33527" y="10667"/>
                </a:lnTo>
                <a:lnTo>
                  <a:pt x="36575" y="7620"/>
                </a:lnTo>
                <a:lnTo>
                  <a:pt x="54863" y="7620"/>
                </a:lnTo>
                <a:lnTo>
                  <a:pt x="54863" y="6096"/>
                </a:lnTo>
                <a:lnTo>
                  <a:pt x="50292" y="1524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451603" y="4494276"/>
            <a:ext cx="76200" cy="43180"/>
          </a:xfrm>
          <a:custGeom>
            <a:avLst/>
            <a:gdLst/>
            <a:ahLst/>
            <a:cxnLst/>
            <a:rect l="l" t="t" r="r" b="b"/>
            <a:pathLst>
              <a:path w="76200" h="43179">
                <a:moveTo>
                  <a:pt x="56387" y="0"/>
                </a:moveTo>
                <a:lnTo>
                  <a:pt x="53340" y="3048"/>
                </a:lnTo>
                <a:lnTo>
                  <a:pt x="64008" y="18287"/>
                </a:lnTo>
                <a:lnTo>
                  <a:pt x="0" y="18287"/>
                </a:lnTo>
                <a:lnTo>
                  <a:pt x="0" y="24384"/>
                </a:lnTo>
                <a:lnTo>
                  <a:pt x="64008" y="24384"/>
                </a:lnTo>
                <a:lnTo>
                  <a:pt x="53340" y="39624"/>
                </a:lnTo>
                <a:lnTo>
                  <a:pt x="56387" y="42672"/>
                </a:lnTo>
                <a:lnTo>
                  <a:pt x="76200" y="22860"/>
                </a:lnTo>
                <a:lnTo>
                  <a:pt x="76200" y="19812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543044" y="4494276"/>
            <a:ext cx="79375" cy="43180"/>
          </a:xfrm>
          <a:custGeom>
            <a:avLst/>
            <a:gdLst/>
            <a:ahLst/>
            <a:cxnLst/>
            <a:rect l="l" t="t" r="r" b="b"/>
            <a:pathLst>
              <a:path w="79375" h="43179">
                <a:moveTo>
                  <a:pt x="24383" y="0"/>
                </a:moveTo>
                <a:lnTo>
                  <a:pt x="13715" y="0"/>
                </a:lnTo>
                <a:lnTo>
                  <a:pt x="9143" y="1524"/>
                </a:lnTo>
                <a:lnTo>
                  <a:pt x="4571" y="6096"/>
                </a:lnTo>
                <a:lnTo>
                  <a:pt x="1523" y="10667"/>
                </a:lnTo>
                <a:lnTo>
                  <a:pt x="0" y="15239"/>
                </a:lnTo>
                <a:lnTo>
                  <a:pt x="0" y="27431"/>
                </a:lnTo>
                <a:lnTo>
                  <a:pt x="1523" y="33527"/>
                </a:lnTo>
                <a:lnTo>
                  <a:pt x="9143" y="41148"/>
                </a:lnTo>
                <a:lnTo>
                  <a:pt x="13715" y="42672"/>
                </a:lnTo>
                <a:lnTo>
                  <a:pt x="24383" y="42672"/>
                </a:lnTo>
                <a:lnTo>
                  <a:pt x="28955" y="41148"/>
                </a:lnTo>
                <a:lnTo>
                  <a:pt x="32003" y="38100"/>
                </a:lnTo>
                <a:lnTo>
                  <a:pt x="34289" y="36575"/>
                </a:lnTo>
                <a:lnTo>
                  <a:pt x="15239" y="36575"/>
                </a:lnTo>
                <a:lnTo>
                  <a:pt x="12191" y="35051"/>
                </a:lnTo>
                <a:lnTo>
                  <a:pt x="10667" y="32003"/>
                </a:lnTo>
                <a:lnTo>
                  <a:pt x="7619" y="28955"/>
                </a:lnTo>
                <a:lnTo>
                  <a:pt x="6095" y="25907"/>
                </a:lnTo>
                <a:lnTo>
                  <a:pt x="6095" y="16763"/>
                </a:lnTo>
                <a:lnTo>
                  <a:pt x="7619" y="12191"/>
                </a:lnTo>
                <a:lnTo>
                  <a:pt x="10667" y="9143"/>
                </a:lnTo>
                <a:lnTo>
                  <a:pt x="12191" y="6096"/>
                </a:lnTo>
                <a:lnTo>
                  <a:pt x="15239" y="4572"/>
                </a:lnTo>
                <a:lnTo>
                  <a:pt x="32003" y="4572"/>
                </a:lnTo>
                <a:lnTo>
                  <a:pt x="30479" y="3048"/>
                </a:lnTo>
                <a:lnTo>
                  <a:pt x="24383" y="0"/>
                </a:lnTo>
                <a:close/>
              </a:path>
              <a:path w="79375" h="43179">
                <a:moveTo>
                  <a:pt x="45719" y="28955"/>
                </a:moveTo>
                <a:lnTo>
                  <a:pt x="39623" y="28955"/>
                </a:lnTo>
                <a:lnTo>
                  <a:pt x="42671" y="33527"/>
                </a:lnTo>
                <a:lnTo>
                  <a:pt x="48767" y="39624"/>
                </a:lnTo>
                <a:lnTo>
                  <a:pt x="51815" y="41148"/>
                </a:lnTo>
                <a:lnTo>
                  <a:pt x="56387" y="42672"/>
                </a:lnTo>
                <a:lnTo>
                  <a:pt x="65531" y="42672"/>
                </a:lnTo>
                <a:lnTo>
                  <a:pt x="70103" y="41148"/>
                </a:lnTo>
                <a:lnTo>
                  <a:pt x="73151" y="38100"/>
                </a:lnTo>
                <a:lnTo>
                  <a:pt x="56387" y="38100"/>
                </a:lnTo>
                <a:lnTo>
                  <a:pt x="53339" y="36575"/>
                </a:lnTo>
                <a:lnTo>
                  <a:pt x="50291" y="33527"/>
                </a:lnTo>
                <a:lnTo>
                  <a:pt x="47243" y="32003"/>
                </a:lnTo>
                <a:lnTo>
                  <a:pt x="45719" y="28955"/>
                </a:lnTo>
                <a:close/>
              </a:path>
              <a:path w="79375" h="43179">
                <a:moveTo>
                  <a:pt x="74675" y="6096"/>
                </a:moveTo>
                <a:lnTo>
                  <a:pt x="64007" y="6096"/>
                </a:lnTo>
                <a:lnTo>
                  <a:pt x="67055" y="7619"/>
                </a:lnTo>
                <a:lnTo>
                  <a:pt x="70103" y="10667"/>
                </a:lnTo>
                <a:lnTo>
                  <a:pt x="73151" y="16763"/>
                </a:lnTo>
                <a:lnTo>
                  <a:pt x="73151" y="27431"/>
                </a:lnTo>
                <a:lnTo>
                  <a:pt x="70103" y="33527"/>
                </a:lnTo>
                <a:lnTo>
                  <a:pt x="67055" y="36575"/>
                </a:lnTo>
                <a:lnTo>
                  <a:pt x="64007" y="38100"/>
                </a:lnTo>
                <a:lnTo>
                  <a:pt x="73151" y="38100"/>
                </a:lnTo>
                <a:lnTo>
                  <a:pt x="74675" y="36575"/>
                </a:lnTo>
                <a:lnTo>
                  <a:pt x="77723" y="32003"/>
                </a:lnTo>
                <a:lnTo>
                  <a:pt x="79247" y="27431"/>
                </a:lnTo>
                <a:lnTo>
                  <a:pt x="79247" y="15239"/>
                </a:lnTo>
                <a:lnTo>
                  <a:pt x="77723" y="9143"/>
                </a:lnTo>
                <a:lnTo>
                  <a:pt x="74675" y="6096"/>
                </a:lnTo>
                <a:close/>
              </a:path>
              <a:path w="79375" h="43179">
                <a:moveTo>
                  <a:pt x="32003" y="4572"/>
                </a:moveTo>
                <a:lnTo>
                  <a:pt x="22859" y="4572"/>
                </a:lnTo>
                <a:lnTo>
                  <a:pt x="25907" y="6096"/>
                </a:lnTo>
                <a:lnTo>
                  <a:pt x="28955" y="9143"/>
                </a:lnTo>
                <a:lnTo>
                  <a:pt x="32003" y="10667"/>
                </a:lnTo>
                <a:lnTo>
                  <a:pt x="33527" y="15239"/>
                </a:lnTo>
                <a:lnTo>
                  <a:pt x="36575" y="18287"/>
                </a:lnTo>
                <a:lnTo>
                  <a:pt x="33527" y="27431"/>
                </a:lnTo>
                <a:lnTo>
                  <a:pt x="28955" y="30479"/>
                </a:lnTo>
                <a:lnTo>
                  <a:pt x="22859" y="36575"/>
                </a:lnTo>
                <a:lnTo>
                  <a:pt x="34289" y="36575"/>
                </a:lnTo>
                <a:lnTo>
                  <a:pt x="36575" y="35051"/>
                </a:lnTo>
                <a:lnTo>
                  <a:pt x="39623" y="28955"/>
                </a:lnTo>
                <a:lnTo>
                  <a:pt x="45719" y="28955"/>
                </a:lnTo>
                <a:lnTo>
                  <a:pt x="42671" y="24384"/>
                </a:lnTo>
                <a:lnTo>
                  <a:pt x="45719" y="18287"/>
                </a:lnTo>
                <a:lnTo>
                  <a:pt x="48767" y="13715"/>
                </a:lnTo>
                <a:lnTo>
                  <a:pt x="39623" y="13715"/>
                </a:lnTo>
                <a:lnTo>
                  <a:pt x="36575" y="9143"/>
                </a:lnTo>
                <a:lnTo>
                  <a:pt x="32003" y="4572"/>
                </a:lnTo>
                <a:close/>
              </a:path>
              <a:path w="79375" h="43179">
                <a:moveTo>
                  <a:pt x="65531" y="0"/>
                </a:moveTo>
                <a:lnTo>
                  <a:pt x="54863" y="0"/>
                </a:lnTo>
                <a:lnTo>
                  <a:pt x="50291" y="1524"/>
                </a:lnTo>
                <a:lnTo>
                  <a:pt x="47243" y="4572"/>
                </a:lnTo>
                <a:lnTo>
                  <a:pt x="44195" y="6096"/>
                </a:lnTo>
                <a:lnTo>
                  <a:pt x="41147" y="10667"/>
                </a:lnTo>
                <a:lnTo>
                  <a:pt x="39623" y="13715"/>
                </a:lnTo>
                <a:lnTo>
                  <a:pt x="48767" y="13715"/>
                </a:lnTo>
                <a:lnTo>
                  <a:pt x="50291" y="10667"/>
                </a:lnTo>
                <a:lnTo>
                  <a:pt x="53339" y="7619"/>
                </a:lnTo>
                <a:lnTo>
                  <a:pt x="56387" y="6096"/>
                </a:lnTo>
                <a:lnTo>
                  <a:pt x="74675" y="6096"/>
                </a:lnTo>
                <a:lnTo>
                  <a:pt x="70103" y="1524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757928" y="4302252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79" h="66039">
                <a:moveTo>
                  <a:pt x="42672" y="62484"/>
                </a:moveTo>
                <a:lnTo>
                  <a:pt x="3048" y="62484"/>
                </a:lnTo>
                <a:lnTo>
                  <a:pt x="3048" y="65531"/>
                </a:lnTo>
                <a:lnTo>
                  <a:pt x="42672" y="65531"/>
                </a:lnTo>
                <a:lnTo>
                  <a:pt x="42672" y="62484"/>
                </a:lnTo>
                <a:close/>
              </a:path>
              <a:path w="43179" h="66039">
                <a:moveTo>
                  <a:pt x="39624" y="60960"/>
                </a:moveTo>
                <a:lnTo>
                  <a:pt x="6096" y="60960"/>
                </a:lnTo>
                <a:lnTo>
                  <a:pt x="4572" y="62484"/>
                </a:lnTo>
                <a:lnTo>
                  <a:pt x="41148" y="62484"/>
                </a:lnTo>
                <a:lnTo>
                  <a:pt x="39624" y="60960"/>
                </a:lnTo>
                <a:close/>
              </a:path>
              <a:path w="43179" h="66039">
                <a:moveTo>
                  <a:pt x="30480" y="59436"/>
                </a:moveTo>
                <a:lnTo>
                  <a:pt x="15239" y="59436"/>
                </a:lnTo>
                <a:lnTo>
                  <a:pt x="15239" y="60960"/>
                </a:lnTo>
                <a:lnTo>
                  <a:pt x="30480" y="60960"/>
                </a:lnTo>
                <a:lnTo>
                  <a:pt x="30480" y="59436"/>
                </a:lnTo>
                <a:close/>
              </a:path>
              <a:path w="43179" h="66039">
                <a:moveTo>
                  <a:pt x="27432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3715"/>
                </a:lnTo>
                <a:lnTo>
                  <a:pt x="18287" y="56387"/>
                </a:lnTo>
                <a:lnTo>
                  <a:pt x="16763" y="56387"/>
                </a:lnTo>
                <a:lnTo>
                  <a:pt x="16763" y="59436"/>
                </a:lnTo>
                <a:lnTo>
                  <a:pt x="28956" y="59436"/>
                </a:lnTo>
                <a:lnTo>
                  <a:pt x="28956" y="57912"/>
                </a:lnTo>
                <a:lnTo>
                  <a:pt x="27432" y="56387"/>
                </a:lnTo>
                <a:lnTo>
                  <a:pt x="27432" y="12191"/>
                </a:lnTo>
                <a:close/>
              </a:path>
              <a:path w="43179" h="66039">
                <a:moveTo>
                  <a:pt x="27432" y="0"/>
                </a:moveTo>
                <a:lnTo>
                  <a:pt x="24384" y="0"/>
                </a:lnTo>
                <a:lnTo>
                  <a:pt x="21336" y="3048"/>
                </a:lnTo>
                <a:lnTo>
                  <a:pt x="16763" y="4572"/>
                </a:lnTo>
                <a:lnTo>
                  <a:pt x="12192" y="7620"/>
                </a:lnTo>
                <a:lnTo>
                  <a:pt x="7620" y="9143"/>
                </a:lnTo>
                <a:lnTo>
                  <a:pt x="4572" y="12191"/>
                </a:lnTo>
                <a:lnTo>
                  <a:pt x="0" y="13715"/>
                </a:lnTo>
                <a:lnTo>
                  <a:pt x="0" y="15239"/>
                </a:lnTo>
                <a:lnTo>
                  <a:pt x="1524" y="16763"/>
                </a:lnTo>
                <a:lnTo>
                  <a:pt x="1524" y="18287"/>
                </a:lnTo>
                <a:lnTo>
                  <a:pt x="6096" y="16763"/>
                </a:lnTo>
                <a:lnTo>
                  <a:pt x="7620" y="15239"/>
                </a:lnTo>
                <a:lnTo>
                  <a:pt x="10668" y="13715"/>
                </a:lnTo>
                <a:lnTo>
                  <a:pt x="12192" y="13715"/>
                </a:lnTo>
                <a:lnTo>
                  <a:pt x="13716" y="12191"/>
                </a:lnTo>
                <a:lnTo>
                  <a:pt x="27432" y="12191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744211" y="447751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39">
                <a:moveTo>
                  <a:pt x="50291" y="51815"/>
                </a:moveTo>
                <a:lnTo>
                  <a:pt x="45720" y="51815"/>
                </a:lnTo>
                <a:lnTo>
                  <a:pt x="45720" y="53339"/>
                </a:lnTo>
                <a:lnTo>
                  <a:pt x="48767" y="53339"/>
                </a:lnTo>
                <a:lnTo>
                  <a:pt x="50291" y="51815"/>
                </a:lnTo>
                <a:close/>
              </a:path>
              <a:path w="64135" h="53339">
                <a:moveTo>
                  <a:pt x="24384" y="6095"/>
                </a:moveTo>
                <a:lnTo>
                  <a:pt x="15239" y="6095"/>
                </a:lnTo>
                <a:lnTo>
                  <a:pt x="15239" y="18287"/>
                </a:lnTo>
                <a:lnTo>
                  <a:pt x="6096" y="51815"/>
                </a:lnTo>
                <a:lnTo>
                  <a:pt x="16763" y="51815"/>
                </a:lnTo>
                <a:lnTo>
                  <a:pt x="22860" y="25907"/>
                </a:lnTo>
                <a:lnTo>
                  <a:pt x="22860" y="22860"/>
                </a:lnTo>
                <a:lnTo>
                  <a:pt x="24384" y="21336"/>
                </a:lnTo>
                <a:lnTo>
                  <a:pt x="24384" y="19812"/>
                </a:lnTo>
                <a:lnTo>
                  <a:pt x="27432" y="16763"/>
                </a:lnTo>
                <a:lnTo>
                  <a:pt x="27432" y="15239"/>
                </a:lnTo>
                <a:lnTo>
                  <a:pt x="28956" y="13715"/>
                </a:lnTo>
                <a:lnTo>
                  <a:pt x="24384" y="13715"/>
                </a:lnTo>
                <a:lnTo>
                  <a:pt x="24384" y="6095"/>
                </a:lnTo>
                <a:close/>
              </a:path>
              <a:path w="64135" h="53339">
                <a:moveTo>
                  <a:pt x="54863" y="6095"/>
                </a:moveTo>
                <a:lnTo>
                  <a:pt x="42672" y="6095"/>
                </a:lnTo>
                <a:lnTo>
                  <a:pt x="42672" y="7619"/>
                </a:lnTo>
                <a:lnTo>
                  <a:pt x="44196" y="7619"/>
                </a:lnTo>
                <a:lnTo>
                  <a:pt x="44196" y="9143"/>
                </a:lnTo>
                <a:lnTo>
                  <a:pt x="45720" y="10667"/>
                </a:lnTo>
                <a:lnTo>
                  <a:pt x="45720" y="15239"/>
                </a:lnTo>
                <a:lnTo>
                  <a:pt x="44196" y="16763"/>
                </a:lnTo>
                <a:lnTo>
                  <a:pt x="44196" y="22860"/>
                </a:lnTo>
                <a:lnTo>
                  <a:pt x="42672" y="24383"/>
                </a:lnTo>
                <a:lnTo>
                  <a:pt x="42672" y="28955"/>
                </a:lnTo>
                <a:lnTo>
                  <a:pt x="41148" y="30479"/>
                </a:lnTo>
                <a:lnTo>
                  <a:pt x="41148" y="32003"/>
                </a:lnTo>
                <a:lnTo>
                  <a:pt x="39624" y="35051"/>
                </a:lnTo>
                <a:lnTo>
                  <a:pt x="39624" y="48767"/>
                </a:lnTo>
                <a:lnTo>
                  <a:pt x="41148" y="48767"/>
                </a:lnTo>
                <a:lnTo>
                  <a:pt x="41148" y="50291"/>
                </a:lnTo>
                <a:lnTo>
                  <a:pt x="42672" y="50291"/>
                </a:lnTo>
                <a:lnTo>
                  <a:pt x="42672" y="51815"/>
                </a:lnTo>
                <a:lnTo>
                  <a:pt x="54863" y="51815"/>
                </a:lnTo>
                <a:lnTo>
                  <a:pt x="60960" y="45719"/>
                </a:lnTo>
                <a:lnTo>
                  <a:pt x="50291" y="45719"/>
                </a:lnTo>
                <a:lnTo>
                  <a:pt x="48767" y="44195"/>
                </a:lnTo>
                <a:lnTo>
                  <a:pt x="48767" y="39624"/>
                </a:lnTo>
                <a:lnTo>
                  <a:pt x="50291" y="38100"/>
                </a:lnTo>
                <a:lnTo>
                  <a:pt x="50291" y="35051"/>
                </a:lnTo>
                <a:lnTo>
                  <a:pt x="51815" y="32003"/>
                </a:lnTo>
                <a:lnTo>
                  <a:pt x="51815" y="27431"/>
                </a:lnTo>
                <a:lnTo>
                  <a:pt x="53339" y="25907"/>
                </a:lnTo>
                <a:lnTo>
                  <a:pt x="53339" y="21336"/>
                </a:lnTo>
                <a:lnTo>
                  <a:pt x="54863" y="18287"/>
                </a:lnTo>
                <a:lnTo>
                  <a:pt x="54863" y="6095"/>
                </a:lnTo>
                <a:close/>
              </a:path>
              <a:path w="64135" h="53339">
                <a:moveTo>
                  <a:pt x="60960" y="39624"/>
                </a:moveTo>
                <a:lnTo>
                  <a:pt x="56387" y="44195"/>
                </a:lnTo>
                <a:lnTo>
                  <a:pt x="54863" y="44195"/>
                </a:lnTo>
                <a:lnTo>
                  <a:pt x="54863" y="45719"/>
                </a:lnTo>
                <a:lnTo>
                  <a:pt x="60960" y="45719"/>
                </a:lnTo>
                <a:lnTo>
                  <a:pt x="64008" y="42671"/>
                </a:lnTo>
                <a:lnTo>
                  <a:pt x="60960" y="39624"/>
                </a:lnTo>
                <a:close/>
              </a:path>
              <a:path w="64135" h="53339">
                <a:moveTo>
                  <a:pt x="50291" y="0"/>
                </a:moveTo>
                <a:lnTo>
                  <a:pt x="38100" y="0"/>
                </a:lnTo>
                <a:lnTo>
                  <a:pt x="35051" y="3048"/>
                </a:lnTo>
                <a:lnTo>
                  <a:pt x="32003" y="4571"/>
                </a:lnTo>
                <a:lnTo>
                  <a:pt x="27432" y="9143"/>
                </a:lnTo>
                <a:lnTo>
                  <a:pt x="24384" y="13715"/>
                </a:lnTo>
                <a:lnTo>
                  <a:pt x="28956" y="13715"/>
                </a:lnTo>
                <a:lnTo>
                  <a:pt x="33527" y="9143"/>
                </a:lnTo>
                <a:lnTo>
                  <a:pt x="35051" y="9143"/>
                </a:lnTo>
                <a:lnTo>
                  <a:pt x="35051" y="7619"/>
                </a:lnTo>
                <a:lnTo>
                  <a:pt x="36575" y="7619"/>
                </a:lnTo>
                <a:lnTo>
                  <a:pt x="38100" y="6095"/>
                </a:lnTo>
                <a:lnTo>
                  <a:pt x="54863" y="6095"/>
                </a:lnTo>
                <a:lnTo>
                  <a:pt x="54863" y="4571"/>
                </a:lnTo>
                <a:lnTo>
                  <a:pt x="50291" y="0"/>
                </a:lnTo>
                <a:close/>
              </a:path>
              <a:path w="64135" h="53339">
                <a:moveTo>
                  <a:pt x="21336" y="0"/>
                </a:moveTo>
                <a:lnTo>
                  <a:pt x="12191" y="0"/>
                </a:lnTo>
                <a:lnTo>
                  <a:pt x="10667" y="1524"/>
                </a:lnTo>
                <a:lnTo>
                  <a:pt x="9143" y="1524"/>
                </a:lnTo>
                <a:lnTo>
                  <a:pt x="7620" y="3048"/>
                </a:lnTo>
                <a:lnTo>
                  <a:pt x="6096" y="3048"/>
                </a:lnTo>
                <a:lnTo>
                  <a:pt x="0" y="9143"/>
                </a:lnTo>
                <a:lnTo>
                  <a:pt x="4572" y="12191"/>
                </a:lnTo>
                <a:lnTo>
                  <a:pt x="9143" y="7619"/>
                </a:lnTo>
                <a:lnTo>
                  <a:pt x="10667" y="7619"/>
                </a:lnTo>
                <a:lnTo>
                  <a:pt x="12191" y="6095"/>
                </a:lnTo>
                <a:lnTo>
                  <a:pt x="24384" y="6095"/>
                </a:lnTo>
                <a:lnTo>
                  <a:pt x="24384" y="3048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655820" y="4412742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36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951476" y="439369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102352" y="4352544"/>
            <a:ext cx="286512" cy="10363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449823" y="439369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599176" y="4355592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4">
                <a:moveTo>
                  <a:pt x="32003" y="0"/>
                </a:moveTo>
                <a:lnTo>
                  <a:pt x="27432" y="0"/>
                </a:lnTo>
                <a:lnTo>
                  <a:pt x="18287" y="3048"/>
                </a:lnTo>
                <a:lnTo>
                  <a:pt x="9144" y="12191"/>
                </a:lnTo>
                <a:lnTo>
                  <a:pt x="6096" y="16763"/>
                </a:lnTo>
                <a:lnTo>
                  <a:pt x="4572" y="22860"/>
                </a:lnTo>
                <a:lnTo>
                  <a:pt x="1524" y="28956"/>
                </a:lnTo>
                <a:lnTo>
                  <a:pt x="0" y="35051"/>
                </a:lnTo>
                <a:lnTo>
                  <a:pt x="71" y="53339"/>
                </a:lnTo>
                <a:lnTo>
                  <a:pt x="547" y="63531"/>
                </a:lnTo>
                <a:lnTo>
                  <a:pt x="23050" y="99964"/>
                </a:lnTo>
                <a:lnTo>
                  <a:pt x="30479" y="100584"/>
                </a:lnTo>
                <a:lnTo>
                  <a:pt x="37933" y="99750"/>
                </a:lnTo>
                <a:lnTo>
                  <a:pt x="44386" y="97345"/>
                </a:lnTo>
                <a:lnTo>
                  <a:pt x="48557" y="94487"/>
                </a:lnTo>
                <a:lnTo>
                  <a:pt x="25908" y="94487"/>
                </a:lnTo>
                <a:lnTo>
                  <a:pt x="21336" y="91439"/>
                </a:lnTo>
                <a:lnTo>
                  <a:pt x="13829" y="53339"/>
                </a:lnTo>
                <a:lnTo>
                  <a:pt x="13715" y="36575"/>
                </a:lnTo>
                <a:lnTo>
                  <a:pt x="15239" y="32003"/>
                </a:lnTo>
                <a:lnTo>
                  <a:pt x="15239" y="25908"/>
                </a:lnTo>
                <a:lnTo>
                  <a:pt x="16763" y="21336"/>
                </a:lnTo>
                <a:lnTo>
                  <a:pt x="18287" y="18287"/>
                </a:lnTo>
                <a:lnTo>
                  <a:pt x="19812" y="13715"/>
                </a:lnTo>
                <a:lnTo>
                  <a:pt x="21336" y="12191"/>
                </a:lnTo>
                <a:lnTo>
                  <a:pt x="22860" y="9144"/>
                </a:lnTo>
                <a:lnTo>
                  <a:pt x="25908" y="7620"/>
                </a:lnTo>
                <a:lnTo>
                  <a:pt x="27432" y="6096"/>
                </a:lnTo>
                <a:lnTo>
                  <a:pt x="49553" y="6096"/>
                </a:lnTo>
                <a:lnTo>
                  <a:pt x="45720" y="3238"/>
                </a:lnTo>
                <a:lnTo>
                  <a:pt x="39433" y="833"/>
                </a:lnTo>
                <a:lnTo>
                  <a:pt x="32003" y="0"/>
                </a:lnTo>
                <a:close/>
              </a:path>
              <a:path w="62864" h="100964">
                <a:moveTo>
                  <a:pt x="49553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41148" y="10668"/>
                </a:lnTo>
                <a:lnTo>
                  <a:pt x="42672" y="13715"/>
                </a:lnTo>
                <a:lnTo>
                  <a:pt x="45720" y="18287"/>
                </a:lnTo>
                <a:lnTo>
                  <a:pt x="47244" y="25908"/>
                </a:lnTo>
                <a:lnTo>
                  <a:pt x="48768" y="53339"/>
                </a:lnTo>
                <a:lnTo>
                  <a:pt x="48531" y="61388"/>
                </a:lnTo>
                <a:lnTo>
                  <a:pt x="48434" y="63531"/>
                </a:lnTo>
                <a:lnTo>
                  <a:pt x="47625" y="71628"/>
                </a:lnTo>
                <a:lnTo>
                  <a:pt x="46196" y="79057"/>
                </a:lnTo>
                <a:lnTo>
                  <a:pt x="44196" y="85344"/>
                </a:lnTo>
                <a:lnTo>
                  <a:pt x="42672" y="91439"/>
                </a:lnTo>
                <a:lnTo>
                  <a:pt x="38100" y="94487"/>
                </a:lnTo>
                <a:lnTo>
                  <a:pt x="48557" y="94487"/>
                </a:lnTo>
                <a:lnTo>
                  <a:pt x="62363" y="53339"/>
                </a:lnTo>
                <a:lnTo>
                  <a:pt x="62361" y="44767"/>
                </a:lnTo>
                <a:lnTo>
                  <a:pt x="50863" y="7072"/>
                </a:lnTo>
                <a:lnTo>
                  <a:pt x="495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347216" y="4724400"/>
            <a:ext cx="115824" cy="1005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249167" y="478155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360420" y="4725924"/>
            <a:ext cx="62865" cy="99060"/>
          </a:xfrm>
          <a:custGeom>
            <a:avLst/>
            <a:gdLst/>
            <a:ahLst/>
            <a:cxnLst/>
            <a:rect l="l" t="t" r="r" b="b"/>
            <a:pathLst>
              <a:path w="62864" h="99060">
                <a:moveTo>
                  <a:pt x="58565" y="12191"/>
                </a:moveTo>
                <a:lnTo>
                  <a:pt x="48767" y="12191"/>
                </a:lnTo>
                <a:lnTo>
                  <a:pt x="48767" y="13715"/>
                </a:lnTo>
                <a:lnTo>
                  <a:pt x="10667" y="96012"/>
                </a:lnTo>
                <a:lnTo>
                  <a:pt x="10667" y="99059"/>
                </a:lnTo>
                <a:lnTo>
                  <a:pt x="21335" y="99059"/>
                </a:lnTo>
                <a:lnTo>
                  <a:pt x="58565" y="12191"/>
                </a:lnTo>
                <a:close/>
              </a:path>
              <a:path w="62864" h="99060">
                <a:moveTo>
                  <a:pt x="62483" y="0"/>
                </a:moveTo>
                <a:lnTo>
                  <a:pt x="1524" y="0"/>
                </a:lnTo>
                <a:lnTo>
                  <a:pt x="0" y="22859"/>
                </a:lnTo>
                <a:lnTo>
                  <a:pt x="6095" y="22859"/>
                </a:lnTo>
                <a:lnTo>
                  <a:pt x="6095" y="19812"/>
                </a:lnTo>
                <a:lnTo>
                  <a:pt x="7619" y="18287"/>
                </a:lnTo>
                <a:lnTo>
                  <a:pt x="7619" y="16763"/>
                </a:lnTo>
                <a:lnTo>
                  <a:pt x="9143" y="15239"/>
                </a:lnTo>
                <a:lnTo>
                  <a:pt x="9143" y="13715"/>
                </a:lnTo>
                <a:lnTo>
                  <a:pt x="12191" y="13715"/>
                </a:lnTo>
                <a:lnTo>
                  <a:pt x="12191" y="12191"/>
                </a:lnTo>
                <a:lnTo>
                  <a:pt x="58565" y="12191"/>
                </a:lnTo>
                <a:lnTo>
                  <a:pt x="62483" y="3048"/>
                </a:lnTo>
                <a:lnTo>
                  <a:pt x="62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129283" y="5151120"/>
            <a:ext cx="4024883" cy="13411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64336" y="5352288"/>
            <a:ext cx="2677667" cy="1051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82624" y="5737860"/>
            <a:ext cx="327659" cy="990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563624" y="5733288"/>
            <a:ext cx="100583" cy="1021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737360" y="5731764"/>
            <a:ext cx="161544" cy="1051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01011" y="5731764"/>
            <a:ext cx="2400300" cy="12344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622291" y="5765292"/>
            <a:ext cx="143256" cy="716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853940" y="5742432"/>
            <a:ext cx="88392" cy="1005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001767" y="5731764"/>
            <a:ext cx="155448" cy="10515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213603" y="5742432"/>
            <a:ext cx="88392" cy="10058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361432" y="5765292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51815" y="0"/>
                </a:moveTo>
                <a:lnTo>
                  <a:pt x="33527" y="0"/>
                </a:lnTo>
                <a:lnTo>
                  <a:pt x="24383" y="3048"/>
                </a:lnTo>
                <a:lnTo>
                  <a:pt x="3047" y="30480"/>
                </a:lnTo>
                <a:lnTo>
                  <a:pt x="0" y="36575"/>
                </a:lnTo>
                <a:lnTo>
                  <a:pt x="0" y="54863"/>
                </a:lnTo>
                <a:lnTo>
                  <a:pt x="1523" y="60960"/>
                </a:lnTo>
                <a:lnTo>
                  <a:pt x="4571" y="65532"/>
                </a:lnTo>
                <a:lnTo>
                  <a:pt x="13715" y="71627"/>
                </a:lnTo>
                <a:lnTo>
                  <a:pt x="25907" y="71627"/>
                </a:lnTo>
                <a:lnTo>
                  <a:pt x="30479" y="70103"/>
                </a:lnTo>
                <a:lnTo>
                  <a:pt x="35051" y="67056"/>
                </a:lnTo>
                <a:lnTo>
                  <a:pt x="39623" y="65532"/>
                </a:lnTo>
                <a:lnTo>
                  <a:pt x="42671" y="62484"/>
                </a:lnTo>
                <a:lnTo>
                  <a:pt x="19812" y="62484"/>
                </a:lnTo>
                <a:lnTo>
                  <a:pt x="16763" y="60960"/>
                </a:lnTo>
                <a:lnTo>
                  <a:pt x="12191" y="56387"/>
                </a:lnTo>
                <a:lnTo>
                  <a:pt x="12191" y="41148"/>
                </a:lnTo>
                <a:lnTo>
                  <a:pt x="13715" y="35051"/>
                </a:lnTo>
                <a:lnTo>
                  <a:pt x="15239" y="27432"/>
                </a:lnTo>
                <a:lnTo>
                  <a:pt x="21335" y="15239"/>
                </a:lnTo>
                <a:lnTo>
                  <a:pt x="24383" y="10668"/>
                </a:lnTo>
                <a:lnTo>
                  <a:pt x="28955" y="7620"/>
                </a:lnTo>
                <a:lnTo>
                  <a:pt x="33527" y="6096"/>
                </a:lnTo>
                <a:lnTo>
                  <a:pt x="56665" y="6096"/>
                </a:lnTo>
                <a:lnTo>
                  <a:pt x="57912" y="1524"/>
                </a:lnTo>
                <a:lnTo>
                  <a:pt x="51815" y="0"/>
                </a:lnTo>
                <a:close/>
              </a:path>
              <a:path w="58420" h="71754">
                <a:moveTo>
                  <a:pt x="44195" y="51815"/>
                </a:moveTo>
                <a:lnTo>
                  <a:pt x="41147" y="56387"/>
                </a:lnTo>
                <a:lnTo>
                  <a:pt x="35051" y="59436"/>
                </a:lnTo>
                <a:lnTo>
                  <a:pt x="32003" y="62484"/>
                </a:lnTo>
                <a:lnTo>
                  <a:pt x="42671" y="62484"/>
                </a:lnTo>
                <a:lnTo>
                  <a:pt x="48767" y="56387"/>
                </a:lnTo>
                <a:lnTo>
                  <a:pt x="44195" y="51815"/>
                </a:lnTo>
                <a:close/>
              </a:path>
              <a:path w="58420" h="71754">
                <a:moveTo>
                  <a:pt x="56665" y="6096"/>
                </a:moveTo>
                <a:lnTo>
                  <a:pt x="42671" y="6096"/>
                </a:lnTo>
                <a:lnTo>
                  <a:pt x="44195" y="7620"/>
                </a:lnTo>
                <a:lnTo>
                  <a:pt x="44195" y="9144"/>
                </a:lnTo>
                <a:lnTo>
                  <a:pt x="45719" y="10668"/>
                </a:lnTo>
                <a:lnTo>
                  <a:pt x="45719" y="18287"/>
                </a:lnTo>
                <a:lnTo>
                  <a:pt x="53339" y="18287"/>
                </a:lnTo>
                <a:lnTo>
                  <a:pt x="5666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422391" y="5765292"/>
            <a:ext cx="82550" cy="71755"/>
          </a:xfrm>
          <a:custGeom>
            <a:avLst/>
            <a:gdLst/>
            <a:ahLst/>
            <a:cxnLst/>
            <a:rect l="l" t="t" r="r" b="b"/>
            <a:pathLst>
              <a:path w="82550" h="71754">
                <a:moveTo>
                  <a:pt x="70866" y="7620"/>
                </a:moveTo>
                <a:lnTo>
                  <a:pt x="53340" y="7620"/>
                </a:lnTo>
                <a:lnTo>
                  <a:pt x="56387" y="9144"/>
                </a:lnTo>
                <a:lnTo>
                  <a:pt x="56387" y="10668"/>
                </a:lnTo>
                <a:lnTo>
                  <a:pt x="57912" y="12191"/>
                </a:lnTo>
                <a:lnTo>
                  <a:pt x="57912" y="24384"/>
                </a:lnTo>
                <a:lnTo>
                  <a:pt x="56387" y="28956"/>
                </a:lnTo>
                <a:lnTo>
                  <a:pt x="56387" y="33527"/>
                </a:lnTo>
                <a:lnTo>
                  <a:pt x="51816" y="45720"/>
                </a:lnTo>
                <a:lnTo>
                  <a:pt x="50292" y="51815"/>
                </a:lnTo>
                <a:lnTo>
                  <a:pt x="50292" y="62484"/>
                </a:lnTo>
                <a:lnTo>
                  <a:pt x="51816" y="65532"/>
                </a:lnTo>
                <a:lnTo>
                  <a:pt x="53340" y="67056"/>
                </a:lnTo>
                <a:lnTo>
                  <a:pt x="54863" y="70103"/>
                </a:lnTo>
                <a:lnTo>
                  <a:pt x="57912" y="71627"/>
                </a:lnTo>
                <a:lnTo>
                  <a:pt x="64008" y="71627"/>
                </a:lnTo>
                <a:lnTo>
                  <a:pt x="68580" y="70103"/>
                </a:lnTo>
                <a:lnTo>
                  <a:pt x="71628" y="68580"/>
                </a:lnTo>
                <a:lnTo>
                  <a:pt x="77724" y="62484"/>
                </a:lnTo>
                <a:lnTo>
                  <a:pt x="64008" y="62484"/>
                </a:lnTo>
                <a:lnTo>
                  <a:pt x="62484" y="60960"/>
                </a:lnTo>
                <a:lnTo>
                  <a:pt x="62484" y="51815"/>
                </a:lnTo>
                <a:lnTo>
                  <a:pt x="70104" y="21336"/>
                </a:lnTo>
                <a:lnTo>
                  <a:pt x="71628" y="16763"/>
                </a:lnTo>
                <a:lnTo>
                  <a:pt x="71628" y="9144"/>
                </a:lnTo>
                <a:lnTo>
                  <a:pt x="70866" y="7620"/>
                </a:lnTo>
                <a:close/>
              </a:path>
              <a:path w="82550" h="71754">
                <a:moveTo>
                  <a:pt x="32004" y="7620"/>
                </a:moveTo>
                <a:lnTo>
                  <a:pt x="18287" y="7620"/>
                </a:lnTo>
                <a:lnTo>
                  <a:pt x="18287" y="9144"/>
                </a:lnTo>
                <a:lnTo>
                  <a:pt x="19812" y="9144"/>
                </a:lnTo>
                <a:lnTo>
                  <a:pt x="19812" y="19812"/>
                </a:lnTo>
                <a:lnTo>
                  <a:pt x="18287" y="24384"/>
                </a:lnTo>
                <a:lnTo>
                  <a:pt x="7620" y="70103"/>
                </a:lnTo>
                <a:lnTo>
                  <a:pt x="19812" y="70103"/>
                </a:lnTo>
                <a:lnTo>
                  <a:pt x="27432" y="38100"/>
                </a:lnTo>
                <a:lnTo>
                  <a:pt x="28956" y="33527"/>
                </a:lnTo>
                <a:lnTo>
                  <a:pt x="28956" y="30480"/>
                </a:lnTo>
                <a:lnTo>
                  <a:pt x="30480" y="27432"/>
                </a:lnTo>
                <a:lnTo>
                  <a:pt x="33528" y="24384"/>
                </a:lnTo>
                <a:lnTo>
                  <a:pt x="35052" y="21336"/>
                </a:lnTo>
                <a:lnTo>
                  <a:pt x="36576" y="19812"/>
                </a:lnTo>
                <a:lnTo>
                  <a:pt x="28956" y="19812"/>
                </a:lnTo>
                <a:lnTo>
                  <a:pt x="30480" y="15239"/>
                </a:lnTo>
                <a:lnTo>
                  <a:pt x="32004" y="13715"/>
                </a:lnTo>
                <a:lnTo>
                  <a:pt x="32004" y="7620"/>
                </a:lnTo>
                <a:close/>
              </a:path>
              <a:path w="82550" h="71754">
                <a:moveTo>
                  <a:pt x="77724" y="54863"/>
                </a:moveTo>
                <a:lnTo>
                  <a:pt x="74675" y="57912"/>
                </a:lnTo>
                <a:lnTo>
                  <a:pt x="71628" y="59436"/>
                </a:lnTo>
                <a:lnTo>
                  <a:pt x="68580" y="62484"/>
                </a:lnTo>
                <a:lnTo>
                  <a:pt x="77724" y="62484"/>
                </a:lnTo>
                <a:lnTo>
                  <a:pt x="82296" y="57912"/>
                </a:lnTo>
                <a:lnTo>
                  <a:pt x="77724" y="54863"/>
                </a:lnTo>
                <a:close/>
              </a:path>
              <a:path w="82550" h="71754">
                <a:moveTo>
                  <a:pt x="60960" y="0"/>
                </a:moveTo>
                <a:lnTo>
                  <a:pt x="51816" y="0"/>
                </a:lnTo>
                <a:lnTo>
                  <a:pt x="48768" y="1524"/>
                </a:lnTo>
                <a:lnTo>
                  <a:pt x="39624" y="7620"/>
                </a:lnTo>
                <a:lnTo>
                  <a:pt x="35052" y="12191"/>
                </a:lnTo>
                <a:lnTo>
                  <a:pt x="30480" y="19812"/>
                </a:lnTo>
                <a:lnTo>
                  <a:pt x="36576" y="19812"/>
                </a:lnTo>
                <a:lnTo>
                  <a:pt x="38100" y="18287"/>
                </a:lnTo>
                <a:lnTo>
                  <a:pt x="39624" y="15239"/>
                </a:lnTo>
                <a:lnTo>
                  <a:pt x="44196" y="10668"/>
                </a:lnTo>
                <a:lnTo>
                  <a:pt x="47244" y="9144"/>
                </a:lnTo>
                <a:lnTo>
                  <a:pt x="48768" y="7620"/>
                </a:lnTo>
                <a:lnTo>
                  <a:pt x="70866" y="7620"/>
                </a:lnTo>
                <a:lnTo>
                  <a:pt x="70104" y="6096"/>
                </a:lnTo>
                <a:lnTo>
                  <a:pt x="65532" y="1524"/>
                </a:lnTo>
                <a:lnTo>
                  <a:pt x="60960" y="0"/>
                </a:lnTo>
                <a:close/>
              </a:path>
              <a:path w="82550" h="71754">
                <a:moveTo>
                  <a:pt x="27432" y="0"/>
                </a:moveTo>
                <a:lnTo>
                  <a:pt x="15240" y="0"/>
                </a:lnTo>
                <a:lnTo>
                  <a:pt x="12192" y="3048"/>
                </a:lnTo>
                <a:lnTo>
                  <a:pt x="9144" y="4572"/>
                </a:lnTo>
                <a:lnTo>
                  <a:pt x="4572" y="7620"/>
                </a:lnTo>
                <a:lnTo>
                  <a:pt x="0" y="12191"/>
                </a:lnTo>
                <a:lnTo>
                  <a:pt x="4572" y="16763"/>
                </a:lnTo>
                <a:lnTo>
                  <a:pt x="7620" y="13715"/>
                </a:lnTo>
                <a:lnTo>
                  <a:pt x="9144" y="10668"/>
                </a:lnTo>
                <a:lnTo>
                  <a:pt x="12192" y="9144"/>
                </a:lnTo>
                <a:lnTo>
                  <a:pt x="13716" y="9144"/>
                </a:lnTo>
                <a:lnTo>
                  <a:pt x="15240" y="7620"/>
                </a:lnTo>
                <a:lnTo>
                  <a:pt x="32004" y="7620"/>
                </a:lnTo>
                <a:lnTo>
                  <a:pt x="30480" y="4572"/>
                </a:lnTo>
                <a:lnTo>
                  <a:pt x="28956" y="304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82624" y="6451092"/>
            <a:ext cx="589788" cy="1280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30808" y="6786371"/>
            <a:ext cx="1402080" cy="1905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232916" y="6996684"/>
            <a:ext cx="80772" cy="716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639567" y="6786371"/>
            <a:ext cx="289559" cy="7162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741676" y="6996684"/>
            <a:ext cx="80772" cy="716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032760" y="690676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3"/>
                </a:lnTo>
                <a:lnTo>
                  <a:pt x="88391" y="9143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3"/>
                </a:lnTo>
                <a:lnTo>
                  <a:pt x="88391" y="39623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227832" y="6786371"/>
            <a:ext cx="289559" cy="7162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328415" y="6996684"/>
            <a:ext cx="82296" cy="716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619500" y="6876288"/>
            <a:ext cx="89915" cy="1005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776471" y="6757416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59">
                <a:moveTo>
                  <a:pt x="53339" y="92963"/>
                </a:moveTo>
                <a:lnTo>
                  <a:pt x="9143" y="92963"/>
                </a:lnTo>
                <a:lnTo>
                  <a:pt x="4572" y="94487"/>
                </a:lnTo>
                <a:lnTo>
                  <a:pt x="4572" y="99059"/>
                </a:lnTo>
                <a:lnTo>
                  <a:pt x="57912" y="99059"/>
                </a:lnTo>
                <a:lnTo>
                  <a:pt x="57912" y="94487"/>
                </a:lnTo>
                <a:lnTo>
                  <a:pt x="53339" y="92963"/>
                </a:lnTo>
                <a:close/>
              </a:path>
              <a:path w="58420" h="99059">
                <a:moveTo>
                  <a:pt x="42672" y="91439"/>
                </a:moveTo>
                <a:lnTo>
                  <a:pt x="19812" y="91439"/>
                </a:lnTo>
                <a:lnTo>
                  <a:pt x="18287" y="92963"/>
                </a:lnTo>
                <a:lnTo>
                  <a:pt x="44195" y="92963"/>
                </a:lnTo>
                <a:lnTo>
                  <a:pt x="42672" y="91439"/>
                </a:lnTo>
                <a:close/>
              </a:path>
              <a:path w="58420" h="99059">
                <a:moveTo>
                  <a:pt x="38100" y="16763"/>
                </a:moveTo>
                <a:lnTo>
                  <a:pt x="22860" y="16763"/>
                </a:lnTo>
                <a:lnTo>
                  <a:pt x="22860" y="18287"/>
                </a:lnTo>
                <a:lnTo>
                  <a:pt x="24383" y="18287"/>
                </a:lnTo>
                <a:lnTo>
                  <a:pt x="24383" y="86867"/>
                </a:lnTo>
                <a:lnTo>
                  <a:pt x="22860" y="88391"/>
                </a:lnTo>
                <a:lnTo>
                  <a:pt x="22860" y="89915"/>
                </a:lnTo>
                <a:lnTo>
                  <a:pt x="21336" y="91439"/>
                </a:lnTo>
                <a:lnTo>
                  <a:pt x="41148" y="91439"/>
                </a:lnTo>
                <a:lnTo>
                  <a:pt x="38100" y="88391"/>
                </a:lnTo>
                <a:lnTo>
                  <a:pt x="38100" y="16763"/>
                </a:lnTo>
                <a:close/>
              </a:path>
              <a:path w="58420" h="99059">
                <a:moveTo>
                  <a:pt x="38100" y="0"/>
                </a:moveTo>
                <a:lnTo>
                  <a:pt x="33527" y="0"/>
                </a:lnTo>
                <a:lnTo>
                  <a:pt x="0" y="19811"/>
                </a:lnTo>
                <a:lnTo>
                  <a:pt x="3048" y="25907"/>
                </a:lnTo>
                <a:lnTo>
                  <a:pt x="7619" y="22859"/>
                </a:lnTo>
                <a:lnTo>
                  <a:pt x="10667" y="19811"/>
                </a:lnTo>
                <a:lnTo>
                  <a:pt x="16763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762755" y="6996684"/>
            <a:ext cx="80772" cy="7162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85672" y="7303008"/>
            <a:ext cx="150875" cy="10210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426463" y="7263384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>
                <a:moveTo>
                  <a:pt x="45720" y="1524"/>
                </a:moveTo>
                <a:lnTo>
                  <a:pt x="19812" y="1524"/>
                </a:lnTo>
                <a:lnTo>
                  <a:pt x="18288" y="3048"/>
                </a:lnTo>
                <a:lnTo>
                  <a:pt x="15240" y="4572"/>
                </a:lnTo>
                <a:lnTo>
                  <a:pt x="13716" y="6096"/>
                </a:lnTo>
                <a:lnTo>
                  <a:pt x="10668" y="7620"/>
                </a:lnTo>
                <a:lnTo>
                  <a:pt x="9144" y="10668"/>
                </a:lnTo>
                <a:lnTo>
                  <a:pt x="7620" y="12192"/>
                </a:lnTo>
                <a:lnTo>
                  <a:pt x="6096" y="15240"/>
                </a:lnTo>
                <a:lnTo>
                  <a:pt x="4572" y="16764"/>
                </a:lnTo>
                <a:lnTo>
                  <a:pt x="1524" y="22860"/>
                </a:lnTo>
                <a:lnTo>
                  <a:pt x="1524" y="25908"/>
                </a:lnTo>
                <a:lnTo>
                  <a:pt x="0" y="28956"/>
                </a:lnTo>
                <a:lnTo>
                  <a:pt x="0" y="41148"/>
                </a:lnTo>
                <a:lnTo>
                  <a:pt x="1524" y="45720"/>
                </a:lnTo>
                <a:lnTo>
                  <a:pt x="7620" y="51816"/>
                </a:lnTo>
                <a:lnTo>
                  <a:pt x="12192" y="53340"/>
                </a:lnTo>
                <a:lnTo>
                  <a:pt x="21336" y="53340"/>
                </a:lnTo>
                <a:lnTo>
                  <a:pt x="24384" y="51816"/>
                </a:lnTo>
                <a:lnTo>
                  <a:pt x="28956" y="50292"/>
                </a:lnTo>
                <a:lnTo>
                  <a:pt x="32004" y="48768"/>
                </a:lnTo>
                <a:lnTo>
                  <a:pt x="36576" y="45720"/>
                </a:lnTo>
                <a:lnTo>
                  <a:pt x="13716" y="45720"/>
                </a:lnTo>
                <a:lnTo>
                  <a:pt x="12192" y="42672"/>
                </a:lnTo>
                <a:lnTo>
                  <a:pt x="10668" y="41148"/>
                </a:lnTo>
                <a:lnTo>
                  <a:pt x="10668" y="27432"/>
                </a:lnTo>
                <a:lnTo>
                  <a:pt x="12192" y="25908"/>
                </a:lnTo>
                <a:lnTo>
                  <a:pt x="12192" y="22860"/>
                </a:lnTo>
                <a:lnTo>
                  <a:pt x="13716" y="21336"/>
                </a:lnTo>
                <a:lnTo>
                  <a:pt x="13716" y="18288"/>
                </a:lnTo>
                <a:lnTo>
                  <a:pt x="16764" y="15240"/>
                </a:lnTo>
                <a:lnTo>
                  <a:pt x="16764" y="12192"/>
                </a:lnTo>
                <a:lnTo>
                  <a:pt x="22860" y="6096"/>
                </a:lnTo>
                <a:lnTo>
                  <a:pt x="24384" y="6096"/>
                </a:lnTo>
                <a:lnTo>
                  <a:pt x="25908" y="4572"/>
                </a:lnTo>
                <a:lnTo>
                  <a:pt x="44958" y="4572"/>
                </a:lnTo>
                <a:lnTo>
                  <a:pt x="45720" y="1524"/>
                </a:lnTo>
                <a:close/>
              </a:path>
              <a:path w="45719" h="53340">
                <a:moveTo>
                  <a:pt x="36576" y="38100"/>
                </a:moveTo>
                <a:lnTo>
                  <a:pt x="33528" y="39624"/>
                </a:lnTo>
                <a:lnTo>
                  <a:pt x="28956" y="44196"/>
                </a:lnTo>
                <a:lnTo>
                  <a:pt x="27432" y="44196"/>
                </a:lnTo>
                <a:lnTo>
                  <a:pt x="25908" y="45720"/>
                </a:lnTo>
                <a:lnTo>
                  <a:pt x="36576" y="45720"/>
                </a:lnTo>
                <a:lnTo>
                  <a:pt x="39624" y="41148"/>
                </a:lnTo>
                <a:lnTo>
                  <a:pt x="38100" y="39624"/>
                </a:lnTo>
                <a:lnTo>
                  <a:pt x="36576" y="39624"/>
                </a:lnTo>
                <a:lnTo>
                  <a:pt x="36576" y="38100"/>
                </a:lnTo>
                <a:close/>
              </a:path>
              <a:path w="45719" h="53340">
                <a:moveTo>
                  <a:pt x="44958" y="4572"/>
                </a:moveTo>
                <a:lnTo>
                  <a:pt x="33528" y="4572"/>
                </a:lnTo>
                <a:lnTo>
                  <a:pt x="33528" y="6096"/>
                </a:lnTo>
                <a:lnTo>
                  <a:pt x="35052" y="6096"/>
                </a:lnTo>
                <a:lnTo>
                  <a:pt x="35052" y="7620"/>
                </a:lnTo>
                <a:lnTo>
                  <a:pt x="36576" y="9144"/>
                </a:lnTo>
                <a:lnTo>
                  <a:pt x="36576" y="13716"/>
                </a:lnTo>
                <a:lnTo>
                  <a:pt x="42672" y="13716"/>
                </a:lnTo>
                <a:lnTo>
                  <a:pt x="44958" y="4572"/>
                </a:lnTo>
                <a:close/>
              </a:path>
              <a:path w="45719" h="53340">
                <a:moveTo>
                  <a:pt x="41148" y="0"/>
                </a:moveTo>
                <a:lnTo>
                  <a:pt x="25908" y="0"/>
                </a:lnTo>
                <a:lnTo>
                  <a:pt x="22860" y="1524"/>
                </a:lnTo>
                <a:lnTo>
                  <a:pt x="42672" y="1524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479803" y="7263384"/>
            <a:ext cx="48895" cy="53340"/>
          </a:xfrm>
          <a:custGeom>
            <a:avLst/>
            <a:gdLst/>
            <a:ahLst/>
            <a:cxnLst/>
            <a:rect l="l" t="t" r="r" b="b"/>
            <a:pathLst>
              <a:path w="48894" h="53340">
                <a:moveTo>
                  <a:pt x="35052" y="0"/>
                </a:moveTo>
                <a:lnTo>
                  <a:pt x="21336" y="0"/>
                </a:lnTo>
                <a:lnTo>
                  <a:pt x="18287" y="3048"/>
                </a:lnTo>
                <a:lnTo>
                  <a:pt x="13715" y="4572"/>
                </a:lnTo>
                <a:lnTo>
                  <a:pt x="10668" y="6096"/>
                </a:lnTo>
                <a:lnTo>
                  <a:pt x="9143" y="9144"/>
                </a:lnTo>
                <a:lnTo>
                  <a:pt x="6096" y="12192"/>
                </a:lnTo>
                <a:lnTo>
                  <a:pt x="3048" y="21336"/>
                </a:lnTo>
                <a:lnTo>
                  <a:pt x="1524" y="24384"/>
                </a:lnTo>
                <a:lnTo>
                  <a:pt x="0" y="28956"/>
                </a:lnTo>
                <a:lnTo>
                  <a:pt x="0" y="39624"/>
                </a:lnTo>
                <a:lnTo>
                  <a:pt x="1524" y="42672"/>
                </a:lnTo>
                <a:lnTo>
                  <a:pt x="1524" y="44196"/>
                </a:lnTo>
                <a:lnTo>
                  <a:pt x="6096" y="48768"/>
                </a:lnTo>
                <a:lnTo>
                  <a:pt x="9143" y="50292"/>
                </a:lnTo>
                <a:lnTo>
                  <a:pt x="10668" y="51816"/>
                </a:lnTo>
                <a:lnTo>
                  <a:pt x="12192" y="51816"/>
                </a:lnTo>
                <a:lnTo>
                  <a:pt x="15240" y="53340"/>
                </a:lnTo>
                <a:lnTo>
                  <a:pt x="22859" y="53340"/>
                </a:lnTo>
                <a:lnTo>
                  <a:pt x="25908" y="51816"/>
                </a:lnTo>
                <a:lnTo>
                  <a:pt x="30480" y="50292"/>
                </a:lnTo>
                <a:lnTo>
                  <a:pt x="33528" y="48768"/>
                </a:lnTo>
                <a:lnTo>
                  <a:pt x="16764" y="48768"/>
                </a:lnTo>
                <a:lnTo>
                  <a:pt x="13715" y="47244"/>
                </a:lnTo>
                <a:lnTo>
                  <a:pt x="12192" y="45720"/>
                </a:lnTo>
                <a:lnTo>
                  <a:pt x="10668" y="42672"/>
                </a:lnTo>
                <a:lnTo>
                  <a:pt x="10668" y="25908"/>
                </a:lnTo>
                <a:lnTo>
                  <a:pt x="12192" y="24384"/>
                </a:lnTo>
                <a:lnTo>
                  <a:pt x="12192" y="21336"/>
                </a:lnTo>
                <a:lnTo>
                  <a:pt x="13715" y="19812"/>
                </a:lnTo>
                <a:lnTo>
                  <a:pt x="13715" y="16764"/>
                </a:lnTo>
                <a:lnTo>
                  <a:pt x="15240" y="15240"/>
                </a:lnTo>
                <a:lnTo>
                  <a:pt x="16764" y="12192"/>
                </a:lnTo>
                <a:lnTo>
                  <a:pt x="19812" y="9144"/>
                </a:lnTo>
                <a:lnTo>
                  <a:pt x="19812" y="7620"/>
                </a:lnTo>
                <a:lnTo>
                  <a:pt x="21336" y="7620"/>
                </a:lnTo>
                <a:lnTo>
                  <a:pt x="24384" y="6096"/>
                </a:lnTo>
                <a:lnTo>
                  <a:pt x="25908" y="4572"/>
                </a:lnTo>
                <a:lnTo>
                  <a:pt x="44196" y="4572"/>
                </a:lnTo>
                <a:lnTo>
                  <a:pt x="41148" y="1524"/>
                </a:lnTo>
                <a:lnTo>
                  <a:pt x="38100" y="1524"/>
                </a:lnTo>
                <a:lnTo>
                  <a:pt x="35052" y="0"/>
                </a:lnTo>
                <a:close/>
              </a:path>
              <a:path w="48894" h="53340">
                <a:moveTo>
                  <a:pt x="44196" y="4572"/>
                </a:moveTo>
                <a:lnTo>
                  <a:pt x="32004" y="4572"/>
                </a:lnTo>
                <a:lnTo>
                  <a:pt x="35052" y="6096"/>
                </a:lnTo>
                <a:lnTo>
                  <a:pt x="38100" y="9144"/>
                </a:lnTo>
                <a:lnTo>
                  <a:pt x="38100" y="25908"/>
                </a:lnTo>
                <a:lnTo>
                  <a:pt x="36576" y="28956"/>
                </a:lnTo>
                <a:lnTo>
                  <a:pt x="36576" y="30480"/>
                </a:lnTo>
                <a:lnTo>
                  <a:pt x="35052" y="33528"/>
                </a:lnTo>
                <a:lnTo>
                  <a:pt x="35052" y="35052"/>
                </a:lnTo>
                <a:lnTo>
                  <a:pt x="33528" y="38100"/>
                </a:lnTo>
                <a:lnTo>
                  <a:pt x="28956" y="42672"/>
                </a:lnTo>
                <a:lnTo>
                  <a:pt x="28956" y="44196"/>
                </a:lnTo>
                <a:lnTo>
                  <a:pt x="25908" y="47244"/>
                </a:lnTo>
                <a:lnTo>
                  <a:pt x="22859" y="47244"/>
                </a:lnTo>
                <a:lnTo>
                  <a:pt x="21336" y="48768"/>
                </a:lnTo>
                <a:lnTo>
                  <a:pt x="33528" y="48768"/>
                </a:lnTo>
                <a:lnTo>
                  <a:pt x="39624" y="42672"/>
                </a:lnTo>
                <a:lnTo>
                  <a:pt x="42671" y="41148"/>
                </a:lnTo>
                <a:lnTo>
                  <a:pt x="45720" y="32004"/>
                </a:lnTo>
                <a:lnTo>
                  <a:pt x="47243" y="28956"/>
                </a:lnTo>
                <a:lnTo>
                  <a:pt x="48768" y="24384"/>
                </a:lnTo>
                <a:lnTo>
                  <a:pt x="48768" y="13716"/>
                </a:lnTo>
                <a:lnTo>
                  <a:pt x="47243" y="10668"/>
                </a:lnTo>
                <a:lnTo>
                  <a:pt x="47243" y="9144"/>
                </a:lnTo>
                <a:lnTo>
                  <a:pt x="45720" y="7620"/>
                </a:lnTo>
                <a:lnTo>
                  <a:pt x="4419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537716" y="7263384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>
                <a:moveTo>
                  <a:pt x="24384" y="51816"/>
                </a:moveTo>
                <a:lnTo>
                  <a:pt x="9143" y="51816"/>
                </a:lnTo>
                <a:lnTo>
                  <a:pt x="12192" y="53340"/>
                </a:lnTo>
                <a:lnTo>
                  <a:pt x="21336" y="53340"/>
                </a:lnTo>
                <a:lnTo>
                  <a:pt x="24384" y="51816"/>
                </a:lnTo>
                <a:close/>
              </a:path>
              <a:path w="45719" h="53340">
                <a:moveTo>
                  <a:pt x="7620" y="38100"/>
                </a:moveTo>
                <a:lnTo>
                  <a:pt x="3047" y="38100"/>
                </a:lnTo>
                <a:lnTo>
                  <a:pt x="0" y="50292"/>
                </a:lnTo>
                <a:lnTo>
                  <a:pt x="3047" y="51816"/>
                </a:lnTo>
                <a:lnTo>
                  <a:pt x="28956" y="51816"/>
                </a:lnTo>
                <a:lnTo>
                  <a:pt x="32003" y="50292"/>
                </a:lnTo>
                <a:lnTo>
                  <a:pt x="33528" y="48768"/>
                </a:lnTo>
                <a:lnTo>
                  <a:pt x="15240" y="48768"/>
                </a:lnTo>
                <a:lnTo>
                  <a:pt x="12192" y="47244"/>
                </a:lnTo>
                <a:lnTo>
                  <a:pt x="9143" y="44196"/>
                </a:lnTo>
                <a:lnTo>
                  <a:pt x="7620" y="41148"/>
                </a:lnTo>
                <a:lnTo>
                  <a:pt x="7620" y="38100"/>
                </a:lnTo>
                <a:close/>
              </a:path>
              <a:path w="45719" h="53340">
                <a:moveTo>
                  <a:pt x="22859" y="4572"/>
                </a:moveTo>
                <a:lnTo>
                  <a:pt x="12192" y="4572"/>
                </a:lnTo>
                <a:lnTo>
                  <a:pt x="10668" y="7620"/>
                </a:lnTo>
                <a:lnTo>
                  <a:pt x="10668" y="9144"/>
                </a:lnTo>
                <a:lnTo>
                  <a:pt x="9143" y="10668"/>
                </a:lnTo>
                <a:lnTo>
                  <a:pt x="9143" y="18288"/>
                </a:lnTo>
                <a:lnTo>
                  <a:pt x="10668" y="19812"/>
                </a:lnTo>
                <a:lnTo>
                  <a:pt x="10668" y="21336"/>
                </a:lnTo>
                <a:lnTo>
                  <a:pt x="15240" y="25908"/>
                </a:lnTo>
                <a:lnTo>
                  <a:pt x="16764" y="25908"/>
                </a:lnTo>
                <a:lnTo>
                  <a:pt x="19812" y="28956"/>
                </a:lnTo>
                <a:lnTo>
                  <a:pt x="22859" y="30480"/>
                </a:lnTo>
                <a:lnTo>
                  <a:pt x="24384" y="30480"/>
                </a:lnTo>
                <a:lnTo>
                  <a:pt x="24384" y="32004"/>
                </a:lnTo>
                <a:lnTo>
                  <a:pt x="25908" y="32004"/>
                </a:lnTo>
                <a:lnTo>
                  <a:pt x="28956" y="35052"/>
                </a:lnTo>
                <a:lnTo>
                  <a:pt x="28956" y="44196"/>
                </a:lnTo>
                <a:lnTo>
                  <a:pt x="27431" y="45720"/>
                </a:lnTo>
                <a:lnTo>
                  <a:pt x="21336" y="48768"/>
                </a:lnTo>
                <a:lnTo>
                  <a:pt x="33528" y="48768"/>
                </a:lnTo>
                <a:lnTo>
                  <a:pt x="36575" y="45720"/>
                </a:lnTo>
                <a:lnTo>
                  <a:pt x="36575" y="44196"/>
                </a:lnTo>
                <a:lnTo>
                  <a:pt x="38100" y="41148"/>
                </a:lnTo>
                <a:lnTo>
                  <a:pt x="38100" y="32004"/>
                </a:lnTo>
                <a:lnTo>
                  <a:pt x="36575" y="30480"/>
                </a:lnTo>
                <a:lnTo>
                  <a:pt x="36575" y="28956"/>
                </a:lnTo>
                <a:lnTo>
                  <a:pt x="35052" y="28956"/>
                </a:lnTo>
                <a:lnTo>
                  <a:pt x="35052" y="27432"/>
                </a:lnTo>
                <a:lnTo>
                  <a:pt x="32003" y="24384"/>
                </a:lnTo>
                <a:lnTo>
                  <a:pt x="30480" y="24384"/>
                </a:lnTo>
                <a:lnTo>
                  <a:pt x="27431" y="22860"/>
                </a:lnTo>
                <a:lnTo>
                  <a:pt x="25908" y="21336"/>
                </a:lnTo>
                <a:lnTo>
                  <a:pt x="24384" y="21336"/>
                </a:lnTo>
                <a:lnTo>
                  <a:pt x="21336" y="18288"/>
                </a:lnTo>
                <a:lnTo>
                  <a:pt x="19812" y="18288"/>
                </a:lnTo>
                <a:lnTo>
                  <a:pt x="19812" y="16764"/>
                </a:lnTo>
                <a:lnTo>
                  <a:pt x="18287" y="16764"/>
                </a:lnTo>
                <a:lnTo>
                  <a:pt x="18287" y="7620"/>
                </a:lnTo>
                <a:lnTo>
                  <a:pt x="19812" y="7620"/>
                </a:lnTo>
                <a:lnTo>
                  <a:pt x="19812" y="6096"/>
                </a:lnTo>
                <a:lnTo>
                  <a:pt x="22859" y="6096"/>
                </a:lnTo>
                <a:lnTo>
                  <a:pt x="22859" y="4572"/>
                </a:lnTo>
                <a:close/>
              </a:path>
              <a:path w="45719" h="53340">
                <a:moveTo>
                  <a:pt x="45720" y="1524"/>
                </a:moveTo>
                <a:lnTo>
                  <a:pt x="18287" y="1524"/>
                </a:lnTo>
                <a:lnTo>
                  <a:pt x="15240" y="3048"/>
                </a:lnTo>
                <a:lnTo>
                  <a:pt x="13715" y="4572"/>
                </a:lnTo>
                <a:lnTo>
                  <a:pt x="30480" y="4572"/>
                </a:lnTo>
                <a:lnTo>
                  <a:pt x="33528" y="6096"/>
                </a:lnTo>
                <a:lnTo>
                  <a:pt x="35052" y="7620"/>
                </a:lnTo>
                <a:lnTo>
                  <a:pt x="36575" y="7620"/>
                </a:lnTo>
                <a:lnTo>
                  <a:pt x="38100" y="10668"/>
                </a:lnTo>
                <a:lnTo>
                  <a:pt x="38100" y="13716"/>
                </a:lnTo>
                <a:lnTo>
                  <a:pt x="42671" y="13716"/>
                </a:lnTo>
                <a:lnTo>
                  <a:pt x="45720" y="1524"/>
                </a:lnTo>
                <a:close/>
              </a:path>
              <a:path w="45719" h="53340">
                <a:moveTo>
                  <a:pt x="39624" y="0"/>
                </a:moveTo>
                <a:lnTo>
                  <a:pt x="22859" y="0"/>
                </a:lnTo>
                <a:lnTo>
                  <a:pt x="19812" y="1524"/>
                </a:lnTo>
                <a:lnTo>
                  <a:pt x="42671" y="1524"/>
                </a:lnTo>
                <a:lnTo>
                  <a:pt x="39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588008" y="7263384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40">
                <a:moveTo>
                  <a:pt x="51815" y="51816"/>
                </a:moveTo>
                <a:lnTo>
                  <a:pt x="44196" y="51816"/>
                </a:lnTo>
                <a:lnTo>
                  <a:pt x="44196" y="53340"/>
                </a:lnTo>
                <a:lnTo>
                  <a:pt x="50291" y="53340"/>
                </a:lnTo>
                <a:lnTo>
                  <a:pt x="51815" y="51816"/>
                </a:lnTo>
                <a:close/>
              </a:path>
              <a:path w="64135" h="53340">
                <a:moveTo>
                  <a:pt x="24383" y="6096"/>
                </a:moveTo>
                <a:lnTo>
                  <a:pt x="13715" y="6096"/>
                </a:lnTo>
                <a:lnTo>
                  <a:pt x="15239" y="7620"/>
                </a:lnTo>
                <a:lnTo>
                  <a:pt x="15239" y="15240"/>
                </a:lnTo>
                <a:lnTo>
                  <a:pt x="13715" y="16764"/>
                </a:lnTo>
                <a:lnTo>
                  <a:pt x="13715" y="18288"/>
                </a:lnTo>
                <a:lnTo>
                  <a:pt x="6095" y="51816"/>
                </a:lnTo>
                <a:lnTo>
                  <a:pt x="16763" y="51816"/>
                </a:lnTo>
                <a:lnTo>
                  <a:pt x="21335" y="25908"/>
                </a:lnTo>
                <a:lnTo>
                  <a:pt x="22859" y="24384"/>
                </a:lnTo>
                <a:lnTo>
                  <a:pt x="22859" y="21336"/>
                </a:lnTo>
                <a:lnTo>
                  <a:pt x="24383" y="19812"/>
                </a:lnTo>
                <a:lnTo>
                  <a:pt x="24383" y="18288"/>
                </a:lnTo>
                <a:lnTo>
                  <a:pt x="27431" y="15240"/>
                </a:lnTo>
                <a:lnTo>
                  <a:pt x="27431" y="13716"/>
                </a:lnTo>
                <a:lnTo>
                  <a:pt x="22859" y="13716"/>
                </a:lnTo>
                <a:lnTo>
                  <a:pt x="22859" y="12192"/>
                </a:lnTo>
                <a:lnTo>
                  <a:pt x="24383" y="12192"/>
                </a:lnTo>
                <a:lnTo>
                  <a:pt x="24383" y="6096"/>
                </a:lnTo>
                <a:close/>
              </a:path>
              <a:path w="64135" h="53340">
                <a:moveTo>
                  <a:pt x="54102" y="6096"/>
                </a:moveTo>
                <a:lnTo>
                  <a:pt x="41147" y="6096"/>
                </a:lnTo>
                <a:lnTo>
                  <a:pt x="44196" y="9144"/>
                </a:lnTo>
                <a:lnTo>
                  <a:pt x="44196" y="18288"/>
                </a:lnTo>
                <a:lnTo>
                  <a:pt x="42671" y="21336"/>
                </a:lnTo>
                <a:lnTo>
                  <a:pt x="42671" y="25908"/>
                </a:lnTo>
                <a:lnTo>
                  <a:pt x="41147" y="28956"/>
                </a:lnTo>
                <a:lnTo>
                  <a:pt x="41147" y="30480"/>
                </a:lnTo>
                <a:lnTo>
                  <a:pt x="39623" y="32004"/>
                </a:lnTo>
                <a:lnTo>
                  <a:pt x="39623" y="38100"/>
                </a:lnTo>
                <a:lnTo>
                  <a:pt x="38099" y="41148"/>
                </a:lnTo>
                <a:lnTo>
                  <a:pt x="38099" y="45720"/>
                </a:lnTo>
                <a:lnTo>
                  <a:pt x="39623" y="47244"/>
                </a:lnTo>
                <a:lnTo>
                  <a:pt x="39623" y="48768"/>
                </a:lnTo>
                <a:lnTo>
                  <a:pt x="42671" y="51816"/>
                </a:lnTo>
                <a:lnTo>
                  <a:pt x="53340" y="51816"/>
                </a:lnTo>
                <a:lnTo>
                  <a:pt x="54864" y="50292"/>
                </a:lnTo>
                <a:lnTo>
                  <a:pt x="56387" y="50292"/>
                </a:lnTo>
                <a:lnTo>
                  <a:pt x="60959" y="45720"/>
                </a:lnTo>
                <a:lnTo>
                  <a:pt x="48767" y="45720"/>
                </a:lnTo>
                <a:lnTo>
                  <a:pt x="48767" y="36576"/>
                </a:lnTo>
                <a:lnTo>
                  <a:pt x="50291" y="35052"/>
                </a:lnTo>
                <a:lnTo>
                  <a:pt x="50291" y="30480"/>
                </a:lnTo>
                <a:lnTo>
                  <a:pt x="51815" y="27432"/>
                </a:lnTo>
                <a:lnTo>
                  <a:pt x="51815" y="22860"/>
                </a:lnTo>
                <a:lnTo>
                  <a:pt x="53340" y="21336"/>
                </a:lnTo>
                <a:lnTo>
                  <a:pt x="53340" y="15240"/>
                </a:lnTo>
                <a:lnTo>
                  <a:pt x="54864" y="13716"/>
                </a:lnTo>
                <a:lnTo>
                  <a:pt x="54864" y="7620"/>
                </a:lnTo>
                <a:lnTo>
                  <a:pt x="54102" y="6096"/>
                </a:lnTo>
                <a:close/>
              </a:path>
              <a:path w="64135" h="53340">
                <a:moveTo>
                  <a:pt x="59435" y="39624"/>
                </a:moveTo>
                <a:lnTo>
                  <a:pt x="59435" y="41148"/>
                </a:lnTo>
                <a:lnTo>
                  <a:pt x="57911" y="41148"/>
                </a:lnTo>
                <a:lnTo>
                  <a:pt x="57911" y="42672"/>
                </a:lnTo>
                <a:lnTo>
                  <a:pt x="56387" y="42672"/>
                </a:lnTo>
                <a:lnTo>
                  <a:pt x="56387" y="44196"/>
                </a:lnTo>
                <a:lnTo>
                  <a:pt x="54864" y="44196"/>
                </a:lnTo>
                <a:lnTo>
                  <a:pt x="54864" y="45720"/>
                </a:lnTo>
                <a:lnTo>
                  <a:pt x="60959" y="45720"/>
                </a:lnTo>
                <a:lnTo>
                  <a:pt x="64008" y="42672"/>
                </a:lnTo>
                <a:lnTo>
                  <a:pt x="59435" y="39624"/>
                </a:lnTo>
                <a:close/>
              </a:path>
              <a:path w="64135" h="53340">
                <a:moveTo>
                  <a:pt x="50291" y="0"/>
                </a:moveTo>
                <a:lnTo>
                  <a:pt x="39623" y="0"/>
                </a:lnTo>
                <a:lnTo>
                  <a:pt x="33528" y="3048"/>
                </a:lnTo>
                <a:lnTo>
                  <a:pt x="27431" y="9144"/>
                </a:lnTo>
                <a:lnTo>
                  <a:pt x="24383" y="13716"/>
                </a:lnTo>
                <a:lnTo>
                  <a:pt x="27431" y="13716"/>
                </a:lnTo>
                <a:lnTo>
                  <a:pt x="28955" y="12192"/>
                </a:lnTo>
                <a:lnTo>
                  <a:pt x="30479" y="12192"/>
                </a:lnTo>
                <a:lnTo>
                  <a:pt x="32003" y="10668"/>
                </a:lnTo>
                <a:lnTo>
                  <a:pt x="32003" y="9144"/>
                </a:lnTo>
                <a:lnTo>
                  <a:pt x="33528" y="9144"/>
                </a:lnTo>
                <a:lnTo>
                  <a:pt x="35051" y="7620"/>
                </a:lnTo>
                <a:lnTo>
                  <a:pt x="36575" y="7620"/>
                </a:lnTo>
                <a:lnTo>
                  <a:pt x="38099" y="6096"/>
                </a:lnTo>
                <a:lnTo>
                  <a:pt x="54102" y="6096"/>
                </a:lnTo>
                <a:lnTo>
                  <a:pt x="53340" y="4572"/>
                </a:lnTo>
                <a:lnTo>
                  <a:pt x="51815" y="3048"/>
                </a:lnTo>
                <a:lnTo>
                  <a:pt x="50291" y="0"/>
                </a:lnTo>
                <a:close/>
              </a:path>
              <a:path w="64135" h="53340">
                <a:moveTo>
                  <a:pt x="21335" y="0"/>
                </a:moveTo>
                <a:lnTo>
                  <a:pt x="10667" y="0"/>
                </a:lnTo>
                <a:lnTo>
                  <a:pt x="9143" y="1524"/>
                </a:lnTo>
                <a:lnTo>
                  <a:pt x="7619" y="1524"/>
                </a:lnTo>
                <a:lnTo>
                  <a:pt x="7619" y="3048"/>
                </a:lnTo>
                <a:lnTo>
                  <a:pt x="6095" y="4572"/>
                </a:lnTo>
                <a:lnTo>
                  <a:pt x="4571" y="4572"/>
                </a:lnTo>
                <a:lnTo>
                  <a:pt x="0" y="9144"/>
                </a:lnTo>
                <a:lnTo>
                  <a:pt x="3047" y="12192"/>
                </a:lnTo>
                <a:lnTo>
                  <a:pt x="4571" y="12192"/>
                </a:lnTo>
                <a:lnTo>
                  <a:pt x="4571" y="10668"/>
                </a:lnTo>
                <a:lnTo>
                  <a:pt x="6095" y="10668"/>
                </a:lnTo>
                <a:lnTo>
                  <a:pt x="6095" y="9144"/>
                </a:lnTo>
                <a:lnTo>
                  <a:pt x="7619" y="9144"/>
                </a:lnTo>
                <a:lnTo>
                  <a:pt x="7619" y="7620"/>
                </a:lnTo>
                <a:lnTo>
                  <a:pt x="10667" y="7620"/>
                </a:lnTo>
                <a:lnTo>
                  <a:pt x="10667" y="6096"/>
                </a:lnTo>
                <a:lnTo>
                  <a:pt x="24383" y="6096"/>
                </a:lnTo>
                <a:lnTo>
                  <a:pt x="22859" y="4572"/>
                </a:lnTo>
                <a:lnTo>
                  <a:pt x="21335" y="1524"/>
                </a:lnTo>
                <a:lnTo>
                  <a:pt x="21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505711" y="7423404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4" h="53340">
                <a:moveTo>
                  <a:pt x="24384" y="7620"/>
                </a:moveTo>
                <a:lnTo>
                  <a:pt x="13715" y="7620"/>
                </a:lnTo>
                <a:lnTo>
                  <a:pt x="15240" y="9144"/>
                </a:lnTo>
                <a:lnTo>
                  <a:pt x="15240" y="13715"/>
                </a:lnTo>
                <a:lnTo>
                  <a:pt x="13715" y="15239"/>
                </a:lnTo>
                <a:lnTo>
                  <a:pt x="13715" y="19812"/>
                </a:lnTo>
                <a:lnTo>
                  <a:pt x="6096" y="53340"/>
                </a:lnTo>
                <a:lnTo>
                  <a:pt x="15240" y="53340"/>
                </a:lnTo>
                <a:lnTo>
                  <a:pt x="21335" y="27431"/>
                </a:lnTo>
                <a:lnTo>
                  <a:pt x="21335" y="25907"/>
                </a:lnTo>
                <a:lnTo>
                  <a:pt x="22859" y="24384"/>
                </a:lnTo>
                <a:lnTo>
                  <a:pt x="22859" y="22860"/>
                </a:lnTo>
                <a:lnTo>
                  <a:pt x="24384" y="21336"/>
                </a:lnTo>
                <a:lnTo>
                  <a:pt x="24384" y="19812"/>
                </a:lnTo>
                <a:lnTo>
                  <a:pt x="27431" y="16763"/>
                </a:lnTo>
                <a:lnTo>
                  <a:pt x="27431" y="15239"/>
                </a:lnTo>
                <a:lnTo>
                  <a:pt x="28956" y="13715"/>
                </a:lnTo>
                <a:lnTo>
                  <a:pt x="22859" y="13715"/>
                </a:lnTo>
                <a:lnTo>
                  <a:pt x="22859" y="12191"/>
                </a:lnTo>
                <a:lnTo>
                  <a:pt x="24384" y="10668"/>
                </a:lnTo>
                <a:lnTo>
                  <a:pt x="24384" y="7620"/>
                </a:lnTo>
                <a:close/>
              </a:path>
              <a:path w="64134" h="53340">
                <a:moveTo>
                  <a:pt x="53340" y="51816"/>
                </a:moveTo>
                <a:lnTo>
                  <a:pt x="42671" y="51816"/>
                </a:lnTo>
                <a:lnTo>
                  <a:pt x="42671" y="53340"/>
                </a:lnTo>
                <a:lnTo>
                  <a:pt x="51815" y="53340"/>
                </a:lnTo>
                <a:lnTo>
                  <a:pt x="53340" y="51816"/>
                </a:lnTo>
                <a:close/>
              </a:path>
              <a:path w="64134" h="53340">
                <a:moveTo>
                  <a:pt x="57912" y="48768"/>
                </a:moveTo>
                <a:lnTo>
                  <a:pt x="39624" y="48768"/>
                </a:lnTo>
                <a:lnTo>
                  <a:pt x="39624" y="50292"/>
                </a:lnTo>
                <a:lnTo>
                  <a:pt x="41147" y="50292"/>
                </a:lnTo>
                <a:lnTo>
                  <a:pt x="41147" y="51816"/>
                </a:lnTo>
                <a:lnTo>
                  <a:pt x="54863" y="51816"/>
                </a:lnTo>
                <a:lnTo>
                  <a:pt x="57912" y="48768"/>
                </a:lnTo>
                <a:close/>
              </a:path>
              <a:path w="64134" h="53340">
                <a:moveTo>
                  <a:pt x="54863" y="7620"/>
                </a:moveTo>
                <a:lnTo>
                  <a:pt x="42671" y="7620"/>
                </a:lnTo>
                <a:lnTo>
                  <a:pt x="42671" y="9144"/>
                </a:lnTo>
                <a:lnTo>
                  <a:pt x="44196" y="9144"/>
                </a:lnTo>
                <a:lnTo>
                  <a:pt x="44196" y="18287"/>
                </a:lnTo>
                <a:lnTo>
                  <a:pt x="42671" y="19812"/>
                </a:lnTo>
                <a:lnTo>
                  <a:pt x="42671" y="24384"/>
                </a:lnTo>
                <a:lnTo>
                  <a:pt x="41147" y="27431"/>
                </a:lnTo>
                <a:lnTo>
                  <a:pt x="41147" y="32004"/>
                </a:lnTo>
                <a:lnTo>
                  <a:pt x="39624" y="33528"/>
                </a:lnTo>
                <a:lnTo>
                  <a:pt x="39624" y="38100"/>
                </a:lnTo>
                <a:lnTo>
                  <a:pt x="38100" y="39624"/>
                </a:lnTo>
                <a:lnTo>
                  <a:pt x="38100" y="48768"/>
                </a:lnTo>
                <a:lnTo>
                  <a:pt x="59435" y="48768"/>
                </a:lnTo>
                <a:lnTo>
                  <a:pt x="59435" y="47243"/>
                </a:lnTo>
                <a:lnTo>
                  <a:pt x="48768" y="47243"/>
                </a:lnTo>
                <a:lnTo>
                  <a:pt x="48768" y="45719"/>
                </a:lnTo>
                <a:lnTo>
                  <a:pt x="47243" y="44196"/>
                </a:lnTo>
                <a:lnTo>
                  <a:pt x="47243" y="42672"/>
                </a:lnTo>
                <a:lnTo>
                  <a:pt x="48768" y="42672"/>
                </a:lnTo>
                <a:lnTo>
                  <a:pt x="48768" y="38100"/>
                </a:lnTo>
                <a:lnTo>
                  <a:pt x="50291" y="35051"/>
                </a:lnTo>
                <a:lnTo>
                  <a:pt x="50291" y="32004"/>
                </a:lnTo>
                <a:lnTo>
                  <a:pt x="51815" y="28956"/>
                </a:lnTo>
                <a:lnTo>
                  <a:pt x="51815" y="24384"/>
                </a:lnTo>
                <a:lnTo>
                  <a:pt x="53340" y="22860"/>
                </a:lnTo>
                <a:lnTo>
                  <a:pt x="53340" y="16763"/>
                </a:lnTo>
                <a:lnTo>
                  <a:pt x="54863" y="13715"/>
                </a:lnTo>
                <a:lnTo>
                  <a:pt x="54863" y="7620"/>
                </a:lnTo>
                <a:close/>
              </a:path>
              <a:path w="64134" h="53340">
                <a:moveTo>
                  <a:pt x="59435" y="41148"/>
                </a:moveTo>
                <a:lnTo>
                  <a:pt x="57912" y="42672"/>
                </a:lnTo>
                <a:lnTo>
                  <a:pt x="56387" y="42672"/>
                </a:lnTo>
                <a:lnTo>
                  <a:pt x="56387" y="44196"/>
                </a:lnTo>
                <a:lnTo>
                  <a:pt x="54863" y="44196"/>
                </a:lnTo>
                <a:lnTo>
                  <a:pt x="54863" y="45719"/>
                </a:lnTo>
                <a:lnTo>
                  <a:pt x="53340" y="45719"/>
                </a:lnTo>
                <a:lnTo>
                  <a:pt x="51815" y="47243"/>
                </a:lnTo>
                <a:lnTo>
                  <a:pt x="59435" y="47243"/>
                </a:lnTo>
                <a:lnTo>
                  <a:pt x="60959" y="45719"/>
                </a:lnTo>
                <a:lnTo>
                  <a:pt x="64007" y="44196"/>
                </a:lnTo>
                <a:lnTo>
                  <a:pt x="59435" y="41148"/>
                </a:lnTo>
                <a:close/>
              </a:path>
              <a:path w="64134" h="53340">
                <a:moveTo>
                  <a:pt x="18287" y="0"/>
                </a:moveTo>
                <a:lnTo>
                  <a:pt x="13715" y="0"/>
                </a:lnTo>
                <a:lnTo>
                  <a:pt x="12191" y="1524"/>
                </a:lnTo>
                <a:lnTo>
                  <a:pt x="9143" y="1524"/>
                </a:lnTo>
                <a:lnTo>
                  <a:pt x="7619" y="3048"/>
                </a:lnTo>
                <a:lnTo>
                  <a:pt x="6096" y="3048"/>
                </a:lnTo>
                <a:lnTo>
                  <a:pt x="6096" y="4572"/>
                </a:lnTo>
                <a:lnTo>
                  <a:pt x="0" y="10668"/>
                </a:lnTo>
                <a:lnTo>
                  <a:pt x="3047" y="13715"/>
                </a:lnTo>
                <a:lnTo>
                  <a:pt x="7619" y="9144"/>
                </a:lnTo>
                <a:lnTo>
                  <a:pt x="9143" y="9144"/>
                </a:lnTo>
                <a:lnTo>
                  <a:pt x="9143" y="7620"/>
                </a:lnTo>
                <a:lnTo>
                  <a:pt x="24384" y="7620"/>
                </a:lnTo>
                <a:lnTo>
                  <a:pt x="24384" y="6096"/>
                </a:lnTo>
                <a:lnTo>
                  <a:pt x="18287" y="0"/>
                </a:lnTo>
                <a:close/>
              </a:path>
              <a:path w="64134" h="53340">
                <a:moveTo>
                  <a:pt x="47243" y="0"/>
                </a:moveTo>
                <a:lnTo>
                  <a:pt x="39624" y="0"/>
                </a:lnTo>
                <a:lnTo>
                  <a:pt x="36575" y="1524"/>
                </a:lnTo>
                <a:lnTo>
                  <a:pt x="33528" y="4572"/>
                </a:lnTo>
                <a:lnTo>
                  <a:pt x="30479" y="6096"/>
                </a:lnTo>
                <a:lnTo>
                  <a:pt x="27431" y="9144"/>
                </a:lnTo>
                <a:lnTo>
                  <a:pt x="24384" y="13715"/>
                </a:lnTo>
                <a:lnTo>
                  <a:pt x="28956" y="13715"/>
                </a:lnTo>
                <a:lnTo>
                  <a:pt x="30479" y="12191"/>
                </a:lnTo>
                <a:lnTo>
                  <a:pt x="30479" y="10668"/>
                </a:lnTo>
                <a:lnTo>
                  <a:pt x="32003" y="10668"/>
                </a:lnTo>
                <a:lnTo>
                  <a:pt x="33528" y="9144"/>
                </a:lnTo>
                <a:lnTo>
                  <a:pt x="35051" y="9144"/>
                </a:lnTo>
                <a:lnTo>
                  <a:pt x="36575" y="7620"/>
                </a:lnTo>
                <a:lnTo>
                  <a:pt x="54863" y="7620"/>
                </a:lnTo>
                <a:lnTo>
                  <a:pt x="53340" y="6096"/>
                </a:lnTo>
                <a:lnTo>
                  <a:pt x="51815" y="3048"/>
                </a:lnTo>
                <a:lnTo>
                  <a:pt x="50291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754123" y="7310628"/>
            <a:ext cx="88392" cy="990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952244" y="7249668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80" h="66040">
                <a:moveTo>
                  <a:pt x="42672" y="60959"/>
                </a:moveTo>
                <a:lnTo>
                  <a:pt x="3048" y="60959"/>
                </a:lnTo>
                <a:lnTo>
                  <a:pt x="3048" y="65531"/>
                </a:lnTo>
                <a:lnTo>
                  <a:pt x="42672" y="65531"/>
                </a:lnTo>
                <a:lnTo>
                  <a:pt x="42672" y="60959"/>
                </a:lnTo>
                <a:close/>
              </a:path>
              <a:path w="43180" h="66040">
                <a:moveTo>
                  <a:pt x="32004" y="59435"/>
                </a:moveTo>
                <a:lnTo>
                  <a:pt x="13716" y="59435"/>
                </a:lnTo>
                <a:lnTo>
                  <a:pt x="13716" y="60959"/>
                </a:lnTo>
                <a:lnTo>
                  <a:pt x="32004" y="60959"/>
                </a:lnTo>
                <a:lnTo>
                  <a:pt x="32004" y="59435"/>
                </a:lnTo>
                <a:close/>
              </a:path>
              <a:path w="43180" h="66040">
                <a:moveTo>
                  <a:pt x="28956" y="56387"/>
                </a:moveTo>
                <a:lnTo>
                  <a:pt x="16763" y="56387"/>
                </a:lnTo>
                <a:lnTo>
                  <a:pt x="16763" y="59435"/>
                </a:lnTo>
                <a:lnTo>
                  <a:pt x="28956" y="59435"/>
                </a:lnTo>
                <a:lnTo>
                  <a:pt x="28956" y="56387"/>
                </a:lnTo>
                <a:close/>
              </a:path>
              <a:path w="43180" h="66040">
                <a:moveTo>
                  <a:pt x="27431" y="12191"/>
                </a:moveTo>
                <a:lnTo>
                  <a:pt x="16763" y="12191"/>
                </a:lnTo>
                <a:lnTo>
                  <a:pt x="18287" y="13715"/>
                </a:lnTo>
                <a:lnTo>
                  <a:pt x="18287" y="56387"/>
                </a:lnTo>
                <a:lnTo>
                  <a:pt x="27431" y="56387"/>
                </a:lnTo>
                <a:lnTo>
                  <a:pt x="27431" y="12191"/>
                </a:lnTo>
                <a:close/>
              </a:path>
              <a:path w="43180" h="66040">
                <a:moveTo>
                  <a:pt x="27431" y="0"/>
                </a:moveTo>
                <a:lnTo>
                  <a:pt x="24383" y="0"/>
                </a:lnTo>
                <a:lnTo>
                  <a:pt x="21336" y="1523"/>
                </a:lnTo>
                <a:lnTo>
                  <a:pt x="16763" y="4571"/>
                </a:lnTo>
                <a:lnTo>
                  <a:pt x="12192" y="6095"/>
                </a:lnTo>
                <a:lnTo>
                  <a:pt x="7619" y="9143"/>
                </a:lnTo>
                <a:lnTo>
                  <a:pt x="4572" y="10667"/>
                </a:lnTo>
                <a:lnTo>
                  <a:pt x="0" y="13715"/>
                </a:lnTo>
                <a:lnTo>
                  <a:pt x="0" y="15239"/>
                </a:lnTo>
                <a:lnTo>
                  <a:pt x="1524" y="15239"/>
                </a:lnTo>
                <a:lnTo>
                  <a:pt x="1524" y="18287"/>
                </a:lnTo>
                <a:lnTo>
                  <a:pt x="6095" y="16763"/>
                </a:lnTo>
                <a:lnTo>
                  <a:pt x="7619" y="15239"/>
                </a:lnTo>
                <a:lnTo>
                  <a:pt x="10668" y="13715"/>
                </a:lnTo>
                <a:lnTo>
                  <a:pt x="12192" y="12191"/>
                </a:lnTo>
                <a:lnTo>
                  <a:pt x="27431" y="1219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938527" y="7423404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40">
                <a:moveTo>
                  <a:pt x="24384" y="7620"/>
                </a:moveTo>
                <a:lnTo>
                  <a:pt x="15240" y="7620"/>
                </a:lnTo>
                <a:lnTo>
                  <a:pt x="15240" y="19812"/>
                </a:lnTo>
                <a:lnTo>
                  <a:pt x="6096" y="53340"/>
                </a:lnTo>
                <a:lnTo>
                  <a:pt x="16764" y="53340"/>
                </a:lnTo>
                <a:lnTo>
                  <a:pt x="22860" y="27431"/>
                </a:lnTo>
                <a:lnTo>
                  <a:pt x="22860" y="24384"/>
                </a:lnTo>
                <a:lnTo>
                  <a:pt x="24384" y="22860"/>
                </a:lnTo>
                <a:lnTo>
                  <a:pt x="24384" y="21336"/>
                </a:lnTo>
                <a:lnTo>
                  <a:pt x="27432" y="18287"/>
                </a:lnTo>
                <a:lnTo>
                  <a:pt x="27432" y="16763"/>
                </a:lnTo>
                <a:lnTo>
                  <a:pt x="30480" y="13715"/>
                </a:lnTo>
                <a:lnTo>
                  <a:pt x="24384" y="13715"/>
                </a:lnTo>
                <a:lnTo>
                  <a:pt x="24384" y="7620"/>
                </a:lnTo>
                <a:close/>
              </a:path>
              <a:path w="64135" h="53340">
                <a:moveTo>
                  <a:pt x="54864" y="7620"/>
                </a:moveTo>
                <a:lnTo>
                  <a:pt x="42672" y="7620"/>
                </a:lnTo>
                <a:lnTo>
                  <a:pt x="45720" y="10668"/>
                </a:lnTo>
                <a:lnTo>
                  <a:pt x="45720" y="15239"/>
                </a:lnTo>
                <a:lnTo>
                  <a:pt x="44196" y="16763"/>
                </a:lnTo>
                <a:lnTo>
                  <a:pt x="44196" y="22860"/>
                </a:lnTo>
                <a:lnTo>
                  <a:pt x="42672" y="24384"/>
                </a:lnTo>
                <a:lnTo>
                  <a:pt x="42672" y="28956"/>
                </a:lnTo>
                <a:lnTo>
                  <a:pt x="41148" y="32004"/>
                </a:lnTo>
                <a:lnTo>
                  <a:pt x="41148" y="33528"/>
                </a:lnTo>
                <a:lnTo>
                  <a:pt x="39624" y="35051"/>
                </a:lnTo>
                <a:lnTo>
                  <a:pt x="39624" y="48768"/>
                </a:lnTo>
                <a:lnTo>
                  <a:pt x="44196" y="53340"/>
                </a:lnTo>
                <a:lnTo>
                  <a:pt x="53340" y="53340"/>
                </a:lnTo>
                <a:lnTo>
                  <a:pt x="54864" y="51816"/>
                </a:lnTo>
                <a:lnTo>
                  <a:pt x="56388" y="51816"/>
                </a:lnTo>
                <a:lnTo>
                  <a:pt x="56388" y="50292"/>
                </a:lnTo>
                <a:lnTo>
                  <a:pt x="57912" y="48768"/>
                </a:lnTo>
                <a:lnTo>
                  <a:pt x="59436" y="48768"/>
                </a:lnTo>
                <a:lnTo>
                  <a:pt x="60960" y="47243"/>
                </a:lnTo>
                <a:lnTo>
                  <a:pt x="50292" y="47243"/>
                </a:lnTo>
                <a:lnTo>
                  <a:pt x="50292" y="45719"/>
                </a:lnTo>
                <a:lnTo>
                  <a:pt x="48768" y="45719"/>
                </a:lnTo>
                <a:lnTo>
                  <a:pt x="48768" y="41148"/>
                </a:lnTo>
                <a:lnTo>
                  <a:pt x="50292" y="39624"/>
                </a:lnTo>
                <a:lnTo>
                  <a:pt x="50292" y="33528"/>
                </a:lnTo>
                <a:lnTo>
                  <a:pt x="51816" y="32004"/>
                </a:lnTo>
                <a:lnTo>
                  <a:pt x="51816" y="28956"/>
                </a:lnTo>
                <a:lnTo>
                  <a:pt x="53340" y="25907"/>
                </a:lnTo>
                <a:lnTo>
                  <a:pt x="53340" y="22860"/>
                </a:lnTo>
                <a:lnTo>
                  <a:pt x="54864" y="19812"/>
                </a:lnTo>
                <a:lnTo>
                  <a:pt x="54864" y="7620"/>
                </a:lnTo>
                <a:close/>
              </a:path>
              <a:path w="64135" h="53340">
                <a:moveTo>
                  <a:pt x="60960" y="41148"/>
                </a:moveTo>
                <a:lnTo>
                  <a:pt x="59436" y="41148"/>
                </a:lnTo>
                <a:lnTo>
                  <a:pt x="59436" y="42672"/>
                </a:lnTo>
                <a:lnTo>
                  <a:pt x="57912" y="42672"/>
                </a:lnTo>
                <a:lnTo>
                  <a:pt x="57912" y="44196"/>
                </a:lnTo>
                <a:lnTo>
                  <a:pt x="56388" y="44196"/>
                </a:lnTo>
                <a:lnTo>
                  <a:pt x="56388" y="45719"/>
                </a:lnTo>
                <a:lnTo>
                  <a:pt x="53340" y="45719"/>
                </a:lnTo>
                <a:lnTo>
                  <a:pt x="53340" y="47243"/>
                </a:lnTo>
                <a:lnTo>
                  <a:pt x="60960" y="47243"/>
                </a:lnTo>
                <a:lnTo>
                  <a:pt x="64008" y="44196"/>
                </a:lnTo>
                <a:lnTo>
                  <a:pt x="60960" y="41148"/>
                </a:lnTo>
                <a:close/>
              </a:path>
              <a:path w="64135" h="53340">
                <a:moveTo>
                  <a:pt x="19812" y="0"/>
                </a:moveTo>
                <a:lnTo>
                  <a:pt x="13716" y="0"/>
                </a:lnTo>
                <a:lnTo>
                  <a:pt x="12192" y="1524"/>
                </a:lnTo>
                <a:lnTo>
                  <a:pt x="10668" y="1524"/>
                </a:lnTo>
                <a:lnTo>
                  <a:pt x="9144" y="3048"/>
                </a:lnTo>
                <a:lnTo>
                  <a:pt x="7620" y="3048"/>
                </a:lnTo>
                <a:lnTo>
                  <a:pt x="0" y="10668"/>
                </a:lnTo>
                <a:lnTo>
                  <a:pt x="4572" y="13715"/>
                </a:lnTo>
                <a:lnTo>
                  <a:pt x="4572" y="12191"/>
                </a:lnTo>
                <a:lnTo>
                  <a:pt x="6096" y="12191"/>
                </a:lnTo>
                <a:lnTo>
                  <a:pt x="6096" y="10668"/>
                </a:lnTo>
                <a:lnTo>
                  <a:pt x="7620" y="10668"/>
                </a:lnTo>
                <a:lnTo>
                  <a:pt x="7620" y="9144"/>
                </a:lnTo>
                <a:lnTo>
                  <a:pt x="9144" y="9144"/>
                </a:lnTo>
                <a:lnTo>
                  <a:pt x="10668" y="7620"/>
                </a:lnTo>
                <a:lnTo>
                  <a:pt x="24384" y="7620"/>
                </a:lnTo>
                <a:lnTo>
                  <a:pt x="24384" y="4572"/>
                </a:lnTo>
                <a:lnTo>
                  <a:pt x="19812" y="0"/>
                </a:lnTo>
                <a:close/>
              </a:path>
              <a:path w="64135" h="53340">
                <a:moveTo>
                  <a:pt x="48768" y="0"/>
                </a:moveTo>
                <a:lnTo>
                  <a:pt x="41148" y="0"/>
                </a:lnTo>
                <a:lnTo>
                  <a:pt x="38100" y="1524"/>
                </a:lnTo>
                <a:lnTo>
                  <a:pt x="35052" y="4572"/>
                </a:lnTo>
                <a:lnTo>
                  <a:pt x="32004" y="6096"/>
                </a:lnTo>
                <a:lnTo>
                  <a:pt x="27432" y="9144"/>
                </a:lnTo>
                <a:lnTo>
                  <a:pt x="24384" y="13715"/>
                </a:lnTo>
                <a:lnTo>
                  <a:pt x="30480" y="13715"/>
                </a:lnTo>
                <a:lnTo>
                  <a:pt x="30480" y="12191"/>
                </a:lnTo>
                <a:lnTo>
                  <a:pt x="32004" y="10668"/>
                </a:lnTo>
                <a:lnTo>
                  <a:pt x="33528" y="10668"/>
                </a:lnTo>
                <a:lnTo>
                  <a:pt x="36576" y="7620"/>
                </a:lnTo>
                <a:lnTo>
                  <a:pt x="54864" y="7620"/>
                </a:lnTo>
                <a:lnTo>
                  <a:pt x="54864" y="6096"/>
                </a:lnTo>
                <a:lnTo>
                  <a:pt x="53340" y="3048"/>
                </a:lnTo>
                <a:lnTo>
                  <a:pt x="50292" y="1524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089404" y="7299959"/>
            <a:ext cx="207263" cy="10515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391155" y="7249668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80" h="66040">
                <a:moveTo>
                  <a:pt x="42671" y="60959"/>
                </a:moveTo>
                <a:lnTo>
                  <a:pt x="3048" y="60959"/>
                </a:lnTo>
                <a:lnTo>
                  <a:pt x="3048" y="65531"/>
                </a:lnTo>
                <a:lnTo>
                  <a:pt x="42671" y="65531"/>
                </a:lnTo>
                <a:lnTo>
                  <a:pt x="42671" y="60959"/>
                </a:lnTo>
                <a:close/>
              </a:path>
              <a:path w="43180" h="66040">
                <a:moveTo>
                  <a:pt x="30480" y="59435"/>
                </a:moveTo>
                <a:lnTo>
                  <a:pt x="13716" y="59435"/>
                </a:lnTo>
                <a:lnTo>
                  <a:pt x="12192" y="60959"/>
                </a:lnTo>
                <a:lnTo>
                  <a:pt x="32004" y="60959"/>
                </a:lnTo>
                <a:lnTo>
                  <a:pt x="30480" y="59435"/>
                </a:lnTo>
                <a:close/>
              </a:path>
              <a:path w="43180" h="66040">
                <a:moveTo>
                  <a:pt x="27431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3715"/>
                </a:lnTo>
                <a:lnTo>
                  <a:pt x="18287" y="54863"/>
                </a:lnTo>
                <a:lnTo>
                  <a:pt x="16763" y="54863"/>
                </a:lnTo>
                <a:lnTo>
                  <a:pt x="16763" y="57911"/>
                </a:lnTo>
                <a:lnTo>
                  <a:pt x="15239" y="59435"/>
                </a:lnTo>
                <a:lnTo>
                  <a:pt x="28956" y="59435"/>
                </a:lnTo>
                <a:lnTo>
                  <a:pt x="28956" y="57911"/>
                </a:lnTo>
                <a:lnTo>
                  <a:pt x="27431" y="57911"/>
                </a:lnTo>
                <a:lnTo>
                  <a:pt x="27431" y="12191"/>
                </a:lnTo>
                <a:close/>
              </a:path>
              <a:path w="43180" h="66040">
                <a:moveTo>
                  <a:pt x="27431" y="0"/>
                </a:moveTo>
                <a:lnTo>
                  <a:pt x="24383" y="0"/>
                </a:lnTo>
                <a:lnTo>
                  <a:pt x="19812" y="1523"/>
                </a:lnTo>
                <a:lnTo>
                  <a:pt x="16763" y="4571"/>
                </a:lnTo>
                <a:lnTo>
                  <a:pt x="12192" y="6095"/>
                </a:lnTo>
                <a:lnTo>
                  <a:pt x="7619" y="9143"/>
                </a:lnTo>
                <a:lnTo>
                  <a:pt x="3048" y="10667"/>
                </a:lnTo>
                <a:lnTo>
                  <a:pt x="0" y="13715"/>
                </a:lnTo>
                <a:lnTo>
                  <a:pt x="0" y="15239"/>
                </a:lnTo>
                <a:lnTo>
                  <a:pt x="1524" y="16763"/>
                </a:lnTo>
                <a:lnTo>
                  <a:pt x="1524" y="18287"/>
                </a:lnTo>
                <a:lnTo>
                  <a:pt x="10668" y="13715"/>
                </a:lnTo>
                <a:lnTo>
                  <a:pt x="12192" y="12191"/>
                </a:lnTo>
                <a:lnTo>
                  <a:pt x="27431" y="1219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377439" y="7423404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40">
                <a:moveTo>
                  <a:pt x="24384" y="7620"/>
                </a:moveTo>
                <a:lnTo>
                  <a:pt x="15240" y="7620"/>
                </a:lnTo>
                <a:lnTo>
                  <a:pt x="15240" y="18287"/>
                </a:lnTo>
                <a:lnTo>
                  <a:pt x="13716" y="19812"/>
                </a:lnTo>
                <a:lnTo>
                  <a:pt x="6096" y="53340"/>
                </a:lnTo>
                <a:lnTo>
                  <a:pt x="16764" y="53340"/>
                </a:lnTo>
                <a:lnTo>
                  <a:pt x="22860" y="27431"/>
                </a:lnTo>
                <a:lnTo>
                  <a:pt x="22860" y="24384"/>
                </a:lnTo>
                <a:lnTo>
                  <a:pt x="24384" y="22860"/>
                </a:lnTo>
                <a:lnTo>
                  <a:pt x="24384" y="21336"/>
                </a:lnTo>
                <a:lnTo>
                  <a:pt x="25908" y="19812"/>
                </a:lnTo>
                <a:lnTo>
                  <a:pt x="25908" y="18287"/>
                </a:lnTo>
                <a:lnTo>
                  <a:pt x="28956" y="15239"/>
                </a:lnTo>
                <a:lnTo>
                  <a:pt x="28956" y="13715"/>
                </a:lnTo>
                <a:lnTo>
                  <a:pt x="24384" y="13715"/>
                </a:lnTo>
                <a:lnTo>
                  <a:pt x="24384" y="7620"/>
                </a:lnTo>
                <a:close/>
              </a:path>
              <a:path w="64135" h="53340">
                <a:moveTo>
                  <a:pt x="54864" y="7620"/>
                </a:moveTo>
                <a:lnTo>
                  <a:pt x="42672" y="7620"/>
                </a:lnTo>
                <a:lnTo>
                  <a:pt x="45720" y="10668"/>
                </a:lnTo>
                <a:lnTo>
                  <a:pt x="45720" y="13715"/>
                </a:lnTo>
                <a:lnTo>
                  <a:pt x="44196" y="15239"/>
                </a:lnTo>
                <a:lnTo>
                  <a:pt x="44196" y="21336"/>
                </a:lnTo>
                <a:lnTo>
                  <a:pt x="42672" y="22860"/>
                </a:lnTo>
                <a:lnTo>
                  <a:pt x="42672" y="27431"/>
                </a:lnTo>
                <a:lnTo>
                  <a:pt x="41148" y="28956"/>
                </a:lnTo>
                <a:lnTo>
                  <a:pt x="41148" y="33528"/>
                </a:lnTo>
                <a:lnTo>
                  <a:pt x="39624" y="35051"/>
                </a:lnTo>
                <a:lnTo>
                  <a:pt x="39624" y="48768"/>
                </a:lnTo>
                <a:lnTo>
                  <a:pt x="44196" y="53340"/>
                </a:lnTo>
                <a:lnTo>
                  <a:pt x="53340" y="53340"/>
                </a:lnTo>
                <a:lnTo>
                  <a:pt x="53340" y="51816"/>
                </a:lnTo>
                <a:lnTo>
                  <a:pt x="54864" y="51816"/>
                </a:lnTo>
                <a:lnTo>
                  <a:pt x="57912" y="48768"/>
                </a:lnTo>
                <a:lnTo>
                  <a:pt x="59436" y="48768"/>
                </a:lnTo>
                <a:lnTo>
                  <a:pt x="60960" y="47243"/>
                </a:lnTo>
                <a:lnTo>
                  <a:pt x="50292" y="47243"/>
                </a:lnTo>
                <a:lnTo>
                  <a:pt x="48768" y="45719"/>
                </a:lnTo>
                <a:lnTo>
                  <a:pt x="48768" y="39624"/>
                </a:lnTo>
                <a:lnTo>
                  <a:pt x="50292" y="38100"/>
                </a:lnTo>
                <a:lnTo>
                  <a:pt x="50292" y="33528"/>
                </a:lnTo>
                <a:lnTo>
                  <a:pt x="51816" y="32004"/>
                </a:lnTo>
                <a:lnTo>
                  <a:pt x="51816" y="25907"/>
                </a:lnTo>
                <a:lnTo>
                  <a:pt x="53340" y="24384"/>
                </a:lnTo>
                <a:lnTo>
                  <a:pt x="53340" y="19812"/>
                </a:lnTo>
                <a:lnTo>
                  <a:pt x="54864" y="18287"/>
                </a:lnTo>
                <a:lnTo>
                  <a:pt x="54864" y="7620"/>
                </a:lnTo>
                <a:close/>
              </a:path>
              <a:path w="64135" h="53340">
                <a:moveTo>
                  <a:pt x="60960" y="41148"/>
                </a:moveTo>
                <a:lnTo>
                  <a:pt x="59436" y="41148"/>
                </a:lnTo>
                <a:lnTo>
                  <a:pt x="54864" y="45719"/>
                </a:lnTo>
                <a:lnTo>
                  <a:pt x="53340" y="45719"/>
                </a:lnTo>
                <a:lnTo>
                  <a:pt x="53340" y="47243"/>
                </a:lnTo>
                <a:lnTo>
                  <a:pt x="60960" y="47243"/>
                </a:lnTo>
                <a:lnTo>
                  <a:pt x="64008" y="44196"/>
                </a:lnTo>
                <a:lnTo>
                  <a:pt x="60960" y="41148"/>
                </a:lnTo>
                <a:close/>
              </a:path>
              <a:path w="64135" h="53340">
                <a:moveTo>
                  <a:pt x="19812" y="0"/>
                </a:moveTo>
                <a:lnTo>
                  <a:pt x="13716" y="0"/>
                </a:lnTo>
                <a:lnTo>
                  <a:pt x="12192" y="1524"/>
                </a:lnTo>
                <a:lnTo>
                  <a:pt x="10668" y="1524"/>
                </a:lnTo>
                <a:lnTo>
                  <a:pt x="9143" y="3048"/>
                </a:lnTo>
                <a:lnTo>
                  <a:pt x="7620" y="3048"/>
                </a:lnTo>
                <a:lnTo>
                  <a:pt x="0" y="10668"/>
                </a:lnTo>
                <a:lnTo>
                  <a:pt x="3048" y="13715"/>
                </a:lnTo>
                <a:lnTo>
                  <a:pt x="4572" y="12191"/>
                </a:lnTo>
                <a:lnTo>
                  <a:pt x="6096" y="12191"/>
                </a:lnTo>
                <a:lnTo>
                  <a:pt x="6096" y="10668"/>
                </a:lnTo>
                <a:lnTo>
                  <a:pt x="7620" y="10668"/>
                </a:lnTo>
                <a:lnTo>
                  <a:pt x="7620" y="9144"/>
                </a:lnTo>
                <a:lnTo>
                  <a:pt x="9143" y="9144"/>
                </a:lnTo>
                <a:lnTo>
                  <a:pt x="10668" y="7620"/>
                </a:lnTo>
                <a:lnTo>
                  <a:pt x="24384" y="7620"/>
                </a:lnTo>
                <a:lnTo>
                  <a:pt x="24384" y="4572"/>
                </a:lnTo>
                <a:lnTo>
                  <a:pt x="19812" y="0"/>
                </a:lnTo>
                <a:close/>
              </a:path>
              <a:path w="64135" h="53340">
                <a:moveTo>
                  <a:pt x="47243" y="0"/>
                </a:moveTo>
                <a:lnTo>
                  <a:pt x="41148" y="0"/>
                </a:lnTo>
                <a:lnTo>
                  <a:pt x="38100" y="1524"/>
                </a:lnTo>
                <a:lnTo>
                  <a:pt x="33528" y="4572"/>
                </a:lnTo>
                <a:lnTo>
                  <a:pt x="30480" y="6096"/>
                </a:lnTo>
                <a:lnTo>
                  <a:pt x="27432" y="9144"/>
                </a:lnTo>
                <a:lnTo>
                  <a:pt x="24384" y="13715"/>
                </a:lnTo>
                <a:lnTo>
                  <a:pt x="28956" y="13715"/>
                </a:lnTo>
                <a:lnTo>
                  <a:pt x="32004" y="10668"/>
                </a:lnTo>
                <a:lnTo>
                  <a:pt x="33528" y="10668"/>
                </a:lnTo>
                <a:lnTo>
                  <a:pt x="33528" y="9144"/>
                </a:lnTo>
                <a:lnTo>
                  <a:pt x="35052" y="9144"/>
                </a:lnTo>
                <a:lnTo>
                  <a:pt x="36576" y="7620"/>
                </a:lnTo>
                <a:lnTo>
                  <a:pt x="54864" y="7620"/>
                </a:lnTo>
                <a:lnTo>
                  <a:pt x="53340" y="6096"/>
                </a:lnTo>
                <a:lnTo>
                  <a:pt x="51816" y="3048"/>
                </a:lnTo>
                <a:lnTo>
                  <a:pt x="50292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537460" y="7330440"/>
            <a:ext cx="106680" cy="59690"/>
          </a:xfrm>
          <a:custGeom>
            <a:avLst/>
            <a:gdLst/>
            <a:ahLst/>
            <a:cxnLst/>
            <a:rect l="l" t="t" r="r" b="b"/>
            <a:pathLst>
              <a:path w="106680" h="59690">
                <a:moveTo>
                  <a:pt x="77723" y="0"/>
                </a:moveTo>
                <a:lnTo>
                  <a:pt x="74675" y="4572"/>
                </a:lnTo>
                <a:lnTo>
                  <a:pt x="89915" y="24384"/>
                </a:lnTo>
                <a:lnTo>
                  <a:pt x="0" y="24384"/>
                </a:lnTo>
                <a:lnTo>
                  <a:pt x="0" y="35052"/>
                </a:lnTo>
                <a:lnTo>
                  <a:pt x="89915" y="35052"/>
                </a:lnTo>
                <a:lnTo>
                  <a:pt x="74675" y="54864"/>
                </a:lnTo>
                <a:lnTo>
                  <a:pt x="77723" y="59436"/>
                </a:lnTo>
                <a:lnTo>
                  <a:pt x="106679" y="32004"/>
                </a:lnTo>
                <a:lnTo>
                  <a:pt x="106679" y="27432"/>
                </a:lnTo>
                <a:lnTo>
                  <a:pt x="77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702051" y="7303008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5">
                <a:moveTo>
                  <a:pt x="32004" y="0"/>
                </a:moveTo>
                <a:lnTo>
                  <a:pt x="27431" y="0"/>
                </a:lnTo>
                <a:lnTo>
                  <a:pt x="18287" y="3048"/>
                </a:lnTo>
                <a:lnTo>
                  <a:pt x="15240" y="4572"/>
                </a:lnTo>
                <a:lnTo>
                  <a:pt x="12192" y="7620"/>
                </a:lnTo>
                <a:lnTo>
                  <a:pt x="3048" y="21336"/>
                </a:lnTo>
                <a:lnTo>
                  <a:pt x="1524" y="28956"/>
                </a:lnTo>
                <a:lnTo>
                  <a:pt x="0" y="35052"/>
                </a:lnTo>
                <a:lnTo>
                  <a:pt x="0" y="51816"/>
                </a:lnTo>
                <a:lnTo>
                  <a:pt x="547" y="62888"/>
                </a:lnTo>
                <a:lnTo>
                  <a:pt x="23050" y="99750"/>
                </a:lnTo>
                <a:lnTo>
                  <a:pt x="30480" y="100584"/>
                </a:lnTo>
                <a:lnTo>
                  <a:pt x="37933" y="99726"/>
                </a:lnTo>
                <a:lnTo>
                  <a:pt x="44386" y="97154"/>
                </a:lnTo>
                <a:lnTo>
                  <a:pt x="47868" y="94487"/>
                </a:lnTo>
                <a:lnTo>
                  <a:pt x="25908" y="94487"/>
                </a:lnTo>
                <a:lnTo>
                  <a:pt x="21336" y="91440"/>
                </a:lnTo>
                <a:lnTo>
                  <a:pt x="13796" y="51816"/>
                </a:lnTo>
                <a:lnTo>
                  <a:pt x="13716" y="36575"/>
                </a:lnTo>
                <a:lnTo>
                  <a:pt x="15240" y="30480"/>
                </a:lnTo>
                <a:lnTo>
                  <a:pt x="15240" y="25908"/>
                </a:lnTo>
                <a:lnTo>
                  <a:pt x="18287" y="16764"/>
                </a:lnTo>
                <a:lnTo>
                  <a:pt x="21336" y="10668"/>
                </a:lnTo>
                <a:lnTo>
                  <a:pt x="22860" y="9144"/>
                </a:lnTo>
                <a:lnTo>
                  <a:pt x="25908" y="7620"/>
                </a:lnTo>
                <a:lnTo>
                  <a:pt x="27431" y="6096"/>
                </a:lnTo>
                <a:lnTo>
                  <a:pt x="49553" y="6096"/>
                </a:lnTo>
                <a:lnTo>
                  <a:pt x="45720" y="3238"/>
                </a:lnTo>
                <a:lnTo>
                  <a:pt x="39433" y="833"/>
                </a:lnTo>
                <a:lnTo>
                  <a:pt x="32004" y="0"/>
                </a:lnTo>
                <a:close/>
              </a:path>
              <a:path w="62864" h="100965">
                <a:moveTo>
                  <a:pt x="49553" y="6096"/>
                </a:moveTo>
                <a:lnTo>
                  <a:pt x="35052" y="6096"/>
                </a:lnTo>
                <a:lnTo>
                  <a:pt x="38100" y="7620"/>
                </a:lnTo>
                <a:lnTo>
                  <a:pt x="41148" y="10668"/>
                </a:lnTo>
                <a:lnTo>
                  <a:pt x="42672" y="13716"/>
                </a:lnTo>
                <a:lnTo>
                  <a:pt x="45720" y="18287"/>
                </a:lnTo>
                <a:lnTo>
                  <a:pt x="47243" y="25908"/>
                </a:lnTo>
                <a:lnTo>
                  <a:pt x="48125" y="31027"/>
                </a:lnTo>
                <a:lnTo>
                  <a:pt x="48577" y="37147"/>
                </a:lnTo>
                <a:lnTo>
                  <a:pt x="48744" y="44124"/>
                </a:lnTo>
                <a:lnTo>
                  <a:pt x="48768" y="51816"/>
                </a:lnTo>
                <a:lnTo>
                  <a:pt x="48557" y="59602"/>
                </a:lnTo>
                <a:lnTo>
                  <a:pt x="38100" y="94487"/>
                </a:lnTo>
                <a:lnTo>
                  <a:pt x="47868" y="94487"/>
                </a:lnTo>
                <a:lnTo>
                  <a:pt x="62484" y="48768"/>
                </a:lnTo>
                <a:lnTo>
                  <a:pt x="62153" y="37147"/>
                </a:lnTo>
                <a:lnTo>
                  <a:pt x="60960" y="27050"/>
                </a:lnTo>
                <a:lnTo>
                  <a:pt x="58626" y="18764"/>
                </a:lnTo>
                <a:lnTo>
                  <a:pt x="54864" y="12192"/>
                </a:lnTo>
                <a:lnTo>
                  <a:pt x="50863" y="7072"/>
                </a:lnTo>
                <a:lnTo>
                  <a:pt x="495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179575" y="7744968"/>
            <a:ext cx="1668780" cy="48615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216152" y="8130540"/>
            <a:ext cx="137159" cy="10058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599944" y="7920228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19" h="99059">
                <a:moveTo>
                  <a:pt x="57912" y="92963"/>
                </a:moveTo>
                <a:lnTo>
                  <a:pt x="4572" y="92963"/>
                </a:lnTo>
                <a:lnTo>
                  <a:pt x="4572" y="99060"/>
                </a:lnTo>
                <a:lnTo>
                  <a:pt x="57912" y="99060"/>
                </a:lnTo>
                <a:lnTo>
                  <a:pt x="57912" y="92963"/>
                </a:lnTo>
                <a:close/>
              </a:path>
              <a:path w="58419" h="99059">
                <a:moveTo>
                  <a:pt x="44195" y="91439"/>
                </a:moveTo>
                <a:lnTo>
                  <a:pt x="19812" y="91439"/>
                </a:lnTo>
                <a:lnTo>
                  <a:pt x="18287" y="92963"/>
                </a:lnTo>
                <a:lnTo>
                  <a:pt x="45719" y="92963"/>
                </a:lnTo>
                <a:lnTo>
                  <a:pt x="44195" y="91439"/>
                </a:lnTo>
                <a:close/>
              </a:path>
              <a:path w="58419" h="99059">
                <a:moveTo>
                  <a:pt x="38100" y="16763"/>
                </a:moveTo>
                <a:lnTo>
                  <a:pt x="24383" y="16763"/>
                </a:lnTo>
                <a:lnTo>
                  <a:pt x="24383" y="86868"/>
                </a:lnTo>
                <a:lnTo>
                  <a:pt x="22860" y="88392"/>
                </a:lnTo>
                <a:lnTo>
                  <a:pt x="22860" y="89916"/>
                </a:lnTo>
                <a:lnTo>
                  <a:pt x="21336" y="91439"/>
                </a:lnTo>
                <a:lnTo>
                  <a:pt x="41148" y="91439"/>
                </a:lnTo>
                <a:lnTo>
                  <a:pt x="39624" y="89916"/>
                </a:lnTo>
                <a:lnTo>
                  <a:pt x="39624" y="88392"/>
                </a:lnTo>
                <a:lnTo>
                  <a:pt x="38100" y="88392"/>
                </a:lnTo>
                <a:lnTo>
                  <a:pt x="38100" y="16763"/>
                </a:lnTo>
                <a:close/>
              </a:path>
              <a:path w="58419" h="99059">
                <a:moveTo>
                  <a:pt x="38100" y="0"/>
                </a:moveTo>
                <a:lnTo>
                  <a:pt x="35051" y="0"/>
                </a:lnTo>
                <a:lnTo>
                  <a:pt x="0" y="19812"/>
                </a:lnTo>
                <a:lnTo>
                  <a:pt x="4572" y="24383"/>
                </a:lnTo>
                <a:lnTo>
                  <a:pt x="7619" y="22860"/>
                </a:lnTo>
                <a:lnTo>
                  <a:pt x="12192" y="19812"/>
                </a:lnTo>
                <a:lnTo>
                  <a:pt x="13716" y="18287"/>
                </a:lnTo>
                <a:lnTo>
                  <a:pt x="16763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944367" y="7920228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19" h="99059">
                <a:moveTo>
                  <a:pt x="57912" y="92963"/>
                </a:moveTo>
                <a:lnTo>
                  <a:pt x="4571" y="92963"/>
                </a:lnTo>
                <a:lnTo>
                  <a:pt x="4571" y="99060"/>
                </a:lnTo>
                <a:lnTo>
                  <a:pt x="57912" y="99060"/>
                </a:lnTo>
                <a:lnTo>
                  <a:pt x="57912" y="92963"/>
                </a:lnTo>
                <a:close/>
              </a:path>
              <a:path w="58419" h="99059">
                <a:moveTo>
                  <a:pt x="42671" y="91439"/>
                </a:moveTo>
                <a:lnTo>
                  <a:pt x="19812" y="91439"/>
                </a:lnTo>
                <a:lnTo>
                  <a:pt x="18287" y="92963"/>
                </a:lnTo>
                <a:lnTo>
                  <a:pt x="44195" y="92963"/>
                </a:lnTo>
                <a:lnTo>
                  <a:pt x="42671" y="91439"/>
                </a:lnTo>
                <a:close/>
              </a:path>
              <a:path w="58419" h="99059">
                <a:moveTo>
                  <a:pt x="38100" y="16763"/>
                </a:moveTo>
                <a:lnTo>
                  <a:pt x="22859" y="16763"/>
                </a:lnTo>
                <a:lnTo>
                  <a:pt x="24383" y="18287"/>
                </a:lnTo>
                <a:lnTo>
                  <a:pt x="24383" y="85343"/>
                </a:lnTo>
                <a:lnTo>
                  <a:pt x="22859" y="86868"/>
                </a:lnTo>
                <a:lnTo>
                  <a:pt x="22859" y="88392"/>
                </a:lnTo>
                <a:lnTo>
                  <a:pt x="21336" y="89916"/>
                </a:lnTo>
                <a:lnTo>
                  <a:pt x="21336" y="91439"/>
                </a:lnTo>
                <a:lnTo>
                  <a:pt x="39624" y="91439"/>
                </a:lnTo>
                <a:lnTo>
                  <a:pt x="39624" y="89916"/>
                </a:lnTo>
                <a:lnTo>
                  <a:pt x="38100" y="88392"/>
                </a:lnTo>
                <a:lnTo>
                  <a:pt x="38100" y="16763"/>
                </a:lnTo>
                <a:close/>
              </a:path>
              <a:path w="58419" h="99059">
                <a:moveTo>
                  <a:pt x="38100" y="0"/>
                </a:moveTo>
                <a:lnTo>
                  <a:pt x="33527" y="0"/>
                </a:lnTo>
                <a:lnTo>
                  <a:pt x="0" y="19812"/>
                </a:lnTo>
                <a:lnTo>
                  <a:pt x="3048" y="24383"/>
                </a:lnTo>
                <a:lnTo>
                  <a:pt x="7619" y="22860"/>
                </a:lnTo>
                <a:lnTo>
                  <a:pt x="10668" y="19812"/>
                </a:lnTo>
                <a:lnTo>
                  <a:pt x="16763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30651" y="8161020"/>
            <a:ext cx="80772" cy="701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104388" y="8115300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89" h="36829">
                <a:moveTo>
                  <a:pt x="21336" y="0"/>
                </a:moveTo>
                <a:lnTo>
                  <a:pt x="7619" y="0"/>
                </a:lnTo>
                <a:lnTo>
                  <a:pt x="9143" y="3047"/>
                </a:lnTo>
                <a:lnTo>
                  <a:pt x="9143" y="13715"/>
                </a:lnTo>
                <a:lnTo>
                  <a:pt x="7619" y="16763"/>
                </a:lnTo>
                <a:lnTo>
                  <a:pt x="7619" y="21335"/>
                </a:lnTo>
                <a:lnTo>
                  <a:pt x="6095" y="24383"/>
                </a:lnTo>
                <a:lnTo>
                  <a:pt x="6095" y="25907"/>
                </a:lnTo>
                <a:lnTo>
                  <a:pt x="0" y="32003"/>
                </a:lnTo>
                <a:lnTo>
                  <a:pt x="4572" y="36575"/>
                </a:lnTo>
                <a:lnTo>
                  <a:pt x="9143" y="33527"/>
                </a:lnTo>
                <a:lnTo>
                  <a:pt x="15239" y="27431"/>
                </a:lnTo>
                <a:lnTo>
                  <a:pt x="21336" y="15239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65348" y="8028432"/>
            <a:ext cx="225551" cy="1036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496055" y="7920228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59">
                <a:moveTo>
                  <a:pt x="57912" y="92963"/>
                </a:moveTo>
                <a:lnTo>
                  <a:pt x="4572" y="92963"/>
                </a:lnTo>
                <a:lnTo>
                  <a:pt x="4572" y="99060"/>
                </a:lnTo>
                <a:lnTo>
                  <a:pt x="57912" y="99060"/>
                </a:lnTo>
                <a:lnTo>
                  <a:pt x="57912" y="92963"/>
                </a:lnTo>
                <a:close/>
              </a:path>
              <a:path w="58420" h="99059">
                <a:moveTo>
                  <a:pt x="42672" y="91439"/>
                </a:moveTo>
                <a:lnTo>
                  <a:pt x="19812" y="91439"/>
                </a:lnTo>
                <a:lnTo>
                  <a:pt x="18288" y="92963"/>
                </a:lnTo>
                <a:lnTo>
                  <a:pt x="44196" y="92963"/>
                </a:lnTo>
                <a:lnTo>
                  <a:pt x="42672" y="91439"/>
                </a:lnTo>
                <a:close/>
              </a:path>
              <a:path w="58420" h="99059">
                <a:moveTo>
                  <a:pt x="38100" y="16763"/>
                </a:moveTo>
                <a:lnTo>
                  <a:pt x="22860" y="16763"/>
                </a:lnTo>
                <a:lnTo>
                  <a:pt x="24384" y="18287"/>
                </a:lnTo>
                <a:lnTo>
                  <a:pt x="24384" y="86868"/>
                </a:lnTo>
                <a:lnTo>
                  <a:pt x="22860" y="88392"/>
                </a:lnTo>
                <a:lnTo>
                  <a:pt x="22860" y="89916"/>
                </a:lnTo>
                <a:lnTo>
                  <a:pt x="21336" y="91439"/>
                </a:lnTo>
                <a:lnTo>
                  <a:pt x="41148" y="91439"/>
                </a:lnTo>
                <a:lnTo>
                  <a:pt x="39624" y="89916"/>
                </a:lnTo>
                <a:lnTo>
                  <a:pt x="39624" y="88392"/>
                </a:lnTo>
                <a:lnTo>
                  <a:pt x="38100" y="88392"/>
                </a:lnTo>
                <a:lnTo>
                  <a:pt x="38100" y="16763"/>
                </a:lnTo>
                <a:close/>
              </a:path>
              <a:path w="58420" h="99059">
                <a:moveTo>
                  <a:pt x="38100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4383"/>
                </a:lnTo>
                <a:lnTo>
                  <a:pt x="7620" y="22860"/>
                </a:lnTo>
                <a:lnTo>
                  <a:pt x="10668" y="19812"/>
                </a:lnTo>
                <a:lnTo>
                  <a:pt x="16764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482340" y="8161020"/>
            <a:ext cx="80772" cy="7010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648455" y="8060435"/>
            <a:ext cx="106680" cy="59690"/>
          </a:xfrm>
          <a:custGeom>
            <a:avLst/>
            <a:gdLst/>
            <a:ahLst/>
            <a:cxnLst/>
            <a:rect l="l" t="t" r="r" b="b"/>
            <a:pathLst>
              <a:path w="106679" h="59690">
                <a:moveTo>
                  <a:pt x="79248" y="0"/>
                </a:moveTo>
                <a:lnTo>
                  <a:pt x="74676" y="3048"/>
                </a:lnTo>
                <a:lnTo>
                  <a:pt x="91440" y="24384"/>
                </a:lnTo>
                <a:lnTo>
                  <a:pt x="0" y="24384"/>
                </a:lnTo>
                <a:lnTo>
                  <a:pt x="0" y="33528"/>
                </a:lnTo>
                <a:lnTo>
                  <a:pt x="91440" y="33528"/>
                </a:lnTo>
                <a:lnTo>
                  <a:pt x="74676" y="54864"/>
                </a:lnTo>
                <a:lnTo>
                  <a:pt x="79248" y="59436"/>
                </a:lnTo>
                <a:lnTo>
                  <a:pt x="106680" y="32004"/>
                </a:lnTo>
                <a:lnTo>
                  <a:pt x="106680" y="27432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813047" y="8031480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5">
                <a:moveTo>
                  <a:pt x="32003" y="0"/>
                </a:moveTo>
                <a:lnTo>
                  <a:pt x="27431" y="0"/>
                </a:lnTo>
                <a:lnTo>
                  <a:pt x="18287" y="3048"/>
                </a:lnTo>
                <a:lnTo>
                  <a:pt x="12191" y="9143"/>
                </a:lnTo>
                <a:lnTo>
                  <a:pt x="9143" y="13716"/>
                </a:lnTo>
                <a:lnTo>
                  <a:pt x="6096" y="16764"/>
                </a:lnTo>
                <a:lnTo>
                  <a:pt x="3048" y="28956"/>
                </a:lnTo>
                <a:lnTo>
                  <a:pt x="0" y="35052"/>
                </a:lnTo>
                <a:lnTo>
                  <a:pt x="71" y="53340"/>
                </a:lnTo>
                <a:lnTo>
                  <a:pt x="11620" y="94154"/>
                </a:lnTo>
                <a:lnTo>
                  <a:pt x="30479" y="100584"/>
                </a:lnTo>
                <a:lnTo>
                  <a:pt x="37933" y="99964"/>
                </a:lnTo>
                <a:lnTo>
                  <a:pt x="44386" y="97917"/>
                </a:lnTo>
                <a:lnTo>
                  <a:pt x="49486" y="94487"/>
                </a:lnTo>
                <a:lnTo>
                  <a:pt x="25907" y="94487"/>
                </a:lnTo>
                <a:lnTo>
                  <a:pt x="21336" y="91440"/>
                </a:lnTo>
                <a:lnTo>
                  <a:pt x="13798" y="53340"/>
                </a:lnTo>
                <a:lnTo>
                  <a:pt x="13715" y="36575"/>
                </a:lnTo>
                <a:lnTo>
                  <a:pt x="15239" y="32004"/>
                </a:lnTo>
                <a:lnTo>
                  <a:pt x="15239" y="25908"/>
                </a:lnTo>
                <a:lnTo>
                  <a:pt x="16763" y="21336"/>
                </a:lnTo>
                <a:lnTo>
                  <a:pt x="22860" y="9143"/>
                </a:lnTo>
                <a:lnTo>
                  <a:pt x="28955" y="6096"/>
                </a:lnTo>
                <a:lnTo>
                  <a:pt x="49553" y="6096"/>
                </a:lnTo>
                <a:lnTo>
                  <a:pt x="45720" y="3238"/>
                </a:lnTo>
                <a:lnTo>
                  <a:pt x="39433" y="833"/>
                </a:lnTo>
                <a:lnTo>
                  <a:pt x="32003" y="0"/>
                </a:lnTo>
                <a:close/>
              </a:path>
              <a:path w="62864" h="100965">
                <a:moveTo>
                  <a:pt x="49553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44196" y="13716"/>
                </a:lnTo>
                <a:lnTo>
                  <a:pt x="48767" y="53340"/>
                </a:lnTo>
                <a:lnTo>
                  <a:pt x="48545" y="60888"/>
                </a:lnTo>
                <a:lnTo>
                  <a:pt x="48434" y="63531"/>
                </a:lnTo>
                <a:lnTo>
                  <a:pt x="47625" y="71627"/>
                </a:lnTo>
                <a:lnTo>
                  <a:pt x="46196" y="79057"/>
                </a:lnTo>
                <a:lnTo>
                  <a:pt x="44196" y="85343"/>
                </a:lnTo>
                <a:lnTo>
                  <a:pt x="42672" y="91440"/>
                </a:lnTo>
                <a:lnTo>
                  <a:pt x="38100" y="94487"/>
                </a:lnTo>
                <a:lnTo>
                  <a:pt x="49486" y="94487"/>
                </a:lnTo>
                <a:lnTo>
                  <a:pt x="62484" y="50292"/>
                </a:lnTo>
                <a:lnTo>
                  <a:pt x="62150" y="38552"/>
                </a:lnTo>
                <a:lnTo>
                  <a:pt x="60960" y="28384"/>
                </a:lnTo>
                <a:lnTo>
                  <a:pt x="58626" y="19645"/>
                </a:lnTo>
                <a:lnTo>
                  <a:pt x="54863" y="12192"/>
                </a:lnTo>
                <a:lnTo>
                  <a:pt x="50863" y="7072"/>
                </a:lnTo>
                <a:lnTo>
                  <a:pt x="495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82624" y="8493252"/>
            <a:ext cx="1665732" cy="39623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93291" y="8770620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59">
                <a:moveTo>
                  <a:pt x="42671" y="0"/>
                </a:moveTo>
                <a:lnTo>
                  <a:pt x="10668" y="24383"/>
                </a:lnTo>
                <a:lnTo>
                  <a:pt x="0" y="68579"/>
                </a:lnTo>
                <a:lnTo>
                  <a:pt x="595" y="81486"/>
                </a:lnTo>
                <a:lnTo>
                  <a:pt x="16954" y="121300"/>
                </a:lnTo>
                <a:lnTo>
                  <a:pt x="42671" y="137159"/>
                </a:lnTo>
                <a:lnTo>
                  <a:pt x="44196" y="131063"/>
                </a:lnTo>
                <a:lnTo>
                  <a:pt x="36742" y="127944"/>
                </a:lnTo>
                <a:lnTo>
                  <a:pt x="30289" y="123253"/>
                </a:lnTo>
                <a:lnTo>
                  <a:pt x="12739" y="80581"/>
                </a:lnTo>
                <a:lnTo>
                  <a:pt x="12192" y="68579"/>
                </a:lnTo>
                <a:lnTo>
                  <a:pt x="12739" y="56578"/>
                </a:lnTo>
                <a:lnTo>
                  <a:pt x="24717" y="20026"/>
                </a:lnTo>
                <a:lnTo>
                  <a:pt x="45720" y="6095"/>
                </a:lnTo>
                <a:lnTo>
                  <a:pt x="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365503" y="8770620"/>
            <a:ext cx="196596" cy="13715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626107" y="8909304"/>
            <a:ext cx="80772" cy="7162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959607" y="8770620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59">
                <a:moveTo>
                  <a:pt x="42672" y="0"/>
                </a:moveTo>
                <a:lnTo>
                  <a:pt x="10668" y="24383"/>
                </a:lnTo>
                <a:lnTo>
                  <a:pt x="0" y="68579"/>
                </a:lnTo>
                <a:lnTo>
                  <a:pt x="595" y="81486"/>
                </a:lnTo>
                <a:lnTo>
                  <a:pt x="16954" y="121300"/>
                </a:lnTo>
                <a:lnTo>
                  <a:pt x="42672" y="137159"/>
                </a:lnTo>
                <a:lnTo>
                  <a:pt x="45719" y="131063"/>
                </a:lnTo>
                <a:lnTo>
                  <a:pt x="37385" y="127944"/>
                </a:lnTo>
                <a:lnTo>
                  <a:pt x="30480" y="123253"/>
                </a:lnTo>
                <a:lnTo>
                  <a:pt x="12739" y="80581"/>
                </a:lnTo>
                <a:lnTo>
                  <a:pt x="12192" y="68579"/>
                </a:lnTo>
                <a:lnTo>
                  <a:pt x="12739" y="56578"/>
                </a:lnTo>
                <a:lnTo>
                  <a:pt x="24717" y="20026"/>
                </a:lnTo>
                <a:lnTo>
                  <a:pt x="45719" y="6095"/>
                </a:lnTo>
                <a:lnTo>
                  <a:pt x="42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131820" y="8770620"/>
            <a:ext cx="196595" cy="13715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39667" y="8670035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59">
                <a:moveTo>
                  <a:pt x="54864" y="92964"/>
                </a:moveTo>
                <a:lnTo>
                  <a:pt x="10668" y="92964"/>
                </a:lnTo>
                <a:lnTo>
                  <a:pt x="4572" y="94488"/>
                </a:lnTo>
                <a:lnTo>
                  <a:pt x="4572" y="99060"/>
                </a:lnTo>
                <a:lnTo>
                  <a:pt x="57912" y="99060"/>
                </a:lnTo>
                <a:lnTo>
                  <a:pt x="57912" y="94488"/>
                </a:lnTo>
                <a:lnTo>
                  <a:pt x="54864" y="92964"/>
                </a:lnTo>
                <a:close/>
              </a:path>
              <a:path w="58420" h="99059">
                <a:moveTo>
                  <a:pt x="42672" y="91440"/>
                </a:moveTo>
                <a:lnTo>
                  <a:pt x="19812" y="91440"/>
                </a:lnTo>
                <a:lnTo>
                  <a:pt x="18287" y="92964"/>
                </a:lnTo>
                <a:lnTo>
                  <a:pt x="44196" y="92964"/>
                </a:lnTo>
                <a:lnTo>
                  <a:pt x="42672" y="91440"/>
                </a:lnTo>
                <a:close/>
              </a:path>
              <a:path w="58420" h="99059">
                <a:moveTo>
                  <a:pt x="38100" y="16764"/>
                </a:moveTo>
                <a:lnTo>
                  <a:pt x="22860" y="16764"/>
                </a:lnTo>
                <a:lnTo>
                  <a:pt x="24384" y="18288"/>
                </a:lnTo>
                <a:lnTo>
                  <a:pt x="24384" y="86868"/>
                </a:lnTo>
                <a:lnTo>
                  <a:pt x="22860" y="88392"/>
                </a:lnTo>
                <a:lnTo>
                  <a:pt x="22860" y="89916"/>
                </a:lnTo>
                <a:lnTo>
                  <a:pt x="21336" y="91440"/>
                </a:lnTo>
                <a:lnTo>
                  <a:pt x="41148" y="91440"/>
                </a:lnTo>
                <a:lnTo>
                  <a:pt x="39624" y="89916"/>
                </a:lnTo>
                <a:lnTo>
                  <a:pt x="39624" y="88392"/>
                </a:lnTo>
                <a:lnTo>
                  <a:pt x="38100" y="88392"/>
                </a:lnTo>
                <a:lnTo>
                  <a:pt x="38100" y="16764"/>
                </a:lnTo>
                <a:close/>
              </a:path>
              <a:path w="58420" h="99059">
                <a:moveTo>
                  <a:pt x="38100" y="0"/>
                </a:moveTo>
                <a:lnTo>
                  <a:pt x="35052" y="0"/>
                </a:lnTo>
                <a:lnTo>
                  <a:pt x="0" y="19812"/>
                </a:lnTo>
                <a:lnTo>
                  <a:pt x="3048" y="25908"/>
                </a:lnTo>
                <a:lnTo>
                  <a:pt x="12192" y="19812"/>
                </a:lnTo>
                <a:lnTo>
                  <a:pt x="13716" y="18288"/>
                </a:lnTo>
                <a:lnTo>
                  <a:pt x="16764" y="16764"/>
                </a:lnTo>
                <a:lnTo>
                  <a:pt x="38100" y="1676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425952" y="8909304"/>
            <a:ext cx="80772" cy="7162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672840" y="8788908"/>
            <a:ext cx="88392" cy="10058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860291" y="8670035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59">
                <a:moveTo>
                  <a:pt x="53340" y="92964"/>
                </a:moveTo>
                <a:lnTo>
                  <a:pt x="9144" y="92964"/>
                </a:lnTo>
                <a:lnTo>
                  <a:pt x="3048" y="94488"/>
                </a:lnTo>
                <a:lnTo>
                  <a:pt x="3048" y="99060"/>
                </a:lnTo>
                <a:lnTo>
                  <a:pt x="56387" y="99060"/>
                </a:lnTo>
                <a:lnTo>
                  <a:pt x="56387" y="94488"/>
                </a:lnTo>
                <a:lnTo>
                  <a:pt x="53340" y="92964"/>
                </a:lnTo>
                <a:close/>
              </a:path>
              <a:path w="56514" h="99059">
                <a:moveTo>
                  <a:pt x="42672" y="91440"/>
                </a:moveTo>
                <a:lnTo>
                  <a:pt x="18287" y="91440"/>
                </a:lnTo>
                <a:lnTo>
                  <a:pt x="16763" y="92964"/>
                </a:lnTo>
                <a:lnTo>
                  <a:pt x="44196" y="92964"/>
                </a:lnTo>
                <a:lnTo>
                  <a:pt x="42672" y="91440"/>
                </a:lnTo>
                <a:close/>
              </a:path>
              <a:path w="56514" h="99059">
                <a:moveTo>
                  <a:pt x="36575" y="16764"/>
                </a:moveTo>
                <a:lnTo>
                  <a:pt x="21336" y="16764"/>
                </a:lnTo>
                <a:lnTo>
                  <a:pt x="22860" y="18288"/>
                </a:lnTo>
                <a:lnTo>
                  <a:pt x="22860" y="88392"/>
                </a:lnTo>
                <a:lnTo>
                  <a:pt x="19812" y="91440"/>
                </a:lnTo>
                <a:lnTo>
                  <a:pt x="39624" y="91440"/>
                </a:lnTo>
                <a:lnTo>
                  <a:pt x="38100" y="89916"/>
                </a:lnTo>
                <a:lnTo>
                  <a:pt x="38100" y="88392"/>
                </a:lnTo>
                <a:lnTo>
                  <a:pt x="36575" y="88392"/>
                </a:lnTo>
                <a:lnTo>
                  <a:pt x="36575" y="16764"/>
                </a:lnTo>
                <a:close/>
              </a:path>
              <a:path w="56514" h="99059">
                <a:moveTo>
                  <a:pt x="36575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5908"/>
                </a:lnTo>
                <a:lnTo>
                  <a:pt x="6096" y="22860"/>
                </a:lnTo>
                <a:lnTo>
                  <a:pt x="10668" y="19812"/>
                </a:lnTo>
                <a:lnTo>
                  <a:pt x="13716" y="18288"/>
                </a:lnTo>
                <a:lnTo>
                  <a:pt x="15240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845052" y="8909304"/>
            <a:ext cx="82296" cy="7162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020311" y="8865108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89" h="36829">
                <a:moveTo>
                  <a:pt x="19812" y="0"/>
                </a:moveTo>
                <a:lnTo>
                  <a:pt x="7620" y="0"/>
                </a:lnTo>
                <a:lnTo>
                  <a:pt x="7620" y="19812"/>
                </a:lnTo>
                <a:lnTo>
                  <a:pt x="6096" y="21336"/>
                </a:lnTo>
                <a:lnTo>
                  <a:pt x="6096" y="22860"/>
                </a:lnTo>
                <a:lnTo>
                  <a:pt x="4572" y="25908"/>
                </a:lnTo>
                <a:lnTo>
                  <a:pt x="1524" y="28956"/>
                </a:lnTo>
                <a:lnTo>
                  <a:pt x="0" y="32004"/>
                </a:lnTo>
                <a:lnTo>
                  <a:pt x="3048" y="36576"/>
                </a:lnTo>
                <a:lnTo>
                  <a:pt x="10667" y="28956"/>
                </a:lnTo>
                <a:lnTo>
                  <a:pt x="13715" y="27432"/>
                </a:lnTo>
                <a:lnTo>
                  <a:pt x="16763" y="24384"/>
                </a:lnTo>
                <a:lnTo>
                  <a:pt x="19812" y="18288"/>
                </a:lnTo>
                <a:lnTo>
                  <a:pt x="19812" y="15240"/>
                </a:lnTo>
                <a:lnTo>
                  <a:pt x="21336" y="12192"/>
                </a:lnTo>
                <a:lnTo>
                  <a:pt x="21336" y="6096"/>
                </a:lnTo>
                <a:lnTo>
                  <a:pt x="19812" y="3048"/>
                </a:lnTo>
                <a:lnTo>
                  <a:pt x="19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079747" y="8778240"/>
            <a:ext cx="239267" cy="1036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465320" y="8670035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59">
                <a:moveTo>
                  <a:pt x="53339" y="92964"/>
                </a:moveTo>
                <a:lnTo>
                  <a:pt x="9143" y="92964"/>
                </a:lnTo>
                <a:lnTo>
                  <a:pt x="3047" y="94488"/>
                </a:lnTo>
                <a:lnTo>
                  <a:pt x="3047" y="99060"/>
                </a:lnTo>
                <a:lnTo>
                  <a:pt x="56387" y="99060"/>
                </a:lnTo>
                <a:lnTo>
                  <a:pt x="56387" y="94488"/>
                </a:lnTo>
                <a:lnTo>
                  <a:pt x="53339" y="92964"/>
                </a:lnTo>
                <a:close/>
              </a:path>
              <a:path w="56514" h="99059">
                <a:moveTo>
                  <a:pt x="42671" y="91440"/>
                </a:moveTo>
                <a:lnTo>
                  <a:pt x="18287" y="91440"/>
                </a:lnTo>
                <a:lnTo>
                  <a:pt x="16763" y="92964"/>
                </a:lnTo>
                <a:lnTo>
                  <a:pt x="44195" y="92964"/>
                </a:lnTo>
                <a:lnTo>
                  <a:pt x="42671" y="91440"/>
                </a:lnTo>
                <a:close/>
              </a:path>
              <a:path w="56514" h="99059">
                <a:moveTo>
                  <a:pt x="36575" y="16764"/>
                </a:moveTo>
                <a:lnTo>
                  <a:pt x="21335" y="16764"/>
                </a:lnTo>
                <a:lnTo>
                  <a:pt x="22859" y="18288"/>
                </a:lnTo>
                <a:lnTo>
                  <a:pt x="22859" y="86868"/>
                </a:lnTo>
                <a:lnTo>
                  <a:pt x="21335" y="88392"/>
                </a:lnTo>
                <a:lnTo>
                  <a:pt x="21335" y="89916"/>
                </a:lnTo>
                <a:lnTo>
                  <a:pt x="19812" y="91440"/>
                </a:lnTo>
                <a:lnTo>
                  <a:pt x="39624" y="91440"/>
                </a:lnTo>
                <a:lnTo>
                  <a:pt x="38100" y="89916"/>
                </a:lnTo>
                <a:lnTo>
                  <a:pt x="38100" y="88392"/>
                </a:lnTo>
                <a:lnTo>
                  <a:pt x="36575" y="88392"/>
                </a:lnTo>
                <a:lnTo>
                  <a:pt x="36575" y="16764"/>
                </a:lnTo>
                <a:close/>
              </a:path>
              <a:path w="56514" h="99059">
                <a:moveTo>
                  <a:pt x="36575" y="0"/>
                </a:moveTo>
                <a:lnTo>
                  <a:pt x="33527" y="0"/>
                </a:lnTo>
                <a:lnTo>
                  <a:pt x="0" y="19812"/>
                </a:lnTo>
                <a:lnTo>
                  <a:pt x="3047" y="25908"/>
                </a:lnTo>
                <a:lnTo>
                  <a:pt x="6095" y="22860"/>
                </a:lnTo>
                <a:lnTo>
                  <a:pt x="10667" y="19812"/>
                </a:lnTo>
                <a:lnTo>
                  <a:pt x="13715" y="18288"/>
                </a:lnTo>
                <a:lnTo>
                  <a:pt x="15239" y="16764"/>
                </a:lnTo>
                <a:lnTo>
                  <a:pt x="36575" y="16764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450079" y="8909304"/>
            <a:ext cx="82296" cy="7162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648200" y="8808720"/>
            <a:ext cx="106680" cy="59690"/>
          </a:xfrm>
          <a:custGeom>
            <a:avLst/>
            <a:gdLst/>
            <a:ahLst/>
            <a:cxnLst/>
            <a:rect l="l" t="t" r="r" b="b"/>
            <a:pathLst>
              <a:path w="106679" h="59690">
                <a:moveTo>
                  <a:pt x="77724" y="0"/>
                </a:moveTo>
                <a:lnTo>
                  <a:pt x="73151" y="4571"/>
                </a:lnTo>
                <a:lnTo>
                  <a:pt x="89915" y="25907"/>
                </a:lnTo>
                <a:lnTo>
                  <a:pt x="0" y="25907"/>
                </a:lnTo>
                <a:lnTo>
                  <a:pt x="0" y="35051"/>
                </a:lnTo>
                <a:lnTo>
                  <a:pt x="89915" y="35051"/>
                </a:lnTo>
                <a:lnTo>
                  <a:pt x="73151" y="56387"/>
                </a:lnTo>
                <a:lnTo>
                  <a:pt x="77724" y="59435"/>
                </a:lnTo>
                <a:lnTo>
                  <a:pt x="106679" y="32003"/>
                </a:lnTo>
                <a:lnTo>
                  <a:pt x="106679" y="27431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814315" y="8781288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5">
                <a:moveTo>
                  <a:pt x="32004" y="0"/>
                </a:moveTo>
                <a:lnTo>
                  <a:pt x="25908" y="0"/>
                </a:lnTo>
                <a:lnTo>
                  <a:pt x="22860" y="1524"/>
                </a:lnTo>
                <a:lnTo>
                  <a:pt x="18287" y="3048"/>
                </a:lnTo>
                <a:lnTo>
                  <a:pt x="13716" y="6096"/>
                </a:lnTo>
                <a:lnTo>
                  <a:pt x="7620" y="12192"/>
                </a:lnTo>
                <a:lnTo>
                  <a:pt x="6096" y="16764"/>
                </a:lnTo>
                <a:lnTo>
                  <a:pt x="3048" y="22860"/>
                </a:lnTo>
                <a:lnTo>
                  <a:pt x="0" y="35052"/>
                </a:lnTo>
                <a:lnTo>
                  <a:pt x="43" y="53340"/>
                </a:lnTo>
                <a:lnTo>
                  <a:pt x="333" y="63531"/>
                </a:lnTo>
                <a:lnTo>
                  <a:pt x="16763" y="97917"/>
                </a:lnTo>
                <a:lnTo>
                  <a:pt x="30480" y="100584"/>
                </a:lnTo>
                <a:lnTo>
                  <a:pt x="37933" y="99750"/>
                </a:lnTo>
                <a:lnTo>
                  <a:pt x="44386" y="97345"/>
                </a:lnTo>
                <a:lnTo>
                  <a:pt x="48557" y="94488"/>
                </a:lnTo>
                <a:lnTo>
                  <a:pt x="25908" y="94488"/>
                </a:lnTo>
                <a:lnTo>
                  <a:pt x="21336" y="91440"/>
                </a:lnTo>
                <a:lnTo>
                  <a:pt x="13829" y="53340"/>
                </a:lnTo>
                <a:lnTo>
                  <a:pt x="13716" y="32004"/>
                </a:lnTo>
                <a:lnTo>
                  <a:pt x="15239" y="25908"/>
                </a:lnTo>
                <a:lnTo>
                  <a:pt x="15239" y="21336"/>
                </a:lnTo>
                <a:lnTo>
                  <a:pt x="16763" y="18288"/>
                </a:lnTo>
                <a:lnTo>
                  <a:pt x="18287" y="13716"/>
                </a:lnTo>
                <a:lnTo>
                  <a:pt x="24384" y="7620"/>
                </a:lnTo>
                <a:lnTo>
                  <a:pt x="27432" y="6096"/>
                </a:lnTo>
                <a:lnTo>
                  <a:pt x="49248" y="6096"/>
                </a:lnTo>
                <a:lnTo>
                  <a:pt x="45148" y="3238"/>
                </a:lnTo>
                <a:lnTo>
                  <a:pt x="38790" y="833"/>
                </a:lnTo>
                <a:lnTo>
                  <a:pt x="32004" y="0"/>
                </a:lnTo>
                <a:close/>
              </a:path>
              <a:path w="62864" h="100965">
                <a:moveTo>
                  <a:pt x="49248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39624" y="10668"/>
                </a:lnTo>
                <a:lnTo>
                  <a:pt x="42672" y="13716"/>
                </a:lnTo>
                <a:lnTo>
                  <a:pt x="44196" y="18288"/>
                </a:lnTo>
                <a:lnTo>
                  <a:pt x="45720" y="25908"/>
                </a:lnTo>
                <a:lnTo>
                  <a:pt x="46839" y="31051"/>
                </a:lnTo>
                <a:lnTo>
                  <a:pt x="47815" y="37338"/>
                </a:lnTo>
                <a:lnTo>
                  <a:pt x="48506" y="44767"/>
                </a:lnTo>
                <a:lnTo>
                  <a:pt x="48768" y="53340"/>
                </a:lnTo>
                <a:lnTo>
                  <a:pt x="48531" y="61388"/>
                </a:lnTo>
                <a:lnTo>
                  <a:pt x="36575" y="94488"/>
                </a:lnTo>
                <a:lnTo>
                  <a:pt x="48557" y="94488"/>
                </a:lnTo>
                <a:lnTo>
                  <a:pt x="62484" y="48768"/>
                </a:lnTo>
                <a:lnTo>
                  <a:pt x="61936" y="37909"/>
                </a:lnTo>
                <a:lnTo>
                  <a:pt x="60388" y="28194"/>
                </a:lnTo>
                <a:lnTo>
                  <a:pt x="57983" y="19621"/>
                </a:lnTo>
                <a:lnTo>
                  <a:pt x="54863" y="12192"/>
                </a:lnTo>
                <a:lnTo>
                  <a:pt x="50649" y="7072"/>
                </a:lnTo>
                <a:lnTo>
                  <a:pt x="49248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07947" y="943356"/>
            <a:ext cx="5436235" cy="279400"/>
          </a:xfrm>
          <a:custGeom>
            <a:avLst/>
            <a:gdLst/>
            <a:ahLst/>
            <a:cxnLst/>
            <a:rect l="l" t="t" r="r" b="b"/>
            <a:pathLst>
              <a:path w="5436234" h="279400">
                <a:moveTo>
                  <a:pt x="0" y="278892"/>
                </a:moveTo>
                <a:lnTo>
                  <a:pt x="5436108" y="278892"/>
                </a:lnTo>
                <a:lnTo>
                  <a:pt x="5436108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119544" y="976884"/>
            <a:ext cx="1527643" cy="23164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964935" y="1115568"/>
            <a:ext cx="326136" cy="7315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329171" y="1115568"/>
            <a:ext cx="176783" cy="731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107947" y="1199388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 h="0">
                <a:moveTo>
                  <a:pt x="0" y="0"/>
                </a:moveTo>
                <a:lnTo>
                  <a:pt x="539191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050036" y="1385316"/>
            <a:ext cx="840105" cy="332740"/>
          </a:xfrm>
          <a:custGeom>
            <a:avLst/>
            <a:gdLst/>
            <a:ahLst/>
            <a:cxnLst/>
            <a:rect l="l" t="t" r="r" b="b"/>
            <a:pathLst>
              <a:path w="840105" h="332739">
                <a:moveTo>
                  <a:pt x="0" y="332231"/>
                </a:moveTo>
                <a:lnTo>
                  <a:pt x="839724" y="332231"/>
                </a:lnTo>
                <a:lnTo>
                  <a:pt x="839724" y="0"/>
                </a:lnTo>
                <a:lnTo>
                  <a:pt x="0" y="0"/>
                </a:lnTo>
                <a:lnTo>
                  <a:pt x="0" y="332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43939" y="1380744"/>
            <a:ext cx="850900" cy="342900"/>
          </a:xfrm>
          <a:custGeom>
            <a:avLst/>
            <a:gdLst/>
            <a:ahLst/>
            <a:cxnLst/>
            <a:rect l="l" t="t" r="r" b="b"/>
            <a:pathLst>
              <a:path w="850900" h="342900">
                <a:moveTo>
                  <a:pt x="0" y="342899"/>
                </a:moveTo>
                <a:lnTo>
                  <a:pt x="850391" y="342899"/>
                </a:lnTo>
                <a:lnTo>
                  <a:pt x="850391" y="0"/>
                </a:lnTo>
                <a:lnTo>
                  <a:pt x="0" y="0"/>
                </a:lnTo>
                <a:lnTo>
                  <a:pt x="0" y="34289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575816" y="1423416"/>
            <a:ext cx="295656" cy="9753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695450" y="2032254"/>
            <a:ext cx="160019" cy="18287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091183" y="8446008"/>
            <a:ext cx="3872865" cy="548640"/>
          </a:xfrm>
          <a:custGeom>
            <a:avLst/>
            <a:gdLst/>
            <a:ahLst/>
            <a:cxnLst/>
            <a:rect l="l" t="t" r="r" b="b"/>
            <a:pathLst>
              <a:path w="3872865" h="548640">
                <a:moveTo>
                  <a:pt x="0" y="548640"/>
                </a:moveTo>
                <a:lnTo>
                  <a:pt x="3872484" y="548640"/>
                </a:lnTo>
                <a:lnTo>
                  <a:pt x="3872484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721608" y="9432035"/>
            <a:ext cx="1312545" cy="623570"/>
          </a:xfrm>
          <a:custGeom>
            <a:avLst/>
            <a:gdLst/>
            <a:ahLst/>
            <a:cxnLst/>
            <a:rect l="l" t="t" r="r" b="b"/>
            <a:pathLst>
              <a:path w="1312545" h="623570">
                <a:moveTo>
                  <a:pt x="0" y="623316"/>
                </a:moveTo>
                <a:lnTo>
                  <a:pt x="1312164" y="623316"/>
                </a:lnTo>
                <a:lnTo>
                  <a:pt x="1312164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733800" y="9938004"/>
            <a:ext cx="32384" cy="81280"/>
          </a:xfrm>
          <a:custGeom>
            <a:avLst/>
            <a:gdLst/>
            <a:ahLst/>
            <a:cxnLst/>
            <a:rect l="l" t="t" r="r" b="b"/>
            <a:pathLst>
              <a:path w="32385" h="81279">
                <a:moveTo>
                  <a:pt x="32003" y="21336"/>
                </a:moveTo>
                <a:lnTo>
                  <a:pt x="19812" y="21336"/>
                </a:lnTo>
                <a:lnTo>
                  <a:pt x="19812" y="80772"/>
                </a:lnTo>
                <a:lnTo>
                  <a:pt x="32003" y="80772"/>
                </a:lnTo>
                <a:lnTo>
                  <a:pt x="32003" y="21336"/>
                </a:lnTo>
                <a:close/>
              </a:path>
              <a:path w="32385" h="81279">
                <a:moveTo>
                  <a:pt x="32003" y="0"/>
                </a:moveTo>
                <a:lnTo>
                  <a:pt x="22860" y="0"/>
                </a:lnTo>
                <a:lnTo>
                  <a:pt x="19716" y="5667"/>
                </a:lnTo>
                <a:lnTo>
                  <a:pt x="14858" y="11049"/>
                </a:lnTo>
                <a:lnTo>
                  <a:pt x="8286" y="15859"/>
                </a:lnTo>
                <a:lnTo>
                  <a:pt x="0" y="19812"/>
                </a:lnTo>
                <a:lnTo>
                  <a:pt x="0" y="32004"/>
                </a:lnTo>
                <a:lnTo>
                  <a:pt x="15239" y="24384"/>
                </a:lnTo>
                <a:lnTo>
                  <a:pt x="19812" y="21336"/>
                </a:lnTo>
                <a:lnTo>
                  <a:pt x="32003" y="21336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341364" y="10003535"/>
            <a:ext cx="1019556" cy="731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08888" y="5102352"/>
            <a:ext cx="5461000" cy="1009015"/>
          </a:xfrm>
          <a:custGeom>
            <a:avLst/>
            <a:gdLst/>
            <a:ahLst/>
            <a:cxnLst/>
            <a:rect l="l" t="t" r="r" b="b"/>
            <a:pathLst>
              <a:path w="5461000" h="1009014">
                <a:moveTo>
                  <a:pt x="0" y="1008888"/>
                </a:moveTo>
                <a:lnTo>
                  <a:pt x="5460492" y="1008888"/>
                </a:lnTo>
                <a:lnTo>
                  <a:pt x="5460492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066800" y="5172455"/>
            <a:ext cx="3756660" cy="2426335"/>
          </a:xfrm>
          <a:custGeom>
            <a:avLst/>
            <a:gdLst/>
            <a:ahLst/>
            <a:cxnLst/>
            <a:rect l="l" t="t" r="r" b="b"/>
            <a:pathLst>
              <a:path w="3756660" h="2426334">
                <a:moveTo>
                  <a:pt x="0" y="2426207"/>
                </a:moveTo>
                <a:lnTo>
                  <a:pt x="3756659" y="2426207"/>
                </a:lnTo>
                <a:lnTo>
                  <a:pt x="3756659" y="0"/>
                </a:lnTo>
                <a:lnTo>
                  <a:pt x="0" y="0"/>
                </a:lnTo>
                <a:lnTo>
                  <a:pt x="0" y="2426207"/>
                </a:lnTo>
                <a:close/>
              </a:path>
            </a:pathLst>
          </a:custGeom>
          <a:ln w="25907">
            <a:solidFill>
              <a:srgbClr val="2B2B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121663" y="5227320"/>
            <a:ext cx="3514725" cy="2265045"/>
          </a:xfrm>
          <a:custGeom>
            <a:avLst/>
            <a:gdLst/>
            <a:ahLst/>
            <a:cxnLst/>
            <a:rect l="l" t="t" r="r" b="b"/>
            <a:pathLst>
              <a:path w="3514725" h="2265045">
                <a:moveTo>
                  <a:pt x="0" y="2264663"/>
                </a:moveTo>
                <a:lnTo>
                  <a:pt x="3514344" y="2264663"/>
                </a:lnTo>
                <a:lnTo>
                  <a:pt x="3514344" y="0"/>
                </a:lnTo>
                <a:lnTo>
                  <a:pt x="0" y="0"/>
                </a:lnTo>
                <a:lnTo>
                  <a:pt x="0" y="2264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15567" y="5221223"/>
            <a:ext cx="3525520" cy="2277110"/>
          </a:xfrm>
          <a:custGeom>
            <a:avLst/>
            <a:gdLst/>
            <a:ahLst/>
            <a:cxnLst/>
            <a:rect l="l" t="t" r="r" b="b"/>
            <a:pathLst>
              <a:path w="3525520" h="2277109">
                <a:moveTo>
                  <a:pt x="0" y="2276855"/>
                </a:moveTo>
                <a:lnTo>
                  <a:pt x="3525011" y="2276855"/>
                </a:lnTo>
                <a:lnTo>
                  <a:pt x="3525011" y="0"/>
                </a:lnTo>
                <a:lnTo>
                  <a:pt x="0" y="0"/>
                </a:lnTo>
                <a:lnTo>
                  <a:pt x="0" y="2276855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21663" y="5256276"/>
            <a:ext cx="780288" cy="12344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93875" y="5622036"/>
            <a:ext cx="115824" cy="883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452372" y="5628132"/>
            <a:ext cx="73660" cy="35560"/>
          </a:xfrm>
          <a:custGeom>
            <a:avLst/>
            <a:gdLst/>
            <a:ahLst/>
            <a:cxnLst/>
            <a:rect l="l" t="t" r="r" b="b"/>
            <a:pathLst>
              <a:path w="73659" h="35560">
                <a:moveTo>
                  <a:pt x="73152" y="0"/>
                </a:moveTo>
                <a:lnTo>
                  <a:pt x="1524" y="0"/>
                </a:lnTo>
                <a:lnTo>
                  <a:pt x="1524" y="13716"/>
                </a:lnTo>
                <a:lnTo>
                  <a:pt x="73152" y="13716"/>
                </a:lnTo>
                <a:lnTo>
                  <a:pt x="73152" y="0"/>
                </a:lnTo>
                <a:close/>
              </a:path>
              <a:path w="73659" h="35560">
                <a:moveTo>
                  <a:pt x="71628" y="21336"/>
                </a:moveTo>
                <a:lnTo>
                  <a:pt x="0" y="21336"/>
                </a:lnTo>
                <a:lnTo>
                  <a:pt x="0" y="35051"/>
                </a:lnTo>
                <a:lnTo>
                  <a:pt x="71628" y="35051"/>
                </a:lnTo>
                <a:lnTo>
                  <a:pt x="71628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568196" y="5599176"/>
            <a:ext cx="73152" cy="9601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694688" y="5556504"/>
            <a:ext cx="126492" cy="7924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855720" y="5600700"/>
            <a:ext cx="284988" cy="9448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183379" y="5599176"/>
            <a:ext cx="74675" cy="9601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121663" y="6230112"/>
            <a:ext cx="780288" cy="12496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663696" y="6853428"/>
            <a:ext cx="283463" cy="9448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976115" y="6851904"/>
            <a:ext cx="193548" cy="12496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286000" y="7979664"/>
            <a:ext cx="227329" cy="198120"/>
          </a:xfrm>
          <a:custGeom>
            <a:avLst/>
            <a:gdLst/>
            <a:ahLst/>
            <a:cxnLst/>
            <a:rect l="l" t="t" r="r" b="b"/>
            <a:pathLst>
              <a:path w="227330" h="198120">
                <a:moveTo>
                  <a:pt x="0" y="198119"/>
                </a:moveTo>
                <a:lnTo>
                  <a:pt x="227075" y="198119"/>
                </a:lnTo>
                <a:lnTo>
                  <a:pt x="227075" y="0"/>
                </a:lnTo>
                <a:lnTo>
                  <a:pt x="0" y="0"/>
                </a:lnTo>
                <a:lnTo>
                  <a:pt x="0" y="198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560320" y="7903464"/>
            <a:ext cx="1609725" cy="349250"/>
          </a:xfrm>
          <a:custGeom>
            <a:avLst/>
            <a:gdLst/>
            <a:ahLst/>
            <a:cxnLst/>
            <a:rect l="l" t="t" r="r" b="b"/>
            <a:pathLst>
              <a:path w="1609725" h="349250">
                <a:moveTo>
                  <a:pt x="0" y="348995"/>
                </a:moveTo>
                <a:lnTo>
                  <a:pt x="1609344" y="348995"/>
                </a:lnTo>
                <a:lnTo>
                  <a:pt x="1609344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882139" y="6396228"/>
            <a:ext cx="1268095" cy="155575"/>
          </a:xfrm>
          <a:custGeom>
            <a:avLst/>
            <a:gdLst/>
            <a:ahLst/>
            <a:cxnLst/>
            <a:rect l="l" t="t" r="r" b="b"/>
            <a:pathLst>
              <a:path w="1268095" h="155575">
                <a:moveTo>
                  <a:pt x="0" y="155448"/>
                </a:moveTo>
                <a:lnTo>
                  <a:pt x="1267968" y="155448"/>
                </a:lnTo>
                <a:lnTo>
                  <a:pt x="126796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876044" y="6390132"/>
            <a:ext cx="1278890" cy="167640"/>
          </a:xfrm>
          <a:custGeom>
            <a:avLst/>
            <a:gdLst/>
            <a:ahLst/>
            <a:cxnLst/>
            <a:rect l="l" t="t" r="r" b="b"/>
            <a:pathLst>
              <a:path w="1278889" h="167640">
                <a:moveTo>
                  <a:pt x="0" y="167639"/>
                </a:moveTo>
                <a:lnTo>
                  <a:pt x="1278635" y="167639"/>
                </a:lnTo>
                <a:lnTo>
                  <a:pt x="127863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2295144" y="7831835"/>
            <a:ext cx="745236" cy="527304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328927" y="6719316"/>
            <a:ext cx="1362456" cy="44653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269491" y="5509260"/>
            <a:ext cx="928116" cy="394715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3611" y="9482328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35051" y="85343"/>
                </a:moveTo>
                <a:lnTo>
                  <a:pt x="10667" y="85343"/>
                </a:lnTo>
                <a:lnTo>
                  <a:pt x="12191" y="86868"/>
                </a:lnTo>
                <a:lnTo>
                  <a:pt x="16763" y="86868"/>
                </a:lnTo>
                <a:lnTo>
                  <a:pt x="19812" y="88391"/>
                </a:lnTo>
                <a:lnTo>
                  <a:pt x="27432" y="88391"/>
                </a:lnTo>
                <a:lnTo>
                  <a:pt x="32003" y="86868"/>
                </a:lnTo>
                <a:lnTo>
                  <a:pt x="35051" y="85343"/>
                </a:lnTo>
                <a:close/>
              </a:path>
              <a:path w="53339" h="88900">
                <a:moveTo>
                  <a:pt x="3048" y="71628"/>
                </a:moveTo>
                <a:lnTo>
                  <a:pt x="0" y="71628"/>
                </a:lnTo>
                <a:lnTo>
                  <a:pt x="0" y="82296"/>
                </a:lnTo>
                <a:lnTo>
                  <a:pt x="1524" y="82296"/>
                </a:lnTo>
                <a:lnTo>
                  <a:pt x="3048" y="83819"/>
                </a:lnTo>
                <a:lnTo>
                  <a:pt x="4572" y="83819"/>
                </a:lnTo>
                <a:lnTo>
                  <a:pt x="6096" y="85343"/>
                </a:lnTo>
                <a:lnTo>
                  <a:pt x="39624" y="85343"/>
                </a:lnTo>
                <a:lnTo>
                  <a:pt x="42672" y="82296"/>
                </a:lnTo>
                <a:lnTo>
                  <a:pt x="45720" y="80772"/>
                </a:lnTo>
                <a:lnTo>
                  <a:pt x="47243" y="77724"/>
                </a:lnTo>
                <a:lnTo>
                  <a:pt x="15239" y="77724"/>
                </a:lnTo>
                <a:lnTo>
                  <a:pt x="12191" y="76200"/>
                </a:lnTo>
                <a:lnTo>
                  <a:pt x="9143" y="76200"/>
                </a:lnTo>
                <a:lnTo>
                  <a:pt x="7620" y="74675"/>
                </a:lnTo>
                <a:lnTo>
                  <a:pt x="6096" y="74675"/>
                </a:lnTo>
                <a:lnTo>
                  <a:pt x="4572" y="73152"/>
                </a:lnTo>
                <a:lnTo>
                  <a:pt x="3048" y="73152"/>
                </a:lnTo>
                <a:lnTo>
                  <a:pt x="3048" y="71628"/>
                </a:lnTo>
                <a:close/>
              </a:path>
              <a:path w="53339" h="88900">
                <a:moveTo>
                  <a:pt x="39624" y="38100"/>
                </a:moveTo>
                <a:lnTo>
                  <a:pt x="9143" y="38100"/>
                </a:lnTo>
                <a:lnTo>
                  <a:pt x="9143" y="39624"/>
                </a:lnTo>
                <a:lnTo>
                  <a:pt x="7620" y="39624"/>
                </a:lnTo>
                <a:lnTo>
                  <a:pt x="7620" y="44196"/>
                </a:lnTo>
                <a:lnTo>
                  <a:pt x="9143" y="45719"/>
                </a:lnTo>
                <a:lnTo>
                  <a:pt x="9143" y="47243"/>
                </a:lnTo>
                <a:lnTo>
                  <a:pt x="25908" y="47243"/>
                </a:lnTo>
                <a:lnTo>
                  <a:pt x="27432" y="48768"/>
                </a:lnTo>
                <a:lnTo>
                  <a:pt x="30479" y="48768"/>
                </a:lnTo>
                <a:lnTo>
                  <a:pt x="33527" y="50291"/>
                </a:lnTo>
                <a:lnTo>
                  <a:pt x="39624" y="56387"/>
                </a:lnTo>
                <a:lnTo>
                  <a:pt x="39624" y="57912"/>
                </a:lnTo>
                <a:lnTo>
                  <a:pt x="41148" y="60959"/>
                </a:lnTo>
                <a:lnTo>
                  <a:pt x="41148" y="65531"/>
                </a:lnTo>
                <a:lnTo>
                  <a:pt x="39624" y="67056"/>
                </a:lnTo>
                <a:lnTo>
                  <a:pt x="39624" y="68580"/>
                </a:lnTo>
                <a:lnTo>
                  <a:pt x="38100" y="71628"/>
                </a:lnTo>
                <a:lnTo>
                  <a:pt x="38100" y="73152"/>
                </a:lnTo>
                <a:lnTo>
                  <a:pt x="36575" y="74675"/>
                </a:lnTo>
                <a:lnTo>
                  <a:pt x="35051" y="74675"/>
                </a:lnTo>
                <a:lnTo>
                  <a:pt x="32003" y="76200"/>
                </a:lnTo>
                <a:lnTo>
                  <a:pt x="30479" y="77724"/>
                </a:lnTo>
                <a:lnTo>
                  <a:pt x="47243" y="77724"/>
                </a:lnTo>
                <a:lnTo>
                  <a:pt x="50291" y="76200"/>
                </a:lnTo>
                <a:lnTo>
                  <a:pt x="51815" y="73152"/>
                </a:lnTo>
                <a:lnTo>
                  <a:pt x="51815" y="70103"/>
                </a:lnTo>
                <a:lnTo>
                  <a:pt x="53339" y="65531"/>
                </a:lnTo>
                <a:lnTo>
                  <a:pt x="53339" y="56387"/>
                </a:lnTo>
                <a:lnTo>
                  <a:pt x="51815" y="54863"/>
                </a:lnTo>
                <a:lnTo>
                  <a:pt x="50291" y="51815"/>
                </a:lnTo>
                <a:lnTo>
                  <a:pt x="47243" y="48768"/>
                </a:lnTo>
                <a:lnTo>
                  <a:pt x="45720" y="45719"/>
                </a:lnTo>
                <a:lnTo>
                  <a:pt x="44196" y="44196"/>
                </a:lnTo>
                <a:lnTo>
                  <a:pt x="41148" y="44196"/>
                </a:lnTo>
                <a:lnTo>
                  <a:pt x="38100" y="42671"/>
                </a:lnTo>
                <a:lnTo>
                  <a:pt x="36575" y="41147"/>
                </a:lnTo>
                <a:lnTo>
                  <a:pt x="35051" y="41147"/>
                </a:lnTo>
                <a:lnTo>
                  <a:pt x="38100" y="39624"/>
                </a:lnTo>
                <a:lnTo>
                  <a:pt x="39624" y="38100"/>
                </a:lnTo>
                <a:close/>
              </a:path>
              <a:path w="53339" h="88900">
                <a:moveTo>
                  <a:pt x="47243" y="9143"/>
                </a:moveTo>
                <a:lnTo>
                  <a:pt x="28955" y="9143"/>
                </a:lnTo>
                <a:lnTo>
                  <a:pt x="32003" y="12191"/>
                </a:lnTo>
                <a:lnTo>
                  <a:pt x="33527" y="12191"/>
                </a:lnTo>
                <a:lnTo>
                  <a:pt x="35051" y="13715"/>
                </a:lnTo>
                <a:lnTo>
                  <a:pt x="35051" y="15240"/>
                </a:lnTo>
                <a:lnTo>
                  <a:pt x="36575" y="16763"/>
                </a:lnTo>
                <a:lnTo>
                  <a:pt x="36575" y="25908"/>
                </a:lnTo>
                <a:lnTo>
                  <a:pt x="35051" y="28956"/>
                </a:lnTo>
                <a:lnTo>
                  <a:pt x="35051" y="30480"/>
                </a:lnTo>
                <a:lnTo>
                  <a:pt x="28955" y="36575"/>
                </a:lnTo>
                <a:lnTo>
                  <a:pt x="25908" y="36575"/>
                </a:lnTo>
                <a:lnTo>
                  <a:pt x="24384" y="38100"/>
                </a:lnTo>
                <a:lnTo>
                  <a:pt x="42672" y="38100"/>
                </a:lnTo>
                <a:lnTo>
                  <a:pt x="44196" y="36575"/>
                </a:lnTo>
                <a:lnTo>
                  <a:pt x="45720" y="33528"/>
                </a:lnTo>
                <a:lnTo>
                  <a:pt x="45720" y="32003"/>
                </a:lnTo>
                <a:lnTo>
                  <a:pt x="47243" y="30480"/>
                </a:lnTo>
                <a:lnTo>
                  <a:pt x="48767" y="27431"/>
                </a:lnTo>
                <a:lnTo>
                  <a:pt x="48767" y="15240"/>
                </a:lnTo>
                <a:lnTo>
                  <a:pt x="47243" y="12191"/>
                </a:lnTo>
                <a:lnTo>
                  <a:pt x="47243" y="9143"/>
                </a:lnTo>
                <a:close/>
              </a:path>
              <a:path w="53339" h="88900">
                <a:moveTo>
                  <a:pt x="4572" y="15240"/>
                </a:moveTo>
                <a:lnTo>
                  <a:pt x="3048" y="15240"/>
                </a:lnTo>
                <a:lnTo>
                  <a:pt x="3048" y="16763"/>
                </a:lnTo>
                <a:lnTo>
                  <a:pt x="4572" y="16763"/>
                </a:lnTo>
                <a:lnTo>
                  <a:pt x="4572" y="15240"/>
                </a:lnTo>
                <a:close/>
              </a:path>
              <a:path w="53339" h="88900">
                <a:moveTo>
                  <a:pt x="38100" y="1524"/>
                </a:moveTo>
                <a:lnTo>
                  <a:pt x="10667" y="1524"/>
                </a:lnTo>
                <a:lnTo>
                  <a:pt x="9143" y="3047"/>
                </a:lnTo>
                <a:lnTo>
                  <a:pt x="7620" y="3047"/>
                </a:lnTo>
                <a:lnTo>
                  <a:pt x="6096" y="4571"/>
                </a:lnTo>
                <a:lnTo>
                  <a:pt x="4572" y="4571"/>
                </a:lnTo>
                <a:lnTo>
                  <a:pt x="4572" y="6096"/>
                </a:lnTo>
                <a:lnTo>
                  <a:pt x="3048" y="6096"/>
                </a:lnTo>
                <a:lnTo>
                  <a:pt x="3048" y="7619"/>
                </a:lnTo>
                <a:lnTo>
                  <a:pt x="1524" y="7619"/>
                </a:lnTo>
                <a:lnTo>
                  <a:pt x="1524" y="15240"/>
                </a:lnTo>
                <a:lnTo>
                  <a:pt x="6096" y="15240"/>
                </a:lnTo>
                <a:lnTo>
                  <a:pt x="7620" y="13715"/>
                </a:lnTo>
                <a:lnTo>
                  <a:pt x="9143" y="13715"/>
                </a:lnTo>
                <a:lnTo>
                  <a:pt x="10667" y="12191"/>
                </a:lnTo>
                <a:lnTo>
                  <a:pt x="12191" y="12191"/>
                </a:lnTo>
                <a:lnTo>
                  <a:pt x="13715" y="10668"/>
                </a:lnTo>
                <a:lnTo>
                  <a:pt x="15239" y="10668"/>
                </a:lnTo>
                <a:lnTo>
                  <a:pt x="18287" y="9143"/>
                </a:lnTo>
                <a:lnTo>
                  <a:pt x="47243" y="9143"/>
                </a:lnTo>
                <a:lnTo>
                  <a:pt x="41148" y="3047"/>
                </a:lnTo>
                <a:lnTo>
                  <a:pt x="38100" y="1524"/>
                </a:lnTo>
                <a:close/>
              </a:path>
              <a:path w="53339" h="88900">
                <a:moveTo>
                  <a:pt x="32003" y="0"/>
                </a:moveTo>
                <a:lnTo>
                  <a:pt x="15239" y="0"/>
                </a:lnTo>
                <a:lnTo>
                  <a:pt x="12191" y="1524"/>
                </a:lnTo>
                <a:lnTo>
                  <a:pt x="35051" y="1524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5672" y="1392936"/>
            <a:ext cx="4072128" cy="338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2624" y="2098548"/>
            <a:ext cx="88900" cy="97790"/>
          </a:xfrm>
          <a:custGeom>
            <a:avLst/>
            <a:gdLst/>
            <a:ahLst/>
            <a:cxnLst/>
            <a:rect l="l" t="t" r="r" b="b"/>
            <a:pathLst>
              <a:path w="88900" h="97789">
                <a:moveTo>
                  <a:pt x="88391" y="67055"/>
                </a:moveTo>
                <a:lnTo>
                  <a:pt x="86867" y="67055"/>
                </a:lnTo>
                <a:lnTo>
                  <a:pt x="83819" y="74675"/>
                </a:lnTo>
                <a:lnTo>
                  <a:pt x="79247" y="82296"/>
                </a:lnTo>
                <a:lnTo>
                  <a:pt x="74675" y="85344"/>
                </a:lnTo>
                <a:lnTo>
                  <a:pt x="68579" y="89915"/>
                </a:lnTo>
                <a:lnTo>
                  <a:pt x="60959" y="92963"/>
                </a:lnTo>
                <a:lnTo>
                  <a:pt x="10667" y="92963"/>
                </a:lnTo>
                <a:lnTo>
                  <a:pt x="9143" y="94487"/>
                </a:lnTo>
                <a:lnTo>
                  <a:pt x="0" y="94487"/>
                </a:lnTo>
                <a:lnTo>
                  <a:pt x="0" y="97535"/>
                </a:lnTo>
                <a:lnTo>
                  <a:pt x="85343" y="97535"/>
                </a:lnTo>
                <a:lnTo>
                  <a:pt x="88391" y="67055"/>
                </a:lnTo>
                <a:close/>
              </a:path>
              <a:path w="88900" h="97789">
                <a:moveTo>
                  <a:pt x="38100" y="6096"/>
                </a:moveTo>
                <a:lnTo>
                  <a:pt x="13715" y="6096"/>
                </a:lnTo>
                <a:lnTo>
                  <a:pt x="13715" y="89915"/>
                </a:lnTo>
                <a:lnTo>
                  <a:pt x="12191" y="91439"/>
                </a:lnTo>
                <a:lnTo>
                  <a:pt x="12191" y="92963"/>
                </a:lnTo>
                <a:lnTo>
                  <a:pt x="44195" y="92963"/>
                </a:lnTo>
                <a:lnTo>
                  <a:pt x="41147" y="91439"/>
                </a:lnTo>
                <a:lnTo>
                  <a:pt x="39623" y="89915"/>
                </a:lnTo>
                <a:lnTo>
                  <a:pt x="38100" y="89915"/>
                </a:lnTo>
                <a:lnTo>
                  <a:pt x="38100" y="50291"/>
                </a:lnTo>
                <a:lnTo>
                  <a:pt x="60959" y="50291"/>
                </a:lnTo>
                <a:lnTo>
                  <a:pt x="60959" y="45720"/>
                </a:lnTo>
                <a:lnTo>
                  <a:pt x="38100" y="45720"/>
                </a:lnTo>
                <a:lnTo>
                  <a:pt x="38100" y="6096"/>
                </a:lnTo>
                <a:close/>
              </a:path>
              <a:path w="88900" h="97789">
                <a:moveTo>
                  <a:pt x="60959" y="50291"/>
                </a:moveTo>
                <a:lnTo>
                  <a:pt x="42671" y="50291"/>
                </a:lnTo>
                <a:lnTo>
                  <a:pt x="45719" y="51815"/>
                </a:lnTo>
                <a:lnTo>
                  <a:pt x="48767" y="51815"/>
                </a:lnTo>
                <a:lnTo>
                  <a:pt x="53339" y="56387"/>
                </a:lnTo>
                <a:lnTo>
                  <a:pt x="54863" y="59435"/>
                </a:lnTo>
                <a:lnTo>
                  <a:pt x="57912" y="68579"/>
                </a:lnTo>
                <a:lnTo>
                  <a:pt x="57912" y="73151"/>
                </a:lnTo>
                <a:lnTo>
                  <a:pt x="60959" y="73151"/>
                </a:lnTo>
                <a:lnTo>
                  <a:pt x="60959" y="50291"/>
                </a:lnTo>
                <a:close/>
              </a:path>
              <a:path w="88900" h="97789">
                <a:moveTo>
                  <a:pt x="60959" y="22859"/>
                </a:moveTo>
                <a:lnTo>
                  <a:pt x="57912" y="22859"/>
                </a:lnTo>
                <a:lnTo>
                  <a:pt x="57912" y="30479"/>
                </a:lnTo>
                <a:lnTo>
                  <a:pt x="54863" y="35051"/>
                </a:lnTo>
                <a:lnTo>
                  <a:pt x="53339" y="39624"/>
                </a:lnTo>
                <a:lnTo>
                  <a:pt x="50291" y="42672"/>
                </a:lnTo>
                <a:lnTo>
                  <a:pt x="45719" y="45720"/>
                </a:lnTo>
                <a:lnTo>
                  <a:pt x="60959" y="45720"/>
                </a:lnTo>
                <a:lnTo>
                  <a:pt x="60959" y="22859"/>
                </a:lnTo>
                <a:close/>
              </a:path>
              <a:path w="88900" h="97789">
                <a:moveTo>
                  <a:pt x="82295" y="0"/>
                </a:moveTo>
                <a:lnTo>
                  <a:pt x="0" y="0"/>
                </a:lnTo>
                <a:lnTo>
                  <a:pt x="0" y="3048"/>
                </a:lnTo>
                <a:lnTo>
                  <a:pt x="9143" y="3048"/>
                </a:lnTo>
                <a:lnTo>
                  <a:pt x="12191" y="6096"/>
                </a:lnTo>
                <a:lnTo>
                  <a:pt x="62484" y="6096"/>
                </a:lnTo>
                <a:lnTo>
                  <a:pt x="67056" y="7620"/>
                </a:lnTo>
                <a:lnTo>
                  <a:pt x="76200" y="16763"/>
                </a:lnTo>
                <a:lnTo>
                  <a:pt x="77723" y="21335"/>
                </a:lnTo>
                <a:lnTo>
                  <a:pt x="79247" y="28955"/>
                </a:lnTo>
                <a:lnTo>
                  <a:pt x="82295" y="28955"/>
                </a:lnTo>
                <a:lnTo>
                  <a:pt x="822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1683" y="212902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10">
                <a:moveTo>
                  <a:pt x="25907" y="64007"/>
                </a:moveTo>
                <a:lnTo>
                  <a:pt x="0" y="64007"/>
                </a:lnTo>
                <a:lnTo>
                  <a:pt x="0" y="67055"/>
                </a:lnTo>
                <a:lnTo>
                  <a:pt x="25907" y="67055"/>
                </a:lnTo>
                <a:lnTo>
                  <a:pt x="25907" y="64007"/>
                </a:lnTo>
                <a:close/>
              </a:path>
              <a:path w="68580" h="67310">
                <a:moveTo>
                  <a:pt x="68579" y="64007"/>
                </a:moveTo>
                <a:lnTo>
                  <a:pt x="30479" y="64007"/>
                </a:lnTo>
                <a:lnTo>
                  <a:pt x="30479" y="67055"/>
                </a:lnTo>
                <a:lnTo>
                  <a:pt x="68579" y="67055"/>
                </a:lnTo>
                <a:lnTo>
                  <a:pt x="68579" y="64007"/>
                </a:lnTo>
                <a:close/>
              </a:path>
              <a:path w="68580" h="67310">
                <a:moveTo>
                  <a:pt x="35052" y="3048"/>
                </a:moveTo>
                <a:lnTo>
                  <a:pt x="4571" y="3048"/>
                </a:lnTo>
                <a:lnTo>
                  <a:pt x="6096" y="4572"/>
                </a:lnTo>
                <a:lnTo>
                  <a:pt x="9143" y="6096"/>
                </a:lnTo>
                <a:lnTo>
                  <a:pt x="10668" y="10668"/>
                </a:lnTo>
                <a:lnTo>
                  <a:pt x="15240" y="18288"/>
                </a:lnTo>
                <a:lnTo>
                  <a:pt x="25907" y="39624"/>
                </a:lnTo>
                <a:lnTo>
                  <a:pt x="21335" y="47244"/>
                </a:lnTo>
                <a:lnTo>
                  <a:pt x="15240" y="54864"/>
                </a:lnTo>
                <a:lnTo>
                  <a:pt x="12191" y="59435"/>
                </a:lnTo>
                <a:lnTo>
                  <a:pt x="9143" y="62483"/>
                </a:lnTo>
                <a:lnTo>
                  <a:pt x="6096" y="64007"/>
                </a:lnTo>
                <a:lnTo>
                  <a:pt x="21335" y="64007"/>
                </a:lnTo>
                <a:lnTo>
                  <a:pt x="21335" y="62483"/>
                </a:lnTo>
                <a:lnTo>
                  <a:pt x="19812" y="62483"/>
                </a:lnTo>
                <a:lnTo>
                  <a:pt x="19812" y="56388"/>
                </a:lnTo>
                <a:lnTo>
                  <a:pt x="24384" y="51816"/>
                </a:lnTo>
                <a:lnTo>
                  <a:pt x="28956" y="44196"/>
                </a:lnTo>
                <a:lnTo>
                  <a:pt x="50901" y="44196"/>
                </a:lnTo>
                <a:lnTo>
                  <a:pt x="41147" y="25907"/>
                </a:lnTo>
                <a:lnTo>
                  <a:pt x="44413" y="21335"/>
                </a:lnTo>
                <a:lnTo>
                  <a:pt x="39624" y="21335"/>
                </a:lnTo>
                <a:lnTo>
                  <a:pt x="33528" y="12192"/>
                </a:lnTo>
                <a:lnTo>
                  <a:pt x="32003" y="9144"/>
                </a:lnTo>
                <a:lnTo>
                  <a:pt x="32003" y="4572"/>
                </a:lnTo>
                <a:lnTo>
                  <a:pt x="35052" y="3048"/>
                </a:lnTo>
                <a:close/>
              </a:path>
              <a:path w="68580" h="67310">
                <a:moveTo>
                  <a:pt x="50901" y="44196"/>
                </a:moveTo>
                <a:lnTo>
                  <a:pt x="28956" y="44196"/>
                </a:lnTo>
                <a:lnTo>
                  <a:pt x="35052" y="54864"/>
                </a:lnTo>
                <a:lnTo>
                  <a:pt x="36575" y="57911"/>
                </a:lnTo>
                <a:lnTo>
                  <a:pt x="36575" y="64007"/>
                </a:lnTo>
                <a:lnTo>
                  <a:pt x="64007" y="64007"/>
                </a:lnTo>
                <a:lnTo>
                  <a:pt x="60959" y="60959"/>
                </a:lnTo>
                <a:lnTo>
                  <a:pt x="57912" y="56388"/>
                </a:lnTo>
                <a:lnTo>
                  <a:pt x="53340" y="48768"/>
                </a:lnTo>
                <a:lnTo>
                  <a:pt x="50901" y="44196"/>
                </a:lnTo>
                <a:close/>
              </a:path>
              <a:path w="68580" h="67310">
                <a:moveTo>
                  <a:pt x="59435" y="3048"/>
                </a:moveTo>
                <a:lnTo>
                  <a:pt x="45719" y="3048"/>
                </a:lnTo>
                <a:lnTo>
                  <a:pt x="45719" y="4572"/>
                </a:lnTo>
                <a:lnTo>
                  <a:pt x="47243" y="4572"/>
                </a:lnTo>
                <a:lnTo>
                  <a:pt x="47243" y="9144"/>
                </a:lnTo>
                <a:lnTo>
                  <a:pt x="45719" y="12192"/>
                </a:lnTo>
                <a:lnTo>
                  <a:pt x="41147" y="16764"/>
                </a:lnTo>
                <a:lnTo>
                  <a:pt x="39624" y="21335"/>
                </a:lnTo>
                <a:lnTo>
                  <a:pt x="44413" y="21335"/>
                </a:lnTo>
                <a:lnTo>
                  <a:pt x="48768" y="15240"/>
                </a:lnTo>
                <a:lnTo>
                  <a:pt x="54863" y="6096"/>
                </a:lnTo>
                <a:lnTo>
                  <a:pt x="57912" y="4572"/>
                </a:lnTo>
                <a:lnTo>
                  <a:pt x="59435" y="3048"/>
                </a:lnTo>
                <a:close/>
              </a:path>
              <a:path w="68580" h="67310">
                <a:moveTo>
                  <a:pt x="38100" y="0"/>
                </a:moveTo>
                <a:lnTo>
                  <a:pt x="0" y="0"/>
                </a:lnTo>
                <a:lnTo>
                  <a:pt x="0" y="3048"/>
                </a:lnTo>
                <a:lnTo>
                  <a:pt x="38100" y="3048"/>
                </a:lnTo>
                <a:lnTo>
                  <a:pt x="38100" y="0"/>
                </a:lnTo>
                <a:close/>
              </a:path>
              <a:path w="68580" h="67310">
                <a:moveTo>
                  <a:pt x="65531" y="0"/>
                </a:moveTo>
                <a:lnTo>
                  <a:pt x="41147" y="0"/>
                </a:lnTo>
                <a:lnTo>
                  <a:pt x="41147" y="3048"/>
                </a:lnTo>
                <a:lnTo>
                  <a:pt x="65531" y="3048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9408" y="2127504"/>
            <a:ext cx="64135" cy="70485"/>
          </a:xfrm>
          <a:custGeom>
            <a:avLst/>
            <a:gdLst/>
            <a:ahLst/>
            <a:cxnLst/>
            <a:rect l="l" t="t" r="r" b="b"/>
            <a:pathLst>
              <a:path w="64134" h="70485">
                <a:moveTo>
                  <a:pt x="48767" y="4572"/>
                </a:moveTo>
                <a:lnTo>
                  <a:pt x="28955" y="4572"/>
                </a:lnTo>
                <a:lnTo>
                  <a:pt x="35051" y="10668"/>
                </a:lnTo>
                <a:lnTo>
                  <a:pt x="35051" y="25907"/>
                </a:lnTo>
                <a:lnTo>
                  <a:pt x="1523" y="47244"/>
                </a:lnTo>
                <a:lnTo>
                  <a:pt x="0" y="51816"/>
                </a:lnTo>
                <a:lnTo>
                  <a:pt x="0" y="59435"/>
                </a:lnTo>
                <a:lnTo>
                  <a:pt x="1523" y="64007"/>
                </a:lnTo>
                <a:lnTo>
                  <a:pt x="6095" y="68579"/>
                </a:lnTo>
                <a:lnTo>
                  <a:pt x="9143" y="70103"/>
                </a:lnTo>
                <a:lnTo>
                  <a:pt x="19811" y="70103"/>
                </a:lnTo>
                <a:lnTo>
                  <a:pt x="27431" y="65531"/>
                </a:lnTo>
                <a:lnTo>
                  <a:pt x="35051" y="59435"/>
                </a:lnTo>
                <a:lnTo>
                  <a:pt x="56387" y="59435"/>
                </a:lnTo>
                <a:lnTo>
                  <a:pt x="54863" y="57912"/>
                </a:lnTo>
                <a:lnTo>
                  <a:pt x="24383" y="57912"/>
                </a:lnTo>
                <a:lnTo>
                  <a:pt x="19811" y="53340"/>
                </a:lnTo>
                <a:lnTo>
                  <a:pt x="19811" y="44196"/>
                </a:lnTo>
                <a:lnTo>
                  <a:pt x="21335" y="41148"/>
                </a:lnTo>
                <a:lnTo>
                  <a:pt x="24383" y="38100"/>
                </a:lnTo>
                <a:lnTo>
                  <a:pt x="28955" y="35051"/>
                </a:lnTo>
                <a:lnTo>
                  <a:pt x="35051" y="30479"/>
                </a:lnTo>
                <a:lnTo>
                  <a:pt x="54863" y="30479"/>
                </a:lnTo>
                <a:lnTo>
                  <a:pt x="54863" y="12192"/>
                </a:lnTo>
                <a:lnTo>
                  <a:pt x="53339" y="9144"/>
                </a:lnTo>
                <a:lnTo>
                  <a:pt x="48767" y="4572"/>
                </a:lnTo>
                <a:close/>
              </a:path>
              <a:path w="64134" h="70485">
                <a:moveTo>
                  <a:pt x="56387" y="59435"/>
                </a:moveTo>
                <a:lnTo>
                  <a:pt x="35051" y="59435"/>
                </a:lnTo>
                <a:lnTo>
                  <a:pt x="35051" y="62483"/>
                </a:lnTo>
                <a:lnTo>
                  <a:pt x="36575" y="65531"/>
                </a:lnTo>
                <a:lnTo>
                  <a:pt x="39623" y="67055"/>
                </a:lnTo>
                <a:lnTo>
                  <a:pt x="41147" y="68579"/>
                </a:lnTo>
                <a:lnTo>
                  <a:pt x="44195" y="70103"/>
                </a:lnTo>
                <a:lnTo>
                  <a:pt x="51815" y="70103"/>
                </a:lnTo>
                <a:lnTo>
                  <a:pt x="54863" y="68579"/>
                </a:lnTo>
                <a:lnTo>
                  <a:pt x="56387" y="67055"/>
                </a:lnTo>
                <a:lnTo>
                  <a:pt x="59435" y="65531"/>
                </a:lnTo>
                <a:lnTo>
                  <a:pt x="62483" y="62483"/>
                </a:lnTo>
                <a:lnTo>
                  <a:pt x="63245" y="60959"/>
                </a:lnTo>
                <a:lnTo>
                  <a:pt x="57911" y="60959"/>
                </a:lnTo>
                <a:lnTo>
                  <a:pt x="56387" y="59435"/>
                </a:lnTo>
                <a:close/>
              </a:path>
              <a:path w="64134" h="70485">
                <a:moveTo>
                  <a:pt x="62483" y="57912"/>
                </a:moveTo>
                <a:lnTo>
                  <a:pt x="59435" y="60959"/>
                </a:lnTo>
                <a:lnTo>
                  <a:pt x="63245" y="60959"/>
                </a:lnTo>
                <a:lnTo>
                  <a:pt x="64007" y="59435"/>
                </a:lnTo>
                <a:lnTo>
                  <a:pt x="62483" y="57912"/>
                </a:lnTo>
                <a:close/>
              </a:path>
              <a:path w="64134" h="70485">
                <a:moveTo>
                  <a:pt x="54863" y="30479"/>
                </a:moveTo>
                <a:lnTo>
                  <a:pt x="35051" y="30479"/>
                </a:lnTo>
                <a:lnTo>
                  <a:pt x="35051" y="53340"/>
                </a:lnTo>
                <a:lnTo>
                  <a:pt x="32003" y="56388"/>
                </a:lnTo>
                <a:lnTo>
                  <a:pt x="28955" y="57912"/>
                </a:lnTo>
                <a:lnTo>
                  <a:pt x="54863" y="57912"/>
                </a:lnTo>
                <a:lnTo>
                  <a:pt x="54863" y="30479"/>
                </a:lnTo>
                <a:close/>
              </a:path>
              <a:path w="64134" h="70485">
                <a:moveTo>
                  <a:pt x="42671" y="0"/>
                </a:moveTo>
                <a:lnTo>
                  <a:pt x="21335" y="0"/>
                </a:lnTo>
                <a:lnTo>
                  <a:pt x="12191" y="3048"/>
                </a:lnTo>
                <a:lnTo>
                  <a:pt x="7619" y="6096"/>
                </a:lnTo>
                <a:lnTo>
                  <a:pt x="1523" y="12192"/>
                </a:lnTo>
                <a:lnTo>
                  <a:pt x="1523" y="22859"/>
                </a:lnTo>
                <a:lnTo>
                  <a:pt x="6095" y="27431"/>
                </a:lnTo>
                <a:lnTo>
                  <a:pt x="16763" y="27431"/>
                </a:lnTo>
                <a:lnTo>
                  <a:pt x="16763" y="12192"/>
                </a:lnTo>
                <a:lnTo>
                  <a:pt x="16763" y="7620"/>
                </a:lnTo>
                <a:lnTo>
                  <a:pt x="18287" y="6096"/>
                </a:lnTo>
                <a:lnTo>
                  <a:pt x="19811" y="6096"/>
                </a:lnTo>
                <a:lnTo>
                  <a:pt x="22859" y="4572"/>
                </a:lnTo>
                <a:lnTo>
                  <a:pt x="48767" y="4572"/>
                </a:lnTo>
                <a:lnTo>
                  <a:pt x="47243" y="3048"/>
                </a:lnTo>
                <a:lnTo>
                  <a:pt x="42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1036" y="2127504"/>
            <a:ext cx="114300" cy="68580"/>
          </a:xfrm>
          <a:custGeom>
            <a:avLst/>
            <a:gdLst/>
            <a:ahLst/>
            <a:cxnLst/>
            <a:rect l="l" t="t" r="r" b="b"/>
            <a:pathLst>
              <a:path w="114300" h="68580">
                <a:moveTo>
                  <a:pt x="35051" y="65531"/>
                </a:moveTo>
                <a:lnTo>
                  <a:pt x="0" y="65531"/>
                </a:lnTo>
                <a:lnTo>
                  <a:pt x="0" y="68579"/>
                </a:lnTo>
                <a:lnTo>
                  <a:pt x="35051" y="68579"/>
                </a:lnTo>
                <a:lnTo>
                  <a:pt x="35051" y="65531"/>
                </a:lnTo>
                <a:close/>
              </a:path>
              <a:path w="114300" h="68580">
                <a:moveTo>
                  <a:pt x="74675" y="65531"/>
                </a:moveTo>
                <a:lnTo>
                  <a:pt x="39623" y="65531"/>
                </a:lnTo>
                <a:lnTo>
                  <a:pt x="39623" y="68579"/>
                </a:lnTo>
                <a:lnTo>
                  <a:pt x="74675" y="68579"/>
                </a:lnTo>
                <a:lnTo>
                  <a:pt x="74675" y="65531"/>
                </a:lnTo>
                <a:close/>
              </a:path>
              <a:path w="114300" h="68580">
                <a:moveTo>
                  <a:pt x="114300" y="65531"/>
                </a:moveTo>
                <a:lnTo>
                  <a:pt x="79247" y="65531"/>
                </a:lnTo>
                <a:lnTo>
                  <a:pt x="79247" y="68579"/>
                </a:lnTo>
                <a:lnTo>
                  <a:pt x="114300" y="68579"/>
                </a:lnTo>
                <a:lnTo>
                  <a:pt x="114300" y="65531"/>
                </a:lnTo>
                <a:close/>
              </a:path>
              <a:path w="114300" h="68580">
                <a:moveTo>
                  <a:pt x="27431" y="1524"/>
                </a:moveTo>
                <a:lnTo>
                  <a:pt x="0" y="1524"/>
                </a:lnTo>
                <a:lnTo>
                  <a:pt x="0" y="4572"/>
                </a:lnTo>
                <a:lnTo>
                  <a:pt x="6095" y="4572"/>
                </a:lnTo>
                <a:lnTo>
                  <a:pt x="6095" y="6096"/>
                </a:lnTo>
                <a:lnTo>
                  <a:pt x="7619" y="7620"/>
                </a:lnTo>
                <a:lnTo>
                  <a:pt x="7619" y="62483"/>
                </a:lnTo>
                <a:lnTo>
                  <a:pt x="6095" y="64007"/>
                </a:lnTo>
                <a:lnTo>
                  <a:pt x="6095" y="65531"/>
                </a:lnTo>
                <a:lnTo>
                  <a:pt x="30479" y="65531"/>
                </a:lnTo>
                <a:lnTo>
                  <a:pt x="28955" y="64007"/>
                </a:lnTo>
                <a:lnTo>
                  <a:pt x="28955" y="62483"/>
                </a:lnTo>
                <a:lnTo>
                  <a:pt x="27431" y="59435"/>
                </a:lnTo>
                <a:lnTo>
                  <a:pt x="27431" y="18288"/>
                </a:lnTo>
                <a:lnTo>
                  <a:pt x="30479" y="13716"/>
                </a:lnTo>
                <a:lnTo>
                  <a:pt x="33527" y="12192"/>
                </a:lnTo>
                <a:lnTo>
                  <a:pt x="35051" y="10668"/>
                </a:lnTo>
                <a:lnTo>
                  <a:pt x="27431" y="10668"/>
                </a:lnTo>
                <a:lnTo>
                  <a:pt x="27431" y="1524"/>
                </a:lnTo>
                <a:close/>
              </a:path>
              <a:path w="114300" h="68580">
                <a:moveTo>
                  <a:pt x="64515" y="9144"/>
                </a:moveTo>
                <a:lnTo>
                  <a:pt x="42671" y="9144"/>
                </a:lnTo>
                <a:lnTo>
                  <a:pt x="44195" y="10668"/>
                </a:lnTo>
                <a:lnTo>
                  <a:pt x="45719" y="10668"/>
                </a:lnTo>
                <a:lnTo>
                  <a:pt x="45719" y="12192"/>
                </a:lnTo>
                <a:lnTo>
                  <a:pt x="47243" y="13716"/>
                </a:lnTo>
                <a:lnTo>
                  <a:pt x="47243" y="60959"/>
                </a:lnTo>
                <a:lnTo>
                  <a:pt x="45719" y="62483"/>
                </a:lnTo>
                <a:lnTo>
                  <a:pt x="45719" y="64007"/>
                </a:lnTo>
                <a:lnTo>
                  <a:pt x="44195" y="64007"/>
                </a:lnTo>
                <a:lnTo>
                  <a:pt x="44195" y="65531"/>
                </a:lnTo>
                <a:lnTo>
                  <a:pt x="70103" y="65531"/>
                </a:lnTo>
                <a:lnTo>
                  <a:pt x="68579" y="62483"/>
                </a:lnTo>
                <a:lnTo>
                  <a:pt x="67055" y="62483"/>
                </a:lnTo>
                <a:lnTo>
                  <a:pt x="67055" y="18288"/>
                </a:lnTo>
                <a:lnTo>
                  <a:pt x="70103" y="15240"/>
                </a:lnTo>
                <a:lnTo>
                  <a:pt x="71627" y="12192"/>
                </a:lnTo>
                <a:lnTo>
                  <a:pt x="65531" y="12192"/>
                </a:lnTo>
                <a:lnTo>
                  <a:pt x="64515" y="9144"/>
                </a:lnTo>
                <a:close/>
              </a:path>
              <a:path w="114300" h="68580">
                <a:moveTo>
                  <a:pt x="104393" y="9144"/>
                </a:moveTo>
                <a:lnTo>
                  <a:pt x="82295" y="9144"/>
                </a:lnTo>
                <a:lnTo>
                  <a:pt x="83819" y="10668"/>
                </a:lnTo>
                <a:lnTo>
                  <a:pt x="85343" y="10668"/>
                </a:lnTo>
                <a:lnTo>
                  <a:pt x="85343" y="13716"/>
                </a:lnTo>
                <a:lnTo>
                  <a:pt x="86867" y="15240"/>
                </a:lnTo>
                <a:lnTo>
                  <a:pt x="86867" y="60959"/>
                </a:lnTo>
                <a:lnTo>
                  <a:pt x="85343" y="62483"/>
                </a:lnTo>
                <a:lnTo>
                  <a:pt x="83819" y="65531"/>
                </a:lnTo>
                <a:lnTo>
                  <a:pt x="109727" y="65531"/>
                </a:lnTo>
                <a:lnTo>
                  <a:pt x="106679" y="62483"/>
                </a:lnTo>
                <a:lnTo>
                  <a:pt x="106679" y="13716"/>
                </a:lnTo>
                <a:lnTo>
                  <a:pt x="104393" y="9144"/>
                </a:lnTo>
                <a:close/>
              </a:path>
              <a:path w="114300" h="68580">
                <a:moveTo>
                  <a:pt x="96011" y="0"/>
                </a:moveTo>
                <a:lnTo>
                  <a:pt x="80772" y="0"/>
                </a:lnTo>
                <a:lnTo>
                  <a:pt x="77723" y="1524"/>
                </a:lnTo>
                <a:lnTo>
                  <a:pt x="73151" y="4572"/>
                </a:lnTo>
                <a:lnTo>
                  <a:pt x="65531" y="12192"/>
                </a:lnTo>
                <a:lnTo>
                  <a:pt x="71627" y="12192"/>
                </a:lnTo>
                <a:lnTo>
                  <a:pt x="73151" y="10668"/>
                </a:lnTo>
                <a:lnTo>
                  <a:pt x="76200" y="9144"/>
                </a:lnTo>
                <a:lnTo>
                  <a:pt x="104393" y="9144"/>
                </a:lnTo>
                <a:lnTo>
                  <a:pt x="102107" y="4572"/>
                </a:lnTo>
                <a:lnTo>
                  <a:pt x="99059" y="3048"/>
                </a:lnTo>
                <a:lnTo>
                  <a:pt x="96011" y="0"/>
                </a:lnTo>
                <a:close/>
              </a:path>
              <a:path w="114300" h="68580">
                <a:moveTo>
                  <a:pt x="56387" y="0"/>
                </a:moveTo>
                <a:lnTo>
                  <a:pt x="41147" y="0"/>
                </a:lnTo>
                <a:lnTo>
                  <a:pt x="35051" y="3048"/>
                </a:lnTo>
                <a:lnTo>
                  <a:pt x="27431" y="10668"/>
                </a:lnTo>
                <a:lnTo>
                  <a:pt x="35051" y="10668"/>
                </a:lnTo>
                <a:lnTo>
                  <a:pt x="36575" y="9144"/>
                </a:lnTo>
                <a:lnTo>
                  <a:pt x="64515" y="9144"/>
                </a:lnTo>
                <a:lnTo>
                  <a:pt x="64007" y="7620"/>
                </a:lnTo>
                <a:lnTo>
                  <a:pt x="62483" y="4572"/>
                </a:lnTo>
                <a:lnTo>
                  <a:pt x="59435" y="3048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9908" y="2127504"/>
            <a:ext cx="73660" cy="100965"/>
          </a:xfrm>
          <a:custGeom>
            <a:avLst/>
            <a:gdLst/>
            <a:ahLst/>
            <a:cxnLst/>
            <a:rect l="l" t="t" r="r" b="b"/>
            <a:pathLst>
              <a:path w="73659" h="100964">
                <a:moveTo>
                  <a:pt x="38100" y="97535"/>
                </a:moveTo>
                <a:lnTo>
                  <a:pt x="0" y="97535"/>
                </a:lnTo>
                <a:lnTo>
                  <a:pt x="0" y="100583"/>
                </a:lnTo>
                <a:lnTo>
                  <a:pt x="38100" y="100583"/>
                </a:lnTo>
                <a:lnTo>
                  <a:pt x="38100" y="97535"/>
                </a:lnTo>
                <a:close/>
              </a:path>
              <a:path w="73659" h="100964">
                <a:moveTo>
                  <a:pt x="28955" y="1524"/>
                </a:moveTo>
                <a:lnTo>
                  <a:pt x="0" y="1524"/>
                </a:lnTo>
                <a:lnTo>
                  <a:pt x="0" y="4572"/>
                </a:lnTo>
                <a:lnTo>
                  <a:pt x="4571" y="4572"/>
                </a:lnTo>
                <a:lnTo>
                  <a:pt x="7619" y="7620"/>
                </a:lnTo>
                <a:lnTo>
                  <a:pt x="7619" y="94488"/>
                </a:lnTo>
                <a:lnTo>
                  <a:pt x="6095" y="94488"/>
                </a:lnTo>
                <a:lnTo>
                  <a:pt x="3047" y="97535"/>
                </a:lnTo>
                <a:lnTo>
                  <a:pt x="33528" y="97535"/>
                </a:lnTo>
                <a:lnTo>
                  <a:pt x="32003" y="96012"/>
                </a:lnTo>
                <a:lnTo>
                  <a:pt x="30479" y="96012"/>
                </a:lnTo>
                <a:lnTo>
                  <a:pt x="28955" y="94488"/>
                </a:lnTo>
                <a:lnTo>
                  <a:pt x="28955" y="62483"/>
                </a:lnTo>
                <a:lnTo>
                  <a:pt x="34290" y="62483"/>
                </a:lnTo>
                <a:lnTo>
                  <a:pt x="32003" y="60959"/>
                </a:lnTo>
                <a:lnTo>
                  <a:pt x="28955" y="54864"/>
                </a:lnTo>
                <a:lnTo>
                  <a:pt x="28955" y="18288"/>
                </a:lnTo>
                <a:lnTo>
                  <a:pt x="32003" y="12192"/>
                </a:lnTo>
                <a:lnTo>
                  <a:pt x="33019" y="10668"/>
                </a:lnTo>
                <a:lnTo>
                  <a:pt x="28955" y="10668"/>
                </a:lnTo>
                <a:lnTo>
                  <a:pt x="28955" y="1524"/>
                </a:lnTo>
                <a:close/>
              </a:path>
              <a:path w="73659" h="100964">
                <a:moveTo>
                  <a:pt x="34290" y="62483"/>
                </a:moveTo>
                <a:lnTo>
                  <a:pt x="28955" y="62483"/>
                </a:lnTo>
                <a:lnTo>
                  <a:pt x="30479" y="65531"/>
                </a:lnTo>
                <a:lnTo>
                  <a:pt x="33528" y="67055"/>
                </a:lnTo>
                <a:lnTo>
                  <a:pt x="35051" y="68579"/>
                </a:lnTo>
                <a:lnTo>
                  <a:pt x="39623" y="70103"/>
                </a:lnTo>
                <a:lnTo>
                  <a:pt x="51815" y="70103"/>
                </a:lnTo>
                <a:lnTo>
                  <a:pt x="56387" y="68579"/>
                </a:lnTo>
                <a:lnTo>
                  <a:pt x="59435" y="65531"/>
                </a:lnTo>
                <a:lnTo>
                  <a:pt x="64007" y="64007"/>
                </a:lnTo>
                <a:lnTo>
                  <a:pt x="36575" y="64007"/>
                </a:lnTo>
                <a:lnTo>
                  <a:pt x="34290" y="62483"/>
                </a:lnTo>
                <a:close/>
              </a:path>
              <a:path w="73659" h="100964">
                <a:moveTo>
                  <a:pt x="64007" y="7620"/>
                </a:moveTo>
                <a:lnTo>
                  <a:pt x="42671" y="7620"/>
                </a:lnTo>
                <a:lnTo>
                  <a:pt x="45719" y="9144"/>
                </a:lnTo>
                <a:lnTo>
                  <a:pt x="47243" y="12192"/>
                </a:lnTo>
                <a:lnTo>
                  <a:pt x="50291" y="16764"/>
                </a:lnTo>
                <a:lnTo>
                  <a:pt x="51815" y="24383"/>
                </a:lnTo>
                <a:lnTo>
                  <a:pt x="51815" y="47244"/>
                </a:lnTo>
                <a:lnTo>
                  <a:pt x="50291" y="54864"/>
                </a:lnTo>
                <a:lnTo>
                  <a:pt x="47243" y="59435"/>
                </a:lnTo>
                <a:lnTo>
                  <a:pt x="45719" y="62483"/>
                </a:lnTo>
                <a:lnTo>
                  <a:pt x="44195" y="64007"/>
                </a:lnTo>
                <a:lnTo>
                  <a:pt x="64007" y="64007"/>
                </a:lnTo>
                <a:lnTo>
                  <a:pt x="67055" y="59435"/>
                </a:lnTo>
                <a:lnTo>
                  <a:pt x="70103" y="53340"/>
                </a:lnTo>
                <a:lnTo>
                  <a:pt x="73151" y="41148"/>
                </a:lnTo>
                <a:lnTo>
                  <a:pt x="73151" y="28955"/>
                </a:lnTo>
                <a:lnTo>
                  <a:pt x="70103" y="16764"/>
                </a:lnTo>
                <a:lnTo>
                  <a:pt x="67055" y="10668"/>
                </a:lnTo>
                <a:lnTo>
                  <a:pt x="64007" y="7620"/>
                </a:lnTo>
                <a:close/>
              </a:path>
              <a:path w="73659" h="100964">
                <a:moveTo>
                  <a:pt x="51815" y="0"/>
                </a:moveTo>
                <a:lnTo>
                  <a:pt x="39623" y="0"/>
                </a:lnTo>
                <a:lnTo>
                  <a:pt x="35051" y="3048"/>
                </a:lnTo>
                <a:lnTo>
                  <a:pt x="33528" y="4572"/>
                </a:lnTo>
                <a:lnTo>
                  <a:pt x="30479" y="6096"/>
                </a:lnTo>
                <a:lnTo>
                  <a:pt x="28955" y="10668"/>
                </a:lnTo>
                <a:lnTo>
                  <a:pt x="33019" y="10668"/>
                </a:lnTo>
                <a:lnTo>
                  <a:pt x="35051" y="7620"/>
                </a:lnTo>
                <a:lnTo>
                  <a:pt x="64007" y="7620"/>
                </a:lnTo>
                <a:lnTo>
                  <a:pt x="60959" y="4572"/>
                </a:lnTo>
                <a:lnTo>
                  <a:pt x="56387" y="1524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2204" y="2098548"/>
            <a:ext cx="36830" cy="97790"/>
          </a:xfrm>
          <a:custGeom>
            <a:avLst/>
            <a:gdLst/>
            <a:ahLst/>
            <a:cxnLst/>
            <a:rect l="l" t="t" r="r" b="b"/>
            <a:pathLst>
              <a:path w="36830" h="97789">
                <a:moveTo>
                  <a:pt x="36575" y="94487"/>
                </a:moveTo>
                <a:lnTo>
                  <a:pt x="0" y="94487"/>
                </a:lnTo>
                <a:lnTo>
                  <a:pt x="0" y="97535"/>
                </a:lnTo>
                <a:lnTo>
                  <a:pt x="36575" y="97535"/>
                </a:lnTo>
                <a:lnTo>
                  <a:pt x="36575" y="94487"/>
                </a:lnTo>
                <a:close/>
              </a:path>
              <a:path w="36830" h="97789">
                <a:moveTo>
                  <a:pt x="28956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3048"/>
                </a:lnTo>
                <a:lnTo>
                  <a:pt x="7619" y="4572"/>
                </a:lnTo>
                <a:lnTo>
                  <a:pt x="7619" y="6096"/>
                </a:lnTo>
                <a:lnTo>
                  <a:pt x="9143" y="9144"/>
                </a:lnTo>
                <a:lnTo>
                  <a:pt x="9143" y="88391"/>
                </a:lnTo>
                <a:lnTo>
                  <a:pt x="7619" y="91439"/>
                </a:lnTo>
                <a:lnTo>
                  <a:pt x="7619" y="92963"/>
                </a:lnTo>
                <a:lnTo>
                  <a:pt x="6095" y="94487"/>
                </a:lnTo>
                <a:lnTo>
                  <a:pt x="32003" y="94487"/>
                </a:lnTo>
                <a:lnTo>
                  <a:pt x="28956" y="91439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76400" y="2127504"/>
            <a:ext cx="56515" cy="70485"/>
          </a:xfrm>
          <a:custGeom>
            <a:avLst/>
            <a:gdLst/>
            <a:ahLst/>
            <a:cxnLst/>
            <a:rect l="l" t="t" r="r" b="b"/>
            <a:pathLst>
              <a:path w="56514" h="70485">
                <a:moveTo>
                  <a:pt x="36575" y="0"/>
                </a:moveTo>
                <a:lnTo>
                  <a:pt x="22860" y="0"/>
                </a:lnTo>
                <a:lnTo>
                  <a:pt x="15239" y="3048"/>
                </a:lnTo>
                <a:lnTo>
                  <a:pt x="0" y="36575"/>
                </a:lnTo>
                <a:lnTo>
                  <a:pt x="0" y="45720"/>
                </a:lnTo>
                <a:lnTo>
                  <a:pt x="1524" y="53340"/>
                </a:lnTo>
                <a:lnTo>
                  <a:pt x="6095" y="59435"/>
                </a:lnTo>
                <a:lnTo>
                  <a:pt x="10668" y="67055"/>
                </a:lnTo>
                <a:lnTo>
                  <a:pt x="18287" y="70103"/>
                </a:lnTo>
                <a:lnTo>
                  <a:pt x="35051" y="70103"/>
                </a:lnTo>
                <a:lnTo>
                  <a:pt x="39624" y="68579"/>
                </a:lnTo>
                <a:lnTo>
                  <a:pt x="48768" y="62483"/>
                </a:lnTo>
                <a:lnTo>
                  <a:pt x="51816" y="59435"/>
                </a:lnTo>
                <a:lnTo>
                  <a:pt x="33527" y="59435"/>
                </a:lnTo>
                <a:lnTo>
                  <a:pt x="30480" y="57912"/>
                </a:lnTo>
                <a:lnTo>
                  <a:pt x="21336" y="48768"/>
                </a:lnTo>
                <a:lnTo>
                  <a:pt x="19812" y="41148"/>
                </a:lnTo>
                <a:lnTo>
                  <a:pt x="19812" y="32003"/>
                </a:lnTo>
                <a:lnTo>
                  <a:pt x="56387" y="32003"/>
                </a:lnTo>
                <a:lnTo>
                  <a:pt x="56052" y="27431"/>
                </a:lnTo>
                <a:lnTo>
                  <a:pt x="18287" y="27431"/>
                </a:lnTo>
                <a:lnTo>
                  <a:pt x="18335" y="18097"/>
                </a:lnTo>
                <a:lnTo>
                  <a:pt x="19812" y="12192"/>
                </a:lnTo>
                <a:lnTo>
                  <a:pt x="22860" y="7620"/>
                </a:lnTo>
                <a:lnTo>
                  <a:pt x="24383" y="4572"/>
                </a:lnTo>
                <a:lnTo>
                  <a:pt x="45720" y="4572"/>
                </a:lnTo>
                <a:lnTo>
                  <a:pt x="42672" y="1524"/>
                </a:lnTo>
                <a:lnTo>
                  <a:pt x="36575" y="0"/>
                </a:lnTo>
                <a:close/>
              </a:path>
              <a:path w="56514" h="70485">
                <a:moveTo>
                  <a:pt x="53339" y="48768"/>
                </a:moveTo>
                <a:lnTo>
                  <a:pt x="51816" y="53340"/>
                </a:lnTo>
                <a:lnTo>
                  <a:pt x="48768" y="56388"/>
                </a:lnTo>
                <a:lnTo>
                  <a:pt x="45719" y="57912"/>
                </a:lnTo>
                <a:lnTo>
                  <a:pt x="44195" y="59435"/>
                </a:lnTo>
                <a:lnTo>
                  <a:pt x="51816" y="59435"/>
                </a:lnTo>
                <a:lnTo>
                  <a:pt x="53339" y="57912"/>
                </a:lnTo>
                <a:lnTo>
                  <a:pt x="56387" y="50292"/>
                </a:lnTo>
                <a:lnTo>
                  <a:pt x="53339" y="48768"/>
                </a:lnTo>
                <a:close/>
              </a:path>
              <a:path w="56514" h="70485">
                <a:moveTo>
                  <a:pt x="45720" y="4572"/>
                </a:moveTo>
                <a:lnTo>
                  <a:pt x="33527" y="4572"/>
                </a:lnTo>
                <a:lnTo>
                  <a:pt x="35051" y="6096"/>
                </a:lnTo>
                <a:lnTo>
                  <a:pt x="36575" y="9144"/>
                </a:lnTo>
                <a:lnTo>
                  <a:pt x="36575" y="12192"/>
                </a:lnTo>
                <a:lnTo>
                  <a:pt x="38100" y="15240"/>
                </a:lnTo>
                <a:lnTo>
                  <a:pt x="38100" y="27431"/>
                </a:lnTo>
                <a:lnTo>
                  <a:pt x="56052" y="27431"/>
                </a:lnTo>
                <a:lnTo>
                  <a:pt x="55840" y="24550"/>
                </a:lnTo>
                <a:lnTo>
                  <a:pt x="54292" y="18097"/>
                </a:lnTo>
                <a:lnTo>
                  <a:pt x="51887" y="12501"/>
                </a:lnTo>
                <a:lnTo>
                  <a:pt x="48768" y="7620"/>
                </a:lnTo>
                <a:lnTo>
                  <a:pt x="457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8027" y="2127504"/>
            <a:ext cx="24765" cy="70485"/>
          </a:xfrm>
          <a:custGeom>
            <a:avLst/>
            <a:gdLst/>
            <a:ahLst/>
            <a:cxnLst/>
            <a:rect l="l" t="t" r="r" b="b"/>
            <a:pathLst>
              <a:path w="24764" h="70485">
                <a:moveTo>
                  <a:pt x="18288" y="0"/>
                </a:moveTo>
                <a:lnTo>
                  <a:pt x="6096" y="0"/>
                </a:lnTo>
                <a:lnTo>
                  <a:pt x="4572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5240"/>
                </a:lnTo>
                <a:lnTo>
                  <a:pt x="4572" y="19812"/>
                </a:lnTo>
                <a:lnTo>
                  <a:pt x="6096" y="22859"/>
                </a:lnTo>
                <a:lnTo>
                  <a:pt x="15240" y="22859"/>
                </a:lnTo>
                <a:lnTo>
                  <a:pt x="21336" y="19812"/>
                </a:lnTo>
                <a:lnTo>
                  <a:pt x="22860" y="16764"/>
                </a:lnTo>
                <a:lnTo>
                  <a:pt x="24384" y="15240"/>
                </a:lnTo>
                <a:lnTo>
                  <a:pt x="24384" y="7620"/>
                </a:lnTo>
                <a:lnTo>
                  <a:pt x="22860" y="4572"/>
                </a:lnTo>
                <a:lnTo>
                  <a:pt x="18288" y="0"/>
                </a:lnTo>
                <a:close/>
              </a:path>
              <a:path w="24764" h="70485">
                <a:moveTo>
                  <a:pt x="18288" y="47244"/>
                </a:moveTo>
                <a:lnTo>
                  <a:pt x="6096" y="47244"/>
                </a:lnTo>
                <a:lnTo>
                  <a:pt x="4572" y="50292"/>
                </a:lnTo>
                <a:lnTo>
                  <a:pt x="1524" y="51816"/>
                </a:lnTo>
                <a:lnTo>
                  <a:pt x="0" y="54864"/>
                </a:lnTo>
                <a:lnTo>
                  <a:pt x="0" y="62483"/>
                </a:lnTo>
                <a:lnTo>
                  <a:pt x="6096" y="68579"/>
                </a:lnTo>
                <a:lnTo>
                  <a:pt x="9144" y="70103"/>
                </a:lnTo>
                <a:lnTo>
                  <a:pt x="15240" y="70103"/>
                </a:lnTo>
                <a:lnTo>
                  <a:pt x="21336" y="67055"/>
                </a:lnTo>
                <a:lnTo>
                  <a:pt x="22860" y="64007"/>
                </a:lnTo>
                <a:lnTo>
                  <a:pt x="24384" y="62483"/>
                </a:lnTo>
                <a:lnTo>
                  <a:pt x="24384" y="54864"/>
                </a:lnTo>
                <a:lnTo>
                  <a:pt x="22860" y="51816"/>
                </a:lnTo>
                <a:lnTo>
                  <a:pt x="18288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74520" y="1982724"/>
            <a:ext cx="870204" cy="329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88719" y="2414016"/>
            <a:ext cx="66040" cy="102235"/>
          </a:xfrm>
          <a:custGeom>
            <a:avLst/>
            <a:gdLst/>
            <a:ahLst/>
            <a:cxnLst/>
            <a:rect l="l" t="t" r="r" b="b"/>
            <a:pathLst>
              <a:path w="66040" h="102235">
                <a:moveTo>
                  <a:pt x="4571" y="68579"/>
                </a:moveTo>
                <a:lnTo>
                  <a:pt x="1524" y="68579"/>
                </a:lnTo>
                <a:lnTo>
                  <a:pt x="1524" y="102107"/>
                </a:lnTo>
                <a:lnTo>
                  <a:pt x="4571" y="102107"/>
                </a:lnTo>
                <a:lnTo>
                  <a:pt x="4571" y="97535"/>
                </a:lnTo>
                <a:lnTo>
                  <a:pt x="6096" y="97535"/>
                </a:lnTo>
                <a:lnTo>
                  <a:pt x="6096" y="96011"/>
                </a:lnTo>
                <a:lnTo>
                  <a:pt x="27432" y="96011"/>
                </a:lnTo>
                <a:lnTo>
                  <a:pt x="18288" y="92963"/>
                </a:lnTo>
                <a:lnTo>
                  <a:pt x="13716" y="89915"/>
                </a:lnTo>
                <a:lnTo>
                  <a:pt x="10668" y="86867"/>
                </a:lnTo>
                <a:lnTo>
                  <a:pt x="9143" y="83819"/>
                </a:lnTo>
                <a:lnTo>
                  <a:pt x="6096" y="80771"/>
                </a:lnTo>
                <a:lnTo>
                  <a:pt x="4571" y="74675"/>
                </a:lnTo>
                <a:lnTo>
                  <a:pt x="4571" y="68579"/>
                </a:lnTo>
                <a:close/>
              </a:path>
              <a:path w="66040" h="102235">
                <a:moveTo>
                  <a:pt x="39624" y="0"/>
                </a:moveTo>
                <a:lnTo>
                  <a:pt x="21336" y="0"/>
                </a:lnTo>
                <a:lnTo>
                  <a:pt x="13716" y="1523"/>
                </a:lnTo>
                <a:lnTo>
                  <a:pt x="9143" y="7619"/>
                </a:lnTo>
                <a:lnTo>
                  <a:pt x="3048" y="12191"/>
                </a:lnTo>
                <a:lnTo>
                  <a:pt x="0" y="18287"/>
                </a:lnTo>
                <a:lnTo>
                  <a:pt x="0" y="28955"/>
                </a:lnTo>
                <a:lnTo>
                  <a:pt x="28956" y="56387"/>
                </a:lnTo>
                <a:lnTo>
                  <a:pt x="36576" y="60959"/>
                </a:lnTo>
                <a:lnTo>
                  <a:pt x="42671" y="64007"/>
                </a:lnTo>
                <a:lnTo>
                  <a:pt x="48768" y="70103"/>
                </a:lnTo>
                <a:lnTo>
                  <a:pt x="50292" y="73151"/>
                </a:lnTo>
                <a:lnTo>
                  <a:pt x="51816" y="74675"/>
                </a:lnTo>
                <a:lnTo>
                  <a:pt x="51816" y="83819"/>
                </a:lnTo>
                <a:lnTo>
                  <a:pt x="50292" y="88391"/>
                </a:lnTo>
                <a:lnTo>
                  <a:pt x="44196" y="94487"/>
                </a:lnTo>
                <a:lnTo>
                  <a:pt x="39624" y="96011"/>
                </a:lnTo>
                <a:lnTo>
                  <a:pt x="9143" y="96011"/>
                </a:lnTo>
                <a:lnTo>
                  <a:pt x="12192" y="97535"/>
                </a:lnTo>
                <a:lnTo>
                  <a:pt x="21336" y="100583"/>
                </a:lnTo>
                <a:lnTo>
                  <a:pt x="25908" y="100583"/>
                </a:lnTo>
                <a:lnTo>
                  <a:pt x="28956" y="102107"/>
                </a:lnTo>
                <a:lnTo>
                  <a:pt x="44196" y="102107"/>
                </a:lnTo>
                <a:lnTo>
                  <a:pt x="50292" y="99059"/>
                </a:lnTo>
                <a:lnTo>
                  <a:pt x="56388" y="92963"/>
                </a:lnTo>
                <a:lnTo>
                  <a:pt x="62484" y="88391"/>
                </a:lnTo>
                <a:lnTo>
                  <a:pt x="65532" y="82295"/>
                </a:lnTo>
                <a:lnTo>
                  <a:pt x="65532" y="70103"/>
                </a:lnTo>
                <a:lnTo>
                  <a:pt x="62484" y="64007"/>
                </a:lnTo>
                <a:lnTo>
                  <a:pt x="60960" y="59435"/>
                </a:lnTo>
                <a:lnTo>
                  <a:pt x="54864" y="53339"/>
                </a:lnTo>
                <a:lnTo>
                  <a:pt x="51816" y="51815"/>
                </a:lnTo>
                <a:lnTo>
                  <a:pt x="45720" y="47243"/>
                </a:lnTo>
                <a:lnTo>
                  <a:pt x="24384" y="36575"/>
                </a:lnTo>
                <a:lnTo>
                  <a:pt x="18288" y="32003"/>
                </a:lnTo>
                <a:lnTo>
                  <a:pt x="12192" y="25907"/>
                </a:lnTo>
                <a:lnTo>
                  <a:pt x="12192" y="16763"/>
                </a:lnTo>
                <a:lnTo>
                  <a:pt x="13716" y="12191"/>
                </a:lnTo>
                <a:lnTo>
                  <a:pt x="19812" y="6095"/>
                </a:lnTo>
                <a:lnTo>
                  <a:pt x="24384" y="4571"/>
                </a:lnTo>
                <a:lnTo>
                  <a:pt x="48768" y="4571"/>
                </a:lnTo>
                <a:lnTo>
                  <a:pt x="39624" y="0"/>
                </a:lnTo>
                <a:close/>
              </a:path>
              <a:path w="66040" h="102235">
                <a:moveTo>
                  <a:pt x="59436" y="0"/>
                </a:moveTo>
                <a:lnTo>
                  <a:pt x="56388" y="0"/>
                </a:lnTo>
                <a:lnTo>
                  <a:pt x="54864" y="1523"/>
                </a:lnTo>
                <a:lnTo>
                  <a:pt x="54864" y="4571"/>
                </a:lnTo>
                <a:lnTo>
                  <a:pt x="33528" y="4571"/>
                </a:lnTo>
                <a:lnTo>
                  <a:pt x="38100" y="6095"/>
                </a:lnTo>
                <a:lnTo>
                  <a:pt x="41148" y="9143"/>
                </a:lnTo>
                <a:lnTo>
                  <a:pt x="45720" y="10667"/>
                </a:lnTo>
                <a:lnTo>
                  <a:pt x="48768" y="13715"/>
                </a:lnTo>
                <a:lnTo>
                  <a:pt x="51816" y="18287"/>
                </a:lnTo>
                <a:lnTo>
                  <a:pt x="53340" y="21335"/>
                </a:lnTo>
                <a:lnTo>
                  <a:pt x="56388" y="33527"/>
                </a:lnTo>
                <a:lnTo>
                  <a:pt x="59436" y="33527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7967" y="2446020"/>
            <a:ext cx="62865" cy="70485"/>
          </a:xfrm>
          <a:custGeom>
            <a:avLst/>
            <a:gdLst/>
            <a:ahLst/>
            <a:cxnLst/>
            <a:rect l="l" t="t" r="r" b="b"/>
            <a:pathLst>
              <a:path w="62865" h="70485">
                <a:moveTo>
                  <a:pt x="30479" y="0"/>
                </a:moveTo>
                <a:lnTo>
                  <a:pt x="25907" y="0"/>
                </a:lnTo>
                <a:lnTo>
                  <a:pt x="19812" y="1524"/>
                </a:lnTo>
                <a:lnTo>
                  <a:pt x="15240" y="3048"/>
                </a:lnTo>
                <a:lnTo>
                  <a:pt x="10668" y="6096"/>
                </a:lnTo>
                <a:lnTo>
                  <a:pt x="6095" y="10667"/>
                </a:lnTo>
                <a:lnTo>
                  <a:pt x="4571" y="16763"/>
                </a:lnTo>
                <a:lnTo>
                  <a:pt x="1523" y="22859"/>
                </a:lnTo>
                <a:lnTo>
                  <a:pt x="0" y="28955"/>
                </a:lnTo>
                <a:lnTo>
                  <a:pt x="0" y="42672"/>
                </a:lnTo>
                <a:lnTo>
                  <a:pt x="30479" y="70103"/>
                </a:lnTo>
                <a:lnTo>
                  <a:pt x="36575" y="70103"/>
                </a:lnTo>
                <a:lnTo>
                  <a:pt x="42671" y="68579"/>
                </a:lnTo>
                <a:lnTo>
                  <a:pt x="47243" y="65531"/>
                </a:lnTo>
                <a:lnTo>
                  <a:pt x="48768" y="64007"/>
                </a:lnTo>
                <a:lnTo>
                  <a:pt x="27431" y="64007"/>
                </a:lnTo>
                <a:lnTo>
                  <a:pt x="22859" y="60959"/>
                </a:lnTo>
                <a:lnTo>
                  <a:pt x="18287" y="53339"/>
                </a:lnTo>
                <a:lnTo>
                  <a:pt x="15240" y="47243"/>
                </a:lnTo>
                <a:lnTo>
                  <a:pt x="12191" y="38100"/>
                </a:lnTo>
                <a:lnTo>
                  <a:pt x="12191" y="22859"/>
                </a:lnTo>
                <a:lnTo>
                  <a:pt x="15240" y="13715"/>
                </a:lnTo>
                <a:lnTo>
                  <a:pt x="18287" y="7619"/>
                </a:lnTo>
                <a:lnTo>
                  <a:pt x="24384" y="4572"/>
                </a:lnTo>
                <a:lnTo>
                  <a:pt x="47929" y="4572"/>
                </a:lnTo>
                <a:lnTo>
                  <a:pt x="44386" y="2476"/>
                </a:lnTo>
                <a:lnTo>
                  <a:pt x="37933" y="595"/>
                </a:lnTo>
                <a:lnTo>
                  <a:pt x="30479" y="0"/>
                </a:lnTo>
                <a:close/>
              </a:path>
              <a:path w="62865" h="70485">
                <a:moveTo>
                  <a:pt x="47929" y="4572"/>
                </a:moveTo>
                <a:lnTo>
                  <a:pt x="35051" y="4572"/>
                </a:lnTo>
                <a:lnTo>
                  <a:pt x="38100" y="6096"/>
                </a:lnTo>
                <a:lnTo>
                  <a:pt x="42671" y="10667"/>
                </a:lnTo>
                <a:lnTo>
                  <a:pt x="45791" y="16668"/>
                </a:lnTo>
                <a:lnTo>
                  <a:pt x="48196" y="23240"/>
                </a:lnTo>
                <a:lnTo>
                  <a:pt x="49744" y="30384"/>
                </a:lnTo>
                <a:lnTo>
                  <a:pt x="50291" y="38100"/>
                </a:lnTo>
                <a:lnTo>
                  <a:pt x="50291" y="48767"/>
                </a:lnTo>
                <a:lnTo>
                  <a:pt x="48768" y="54863"/>
                </a:lnTo>
                <a:lnTo>
                  <a:pt x="45719" y="57911"/>
                </a:lnTo>
                <a:lnTo>
                  <a:pt x="42671" y="62483"/>
                </a:lnTo>
                <a:lnTo>
                  <a:pt x="38100" y="64007"/>
                </a:lnTo>
                <a:lnTo>
                  <a:pt x="48768" y="64007"/>
                </a:lnTo>
                <a:lnTo>
                  <a:pt x="51815" y="60959"/>
                </a:lnTo>
                <a:lnTo>
                  <a:pt x="56387" y="57911"/>
                </a:lnTo>
                <a:lnTo>
                  <a:pt x="59435" y="51815"/>
                </a:lnTo>
                <a:lnTo>
                  <a:pt x="62484" y="39624"/>
                </a:lnTo>
                <a:lnTo>
                  <a:pt x="62484" y="24383"/>
                </a:lnTo>
                <a:lnTo>
                  <a:pt x="60959" y="16763"/>
                </a:lnTo>
                <a:lnTo>
                  <a:pt x="49982" y="5786"/>
                </a:lnTo>
                <a:lnTo>
                  <a:pt x="47929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41119" y="2410968"/>
            <a:ext cx="33655" cy="102235"/>
          </a:xfrm>
          <a:custGeom>
            <a:avLst/>
            <a:gdLst/>
            <a:ahLst/>
            <a:cxnLst/>
            <a:rect l="l" t="t" r="r" b="b"/>
            <a:pathLst>
              <a:path w="33655" h="102235">
                <a:moveTo>
                  <a:pt x="33528" y="100583"/>
                </a:moveTo>
                <a:lnTo>
                  <a:pt x="0" y="100583"/>
                </a:lnTo>
                <a:lnTo>
                  <a:pt x="0" y="102107"/>
                </a:lnTo>
                <a:lnTo>
                  <a:pt x="33528" y="102107"/>
                </a:lnTo>
                <a:lnTo>
                  <a:pt x="33528" y="100583"/>
                </a:lnTo>
                <a:close/>
              </a:path>
              <a:path w="33655" h="102235">
                <a:moveTo>
                  <a:pt x="27432" y="99059"/>
                </a:moveTo>
                <a:lnTo>
                  <a:pt x="6096" y="99059"/>
                </a:lnTo>
                <a:lnTo>
                  <a:pt x="3048" y="100583"/>
                </a:lnTo>
                <a:lnTo>
                  <a:pt x="28956" y="100583"/>
                </a:lnTo>
                <a:lnTo>
                  <a:pt x="27432" y="99059"/>
                </a:lnTo>
                <a:close/>
              </a:path>
              <a:path w="33655" h="102235">
                <a:moveTo>
                  <a:pt x="22860" y="9143"/>
                </a:moveTo>
                <a:lnTo>
                  <a:pt x="7620" y="9143"/>
                </a:lnTo>
                <a:lnTo>
                  <a:pt x="7620" y="10667"/>
                </a:lnTo>
                <a:lnTo>
                  <a:pt x="9143" y="10667"/>
                </a:lnTo>
                <a:lnTo>
                  <a:pt x="9143" y="13715"/>
                </a:lnTo>
                <a:lnTo>
                  <a:pt x="10668" y="15239"/>
                </a:lnTo>
                <a:lnTo>
                  <a:pt x="10668" y="94487"/>
                </a:lnTo>
                <a:lnTo>
                  <a:pt x="9143" y="96011"/>
                </a:lnTo>
                <a:lnTo>
                  <a:pt x="9143" y="97535"/>
                </a:lnTo>
                <a:lnTo>
                  <a:pt x="7620" y="99059"/>
                </a:lnTo>
                <a:lnTo>
                  <a:pt x="25908" y="99059"/>
                </a:lnTo>
                <a:lnTo>
                  <a:pt x="22860" y="96011"/>
                </a:lnTo>
                <a:lnTo>
                  <a:pt x="22860" y="9143"/>
                </a:lnTo>
                <a:close/>
              </a:path>
              <a:path w="33655" h="102235">
                <a:moveTo>
                  <a:pt x="22860" y="0"/>
                </a:moveTo>
                <a:lnTo>
                  <a:pt x="18288" y="0"/>
                </a:lnTo>
                <a:lnTo>
                  <a:pt x="0" y="7619"/>
                </a:lnTo>
                <a:lnTo>
                  <a:pt x="0" y="10667"/>
                </a:lnTo>
                <a:lnTo>
                  <a:pt x="3048" y="9143"/>
                </a:lnTo>
                <a:lnTo>
                  <a:pt x="22860" y="9143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77696" y="2447544"/>
            <a:ext cx="73660" cy="68580"/>
          </a:xfrm>
          <a:custGeom>
            <a:avLst/>
            <a:gdLst/>
            <a:ahLst/>
            <a:cxnLst/>
            <a:rect l="l" t="t" r="r" b="b"/>
            <a:pathLst>
              <a:path w="73659" h="68580">
                <a:moveTo>
                  <a:pt x="22859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3048"/>
                </a:lnTo>
                <a:lnTo>
                  <a:pt x="7619" y="4572"/>
                </a:lnTo>
                <a:lnTo>
                  <a:pt x="9143" y="4572"/>
                </a:lnTo>
                <a:lnTo>
                  <a:pt x="9143" y="6095"/>
                </a:lnTo>
                <a:lnTo>
                  <a:pt x="10667" y="7619"/>
                </a:lnTo>
                <a:lnTo>
                  <a:pt x="10667" y="53339"/>
                </a:lnTo>
                <a:lnTo>
                  <a:pt x="15240" y="62483"/>
                </a:lnTo>
                <a:lnTo>
                  <a:pt x="18287" y="64007"/>
                </a:lnTo>
                <a:lnTo>
                  <a:pt x="21335" y="67055"/>
                </a:lnTo>
                <a:lnTo>
                  <a:pt x="24384" y="68579"/>
                </a:lnTo>
                <a:lnTo>
                  <a:pt x="30479" y="68579"/>
                </a:lnTo>
                <a:lnTo>
                  <a:pt x="39623" y="64007"/>
                </a:lnTo>
                <a:lnTo>
                  <a:pt x="44195" y="59435"/>
                </a:lnTo>
                <a:lnTo>
                  <a:pt x="30479" y="59435"/>
                </a:lnTo>
                <a:lnTo>
                  <a:pt x="27431" y="57911"/>
                </a:lnTo>
                <a:lnTo>
                  <a:pt x="24384" y="54863"/>
                </a:lnTo>
                <a:lnTo>
                  <a:pt x="22859" y="50291"/>
                </a:lnTo>
                <a:lnTo>
                  <a:pt x="22859" y="0"/>
                </a:lnTo>
                <a:close/>
              </a:path>
              <a:path w="73659" h="68580">
                <a:moveTo>
                  <a:pt x="62484" y="53339"/>
                </a:moveTo>
                <a:lnTo>
                  <a:pt x="50291" y="53339"/>
                </a:lnTo>
                <a:lnTo>
                  <a:pt x="50291" y="68579"/>
                </a:lnTo>
                <a:lnTo>
                  <a:pt x="53340" y="68579"/>
                </a:lnTo>
                <a:lnTo>
                  <a:pt x="73151" y="59435"/>
                </a:lnTo>
                <a:lnTo>
                  <a:pt x="71628" y="57911"/>
                </a:lnTo>
                <a:lnTo>
                  <a:pt x="64007" y="57911"/>
                </a:lnTo>
                <a:lnTo>
                  <a:pt x="64007" y="56387"/>
                </a:lnTo>
                <a:lnTo>
                  <a:pt x="62484" y="54863"/>
                </a:lnTo>
                <a:lnTo>
                  <a:pt x="62484" y="53339"/>
                </a:lnTo>
                <a:close/>
              </a:path>
              <a:path w="73659" h="68580">
                <a:moveTo>
                  <a:pt x="62484" y="0"/>
                </a:moveTo>
                <a:lnTo>
                  <a:pt x="39623" y="0"/>
                </a:lnTo>
                <a:lnTo>
                  <a:pt x="39623" y="3048"/>
                </a:lnTo>
                <a:lnTo>
                  <a:pt x="47243" y="3048"/>
                </a:lnTo>
                <a:lnTo>
                  <a:pt x="47243" y="4572"/>
                </a:lnTo>
                <a:lnTo>
                  <a:pt x="48767" y="6095"/>
                </a:lnTo>
                <a:lnTo>
                  <a:pt x="50291" y="9143"/>
                </a:lnTo>
                <a:lnTo>
                  <a:pt x="50291" y="50291"/>
                </a:lnTo>
                <a:lnTo>
                  <a:pt x="45719" y="53339"/>
                </a:lnTo>
                <a:lnTo>
                  <a:pt x="42671" y="56387"/>
                </a:lnTo>
                <a:lnTo>
                  <a:pt x="41147" y="56387"/>
                </a:lnTo>
                <a:lnTo>
                  <a:pt x="35051" y="59435"/>
                </a:lnTo>
                <a:lnTo>
                  <a:pt x="44195" y="59435"/>
                </a:lnTo>
                <a:lnTo>
                  <a:pt x="50291" y="53339"/>
                </a:lnTo>
                <a:lnTo>
                  <a:pt x="62484" y="53339"/>
                </a:lnTo>
                <a:lnTo>
                  <a:pt x="62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52372" y="2426208"/>
            <a:ext cx="40005" cy="88900"/>
          </a:xfrm>
          <a:custGeom>
            <a:avLst/>
            <a:gdLst/>
            <a:ahLst/>
            <a:cxnLst/>
            <a:rect l="l" t="t" r="r" b="b"/>
            <a:pathLst>
              <a:path w="40005" h="88900">
                <a:moveTo>
                  <a:pt x="22859" y="25908"/>
                </a:moveTo>
                <a:lnTo>
                  <a:pt x="10668" y="25908"/>
                </a:lnTo>
                <a:lnTo>
                  <a:pt x="10668" y="79248"/>
                </a:lnTo>
                <a:lnTo>
                  <a:pt x="12191" y="80772"/>
                </a:lnTo>
                <a:lnTo>
                  <a:pt x="12191" y="83820"/>
                </a:lnTo>
                <a:lnTo>
                  <a:pt x="15240" y="85344"/>
                </a:lnTo>
                <a:lnTo>
                  <a:pt x="18287" y="88392"/>
                </a:lnTo>
                <a:lnTo>
                  <a:pt x="25908" y="88392"/>
                </a:lnTo>
                <a:lnTo>
                  <a:pt x="32003" y="85344"/>
                </a:lnTo>
                <a:lnTo>
                  <a:pt x="38100" y="79248"/>
                </a:lnTo>
                <a:lnTo>
                  <a:pt x="25908" y="79248"/>
                </a:lnTo>
                <a:lnTo>
                  <a:pt x="22859" y="76200"/>
                </a:lnTo>
                <a:lnTo>
                  <a:pt x="22859" y="25908"/>
                </a:lnTo>
                <a:close/>
              </a:path>
              <a:path w="40005" h="88900">
                <a:moveTo>
                  <a:pt x="39624" y="74675"/>
                </a:moveTo>
                <a:lnTo>
                  <a:pt x="36575" y="74675"/>
                </a:lnTo>
                <a:lnTo>
                  <a:pt x="36575" y="76200"/>
                </a:lnTo>
                <a:lnTo>
                  <a:pt x="35052" y="77724"/>
                </a:lnTo>
                <a:lnTo>
                  <a:pt x="33528" y="77724"/>
                </a:lnTo>
                <a:lnTo>
                  <a:pt x="32003" y="79248"/>
                </a:lnTo>
                <a:lnTo>
                  <a:pt x="38100" y="79248"/>
                </a:lnTo>
                <a:lnTo>
                  <a:pt x="39624" y="74675"/>
                </a:lnTo>
                <a:close/>
              </a:path>
              <a:path w="40005" h="88900">
                <a:moveTo>
                  <a:pt x="22859" y="0"/>
                </a:moveTo>
                <a:lnTo>
                  <a:pt x="19812" y="0"/>
                </a:lnTo>
                <a:lnTo>
                  <a:pt x="18287" y="4572"/>
                </a:lnTo>
                <a:lnTo>
                  <a:pt x="16764" y="7620"/>
                </a:lnTo>
                <a:lnTo>
                  <a:pt x="15240" y="9144"/>
                </a:lnTo>
                <a:lnTo>
                  <a:pt x="13715" y="13716"/>
                </a:lnTo>
                <a:lnTo>
                  <a:pt x="10668" y="15240"/>
                </a:lnTo>
                <a:lnTo>
                  <a:pt x="3047" y="22860"/>
                </a:lnTo>
                <a:lnTo>
                  <a:pt x="0" y="24384"/>
                </a:lnTo>
                <a:lnTo>
                  <a:pt x="0" y="25908"/>
                </a:lnTo>
                <a:lnTo>
                  <a:pt x="38100" y="25908"/>
                </a:lnTo>
                <a:lnTo>
                  <a:pt x="38100" y="21336"/>
                </a:lnTo>
                <a:lnTo>
                  <a:pt x="22859" y="21336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96567" y="2410968"/>
            <a:ext cx="33655" cy="102235"/>
          </a:xfrm>
          <a:custGeom>
            <a:avLst/>
            <a:gdLst/>
            <a:ahLst/>
            <a:cxnLst/>
            <a:rect l="l" t="t" r="r" b="b"/>
            <a:pathLst>
              <a:path w="33655" h="102235">
                <a:moveTo>
                  <a:pt x="21335" y="0"/>
                </a:moveTo>
                <a:lnTo>
                  <a:pt x="13715" y="0"/>
                </a:lnTo>
                <a:lnTo>
                  <a:pt x="9143" y="4571"/>
                </a:lnTo>
                <a:lnTo>
                  <a:pt x="9143" y="9143"/>
                </a:lnTo>
                <a:lnTo>
                  <a:pt x="15240" y="15239"/>
                </a:lnTo>
                <a:lnTo>
                  <a:pt x="19812" y="15239"/>
                </a:lnTo>
                <a:lnTo>
                  <a:pt x="24384" y="10667"/>
                </a:lnTo>
                <a:lnTo>
                  <a:pt x="24384" y="3048"/>
                </a:lnTo>
                <a:lnTo>
                  <a:pt x="21335" y="0"/>
                </a:lnTo>
                <a:close/>
              </a:path>
              <a:path w="33655" h="102235">
                <a:moveTo>
                  <a:pt x="33528" y="100583"/>
                </a:moveTo>
                <a:lnTo>
                  <a:pt x="1523" y="100583"/>
                </a:lnTo>
                <a:lnTo>
                  <a:pt x="1523" y="102107"/>
                </a:lnTo>
                <a:lnTo>
                  <a:pt x="33528" y="102107"/>
                </a:lnTo>
                <a:lnTo>
                  <a:pt x="33528" y="100583"/>
                </a:lnTo>
                <a:close/>
              </a:path>
              <a:path w="33655" h="102235">
                <a:moveTo>
                  <a:pt x="22859" y="44195"/>
                </a:moveTo>
                <a:lnTo>
                  <a:pt x="7619" y="44195"/>
                </a:lnTo>
                <a:lnTo>
                  <a:pt x="10668" y="47243"/>
                </a:lnTo>
                <a:lnTo>
                  <a:pt x="10668" y="96011"/>
                </a:lnTo>
                <a:lnTo>
                  <a:pt x="9143" y="97535"/>
                </a:lnTo>
                <a:lnTo>
                  <a:pt x="9143" y="99059"/>
                </a:lnTo>
                <a:lnTo>
                  <a:pt x="6095" y="99059"/>
                </a:lnTo>
                <a:lnTo>
                  <a:pt x="4571" y="100583"/>
                </a:lnTo>
                <a:lnTo>
                  <a:pt x="30479" y="100583"/>
                </a:lnTo>
                <a:lnTo>
                  <a:pt x="27431" y="99059"/>
                </a:lnTo>
                <a:lnTo>
                  <a:pt x="25907" y="97535"/>
                </a:lnTo>
                <a:lnTo>
                  <a:pt x="24384" y="97535"/>
                </a:lnTo>
                <a:lnTo>
                  <a:pt x="24384" y="96011"/>
                </a:lnTo>
                <a:lnTo>
                  <a:pt x="22859" y="94487"/>
                </a:lnTo>
                <a:lnTo>
                  <a:pt x="22859" y="44195"/>
                </a:lnTo>
                <a:close/>
              </a:path>
              <a:path w="33655" h="102235">
                <a:moveTo>
                  <a:pt x="22859" y="35051"/>
                </a:moveTo>
                <a:lnTo>
                  <a:pt x="19812" y="35051"/>
                </a:lnTo>
                <a:lnTo>
                  <a:pt x="0" y="42671"/>
                </a:lnTo>
                <a:lnTo>
                  <a:pt x="1523" y="45719"/>
                </a:lnTo>
                <a:lnTo>
                  <a:pt x="3047" y="44195"/>
                </a:lnTo>
                <a:lnTo>
                  <a:pt x="22859" y="44195"/>
                </a:lnTo>
                <a:lnTo>
                  <a:pt x="22859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7716" y="2446020"/>
            <a:ext cx="64135" cy="70485"/>
          </a:xfrm>
          <a:custGeom>
            <a:avLst/>
            <a:gdLst/>
            <a:ahLst/>
            <a:cxnLst/>
            <a:rect l="l" t="t" r="r" b="b"/>
            <a:pathLst>
              <a:path w="64134" h="70485">
                <a:moveTo>
                  <a:pt x="32003" y="0"/>
                </a:moveTo>
                <a:lnTo>
                  <a:pt x="27431" y="0"/>
                </a:lnTo>
                <a:lnTo>
                  <a:pt x="21336" y="1524"/>
                </a:lnTo>
                <a:lnTo>
                  <a:pt x="0" y="28955"/>
                </a:lnTo>
                <a:lnTo>
                  <a:pt x="0" y="42672"/>
                </a:lnTo>
                <a:lnTo>
                  <a:pt x="32003" y="70103"/>
                </a:lnTo>
                <a:lnTo>
                  <a:pt x="38100" y="70103"/>
                </a:lnTo>
                <a:lnTo>
                  <a:pt x="42671" y="68579"/>
                </a:lnTo>
                <a:lnTo>
                  <a:pt x="48768" y="65531"/>
                </a:lnTo>
                <a:lnTo>
                  <a:pt x="50292" y="64007"/>
                </a:lnTo>
                <a:lnTo>
                  <a:pt x="28956" y="64007"/>
                </a:lnTo>
                <a:lnTo>
                  <a:pt x="22859" y="60959"/>
                </a:lnTo>
                <a:lnTo>
                  <a:pt x="19812" y="53339"/>
                </a:lnTo>
                <a:lnTo>
                  <a:pt x="15240" y="47243"/>
                </a:lnTo>
                <a:lnTo>
                  <a:pt x="13715" y="38100"/>
                </a:lnTo>
                <a:lnTo>
                  <a:pt x="13715" y="22859"/>
                </a:lnTo>
                <a:lnTo>
                  <a:pt x="16764" y="13715"/>
                </a:lnTo>
                <a:lnTo>
                  <a:pt x="19812" y="7619"/>
                </a:lnTo>
                <a:lnTo>
                  <a:pt x="25908" y="4572"/>
                </a:lnTo>
                <a:lnTo>
                  <a:pt x="49453" y="4572"/>
                </a:lnTo>
                <a:lnTo>
                  <a:pt x="45910" y="2476"/>
                </a:lnTo>
                <a:lnTo>
                  <a:pt x="39457" y="595"/>
                </a:lnTo>
                <a:lnTo>
                  <a:pt x="32003" y="0"/>
                </a:lnTo>
                <a:close/>
              </a:path>
              <a:path w="64134" h="70485">
                <a:moveTo>
                  <a:pt x="49453" y="4572"/>
                </a:moveTo>
                <a:lnTo>
                  <a:pt x="35052" y="4572"/>
                </a:lnTo>
                <a:lnTo>
                  <a:pt x="39624" y="6096"/>
                </a:lnTo>
                <a:lnTo>
                  <a:pt x="42671" y="10667"/>
                </a:lnTo>
                <a:lnTo>
                  <a:pt x="46434" y="16668"/>
                </a:lnTo>
                <a:lnTo>
                  <a:pt x="48768" y="23240"/>
                </a:lnTo>
                <a:lnTo>
                  <a:pt x="49958" y="30384"/>
                </a:lnTo>
                <a:lnTo>
                  <a:pt x="50292" y="38100"/>
                </a:lnTo>
                <a:lnTo>
                  <a:pt x="50292" y="48767"/>
                </a:lnTo>
                <a:lnTo>
                  <a:pt x="48768" y="54863"/>
                </a:lnTo>
                <a:lnTo>
                  <a:pt x="45720" y="57911"/>
                </a:lnTo>
                <a:lnTo>
                  <a:pt x="42671" y="62483"/>
                </a:lnTo>
                <a:lnTo>
                  <a:pt x="39624" y="64007"/>
                </a:lnTo>
                <a:lnTo>
                  <a:pt x="50292" y="64007"/>
                </a:lnTo>
                <a:lnTo>
                  <a:pt x="53340" y="60959"/>
                </a:lnTo>
                <a:lnTo>
                  <a:pt x="57912" y="57911"/>
                </a:lnTo>
                <a:lnTo>
                  <a:pt x="59436" y="51815"/>
                </a:lnTo>
                <a:lnTo>
                  <a:pt x="62484" y="45719"/>
                </a:lnTo>
                <a:lnTo>
                  <a:pt x="64008" y="39624"/>
                </a:lnTo>
                <a:lnTo>
                  <a:pt x="64008" y="24383"/>
                </a:lnTo>
                <a:lnTo>
                  <a:pt x="62484" y="16763"/>
                </a:lnTo>
                <a:lnTo>
                  <a:pt x="51506" y="5786"/>
                </a:lnTo>
                <a:lnTo>
                  <a:pt x="49453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07819" y="2446020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60" h="67310">
                <a:moveTo>
                  <a:pt x="33528" y="65531"/>
                </a:moveTo>
                <a:lnTo>
                  <a:pt x="1524" y="65531"/>
                </a:lnTo>
                <a:lnTo>
                  <a:pt x="1524" y="67055"/>
                </a:lnTo>
                <a:lnTo>
                  <a:pt x="33528" y="67055"/>
                </a:lnTo>
                <a:lnTo>
                  <a:pt x="33528" y="65531"/>
                </a:lnTo>
                <a:close/>
              </a:path>
              <a:path w="73660" h="67310">
                <a:moveTo>
                  <a:pt x="73152" y="65531"/>
                </a:moveTo>
                <a:lnTo>
                  <a:pt x="39624" y="65531"/>
                </a:lnTo>
                <a:lnTo>
                  <a:pt x="39624" y="67055"/>
                </a:lnTo>
                <a:lnTo>
                  <a:pt x="73152" y="67055"/>
                </a:lnTo>
                <a:lnTo>
                  <a:pt x="73152" y="65531"/>
                </a:lnTo>
                <a:close/>
              </a:path>
              <a:path w="73660" h="67310">
                <a:moveTo>
                  <a:pt x="22860" y="9143"/>
                </a:moveTo>
                <a:lnTo>
                  <a:pt x="7620" y="9143"/>
                </a:lnTo>
                <a:lnTo>
                  <a:pt x="10668" y="12191"/>
                </a:lnTo>
                <a:lnTo>
                  <a:pt x="10668" y="60959"/>
                </a:lnTo>
                <a:lnTo>
                  <a:pt x="6096" y="65531"/>
                </a:lnTo>
                <a:lnTo>
                  <a:pt x="30480" y="65531"/>
                </a:lnTo>
                <a:lnTo>
                  <a:pt x="27431" y="64007"/>
                </a:lnTo>
                <a:lnTo>
                  <a:pt x="25907" y="62483"/>
                </a:lnTo>
                <a:lnTo>
                  <a:pt x="24384" y="62483"/>
                </a:lnTo>
                <a:lnTo>
                  <a:pt x="24384" y="60959"/>
                </a:lnTo>
                <a:lnTo>
                  <a:pt x="22860" y="59435"/>
                </a:lnTo>
                <a:lnTo>
                  <a:pt x="22860" y="18287"/>
                </a:lnTo>
                <a:lnTo>
                  <a:pt x="26517" y="13715"/>
                </a:lnTo>
                <a:lnTo>
                  <a:pt x="22860" y="13715"/>
                </a:lnTo>
                <a:lnTo>
                  <a:pt x="22860" y="9143"/>
                </a:lnTo>
                <a:close/>
              </a:path>
              <a:path w="73660" h="67310">
                <a:moveTo>
                  <a:pt x="67056" y="64007"/>
                </a:moveTo>
                <a:lnTo>
                  <a:pt x="45719" y="64007"/>
                </a:lnTo>
                <a:lnTo>
                  <a:pt x="44196" y="65531"/>
                </a:lnTo>
                <a:lnTo>
                  <a:pt x="68580" y="65531"/>
                </a:lnTo>
                <a:lnTo>
                  <a:pt x="67056" y="64007"/>
                </a:lnTo>
                <a:close/>
              </a:path>
              <a:path w="73660" h="67310">
                <a:moveTo>
                  <a:pt x="59435" y="7619"/>
                </a:moveTo>
                <a:lnTo>
                  <a:pt x="44196" y="7619"/>
                </a:lnTo>
                <a:lnTo>
                  <a:pt x="47243" y="9143"/>
                </a:lnTo>
                <a:lnTo>
                  <a:pt x="50292" y="15239"/>
                </a:lnTo>
                <a:lnTo>
                  <a:pt x="50292" y="60959"/>
                </a:lnTo>
                <a:lnTo>
                  <a:pt x="47243" y="64007"/>
                </a:lnTo>
                <a:lnTo>
                  <a:pt x="65531" y="64007"/>
                </a:lnTo>
                <a:lnTo>
                  <a:pt x="64007" y="62483"/>
                </a:lnTo>
                <a:lnTo>
                  <a:pt x="64007" y="60959"/>
                </a:lnTo>
                <a:lnTo>
                  <a:pt x="62484" y="59435"/>
                </a:lnTo>
                <a:lnTo>
                  <a:pt x="62484" y="13715"/>
                </a:lnTo>
                <a:lnTo>
                  <a:pt x="59435" y="7619"/>
                </a:lnTo>
                <a:close/>
              </a:path>
              <a:path w="73660" h="67310">
                <a:moveTo>
                  <a:pt x="51816" y="0"/>
                </a:moveTo>
                <a:lnTo>
                  <a:pt x="45719" y="0"/>
                </a:lnTo>
                <a:lnTo>
                  <a:pt x="40004" y="857"/>
                </a:lnTo>
                <a:lnTo>
                  <a:pt x="34289" y="3428"/>
                </a:lnTo>
                <a:lnTo>
                  <a:pt x="28575" y="7715"/>
                </a:lnTo>
                <a:lnTo>
                  <a:pt x="22860" y="13715"/>
                </a:lnTo>
                <a:lnTo>
                  <a:pt x="26517" y="13715"/>
                </a:lnTo>
                <a:lnTo>
                  <a:pt x="28956" y="10667"/>
                </a:lnTo>
                <a:lnTo>
                  <a:pt x="35052" y="7619"/>
                </a:lnTo>
                <a:lnTo>
                  <a:pt x="59435" y="7619"/>
                </a:lnTo>
                <a:lnTo>
                  <a:pt x="57912" y="4572"/>
                </a:lnTo>
                <a:lnTo>
                  <a:pt x="54863" y="1524"/>
                </a:lnTo>
                <a:lnTo>
                  <a:pt x="51816" y="0"/>
                </a:lnTo>
                <a:close/>
              </a:path>
              <a:path w="73660" h="67310">
                <a:moveTo>
                  <a:pt x="22860" y="0"/>
                </a:moveTo>
                <a:lnTo>
                  <a:pt x="19812" y="0"/>
                </a:lnTo>
                <a:lnTo>
                  <a:pt x="0" y="7619"/>
                </a:lnTo>
                <a:lnTo>
                  <a:pt x="1524" y="10667"/>
                </a:lnTo>
                <a:lnTo>
                  <a:pt x="3048" y="9143"/>
                </a:lnTo>
                <a:lnTo>
                  <a:pt x="22860" y="9143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94688" y="2446020"/>
            <a:ext cx="15240" cy="70485"/>
          </a:xfrm>
          <a:custGeom>
            <a:avLst/>
            <a:gdLst/>
            <a:ahLst/>
            <a:cxnLst/>
            <a:rect l="l" t="t" r="r" b="b"/>
            <a:pathLst>
              <a:path w="15239" h="70485">
                <a:moveTo>
                  <a:pt x="121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191"/>
                </a:lnTo>
                <a:lnTo>
                  <a:pt x="3048" y="15239"/>
                </a:lnTo>
                <a:lnTo>
                  <a:pt x="12192" y="15239"/>
                </a:lnTo>
                <a:lnTo>
                  <a:pt x="15239" y="12191"/>
                </a:lnTo>
                <a:lnTo>
                  <a:pt x="15239" y="3048"/>
                </a:lnTo>
                <a:lnTo>
                  <a:pt x="12192" y="0"/>
                </a:lnTo>
                <a:close/>
              </a:path>
              <a:path w="15239" h="70485">
                <a:moveTo>
                  <a:pt x="9143" y="53339"/>
                </a:moveTo>
                <a:lnTo>
                  <a:pt x="4572" y="53339"/>
                </a:lnTo>
                <a:lnTo>
                  <a:pt x="0" y="57911"/>
                </a:lnTo>
                <a:lnTo>
                  <a:pt x="0" y="65531"/>
                </a:lnTo>
                <a:lnTo>
                  <a:pt x="4572" y="70103"/>
                </a:lnTo>
                <a:lnTo>
                  <a:pt x="9143" y="70103"/>
                </a:lnTo>
                <a:lnTo>
                  <a:pt x="12192" y="68579"/>
                </a:lnTo>
                <a:lnTo>
                  <a:pt x="15239" y="65531"/>
                </a:lnTo>
                <a:lnTo>
                  <a:pt x="15239" y="57911"/>
                </a:lnTo>
                <a:lnTo>
                  <a:pt x="12192" y="54863"/>
                </a:lnTo>
                <a:lnTo>
                  <a:pt x="9143" y="5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9844" y="2415540"/>
            <a:ext cx="190500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26920" y="2403348"/>
            <a:ext cx="278892" cy="141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69820" y="2360676"/>
            <a:ext cx="2807208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84291" y="2388108"/>
            <a:ext cx="104139" cy="142240"/>
          </a:xfrm>
          <a:custGeom>
            <a:avLst/>
            <a:gdLst/>
            <a:ahLst/>
            <a:cxnLst/>
            <a:rect l="l" t="t" r="r" b="b"/>
            <a:pathLst>
              <a:path w="104139" h="142239">
                <a:moveTo>
                  <a:pt x="28997" y="77724"/>
                </a:moveTo>
                <a:lnTo>
                  <a:pt x="13716" y="77724"/>
                </a:lnTo>
                <a:lnTo>
                  <a:pt x="44196" y="141731"/>
                </a:lnTo>
                <a:lnTo>
                  <a:pt x="51816" y="141731"/>
                </a:lnTo>
                <a:lnTo>
                  <a:pt x="57071" y="123444"/>
                </a:lnTo>
                <a:lnTo>
                  <a:pt x="48768" y="123444"/>
                </a:lnTo>
                <a:lnTo>
                  <a:pt x="28997" y="77724"/>
                </a:lnTo>
                <a:close/>
              </a:path>
              <a:path w="104139" h="142239">
                <a:moveTo>
                  <a:pt x="103632" y="0"/>
                </a:moveTo>
                <a:lnTo>
                  <a:pt x="85344" y="0"/>
                </a:lnTo>
                <a:lnTo>
                  <a:pt x="48768" y="123444"/>
                </a:lnTo>
                <a:lnTo>
                  <a:pt x="57071" y="123444"/>
                </a:lnTo>
                <a:lnTo>
                  <a:pt x="89916" y="9144"/>
                </a:lnTo>
                <a:lnTo>
                  <a:pt x="103632" y="9144"/>
                </a:lnTo>
                <a:lnTo>
                  <a:pt x="103632" y="0"/>
                </a:lnTo>
                <a:close/>
              </a:path>
              <a:path w="104139" h="142239">
                <a:moveTo>
                  <a:pt x="24384" y="67055"/>
                </a:moveTo>
                <a:lnTo>
                  <a:pt x="0" y="77724"/>
                </a:lnTo>
                <a:lnTo>
                  <a:pt x="1524" y="82296"/>
                </a:lnTo>
                <a:lnTo>
                  <a:pt x="13716" y="77724"/>
                </a:lnTo>
                <a:lnTo>
                  <a:pt x="28997" y="77724"/>
                </a:lnTo>
                <a:lnTo>
                  <a:pt x="24384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86400" y="2442972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60" h="71755">
                <a:moveTo>
                  <a:pt x="44196" y="0"/>
                </a:moveTo>
                <a:lnTo>
                  <a:pt x="30479" y="0"/>
                </a:lnTo>
                <a:lnTo>
                  <a:pt x="24384" y="3048"/>
                </a:lnTo>
                <a:lnTo>
                  <a:pt x="18287" y="7620"/>
                </a:lnTo>
                <a:lnTo>
                  <a:pt x="12191" y="10667"/>
                </a:lnTo>
                <a:lnTo>
                  <a:pt x="9144" y="16763"/>
                </a:lnTo>
                <a:lnTo>
                  <a:pt x="4572" y="24383"/>
                </a:lnTo>
                <a:lnTo>
                  <a:pt x="1524" y="32003"/>
                </a:lnTo>
                <a:lnTo>
                  <a:pt x="0" y="41148"/>
                </a:lnTo>
                <a:lnTo>
                  <a:pt x="0" y="56387"/>
                </a:lnTo>
                <a:lnTo>
                  <a:pt x="1524" y="60959"/>
                </a:lnTo>
                <a:lnTo>
                  <a:pt x="7620" y="70103"/>
                </a:lnTo>
                <a:lnTo>
                  <a:pt x="12191" y="71627"/>
                </a:lnTo>
                <a:lnTo>
                  <a:pt x="21336" y="71627"/>
                </a:lnTo>
                <a:lnTo>
                  <a:pt x="25908" y="70103"/>
                </a:lnTo>
                <a:lnTo>
                  <a:pt x="30479" y="67055"/>
                </a:lnTo>
                <a:lnTo>
                  <a:pt x="35051" y="62483"/>
                </a:lnTo>
                <a:lnTo>
                  <a:pt x="16763" y="62483"/>
                </a:lnTo>
                <a:lnTo>
                  <a:pt x="13715" y="56387"/>
                </a:lnTo>
                <a:lnTo>
                  <a:pt x="13715" y="35051"/>
                </a:lnTo>
                <a:lnTo>
                  <a:pt x="16763" y="27431"/>
                </a:lnTo>
                <a:lnTo>
                  <a:pt x="18287" y="21335"/>
                </a:lnTo>
                <a:lnTo>
                  <a:pt x="21336" y="15239"/>
                </a:lnTo>
                <a:lnTo>
                  <a:pt x="25908" y="12191"/>
                </a:lnTo>
                <a:lnTo>
                  <a:pt x="28955" y="7620"/>
                </a:lnTo>
                <a:lnTo>
                  <a:pt x="33527" y="6096"/>
                </a:lnTo>
                <a:lnTo>
                  <a:pt x="64465" y="6096"/>
                </a:lnTo>
                <a:lnTo>
                  <a:pt x="64820" y="4572"/>
                </a:lnTo>
                <a:lnTo>
                  <a:pt x="54863" y="4572"/>
                </a:lnTo>
                <a:lnTo>
                  <a:pt x="48767" y="1524"/>
                </a:lnTo>
                <a:lnTo>
                  <a:pt x="45720" y="1524"/>
                </a:lnTo>
                <a:lnTo>
                  <a:pt x="44196" y="0"/>
                </a:lnTo>
                <a:close/>
              </a:path>
              <a:path w="73660" h="71755">
                <a:moveTo>
                  <a:pt x="54863" y="51815"/>
                </a:moveTo>
                <a:lnTo>
                  <a:pt x="44196" y="51815"/>
                </a:lnTo>
                <a:lnTo>
                  <a:pt x="42672" y="54863"/>
                </a:lnTo>
                <a:lnTo>
                  <a:pt x="42672" y="67055"/>
                </a:lnTo>
                <a:lnTo>
                  <a:pt x="45720" y="68579"/>
                </a:lnTo>
                <a:lnTo>
                  <a:pt x="48767" y="71627"/>
                </a:lnTo>
                <a:lnTo>
                  <a:pt x="56387" y="71627"/>
                </a:lnTo>
                <a:lnTo>
                  <a:pt x="65532" y="67055"/>
                </a:lnTo>
                <a:lnTo>
                  <a:pt x="68580" y="64007"/>
                </a:lnTo>
                <a:lnTo>
                  <a:pt x="56387" y="64007"/>
                </a:lnTo>
                <a:lnTo>
                  <a:pt x="53339" y="60959"/>
                </a:lnTo>
                <a:lnTo>
                  <a:pt x="53339" y="54863"/>
                </a:lnTo>
                <a:lnTo>
                  <a:pt x="54863" y="51815"/>
                </a:lnTo>
                <a:close/>
              </a:path>
              <a:path w="73660" h="71755">
                <a:moveTo>
                  <a:pt x="68579" y="54863"/>
                </a:moveTo>
                <a:lnTo>
                  <a:pt x="65532" y="57911"/>
                </a:lnTo>
                <a:lnTo>
                  <a:pt x="64008" y="60959"/>
                </a:lnTo>
                <a:lnTo>
                  <a:pt x="62484" y="60959"/>
                </a:lnTo>
                <a:lnTo>
                  <a:pt x="59436" y="64007"/>
                </a:lnTo>
                <a:lnTo>
                  <a:pt x="68580" y="64007"/>
                </a:lnTo>
                <a:lnTo>
                  <a:pt x="73151" y="59435"/>
                </a:lnTo>
                <a:lnTo>
                  <a:pt x="68579" y="54863"/>
                </a:lnTo>
                <a:close/>
              </a:path>
              <a:path w="73660" h="71755">
                <a:moveTo>
                  <a:pt x="64465" y="6096"/>
                </a:moveTo>
                <a:lnTo>
                  <a:pt x="42672" y="6096"/>
                </a:lnTo>
                <a:lnTo>
                  <a:pt x="45720" y="7620"/>
                </a:lnTo>
                <a:lnTo>
                  <a:pt x="48767" y="10667"/>
                </a:lnTo>
                <a:lnTo>
                  <a:pt x="48767" y="25907"/>
                </a:lnTo>
                <a:lnTo>
                  <a:pt x="47244" y="28955"/>
                </a:lnTo>
                <a:lnTo>
                  <a:pt x="45720" y="36575"/>
                </a:lnTo>
                <a:lnTo>
                  <a:pt x="44196" y="42672"/>
                </a:lnTo>
                <a:lnTo>
                  <a:pt x="35051" y="56387"/>
                </a:lnTo>
                <a:lnTo>
                  <a:pt x="32003" y="59435"/>
                </a:lnTo>
                <a:lnTo>
                  <a:pt x="25908" y="62483"/>
                </a:lnTo>
                <a:lnTo>
                  <a:pt x="35051" y="62483"/>
                </a:lnTo>
                <a:lnTo>
                  <a:pt x="38100" y="59435"/>
                </a:lnTo>
                <a:lnTo>
                  <a:pt x="42672" y="51815"/>
                </a:lnTo>
                <a:lnTo>
                  <a:pt x="54863" y="51815"/>
                </a:lnTo>
                <a:lnTo>
                  <a:pt x="54863" y="47244"/>
                </a:lnTo>
                <a:lnTo>
                  <a:pt x="64465" y="6096"/>
                </a:lnTo>
                <a:close/>
              </a:path>
              <a:path w="73660" h="71755">
                <a:moveTo>
                  <a:pt x="60960" y="0"/>
                </a:moveTo>
                <a:lnTo>
                  <a:pt x="54863" y="4572"/>
                </a:lnTo>
                <a:lnTo>
                  <a:pt x="64820" y="4572"/>
                </a:lnTo>
                <a:lnTo>
                  <a:pt x="65532" y="1524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64123" y="2442972"/>
            <a:ext cx="81280" cy="71755"/>
          </a:xfrm>
          <a:custGeom>
            <a:avLst/>
            <a:gdLst/>
            <a:ahLst/>
            <a:cxnLst/>
            <a:rect l="l" t="t" r="r" b="b"/>
            <a:pathLst>
              <a:path w="81279" h="71755">
                <a:moveTo>
                  <a:pt x="69596" y="9144"/>
                </a:moveTo>
                <a:lnTo>
                  <a:pt x="54863" y="9144"/>
                </a:lnTo>
                <a:lnTo>
                  <a:pt x="56387" y="10667"/>
                </a:lnTo>
                <a:lnTo>
                  <a:pt x="56387" y="12191"/>
                </a:lnTo>
                <a:lnTo>
                  <a:pt x="57912" y="15239"/>
                </a:lnTo>
                <a:lnTo>
                  <a:pt x="57912" y="19811"/>
                </a:lnTo>
                <a:lnTo>
                  <a:pt x="56387" y="21335"/>
                </a:lnTo>
                <a:lnTo>
                  <a:pt x="56387" y="28955"/>
                </a:lnTo>
                <a:lnTo>
                  <a:pt x="54863" y="33527"/>
                </a:lnTo>
                <a:lnTo>
                  <a:pt x="50291" y="51815"/>
                </a:lnTo>
                <a:lnTo>
                  <a:pt x="48767" y="56387"/>
                </a:lnTo>
                <a:lnTo>
                  <a:pt x="48767" y="62483"/>
                </a:lnTo>
                <a:lnTo>
                  <a:pt x="51815" y="68579"/>
                </a:lnTo>
                <a:lnTo>
                  <a:pt x="53339" y="70103"/>
                </a:lnTo>
                <a:lnTo>
                  <a:pt x="56387" y="71627"/>
                </a:lnTo>
                <a:lnTo>
                  <a:pt x="62484" y="71627"/>
                </a:lnTo>
                <a:lnTo>
                  <a:pt x="67055" y="70103"/>
                </a:lnTo>
                <a:lnTo>
                  <a:pt x="73151" y="67055"/>
                </a:lnTo>
                <a:lnTo>
                  <a:pt x="75184" y="64007"/>
                </a:lnTo>
                <a:lnTo>
                  <a:pt x="64008" y="64007"/>
                </a:lnTo>
                <a:lnTo>
                  <a:pt x="60960" y="60959"/>
                </a:lnTo>
                <a:lnTo>
                  <a:pt x="60960" y="51815"/>
                </a:lnTo>
                <a:lnTo>
                  <a:pt x="62484" y="47244"/>
                </a:lnTo>
                <a:lnTo>
                  <a:pt x="67055" y="27431"/>
                </a:lnTo>
                <a:lnTo>
                  <a:pt x="70103" y="18287"/>
                </a:lnTo>
                <a:lnTo>
                  <a:pt x="70103" y="10667"/>
                </a:lnTo>
                <a:lnTo>
                  <a:pt x="69596" y="9144"/>
                </a:lnTo>
                <a:close/>
              </a:path>
              <a:path w="81279" h="71755">
                <a:moveTo>
                  <a:pt x="30479" y="9144"/>
                </a:moveTo>
                <a:lnTo>
                  <a:pt x="16763" y="9144"/>
                </a:lnTo>
                <a:lnTo>
                  <a:pt x="18287" y="10667"/>
                </a:lnTo>
                <a:lnTo>
                  <a:pt x="18287" y="19811"/>
                </a:lnTo>
                <a:lnTo>
                  <a:pt x="16763" y="24383"/>
                </a:lnTo>
                <a:lnTo>
                  <a:pt x="6096" y="70103"/>
                </a:lnTo>
                <a:lnTo>
                  <a:pt x="19812" y="70103"/>
                </a:lnTo>
                <a:lnTo>
                  <a:pt x="25908" y="39624"/>
                </a:lnTo>
                <a:lnTo>
                  <a:pt x="28955" y="30479"/>
                </a:lnTo>
                <a:lnTo>
                  <a:pt x="33527" y="21335"/>
                </a:lnTo>
                <a:lnTo>
                  <a:pt x="35051" y="19811"/>
                </a:lnTo>
                <a:lnTo>
                  <a:pt x="28955" y="19811"/>
                </a:lnTo>
                <a:lnTo>
                  <a:pt x="28955" y="16763"/>
                </a:lnTo>
                <a:lnTo>
                  <a:pt x="30479" y="13715"/>
                </a:lnTo>
                <a:lnTo>
                  <a:pt x="30479" y="9144"/>
                </a:lnTo>
                <a:close/>
              </a:path>
              <a:path w="81279" h="71755">
                <a:moveTo>
                  <a:pt x="76200" y="54863"/>
                </a:moveTo>
                <a:lnTo>
                  <a:pt x="73151" y="57911"/>
                </a:lnTo>
                <a:lnTo>
                  <a:pt x="71627" y="60959"/>
                </a:lnTo>
                <a:lnTo>
                  <a:pt x="70103" y="60959"/>
                </a:lnTo>
                <a:lnTo>
                  <a:pt x="67055" y="64007"/>
                </a:lnTo>
                <a:lnTo>
                  <a:pt x="75184" y="64007"/>
                </a:lnTo>
                <a:lnTo>
                  <a:pt x="76200" y="62483"/>
                </a:lnTo>
                <a:lnTo>
                  <a:pt x="80772" y="59435"/>
                </a:lnTo>
                <a:lnTo>
                  <a:pt x="76200" y="54863"/>
                </a:lnTo>
                <a:close/>
              </a:path>
              <a:path w="81279" h="71755">
                <a:moveTo>
                  <a:pt x="60960" y="0"/>
                </a:moveTo>
                <a:lnTo>
                  <a:pt x="51815" y="0"/>
                </a:lnTo>
                <a:lnTo>
                  <a:pt x="47243" y="1524"/>
                </a:lnTo>
                <a:lnTo>
                  <a:pt x="42672" y="4572"/>
                </a:lnTo>
                <a:lnTo>
                  <a:pt x="33527" y="13715"/>
                </a:lnTo>
                <a:lnTo>
                  <a:pt x="28955" y="19811"/>
                </a:lnTo>
                <a:lnTo>
                  <a:pt x="35051" y="19811"/>
                </a:lnTo>
                <a:lnTo>
                  <a:pt x="39624" y="15239"/>
                </a:lnTo>
                <a:lnTo>
                  <a:pt x="41148" y="12191"/>
                </a:lnTo>
                <a:lnTo>
                  <a:pt x="44196" y="10667"/>
                </a:lnTo>
                <a:lnTo>
                  <a:pt x="45720" y="9144"/>
                </a:lnTo>
                <a:lnTo>
                  <a:pt x="69596" y="9144"/>
                </a:lnTo>
                <a:lnTo>
                  <a:pt x="68579" y="6096"/>
                </a:lnTo>
                <a:lnTo>
                  <a:pt x="65531" y="4572"/>
                </a:lnTo>
                <a:lnTo>
                  <a:pt x="64008" y="1524"/>
                </a:lnTo>
                <a:lnTo>
                  <a:pt x="60960" y="0"/>
                </a:lnTo>
                <a:close/>
              </a:path>
              <a:path w="81279" h="71755">
                <a:moveTo>
                  <a:pt x="22860" y="0"/>
                </a:moveTo>
                <a:lnTo>
                  <a:pt x="16763" y="0"/>
                </a:lnTo>
                <a:lnTo>
                  <a:pt x="7620" y="4572"/>
                </a:lnTo>
                <a:lnTo>
                  <a:pt x="3048" y="9144"/>
                </a:lnTo>
                <a:lnTo>
                  <a:pt x="0" y="13715"/>
                </a:lnTo>
                <a:lnTo>
                  <a:pt x="3048" y="16763"/>
                </a:lnTo>
                <a:lnTo>
                  <a:pt x="6096" y="13715"/>
                </a:lnTo>
                <a:lnTo>
                  <a:pt x="9143" y="12191"/>
                </a:lnTo>
                <a:lnTo>
                  <a:pt x="12191" y="9144"/>
                </a:lnTo>
                <a:lnTo>
                  <a:pt x="30479" y="9144"/>
                </a:lnTo>
                <a:lnTo>
                  <a:pt x="30479" y="7620"/>
                </a:lnTo>
                <a:lnTo>
                  <a:pt x="28955" y="4572"/>
                </a:lnTo>
                <a:lnTo>
                  <a:pt x="25908" y="1524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30240" y="2441448"/>
            <a:ext cx="108585" cy="59690"/>
          </a:xfrm>
          <a:custGeom>
            <a:avLst/>
            <a:gdLst/>
            <a:ahLst/>
            <a:cxnLst/>
            <a:rect l="l" t="t" r="r" b="b"/>
            <a:pathLst>
              <a:path w="108585" h="59689">
                <a:moveTo>
                  <a:pt x="79248" y="0"/>
                </a:moveTo>
                <a:lnTo>
                  <a:pt x="74675" y="4572"/>
                </a:lnTo>
                <a:lnTo>
                  <a:pt x="91439" y="24383"/>
                </a:lnTo>
                <a:lnTo>
                  <a:pt x="0" y="24383"/>
                </a:lnTo>
                <a:lnTo>
                  <a:pt x="0" y="35051"/>
                </a:lnTo>
                <a:lnTo>
                  <a:pt x="91439" y="35051"/>
                </a:lnTo>
                <a:lnTo>
                  <a:pt x="74675" y="54863"/>
                </a:lnTo>
                <a:lnTo>
                  <a:pt x="79248" y="59435"/>
                </a:lnTo>
                <a:lnTo>
                  <a:pt x="108204" y="32003"/>
                </a:lnTo>
                <a:lnTo>
                  <a:pt x="108204" y="27431"/>
                </a:lnTo>
                <a:lnTo>
                  <a:pt x="79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85688" y="2403348"/>
            <a:ext cx="277367" cy="141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93291" y="2654808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5" h="99060">
                <a:moveTo>
                  <a:pt x="50292" y="92964"/>
                </a:moveTo>
                <a:lnTo>
                  <a:pt x="9144" y="92964"/>
                </a:lnTo>
                <a:lnTo>
                  <a:pt x="3048" y="94488"/>
                </a:lnTo>
                <a:lnTo>
                  <a:pt x="3048" y="99060"/>
                </a:lnTo>
                <a:lnTo>
                  <a:pt x="56388" y="99060"/>
                </a:lnTo>
                <a:lnTo>
                  <a:pt x="56388" y="94488"/>
                </a:lnTo>
                <a:lnTo>
                  <a:pt x="53340" y="94488"/>
                </a:lnTo>
                <a:lnTo>
                  <a:pt x="50292" y="92964"/>
                </a:lnTo>
                <a:close/>
              </a:path>
              <a:path w="56515" h="99060">
                <a:moveTo>
                  <a:pt x="42671" y="91440"/>
                </a:moveTo>
                <a:lnTo>
                  <a:pt x="18288" y="91440"/>
                </a:lnTo>
                <a:lnTo>
                  <a:pt x="16764" y="92964"/>
                </a:lnTo>
                <a:lnTo>
                  <a:pt x="44196" y="92964"/>
                </a:lnTo>
                <a:lnTo>
                  <a:pt x="42671" y="91440"/>
                </a:lnTo>
                <a:close/>
              </a:path>
              <a:path w="56515" h="99060">
                <a:moveTo>
                  <a:pt x="36576" y="16764"/>
                </a:moveTo>
                <a:lnTo>
                  <a:pt x="21336" y="16764"/>
                </a:lnTo>
                <a:lnTo>
                  <a:pt x="22860" y="18288"/>
                </a:lnTo>
                <a:lnTo>
                  <a:pt x="22860" y="88392"/>
                </a:lnTo>
                <a:lnTo>
                  <a:pt x="19812" y="91440"/>
                </a:lnTo>
                <a:lnTo>
                  <a:pt x="39624" y="91440"/>
                </a:lnTo>
                <a:lnTo>
                  <a:pt x="38100" y="89916"/>
                </a:lnTo>
                <a:lnTo>
                  <a:pt x="38100" y="88392"/>
                </a:lnTo>
                <a:lnTo>
                  <a:pt x="36576" y="86868"/>
                </a:lnTo>
                <a:lnTo>
                  <a:pt x="36576" y="16764"/>
                </a:lnTo>
                <a:close/>
              </a:path>
              <a:path w="56515" h="99060">
                <a:moveTo>
                  <a:pt x="36576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5908"/>
                </a:lnTo>
                <a:lnTo>
                  <a:pt x="6096" y="22860"/>
                </a:lnTo>
                <a:lnTo>
                  <a:pt x="10668" y="19812"/>
                </a:lnTo>
                <a:lnTo>
                  <a:pt x="13716" y="18288"/>
                </a:lnTo>
                <a:lnTo>
                  <a:pt x="15240" y="16764"/>
                </a:lnTo>
                <a:lnTo>
                  <a:pt x="36576" y="16764"/>
                </a:lnTo>
                <a:lnTo>
                  <a:pt x="36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79575" y="2846832"/>
            <a:ext cx="1917192" cy="134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79575" y="3279648"/>
            <a:ext cx="592836" cy="128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87651" y="3221736"/>
            <a:ext cx="582168" cy="245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79575" y="3549396"/>
            <a:ext cx="1085088" cy="143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28672" y="359816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79548" y="3552444"/>
            <a:ext cx="134112" cy="1066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82624" y="3589020"/>
            <a:ext cx="2086355" cy="505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19627" y="3512820"/>
            <a:ext cx="208787" cy="181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98520" y="3557016"/>
            <a:ext cx="288035" cy="1036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32988" y="384048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32988" y="387096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483864" y="3776472"/>
            <a:ext cx="124968" cy="1219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74364" y="383590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826764" y="3797808"/>
            <a:ext cx="58419" cy="100965"/>
          </a:xfrm>
          <a:custGeom>
            <a:avLst/>
            <a:gdLst/>
            <a:ahLst/>
            <a:cxnLst/>
            <a:rect l="l" t="t" r="r" b="b"/>
            <a:pathLst>
              <a:path w="58420" h="100964">
                <a:moveTo>
                  <a:pt x="57912" y="94488"/>
                </a:moveTo>
                <a:lnTo>
                  <a:pt x="4572" y="94488"/>
                </a:lnTo>
                <a:lnTo>
                  <a:pt x="4572" y="100584"/>
                </a:lnTo>
                <a:lnTo>
                  <a:pt x="57912" y="100584"/>
                </a:lnTo>
                <a:lnTo>
                  <a:pt x="57912" y="94488"/>
                </a:lnTo>
                <a:close/>
              </a:path>
              <a:path w="58420" h="100964">
                <a:moveTo>
                  <a:pt x="44196" y="92964"/>
                </a:moveTo>
                <a:lnTo>
                  <a:pt x="18287" y="92964"/>
                </a:lnTo>
                <a:lnTo>
                  <a:pt x="15239" y="94488"/>
                </a:lnTo>
                <a:lnTo>
                  <a:pt x="45720" y="94488"/>
                </a:lnTo>
                <a:lnTo>
                  <a:pt x="44196" y="92964"/>
                </a:lnTo>
                <a:close/>
              </a:path>
              <a:path w="58420" h="100964">
                <a:moveTo>
                  <a:pt x="38100" y="16764"/>
                </a:moveTo>
                <a:lnTo>
                  <a:pt x="21336" y="16764"/>
                </a:lnTo>
                <a:lnTo>
                  <a:pt x="24384" y="19812"/>
                </a:lnTo>
                <a:lnTo>
                  <a:pt x="24384" y="86868"/>
                </a:lnTo>
                <a:lnTo>
                  <a:pt x="22860" y="88392"/>
                </a:lnTo>
                <a:lnTo>
                  <a:pt x="22860" y="89916"/>
                </a:lnTo>
                <a:lnTo>
                  <a:pt x="19812" y="92964"/>
                </a:lnTo>
                <a:lnTo>
                  <a:pt x="41148" y="92964"/>
                </a:lnTo>
                <a:lnTo>
                  <a:pt x="38100" y="89916"/>
                </a:lnTo>
                <a:lnTo>
                  <a:pt x="38100" y="16764"/>
                </a:lnTo>
                <a:close/>
              </a:path>
              <a:path w="58420" h="100964">
                <a:moveTo>
                  <a:pt x="38100" y="0"/>
                </a:moveTo>
                <a:lnTo>
                  <a:pt x="33527" y="0"/>
                </a:lnTo>
                <a:lnTo>
                  <a:pt x="0" y="21336"/>
                </a:lnTo>
                <a:lnTo>
                  <a:pt x="3048" y="25908"/>
                </a:lnTo>
                <a:lnTo>
                  <a:pt x="7620" y="22860"/>
                </a:lnTo>
                <a:lnTo>
                  <a:pt x="16763" y="18288"/>
                </a:lnTo>
                <a:lnTo>
                  <a:pt x="18287" y="16764"/>
                </a:lnTo>
                <a:lnTo>
                  <a:pt x="38100" y="1676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85672" y="4389120"/>
            <a:ext cx="713232" cy="99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87651" y="4376928"/>
            <a:ext cx="3851148" cy="899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79575" y="5087112"/>
            <a:ext cx="592836" cy="1295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79575" y="5341620"/>
            <a:ext cx="246887" cy="1310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81100" y="5519928"/>
            <a:ext cx="2746248" cy="17510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10000" y="5579364"/>
            <a:ext cx="1644396" cy="1356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126236" y="7584947"/>
            <a:ext cx="90170" cy="97790"/>
          </a:xfrm>
          <a:custGeom>
            <a:avLst/>
            <a:gdLst/>
            <a:ahLst/>
            <a:cxnLst/>
            <a:rect l="l" t="t" r="r" b="b"/>
            <a:pathLst>
              <a:path w="90169" h="97790">
                <a:moveTo>
                  <a:pt x="89915" y="67055"/>
                </a:moveTo>
                <a:lnTo>
                  <a:pt x="86867" y="67055"/>
                </a:lnTo>
                <a:lnTo>
                  <a:pt x="80772" y="82295"/>
                </a:lnTo>
                <a:lnTo>
                  <a:pt x="74675" y="85343"/>
                </a:lnTo>
                <a:lnTo>
                  <a:pt x="68579" y="89915"/>
                </a:lnTo>
                <a:lnTo>
                  <a:pt x="62483" y="92963"/>
                </a:lnTo>
                <a:lnTo>
                  <a:pt x="10667" y="92963"/>
                </a:lnTo>
                <a:lnTo>
                  <a:pt x="9143" y="94487"/>
                </a:lnTo>
                <a:lnTo>
                  <a:pt x="0" y="94487"/>
                </a:lnTo>
                <a:lnTo>
                  <a:pt x="0" y="97535"/>
                </a:lnTo>
                <a:lnTo>
                  <a:pt x="85343" y="97535"/>
                </a:lnTo>
                <a:lnTo>
                  <a:pt x="89915" y="67055"/>
                </a:lnTo>
                <a:close/>
              </a:path>
              <a:path w="90169" h="97790">
                <a:moveTo>
                  <a:pt x="82295" y="0"/>
                </a:moveTo>
                <a:lnTo>
                  <a:pt x="0" y="0"/>
                </a:lnTo>
                <a:lnTo>
                  <a:pt x="0" y="3047"/>
                </a:lnTo>
                <a:lnTo>
                  <a:pt x="9143" y="3047"/>
                </a:lnTo>
                <a:lnTo>
                  <a:pt x="13715" y="7619"/>
                </a:lnTo>
                <a:lnTo>
                  <a:pt x="13715" y="89915"/>
                </a:lnTo>
                <a:lnTo>
                  <a:pt x="12191" y="91439"/>
                </a:lnTo>
                <a:lnTo>
                  <a:pt x="12191" y="92963"/>
                </a:lnTo>
                <a:lnTo>
                  <a:pt x="44195" y="92963"/>
                </a:lnTo>
                <a:lnTo>
                  <a:pt x="42671" y="91439"/>
                </a:lnTo>
                <a:lnTo>
                  <a:pt x="41147" y="91439"/>
                </a:lnTo>
                <a:lnTo>
                  <a:pt x="39623" y="89915"/>
                </a:lnTo>
                <a:lnTo>
                  <a:pt x="38100" y="89915"/>
                </a:lnTo>
                <a:lnTo>
                  <a:pt x="38100" y="50291"/>
                </a:lnTo>
                <a:lnTo>
                  <a:pt x="60959" y="50291"/>
                </a:lnTo>
                <a:lnTo>
                  <a:pt x="60959" y="45719"/>
                </a:lnTo>
                <a:lnTo>
                  <a:pt x="38100" y="45719"/>
                </a:lnTo>
                <a:lnTo>
                  <a:pt x="38100" y="6095"/>
                </a:lnTo>
                <a:lnTo>
                  <a:pt x="82295" y="6095"/>
                </a:lnTo>
                <a:lnTo>
                  <a:pt x="82295" y="0"/>
                </a:lnTo>
                <a:close/>
              </a:path>
              <a:path w="90169" h="97790">
                <a:moveTo>
                  <a:pt x="60959" y="50291"/>
                </a:moveTo>
                <a:lnTo>
                  <a:pt x="42671" y="50291"/>
                </a:lnTo>
                <a:lnTo>
                  <a:pt x="48767" y="53339"/>
                </a:lnTo>
                <a:lnTo>
                  <a:pt x="50291" y="53339"/>
                </a:lnTo>
                <a:lnTo>
                  <a:pt x="53339" y="56387"/>
                </a:lnTo>
                <a:lnTo>
                  <a:pt x="54863" y="59435"/>
                </a:lnTo>
                <a:lnTo>
                  <a:pt x="57911" y="68579"/>
                </a:lnTo>
                <a:lnTo>
                  <a:pt x="57911" y="73151"/>
                </a:lnTo>
                <a:lnTo>
                  <a:pt x="60959" y="73151"/>
                </a:lnTo>
                <a:lnTo>
                  <a:pt x="60959" y="50291"/>
                </a:lnTo>
                <a:close/>
              </a:path>
              <a:path w="90169" h="97790">
                <a:moveTo>
                  <a:pt x="60959" y="22859"/>
                </a:moveTo>
                <a:lnTo>
                  <a:pt x="57911" y="22859"/>
                </a:lnTo>
                <a:lnTo>
                  <a:pt x="57911" y="30479"/>
                </a:lnTo>
                <a:lnTo>
                  <a:pt x="56387" y="35051"/>
                </a:lnTo>
                <a:lnTo>
                  <a:pt x="50291" y="44195"/>
                </a:lnTo>
                <a:lnTo>
                  <a:pt x="45719" y="45719"/>
                </a:lnTo>
                <a:lnTo>
                  <a:pt x="60959" y="45719"/>
                </a:lnTo>
                <a:lnTo>
                  <a:pt x="60959" y="22859"/>
                </a:lnTo>
                <a:close/>
              </a:path>
              <a:path w="90169" h="97790">
                <a:moveTo>
                  <a:pt x="82295" y="6095"/>
                </a:moveTo>
                <a:lnTo>
                  <a:pt x="60959" y="6095"/>
                </a:lnTo>
                <a:lnTo>
                  <a:pt x="62483" y="7619"/>
                </a:lnTo>
                <a:lnTo>
                  <a:pt x="71627" y="10667"/>
                </a:lnTo>
                <a:lnTo>
                  <a:pt x="73151" y="13715"/>
                </a:lnTo>
                <a:lnTo>
                  <a:pt x="76200" y="16763"/>
                </a:lnTo>
                <a:lnTo>
                  <a:pt x="77723" y="21335"/>
                </a:lnTo>
                <a:lnTo>
                  <a:pt x="79247" y="28955"/>
                </a:lnTo>
                <a:lnTo>
                  <a:pt x="82295" y="28955"/>
                </a:lnTo>
                <a:lnTo>
                  <a:pt x="8229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25296" y="761542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27431" y="64007"/>
                </a:moveTo>
                <a:lnTo>
                  <a:pt x="0" y="64007"/>
                </a:lnTo>
                <a:lnTo>
                  <a:pt x="0" y="67056"/>
                </a:lnTo>
                <a:lnTo>
                  <a:pt x="27431" y="67056"/>
                </a:lnTo>
                <a:lnTo>
                  <a:pt x="27431" y="64007"/>
                </a:lnTo>
                <a:close/>
              </a:path>
              <a:path w="68580" h="67309">
                <a:moveTo>
                  <a:pt x="68579" y="64007"/>
                </a:moveTo>
                <a:lnTo>
                  <a:pt x="30479" y="64007"/>
                </a:lnTo>
                <a:lnTo>
                  <a:pt x="30479" y="67056"/>
                </a:lnTo>
                <a:lnTo>
                  <a:pt x="68579" y="67056"/>
                </a:lnTo>
                <a:lnTo>
                  <a:pt x="68579" y="64007"/>
                </a:lnTo>
                <a:close/>
              </a:path>
              <a:path w="68580" h="67309">
                <a:moveTo>
                  <a:pt x="36575" y="3048"/>
                </a:moveTo>
                <a:lnTo>
                  <a:pt x="4571" y="3048"/>
                </a:lnTo>
                <a:lnTo>
                  <a:pt x="12191" y="10668"/>
                </a:lnTo>
                <a:lnTo>
                  <a:pt x="15240" y="18287"/>
                </a:lnTo>
                <a:lnTo>
                  <a:pt x="27431" y="39624"/>
                </a:lnTo>
                <a:lnTo>
                  <a:pt x="21335" y="47243"/>
                </a:lnTo>
                <a:lnTo>
                  <a:pt x="16763" y="54863"/>
                </a:lnTo>
                <a:lnTo>
                  <a:pt x="12191" y="60960"/>
                </a:lnTo>
                <a:lnTo>
                  <a:pt x="6095" y="64007"/>
                </a:lnTo>
                <a:lnTo>
                  <a:pt x="21335" y="64007"/>
                </a:lnTo>
                <a:lnTo>
                  <a:pt x="21335" y="62483"/>
                </a:lnTo>
                <a:lnTo>
                  <a:pt x="19812" y="62483"/>
                </a:lnTo>
                <a:lnTo>
                  <a:pt x="19812" y="57912"/>
                </a:lnTo>
                <a:lnTo>
                  <a:pt x="21335" y="57912"/>
                </a:lnTo>
                <a:lnTo>
                  <a:pt x="21335" y="56387"/>
                </a:lnTo>
                <a:lnTo>
                  <a:pt x="22859" y="54863"/>
                </a:lnTo>
                <a:lnTo>
                  <a:pt x="24384" y="51816"/>
                </a:lnTo>
                <a:lnTo>
                  <a:pt x="28956" y="44195"/>
                </a:lnTo>
                <a:lnTo>
                  <a:pt x="51206" y="44195"/>
                </a:lnTo>
                <a:lnTo>
                  <a:pt x="42671" y="25907"/>
                </a:lnTo>
                <a:lnTo>
                  <a:pt x="45284" y="21336"/>
                </a:lnTo>
                <a:lnTo>
                  <a:pt x="39623" y="21336"/>
                </a:lnTo>
                <a:lnTo>
                  <a:pt x="33528" y="12192"/>
                </a:lnTo>
                <a:lnTo>
                  <a:pt x="32003" y="9143"/>
                </a:lnTo>
                <a:lnTo>
                  <a:pt x="32003" y="4572"/>
                </a:lnTo>
                <a:lnTo>
                  <a:pt x="36575" y="3048"/>
                </a:lnTo>
                <a:close/>
              </a:path>
              <a:path w="68580" h="67309">
                <a:moveTo>
                  <a:pt x="51206" y="44195"/>
                </a:moveTo>
                <a:lnTo>
                  <a:pt x="28956" y="44195"/>
                </a:lnTo>
                <a:lnTo>
                  <a:pt x="35051" y="54863"/>
                </a:lnTo>
                <a:lnTo>
                  <a:pt x="36575" y="57912"/>
                </a:lnTo>
                <a:lnTo>
                  <a:pt x="38100" y="59436"/>
                </a:lnTo>
                <a:lnTo>
                  <a:pt x="38100" y="62483"/>
                </a:lnTo>
                <a:lnTo>
                  <a:pt x="36575" y="62483"/>
                </a:lnTo>
                <a:lnTo>
                  <a:pt x="36575" y="64007"/>
                </a:lnTo>
                <a:lnTo>
                  <a:pt x="64007" y="64007"/>
                </a:lnTo>
                <a:lnTo>
                  <a:pt x="60959" y="60960"/>
                </a:lnTo>
                <a:lnTo>
                  <a:pt x="57912" y="56387"/>
                </a:lnTo>
                <a:lnTo>
                  <a:pt x="53340" y="48768"/>
                </a:lnTo>
                <a:lnTo>
                  <a:pt x="51206" y="44195"/>
                </a:lnTo>
                <a:close/>
              </a:path>
              <a:path w="68580" h="67309">
                <a:moveTo>
                  <a:pt x="59435" y="3048"/>
                </a:moveTo>
                <a:lnTo>
                  <a:pt x="45719" y="3048"/>
                </a:lnTo>
                <a:lnTo>
                  <a:pt x="47243" y="4572"/>
                </a:lnTo>
                <a:lnTo>
                  <a:pt x="47243" y="9143"/>
                </a:lnTo>
                <a:lnTo>
                  <a:pt x="42671" y="18287"/>
                </a:lnTo>
                <a:lnTo>
                  <a:pt x="39623" y="21336"/>
                </a:lnTo>
                <a:lnTo>
                  <a:pt x="45284" y="21336"/>
                </a:lnTo>
                <a:lnTo>
                  <a:pt x="48767" y="15239"/>
                </a:lnTo>
                <a:lnTo>
                  <a:pt x="51815" y="10668"/>
                </a:lnTo>
                <a:lnTo>
                  <a:pt x="59435" y="3048"/>
                </a:lnTo>
                <a:close/>
              </a:path>
              <a:path w="68580" h="67309">
                <a:moveTo>
                  <a:pt x="38100" y="0"/>
                </a:moveTo>
                <a:lnTo>
                  <a:pt x="0" y="0"/>
                </a:lnTo>
                <a:lnTo>
                  <a:pt x="0" y="3048"/>
                </a:lnTo>
                <a:lnTo>
                  <a:pt x="38100" y="3048"/>
                </a:lnTo>
                <a:lnTo>
                  <a:pt x="38100" y="0"/>
                </a:lnTo>
                <a:close/>
              </a:path>
              <a:path w="68580" h="67309">
                <a:moveTo>
                  <a:pt x="65531" y="0"/>
                </a:moveTo>
                <a:lnTo>
                  <a:pt x="42671" y="0"/>
                </a:lnTo>
                <a:lnTo>
                  <a:pt x="42671" y="3048"/>
                </a:lnTo>
                <a:lnTo>
                  <a:pt x="65531" y="3048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03019" y="7613904"/>
            <a:ext cx="64135" cy="70485"/>
          </a:xfrm>
          <a:custGeom>
            <a:avLst/>
            <a:gdLst/>
            <a:ahLst/>
            <a:cxnLst/>
            <a:rect l="l" t="t" r="r" b="b"/>
            <a:pathLst>
              <a:path w="64134" h="70484">
                <a:moveTo>
                  <a:pt x="48768" y="4572"/>
                </a:moveTo>
                <a:lnTo>
                  <a:pt x="27432" y="4572"/>
                </a:lnTo>
                <a:lnTo>
                  <a:pt x="30480" y="6096"/>
                </a:lnTo>
                <a:lnTo>
                  <a:pt x="32004" y="6096"/>
                </a:lnTo>
                <a:lnTo>
                  <a:pt x="33528" y="7619"/>
                </a:lnTo>
                <a:lnTo>
                  <a:pt x="33528" y="9143"/>
                </a:lnTo>
                <a:lnTo>
                  <a:pt x="35052" y="9143"/>
                </a:lnTo>
                <a:lnTo>
                  <a:pt x="35052" y="25907"/>
                </a:lnTo>
                <a:lnTo>
                  <a:pt x="1524" y="47243"/>
                </a:lnTo>
                <a:lnTo>
                  <a:pt x="0" y="51816"/>
                </a:lnTo>
                <a:lnTo>
                  <a:pt x="0" y="60960"/>
                </a:lnTo>
                <a:lnTo>
                  <a:pt x="1524" y="64007"/>
                </a:lnTo>
                <a:lnTo>
                  <a:pt x="6096" y="68580"/>
                </a:lnTo>
                <a:lnTo>
                  <a:pt x="9143" y="70104"/>
                </a:lnTo>
                <a:lnTo>
                  <a:pt x="19812" y="70104"/>
                </a:lnTo>
                <a:lnTo>
                  <a:pt x="27432" y="65531"/>
                </a:lnTo>
                <a:lnTo>
                  <a:pt x="35052" y="59436"/>
                </a:lnTo>
                <a:lnTo>
                  <a:pt x="56388" y="59436"/>
                </a:lnTo>
                <a:lnTo>
                  <a:pt x="56388" y="57912"/>
                </a:lnTo>
                <a:lnTo>
                  <a:pt x="24384" y="57912"/>
                </a:lnTo>
                <a:lnTo>
                  <a:pt x="22860" y="56387"/>
                </a:lnTo>
                <a:lnTo>
                  <a:pt x="21336" y="56387"/>
                </a:lnTo>
                <a:lnTo>
                  <a:pt x="19812" y="53340"/>
                </a:lnTo>
                <a:lnTo>
                  <a:pt x="19812" y="44196"/>
                </a:lnTo>
                <a:lnTo>
                  <a:pt x="22860" y="42672"/>
                </a:lnTo>
                <a:lnTo>
                  <a:pt x="25908" y="38100"/>
                </a:lnTo>
                <a:lnTo>
                  <a:pt x="28956" y="35051"/>
                </a:lnTo>
                <a:lnTo>
                  <a:pt x="35052" y="30480"/>
                </a:lnTo>
                <a:lnTo>
                  <a:pt x="54864" y="30480"/>
                </a:lnTo>
                <a:lnTo>
                  <a:pt x="54864" y="12192"/>
                </a:lnTo>
                <a:lnTo>
                  <a:pt x="53340" y="9143"/>
                </a:lnTo>
                <a:lnTo>
                  <a:pt x="48768" y="4572"/>
                </a:lnTo>
                <a:close/>
              </a:path>
              <a:path w="64134" h="70484">
                <a:moveTo>
                  <a:pt x="56388" y="59436"/>
                </a:moveTo>
                <a:lnTo>
                  <a:pt x="35052" y="59436"/>
                </a:lnTo>
                <a:lnTo>
                  <a:pt x="36576" y="62484"/>
                </a:lnTo>
                <a:lnTo>
                  <a:pt x="36576" y="65531"/>
                </a:lnTo>
                <a:lnTo>
                  <a:pt x="39624" y="67056"/>
                </a:lnTo>
                <a:lnTo>
                  <a:pt x="41148" y="68580"/>
                </a:lnTo>
                <a:lnTo>
                  <a:pt x="44196" y="70104"/>
                </a:lnTo>
                <a:lnTo>
                  <a:pt x="51816" y="70104"/>
                </a:lnTo>
                <a:lnTo>
                  <a:pt x="54864" y="68580"/>
                </a:lnTo>
                <a:lnTo>
                  <a:pt x="56388" y="67056"/>
                </a:lnTo>
                <a:lnTo>
                  <a:pt x="59436" y="65531"/>
                </a:lnTo>
                <a:lnTo>
                  <a:pt x="62484" y="62484"/>
                </a:lnTo>
                <a:lnTo>
                  <a:pt x="63246" y="60960"/>
                </a:lnTo>
                <a:lnTo>
                  <a:pt x="57912" y="60960"/>
                </a:lnTo>
                <a:lnTo>
                  <a:pt x="56388" y="59436"/>
                </a:lnTo>
                <a:close/>
              </a:path>
              <a:path w="64134" h="70484">
                <a:moveTo>
                  <a:pt x="62484" y="57912"/>
                </a:moveTo>
                <a:lnTo>
                  <a:pt x="59436" y="60960"/>
                </a:lnTo>
                <a:lnTo>
                  <a:pt x="63246" y="60960"/>
                </a:lnTo>
                <a:lnTo>
                  <a:pt x="64008" y="59436"/>
                </a:lnTo>
                <a:lnTo>
                  <a:pt x="62484" y="57912"/>
                </a:lnTo>
                <a:close/>
              </a:path>
              <a:path w="64134" h="70484">
                <a:moveTo>
                  <a:pt x="54864" y="30480"/>
                </a:moveTo>
                <a:lnTo>
                  <a:pt x="35052" y="30480"/>
                </a:lnTo>
                <a:lnTo>
                  <a:pt x="35052" y="53340"/>
                </a:lnTo>
                <a:lnTo>
                  <a:pt x="32004" y="56387"/>
                </a:lnTo>
                <a:lnTo>
                  <a:pt x="28956" y="57912"/>
                </a:lnTo>
                <a:lnTo>
                  <a:pt x="54864" y="57912"/>
                </a:lnTo>
                <a:lnTo>
                  <a:pt x="54864" y="30480"/>
                </a:lnTo>
                <a:close/>
              </a:path>
              <a:path w="64134" h="70484">
                <a:moveTo>
                  <a:pt x="38100" y="0"/>
                </a:moveTo>
                <a:lnTo>
                  <a:pt x="21336" y="0"/>
                </a:lnTo>
                <a:lnTo>
                  <a:pt x="12192" y="3048"/>
                </a:lnTo>
                <a:lnTo>
                  <a:pt x="7620" y="6096"/>
                </a:lnTo>
                <a:lnTo>
                  <a:pt x="4571" y="9143"/>
                </a:lnTo>
                <a:lnTo>
                  <a:pt x="1524" y="15240"/>
                </a:lnTo>
                <a:lnTo>
                  <a:pt x="1524" y="24384"/>
                </a:lnTo>
                <a:lnTo>
                  <a:pt x="4571" y="25907"/>
                </a:lnTo>
                <a:lnTo>
                  <a:pt x="6096" y="27431"/>
                </a:lnTo>
                <a:lnTo>
                  <a:pt x="9143" y="28956"/>
                </a:lnTo>
                <a:lnTo>
                  <a:pt x="15240" y="28956"/>
                </a:lnTo>
                <a:lnTo>
                  <a:pt x="21336" y="22860"/>
                </a:lnTo>
                <a:lnTo>
                  <a:pt x="21336" y="18287"/>
                </a:lnTo>
                <a:lnTo>
                  <a:pt x="19812" y="15240"/>
                </a:lnTo>
                <a:lnTo>
                  <a:pt x="16764" y="12192"/>
                </a:lnTo>
                <a:lnTo>
                  <a:pt x="16764" y="7619"/>
                </a:lnTo>
                <a:lnTo>
                  <a:pt x="18288" y="7619"/>
                </a:lnTo>
                <a:lnTo>
                  <a:pt x="19812" y="6096"/>
                </a:lnTo>
                <a:lnTo>
                  <a:pt x="22860" y="4572"/>
                </a:lnTo>
                <a:lnTo>
                  <a:pt x="48768" y="4572"/>
                </a:lnTo>
                <a:lnTo>
                  <a:pt x="47243" y="3048"/>
                </a:lnTo>
                <a:lnTo>
                  <a:pt x="44196" y="152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76172" y="7613904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30" h="68579">
                <a:moveTo>
                  <a:pt x="33528" y="65531"/>
                </a:moveTo>
                <a:lnTo>
                  <a:pt x="0" y="65531"/>
                </a:lnTo>
                <a:lnTo>
                  <a:pt x="0" y="68580"/>
                </a:lnTo>
                <a:lnTo>
                  <a:pt x="33528" y="68580"/>
                </a:lnTo>
                <a:lnTo>
                  <a:pt x="33528" y="65531"/>
                </a:lnTo>
                <a:close/>
              </a:path>
              <a:path w="113030" h="68579">
                <a:moveTo>
                  <a:pt x="73152" y="65531"/>
                </a:moveTo>
                <a:lnTo>
                  <a:pt x="39624" y="65531"/>
                </a:lnTo>
                <a:lnTo>
                  <a:pt x="39624" y="68580"/>
                </a:lnTo>
                <a:lnTo>
                  <a:pt x="73152" y="68580"/>
                </a:lnTo>
                <a:lnTo>
                  <a:pt x="73152" y="65531"/>
                </a:lnTo>
                <a:close/>
              </a:path>
              <a:path w="113030" h="68579">
                <a:moveTo>
                  <a:pt x="112775" y="65531"/>
                </a:moveTo>
                <a:lnTo>
                  <a:pt x="77724" y="65531"/>
                </a:lnTo>
                <a:lnTo>
                  <a:pt x="77724" y="68580"/>
                </a:lnTo>
                <a:lnTo>
                  <a:pt x="112775" y="68580"/>
                </a:lnTo>
                <a:lnTo>
                  <a:pt x="112775" y="65531"/>
                </a:lnTo>
                <a:close/>
              </a:path>
              <a:path w="113030" h="68579">
                <a:moveTo>
                  <a:pt x="27431" y="1524"/>
                </a:moveTo>
                <a:lnTo>
                  <a:pt x="0" y="1524"/>
                </a:lnTo>
                <a:lnTo>
                  <a:pt x="0" y="4572"/>
                </a:lnTo>
                <a:lnTo>
                  <a:pt x="3047" y="4572"/>
                </a:lnTo>
                <a:lnTo>
                  <a:pt x="6096" y="7619"/>
                </a:lnTo>
                <a:lnTo>
                  <a:pt x="6096" y="64007"/>
                </a:lnTo>
                <a:lnTo>
                  <a:pt x="4571" y="65531"/>
                </a:lnTo>
                <a:lnTo>
                  <a:pt x="28956" y="65531"/>
                </a:lnTo>
                <a:lnTo>
                  <a:pt x="27431" y="64007"/>
                </a:lnTo>
                <a:lnTo>
                  <a:pt x="27431" y="18287"/>
                </a:lnTo>
                <a:lnTo>
                  <a:pt x="28956" y="13716"/>
                </a:lnTo>
                <a:lnTo>
                  <a:pt x="32003" y="12192"/>
                </a:lnTo>
                <a:lnTo>
                  <a:pt x="33528" y="10668"/>
                </a:lnTo>
                <a:lnTo>
                  <a:pt x="27431" y="10668"/>
                </a:lnTo>
                <a:lnTo>
                  <a:pt x="27431" y="1524"/>
                </a:lnTo>
                <a:close/>
              </a:path>
              <a:path w="113030" h="68579">
                <a:moveTo>
                  <a:pt x="64515" y="9143"/>
                </a:moveTo>
                <a:lnTo>
                  <a:pt x="41147" y="9143"/>
                </a:lnTo>
                <a:lnTo>
                  <a:pt x="42671" y="10668"/>
                </a:lnTo>
                <a:lnTo>
                  <a:pt x="44196" y="10668"/>
                </a:lnTo>
                <a:lnTo>
                  <a:pt x="44196" y="12192"/>
                </a:lnTo>
                <a:lnTo>
                  <a:pt x="45719" y="13716"/>
                </a:lnTo>
                <a:lnTo>
                  <a:pt x="45719" y="62484"/>
                </a:lnTo>
                <a:lnTo>
                  <a:pt x="42671" y="65531"/>
                </a:lnTo>
                <a:lnTo>
                  <a:pt x="68580" y="65531"/>
                </a:lnTo>
                <a:lnTo>
                  <a:pt x="67056" y="64007"/>
                </a:lnTo>
                <a:lnTo>
                  <a:pt x="67056" y="62484"/>
                </a:lnTo>
                <a:lnTo>
                  <a:pt x="65531" y="59436"/>
                </a:lnTo>
                <a:lnTo>
                  <a:pt x="65531" y="18287"/>
                </a:lnTo>
                <a:lnTo>
                  <a:pt x="68580" y="15240"/>
                </a:lnTo>
                <a:lnTo>
                  <a:pt x="70103" y="12192"/>
                </a:lnTo>
                <a:lnTo>
                  <a:pt x="65531" y="12192"/>
                </a:lnTo>
                <a:lnTo>
                  <a:pt x="64515" y="9143"/>
                </a:lnTo>
                <a:close/>
              </a:path>
              <a:path w="113030" h="68579">
                <a:moveTo>
                  <a:pt x="103631" y="9143"/>
                </a:moveTo>
                <a:lnTo>
                  <a:pt x="80772" y="9143"/>
                </a:lnTo>
                <a:lnTo>
                  <a:pt x="82296" y="10668"/>
                </a:lnTo>
                <a:lnTo>
                  <a:pt x="83819" y="10668"/>
                </a:lnTo>
                <a:lnTo>
                  <a:pt x="83819" y="12192"/>
                </a:lnTo>
                <a:lnTo>
                  <a:pt x="85343" y="13716"/>
                </a:lnTo>
                <a:lnTo>
                  <a:pt x="85343" y="62484"/>
                </a:lnTo>
                <a:lnTo>
                  <a:pt x="83819" y="62484"/>
                </a:lnTo>
                <a:lnTo>
                  <a:pt x="82296" y="65531"/>
                </a:lnTo>
                <a:lnTo>
                  <a:pt x="108203" y="65531"/>
                </a:lnTo>
                <a:lnTo>
                  <a:pt x="106680" y="64007"/>
                </a:lnTo>
                <a:lnTo>
                  <a:pt x="106680" y="62484"/>
                </a:lnTo>
                <a:lnTo>
                  <a:pt x="105156" y="59436"/>
                </a:lnTo>
                <a:lnTo>
                  <a:pt x="105156" y="13716"/>
                </a:lnTo>
                <a:lnTo>
                  <a:pt x="103631" y="10668"/>
                </a:lnTo>
                <a:lnTo>
                  <a:pt x="103631" y="9143"/>
                </a:lnTo>
                <a:close/>
              </a:path>
              <a:path w="113030" h="68579">
                <a:moveTo>
                  <a:pt x="96012" y="0"/>
                </a:moveTo>
                <a:lnTo>
                  <a:pt x="79247" y="0"/>
                </a:lnTo>
                <a:lnTo>
                  <a:pt x="76200" y="3048"/>
                </a:lnTo>
                <a:lnTo>
                  <a:pt x="73152" y="4572"/>
                </a:lnTo>
                <a:lnTo>
                  <a:pt x="68580" y="7619"/>
                </a:lnTo>
                <a:lnTo>
                  <a:pt x="65531" y="12192"/>
                </a:lnTo>
                <a:lnTo>
                  <a:pt x="70103" y="12192"/>
                </a:lnTo>
                <a:lnTo>
                  <a:pt x="73152" y="10668"/>
                </a:lnTo>
                <a:lnTo>
                  <a:pt x="74675" y="9143"/>
                </a:lnTo>
                <a:lnTo>
                  <a:pt x="103631" y="9143"/>
                </a:lnTo>
                <a:lnTo>
                  <a:pt x="103631" y="7619"/>
                </a:lnTo>
                <a:lnTo>
                  <a:pt x="100584" y="4572"/>
                </a:lnTo>
                <a:lnTo>
                  <a:pt x="97536" y="3048"/>
                </a:lnTo>
                <a:lnTo>
                  <a:pt x="96012" y="0"/>
                </a:lnTo>
                <a:close/>
              </a:path>
              <a:path w="113030" h="68579">
                <a:moveTo>
                  <a:pt x="54864" y="0"/>
                </a:moveTo>
                <a:lnTo>
                  <a:pt x="39624" y="0"/>
                </a:lnTo>
                <a:lnTo>
                  <a:pt x="33528" y="3048"/>
                </a:lnTo>
                <a:lnTo>
                  <a:pt x="30480" y="6096"/>
                </a:lnTo>
                <a:lnTo>
                  <a:pt x="27431" y="10668"/>
                </a:lnTo>
                <a:lnTo>
                  <a:pt x="33528" y="10668"/>
                </a:lnTo>
                <a:lnTo>
                  <a:pt x="35052" y="9143"/>
                </a:lnTo>
                <a:lnTo>
                  <a:pt x="64515" y="9143"/>
                </a:lnTo>
                <a:lnTo>
                  <a:pt x="64008" y="7619"/>
                </a:lnTo>
                <a:lnTo>
                  <a:pt x="60959" y="4572"/>
                </a:lnTo>
                <a:lnTo>
                  <a:pt x="57912" y="3048"/>
                </a:lnTo>
                <a:lnTo>
                  <a:pt x="54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93519" y="7613904"/>
            <a:ext cx="73660" cy="100965"/>
          </a:xfrm>
          <a:custGeom>
            <a:avLst/>
            <a:gdLst/>
            <a:ahLst/>
            <a:cxnLst/>
            <a:rect l="l" t="t" r="r" b="b"/>
            <a:pathLst>
              <a:path w="73659" h="100965">
                <a:moveTo>
                  <a:pt x="38100" y="97536"/>
                </a:moveTo>
                <a:lnTo>
                  <a:pt x="0" y="97536"/>
                </a:lnTo>
                <a:lnTo>
                  <a:pt x="0" y="100584"/>
                </a:lnTo>
                <a:lnTo>
                  <a:pt x="38100" y="100584"/>
                </a:lnTo>
                <a:lnTo>
                  <a:pt x="38100" y="97536"/>
                </a:lnTo>
                <a:close/>
              </a:path>
              <a:path w="73659" h="100965">
                <a:moveTo>
                  <a:pt x="28956" y="1524"/>
                </a:moveTo>
                <a:lnTo>
                  <a:pt x="0" y="1524"/>
                </a:lnTo>
                <a:lnTo>
                  <a:pt x="0" y="4572"/>
                </a:lnTo>
                <a:lnTo>
                  <a:pt x="6096" y="4572"/>
                </a:lnTo>
                <a:lnTo>
                  <a:pt x="6096" y="6096"/>
                </a:lnTo>
                <a:lnTo>
                  <a:pt x="7620" y="7619"/>
                </a:lnTo>
                <a:lnTo>
                  <a:pt x="9143" y="10668"/>
                </a:lnTo>
                <a:lnTo>
                  <a:pt x="9143" y="91440"/>
                </a:lnTo>
                <a:lnTo>
                  <a:pt x="6096" y="97536"/>
                </a:lnTo>
                <a:lnTo>
                  <a:pt x="32004" y="97536"/>
                </a:lnTo>
                <a:lnTo>
                  <a:pt x="28956" y="94487"/>
                </a:lnTo>
                <a:lnTo>
                  <a:pt x="28956" y="62484"/>
                </a:lnTo>
                <a:lnTo>
                  <a:pt x="34290" y="62484"/>
                </a:lnTo>
                <a:lnTo>
                  <a:pt x="32004" y="60960"/>
                </a:lnTo>
                <a:lnTo>
                  <a:pt x="28956" y="54863"/>
                </a:lnTo>
                <a:lnTo>
                  <a:pt x="28956" y="18287"/>
                </a:lnTo>
                <a:lnTo>
                  <a:pt x="32004" y="12192"/>
                </a:lnTo>
                <a:lnTo>
                  <a:pt x="33020" y="10668"/>
                </a:lnTo>
                <a:lnTo>
                  <a:pt x="28956" y="10668"/>
                </a:lnTo>
                <a:lnTo>
                  <a:pt x="28956" y="1524"/>
                </a:lnTo>
                <a:close/>
              </a:path>
              <a:path w="73659" h="100965">
                <a:moveTo>
                  <a:pt x="34290" y="62484"/>
                </a:moveTo>
                <a:lnTo>
                  <a:pt x="28956" y="62484"/>
                </a:lnTo>
                <a:lnTo>
                  <a:pt x="30480" y="65531"/>
                </a:lnTo>
                <a:lnTo>
                  <a:pt x="39624" y="70104"/>
                </a:lnTo>
                <a:lnTo>
                  <a:pt x="56388" y="70104"/>
                </a:lnTo>
                <a:lnTo>
                  <a:pt x="60960" y="67056"/>
                </a:lnTo>
                <a:lnTo>
                  <a:pt x="64008" y="64007"/>
                </a:lnTo>
                <a:lnTo>
                  <a:pt x="36576" y="64007"/>
                </a:lnTo>
                <a:lnTo>
                  <a:pt x="34290" y="62484"/>
                </a:lnTo>
                <a:close/>
              </a:path>
              <a:path w="73659" h="100965">
                <a:moveTo>
                  <a:pt x="64007" y="7619"/>
                </a:moveTo>
                <a:lnTo>
                  <a:pt x="44196" y="7619"/>
                </a:lnTo>
                <a:lnTo>
                  <a:pt x="45720" y="9143"/>
                </a:lnTo>
                <a:lnTo>
                  <a:pt x="47243" y="12192"/>
                </a:lnTo>
                <a:lnTo>
                  <a:pt x="50292" y="16763"/>
                </a:lnTo>
                <a:lnTo>
                  <a:pt x="51816" y="24384"/>
                </a:lnTo>
                <a:lnTo>
                  <a:pt x="51816" y="47243"/>
                </a:lnTo>
                <a:lnTo>
                  <a:pt x="50292" y="54863"/>
                </a:lnTo>
                <a:lnTo>
                  <a:pt x="48768" y="59436"/>
                </a:lnTo>
                <a:lnTo>
                  <a:pt x="47243" y="62484"/>
                </a:lnTo>
                <a:lnTo>
                  <a:pt x="44196" y="64007"/>
                </a:lnTo>
                <a:lnTo>
                  <a:pt x="64008" y="64007"/>
                </a:lnTo>
                <a:lnTo>
                  <a:pt x="67056" y="59436"/>
                </a:lnTo>
                <a:lnTo>
                  <a:pt x="70104" y="53340"/>
                </a:lnTo>
                <a:lnTo>
                  <a:pt x="73152" y="41148"/>
                </a:lnTo>
                <a:lnTo>
                  <a:pt x="73152" y="28956"/>
                </a:lnTo>
                <a:lnTo>
                  <a:pt x="70104" y="16763"/>
                </a:lnTo>
                <a:lnTo>
                  <a:pt x="68580" y="12192"/>
                </a:lnTo>
                <a:lnTo>
                  <a:pt x="64007" y="7619"/>
                </a:lnTo>
                <a:close/>
              </a:path>
              <a:path w="73659" h="100965">
                <a:moveTo>
                  <a:pt x="51816" y="0"/>
                </a:moveTo>
                <a:lnTo>
                  <a:pt x="39624" y="0"/>
                </a:lnTo>
                <a:lnTo>
                  <a:pt x="35052" y="3048"/>
                </a:lnTo>
                <a:lnTo>
                  <a:pt x="30480" y="7619"/>
                </a:lnTo>
                <a:lnTo>
                  <a:pt x="28956" y="10668"/>
                </a:lnTo>
                <a:lnTo>
                  <a:pt x="33020" y="10668"/>
                </a:lnTo>
                <a:lnTo>
                  <a:pt x="35052" y="7619"/>
                </a:lnTo>
                <a:lnTo>
                  <a:pt x="64007" y="7619"/>
                </a:lnTo>
                <a:lnTo>
                  <a:pt x="60960" y="4572"/>
                </a:lnTo>
                <a:lnTo>
                  <a:pt x="56388" y="1524"/>
                </a:lnTo>
                <a:lnTo>
                  <a:pt x="5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577339" y="7584947"/>
            <a:ext cx="35560" cy="97790"/>
          </a:xfrm>
          <a:custGeom>
            <a:avLst/>
            <a:gdLst/>
            <a:ahLst/>
            <a:cxnLst/>
            <a:rect l="l" t="t" r="r" b="b"/>
            <a:pathLst>
              <a:path w="35559" h="97790">
                <a:moveTo>
                  <a:pt x="35051" y="94487"/>
                </a:moveTo>
                <a:lnTo>
                  <a:pt x="0" y="94487"/>
                </a:lnTo>
                <a:lnTo>
                  <a:pt x="0" y="97535"/>
                </a:lnTo>
                <a:lnTo>
                  <a:pt x="35051" y="97535"/>
                </a:lnTo>
                <a:lnTo>
                  <a:pt x="35051" y="94487"/>
                </a:lnTo>
                <a:close/>
              </a:path>
              <a:path w="35559" h="97790">
                <a:moveTo>
                  <a:pt x="27431" y="0"/>
                </a:moveTo>
                <a:lnTo>
                  <a:pt x="0" y="0"/>
                </a:lnTo>
                <a:lnTo>
                  <a:pt x="0" y="3047"/>
                </a:lnTo>
                <a:lnTo>
                  <a:pt x="4571" y="3047"/>
                </a:lnTo>
                <a:lnTo>
                  <a:pt x="6096" y="4571"/>
                </a:lnTo>
                <a:lnTo>
                  <a:pt x="6096" y="6095"/>
                </a:lnTo>
                <a:lnTo>
                  <a:pt x="7619" y="9143"/>
                </a:lnTo>
                <a:lnTo>
                  <a:pt x="7619" y="88391"/>
                </a:lnTo>
                <a:lnTo>
                  <a:pt x="6096" y="91439"/>
                </a:lnTo>
                <a:lnTo>
                  <a:pt x="6096" y="92963"/>
                </a:lnTo>
                <a:lnTo>
                  <a:pt x="4571" y="94487"/>
                </a:lnTo>
                <a:lnTo>
                  <a:pt x="30479" y="94487"/>
                </a:lnTo>
                <a:lnTo>
                  <a:pt x="27431" y="91439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20011" y="7613904"/>
            <a:ext cx="56515" cy="70485"/>
          </a:xfrm>
          <a:custGeom>
            <a:avLst/>
            <a:gdLst/>
            <a:ahLst/>
            <a:cxnLst/>
            <a:rect l="l" t="t" r="r" b="b"/>
            <a:pathLst>
              <a:path w="56514" h="70484">
                <a:moveTo>
                  <a:pt x="38100" y="0"/>
                </a:moveTo>
                <a:lnTo>
                  <a:pt x="22860" y="0"/>
                </a:lnTo>
                <a:lnTo>
                  <a:pt x="15239" y="3048"/>
                </a:lnTo>
                <a:lnTo>
                  <a:pt x="0" y="36575"/>
                </a:lnTo>
                <a:lnTo>
                  <a:pt x="0" y="45719"/>
                </a:lnTo>
                <a:lnTo>
                  <a:pt x="3047" y="53340"/>
                </a:lnTo>
                <a:lnTo>
                  <a:pt x="6095" y="59436"/>
                </a:lnTo>
                <a:lnTo>
                  <a:pt x="12192" y="67056"/>
                </a:lnTo>
                <a:lnTo>
                  <a:pt x="19812" y="70104"/>
                </a:lnTo>
                <a:lnTo>
                  <a:pt x="35051" y="70104"/>
                </a:lnTo>
                <a:lnTo>
                  <a:pt x="39624" y="68580"/>
                </a:lnTo>
                <a:lnTo>
                  <a:pt x="48768" y="62484"/>
                </a:lnTo>
                <a:lnTo>
                  <a:pt x="51815" y="59436"/>
                </a:lnTo>
                <a:lnTo>
                  <a:pt x="33527" y="59436"/>
                </a:lnTo>
                <a:lnTo>
                  <a:pt x="30480" y="57912"/>
                </a:lnTo>
                <a:lnTo>
                  <a:pt x="27431" y="53340"/>
                </a:lnTo>
                <a:lnTo>
                  <a:pt x="22860" y="48768"/>
                </a:lnTo>
                <a:lnTo>
                  <a:pt x="19812" y="41148"/>
                </a:lnTo>
                <a:lnTo>
                  <a:pt x="19812" y="32004"/>
                </a:lnTo>
                <a:lnTo>
                  <a:pt x="56387" y="32004"/>
                </a:lnTo>
                <a:lnTo>
                  <a:pt x="56052" y="27431"/>
                </a:lnTo>
                <a:lnTo>
                  <a:pt x="19812" y="27431"/>
                </a:lnTo>
                <a:lnTo>
                  <a:pt x="19859" y="18097"/>
                </a:lnTo>
                <a:lnTo>
                  <a:pt x="21336" y="12192"/>
                </a:lnTo>
                <a:lnTo>
                  <a:pt x="22860" y="7619"/>
                </a:lnTo>
                <a:lnTo>
                  <a:pt x="24383" y="6096"/>
                </a:lnTo>
                <a:lnTo>
                  <a:pt x="27431" y="4572"/>
                </a:lnTo>
                <a:lnTo>
                  <a:pt x="45719" y="4572"/>
                </a:lnTo>
                <a:lnTo>
                  <a:pt x="42671" y="1524"/>
                </a:lnTo>
                <a:lnTo>
                  <a:pt x="38100" y="0"/>
                </a:lnTo>
                <a:close/>
              </a:path>
              <a:path w="56514" h="70484">
                <a:moveTo>
                  <a:pt x="54863" y="48768"/>
                </a:moveTo>
                <a:lnTo>
                  <a:pt x="51815" y="53340"/>
                </a:lnTo>
                <a:lnTo>
                  <a:pt x="47243" y="57912"/>
                </a:lnTo>
                <a:lnTo>
                  <a:pt x="44195" y="59436"/>
                </a:lnTo>
                <a:lnTo>
                  <a:pt x="51815" y="59436"/>
                </a:lnTo>
                <a:lnTo>
                  <a:pt x="53339" y="57912"/>
                </a:lnTo>
                <a:lnTo>
                  <a:pt x="56387" y="50292"/>
                </a:lnTo>
                <a:lnTo>
                  <a:pt x="54863" y="48768"/>
                </a:lnTo>
                <a:close/>
              </a:path>
              <a:path w="56514" h="70484">
                <a:moveTo>
                  <a:pt x="45719" y="4572"/>
                </a:moveTo>
                <a:lnTo>
                  <a:pt x="32004" y="4572"/>
                </a:lnTo>
                <a:lnTo>
                  <a:pt x="36575" y="9143"/>
                </a:lnTo>
                <a:lnTo>
                  <a:pt x="38100" y="12192"/>
                </a:lnTo>
                <a:lnTo>
                  <a:pt x="38100" y="27431"/>
                </a:lnTo>
                <a:lnTo>
                  <a:pt x="56052" y="27431"/>
                </a:lnTo>
                <a:lnTo>
                  <a:pt x="55840" y="24550"/>
                </a:lnTo>
                <a:lnTo>
                  <a:pt x="54292" y="18097"/>
                </a:lnTo>
                <a:lnTo>
                  <a:pt x="51887" y="12501"/>
                </a:lnTo>
                <a:lnTo>
                  <a:pt x="48768" y="7619"/>
                </a:lnTo>
                <a:lnTo>
                  <a:pt x="45719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93164" y="7613904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60" h="70484">
                <a:moveTo>
                  <a:pt x="18287" y="0"/>
                </a:moveTo>
                <a:lnTo>
                  <a:pt x="4572" y="0"/>
                </a:lnTo>
                <a:lnTo>
                  <a:pt x="3048" y="3048"/>
                </a:lnTo>
                <a:lnTo>
                  <a:pt x="0" y="6096"/>
                </a:lnTo>
                <a:lnTo>
                  <a:pt x="0" y="18287"/>
                </a:lnTo>
                <a:lnTo>
                  <a:pt x="3048" y="19812"/>
                </a:lnTo>
                <a:lnTo>
                  <a:pt x="6096" y="22860"/>
                </a:lnTo>
                <a:lnTo>
                  <a:pt x="18287" y="22860"/>
                </a:lnTo>
                <a:lnTo>
                  <a:pt x="19812" y="19812"/>
                </a:lnTo>
                <a:lnTo>
                  <a:pt x="22860" y="18287"/>
                </a:lnTo>
                <a:lnTo>
                  <a:pt x="22860" y="4572"/>
                </a:lnTo>
                <a:lnTo>
                  <a:pt x="19812" y="3048"/>
                </a:lnTo>
                <a:lnTo>
                  <a:pt x="18287" y="0"/>
                </a:lnTo>
                <a:close/>
              </a:path>
              <a:path w="22860" h="70484">
                <a:moveTo>
                  <a:pt x="18287" y="47243"/>
                </a:moveTo>
                <a:lnTo>
                  <a:pt x="4572" y="47243"/>
                </a:lnTo>
                <a:lnTo>
                  <a:pt x="3048" y="50292"/>
                </a:lnTo>
                <a:lnTo>
                  <a:pt x="0" y="51816"/>
                </a:lnTo>
                <a:lnTo>
                  <a:pt x="0" y="65531"/>
                </a:lnTo>
                <a:lnTo>
                  <a:pt x="3048" y="67056"/>
                </a:lnTo>
                <a:lnTo>
                  <a:pt x="4572" y="70104"/>
                </a:lnTo>
                <a:lnTo>
                  <a:pt x="18287" y="70104"/>
                </a:lnTo>
                <a:lnTo>
                  <a:pt x="19812" y="67056"/>
                </a:lnTo>
                <a:lnTo>
                  <a:pt x="22860" y="65531"/>
                </a:lnTo>
                <a:lnTo>
                  <a:pt x="22860" y="51816"/>
                </a:lnTo>
                <a:lnTo>
                  <a:pt x="19812" y="50292"/>
                </a:lnTo>
                <a:lnTo>
                  <a:pt x="18287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31264" y="7513320"/>
            <a:ext cx="969263" cy="2606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64535" y="7513320"/>
            <a:ext cx="111251" cy="822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923032" y="7520940"/>
            <a:ext cx="89916" cy="746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041904" y="7530084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40">
                <a:moveTo>
                  <a:pt x="39623" y="4572"/>
                </a:moveTo>
                <a:lnTo>
                  <a:pt x="25907" y="4572"/>
                </a:lnTo>
                <a:lnTo>
                  <a:pt x="27431" y="6096"/>
                </a:lnTo>
                <a:lnTo>
                  <a:pt x="28956" y="6096"/>
                </a:lnTo>
                <a:lnTo>
                  <a:pt x="30479" y="7620"/>
                </a:lnTo>
                <a:lnTo>
                  <a:pt x="30479" y="9144"/>
                </a:lnTo>
                <a:lnTo>
                  <a:pt x="32003" y="10668"/>
                </a:lnTo>
                <a:lnTo>
                  <a:pt x="32003" y="22860"/>
                </a:lnTo>
                <a:lnTo>
                  <a:pt x="28956" y="25908"/>
                </a:lnTo>
                <a:lnTo>
                  <a:pt x="28956" y="27432"/>
                </a:lnTo>
                <a:lnTo>
                  <a:pt x="27431" y="30480"/>
                </a:lnTo>
                <a:lnTo>
                  <a:pt x="24383" y="32004"/>
                </a:lnTo>
                <a:lnTo>
                  <a:pt x="22859" y="35052"/>
                </a:lnTo>
                <a:lnTo>
                  <a:pt x="19812" y="36576"/>
                </a:lnTo>
                <a:lnTo>
                  <a:pt x="16763" y="39624"/>
                </a:lnTo>
                <a:lnTo>
                  <a:pt x="15239" y="42672"/>
                </a:lnTo>
                <a:lnTo>
                  <a:pt x="13715" y="44196"/>
                </a:lnTo>
                <a:lnTo>
                  <a:pt x="10668" y="45720"/>
                </a:lnTo>
                <a:lnTo>
                  <a:pt x="9143" y="48768"/>
                </a:lnTo>
                <a:lnTo>
                  <a:pt x="4571" y="53340"/>
                </a:lnTo>
                <a:lnTo>
                  <a:pt x="4571" y="56388"/>
                </a:lnTo>
                <a:lnTo>
                  <a:pt x="1523" y="59436"/>
                </a:lnTo>
                <a:lnTo>
                  <a:pt x="1523" y="60960"/>
                </a:lnTo>
                <a:lnTo>
                  <a:pt x="0" y="62484"/>
                </a:lnTo>
                <a:lnTo>
                  <a:pt x="0" y="65532"/>
                </a:lnTo>
                <a:lnTo>
                  <a:pt x="42671" y="65532"/>
                </a:lnTo>
                <a:lnTo>
                  <a:pt x="44195" y="62484"/>
                </a:lnTo>
                <a:lnTo>
                  <a:pt x="44195" y="57912"/>
                </a:lnTo>
                <a:lnTo>
                  <a:pt x="10668" y="57912"/>
                </a:lnTo>
                <a:lnTo>
                  <a:pt x="16763" y="51816"/>
                </a:lnTo>
                <a:lnTo>
                  <a:pt x="18287" y="48768"/>
                </a:lnTo>
                <a:lnTo>
                  <a:pt x="27431" y="39624"/>
                </a:lnTo>
                <a:lnTo>
                  <a:pt x="28956" y="36576"/>
                </a:lnTo>
                <a:lnTo>
                  <a:pt x="33527" y="32004"/>
                </a:lnTo>
                <a:lnTo>
                  <a:pt x="35051" y="32004"/>
                </a:lnTo>
                <a:lnTo>
                  <a:pt x="38100" y="28956"/>
                </a:lnTo>
                <a:lnTo>
                  <a:pt x="38100" y="27432"/>
                </a:lnTo>
                <a:lnTo>
                  <a:pt x="41147" y="24384"/>
                </a:lnTo>
                <a:lnTo>
                  <a:pt x="41147" y="22860"/>
                </a:lnTo>
                <a:lnTo>
                  <a:pt x="42671" y="21336"/>
                </a:lnTo>
                <a:lnTo>
                  <a:pt x="42671" y="9144"/>
                </a:lnTo>
                <a:lnTo>
                  <a:pt x="41147" y="6096"/>
                </a:lnTo>
                <a:lnTo>
                  <a:pt x="39623" y="4572"/>
                </a:lnTo>
                <a:close/>
              </a:path>
              <a:path w="44450" h="66040">
                <a:moveTo>
                  <a:pt x="44195" y="50292"/>
                </a:moveTo>
                <a:lnTo>
                  <a:pt x="39623" y="50292"/>
                </a:lnTo>
                <a:lnTo>
                  <a:pt x="39623" y="51816"/>
                </a:lnTo>
                <a:lnTo>
                  <a:pt x="38100" y="53340"/>
                </a:lnTo>
                <a:lnTo>
                  <a:pt x="38100" y="54864"/>
                </a:lnTo>
                <a:lnTo>
                  <a:pt x="36575" y="56388"/>
                </a:lnTo>
                <a:lnTo>
                  <a:pt x="33527" y="56388"/>
                </a:lnTo>
                <a:lnTo>
                  <a:pt x="33527" y="57912"/>
                </a:lnTo>
                <a:lnTo>
                  <a:pt x="44195" y="57912"/>
                </a:lnTo>
                <a:lnTo>
                  <a:pt x="44195" y="50292"/>
                </a:lnTo>
                <a:close/>
              </a:path>
              <a:path w="44450" h="66040">
                <a:moveTo>
                  <a:pt x="32003" y="0"/>
                </a:moveTo>
                <a:lnTo>
                  <a:pt x="13715" y="0"/>
                </a:lnTo>
                <a:lnTo>
                  <a:pt x="10668" y="1524"/>
                </a:lnTo>
                <a:lnTo>
                  <a:pt x="1523" y="4572"/>
                </a:lnTo>
                <a:lnTo>
                  <a:pt x="1523" y="15240"/>
                </a:lnTo>
                <a:lnTo>
                  <a:pt x="7619" y="15240"/>
                </a:lnTo>
                <a:lnTo>
                  <a:pt x="9143" y="10668"/>
                </a:lnTo>
                <a:lnTo>
                  <a:pt x="10668" y="9144"/>
                </a:lnTo>
                <a:lnTo>
                  <a:pt x="13715" y="7620"/>
                </a:lnTo>
                <a:lnTo>
                  <a:pt x="15239" y="4572"/>
                </a:lnTo>
                <a:lnTo>
                  <a:pt x="39623" y="4572"/>
                </a:lnTo>
                <a:lnTo>
                  <a:pt x="38100" y="3048"/>
                </a:lnTo>
                <a:lnTo>
                  <a:pt x="36575" y="3048"/>
                </a:lnTo>
                <a:lnTo>
                  <a:pt x="35051" y="1524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94076" y="7687056"/>
            <a:ext cx="43180" cy="70485"/>
          </a:xfrm>
          <a:custGeom>
            <a:avLst/>
            <a:gdLst/>
            <a:ahLst/>
            <a:cxnLst/>
            <a:rect l="l" t="t" r="r" b="b"/>
            <a:pathLst>
              <a:path w="43180" h="70484">
                <a:moveTo>
                  <a:pt x="28956" y="68580"/>
                </a:moveTo>
                <a:lnTo>
                  <a:pt x="6096" y="68580"/>
                </a:lnTo>
                <a:lnTo>
                  <a:pt x="9143" y="70104"/>
                </a:lnTo>
                <a:lnTo>
                  <a:pt x="25907" y="70104"/>
                </a:lnTo>
                <a:lnTo>
                  <a:pt x="28956" y="68580"/>
                </a:lnTo>
                <a:close/>
              </a:path>
              <a:path w="43180" h="70484">
                <a:moveTo>
                  <a:pt x="6096" y="56388"/>
                </a:moveTo>
                <a:lnTo>
                  <a:pt x="0" y="56388"/>
                </a:lnTo>
                <a:lnTo>
                  <a:pt x="0" y="67056"/>
                </a:lnTo>
                <a:lnTo>
                  <a:pt x="3048" y="68580"/>
                </a:lnTo>
                <a:lnTo>
                  <a:pt x="32004" y="68580"/>
                </a:lnTo>
                <a:lnTo>
                  <a:pt x="33528" y="67056"/>
                </a:lnTo>
                <a:lnTo>
                  <a:pt x="36575" y="65532"/>
                </a:lnTo>
                <a:lnTo>
                  <a:pt x="15240" y="65532"/>
                </a:lnTo>
                <a:lnTo>
                  <a:pt x="12192" y="64008"/>
                </a:lnTo>
                <a:lnTo>
                  <a:pt x="7619" y="59436"/>
                </a:lnTo>
                <a:lnTo>
                  <a:pt x="6096" y="56388"/>
                </a:lnTo>
                <a:close/>
              </a:path>
              <a:path w="43180" h="70484">
                <a:moveTo>
                  <a:pt x="36576" y="36576"/>
                </a:moveTo>
                <a:lnTo>
                  <a:pt x="22860" y="36576"/>
                </a:lnTo>
                <a:lnTo>
                  <a:pt x="25907" y="38100"/>
                </a:lnTo>
                <a:lnTo>
                  <a:pt x="30480" y="42672"/>
                </a:lnTo>
                <a:lnTo>
                  <a:pt x="32004" y="45720"/>
                </a:lnTo>
                <a:lnTo>
                  <a:pt x="32004" y="56388"/>
                </a:lnTo>
                <a:lnTo>
                  <a:pt x="28956" y="62484"/>
                </a:lnTo>
                <a:lnTo>
                  <a:pt x="22860" y="65532"/>
                </a:lnTo>
                <a:lnTo>
                  <a:pt x="36575" y="65532"/>
                </a:lnTo>
                <a:lnTo>
                  <a:pt x="38100" y="62484"/>
                </a:lnTo>
                <a:lnTo>
                  <a:pt x="39624" y="60960"/>
                </a:lnTo>
                <a:lnTo>
                  <a:pt x="41148" y="57912"/>
                </a:lnTo>
                <a:lnTo>
                  <a:pt x="42672" y="56388"/>
                </a:lnTo>
                <a:lnTo>
                  <a:pt x="42672" y="44196"/>
                </a:lnTo>
                <a:lnTo>
                  <a:pt x="41148" y="42672"/>
                </a:lnTo>
                <a:lnTo>
                  <a:pt x="39624" y="39624"/>
                </a:lnTo>
                <a:lnTo>
                  <a:pt x="36576" y="36576"/>
                </a:lnTo>
                <a:close/>
              </a:path>
              <a:path w="43180" h="70484">
                <a:moveTo>
                  <a:pt x="39624" y="0"/>
                </a:moveTo>
                <a:lnTo>
                  <a:pt x="35051" y="0"/>
                </a:lnTo>
                <a:lnTo>
                  <a:pt x="35051" y="3048"/>
                </a:lnTo>
                <a:lnTo>
                  <a:pt x="33528" y="3048"/>
                </a:lnTo>
                <a:lnTo>
                  <a:pt x="33528" y="4572"/>
                </a:lnTo>
                <a:lnTo>
                  <a:pt x="3048" y="4572"/>
                </a:lnTo>
                <a:lnTo>
                  <a:pt x="3048" y="36576"/>
                </a:lnTo>
                <a:lnTo>
                  <a:pt x="6096" y="38100"/>
                </a:lnTo>
                <a:lnTo>
                  <a:pt x="12192" y="38100"/>
                </a:lnTo>
                <a:lnTo>
                  <a:pt x="12192" y="36576"/>
                </a:lnTo>
                <a:lnTo>
                  <a:pt x="36576" y="36576"/>
                </a:lnTo>
                <a:lnTo>
                  <a:pt x="33528" y="33528"/>
                </a:lnTo>
                <a:lnTo>
                  <a:pt x="9143" y="33528"/>
                </a:lnTo>
                <a:lnTo>
                  <a:pt x="9143" y="13716"/>
                </a:lnTo>
                <a:lnTo>
                  <a:pt x="39624" y="13716"/>
                </a:lnTo>
                <a:lnTo>
                  <a:pt x="39624" y="0"/>
                </a:lnTo>
                <a:close/>
              </a:path>
              <a:path w="43180" h="70484">
                <a:moveTo>
                  <a:pt x="30480" y="32004"/>
                </a:moveTo>
                <a:lnTo>
                  <a:pt x="10668" y="32004"/>
                </a:lnTo>
                <a:lnTo>
                  <a:pt x="9143" y="33528"/>
                </a:lnTo>
                <a:lnTo>
                  <a:pt x="33528" y="33528"/>
                </a:lnTo>
                <a:lnTo>
                  <a:pt x="30480" y="32004"/>
                </a:lnTo>
                <a:close/>
              </a:path>
              <a:path w="43180" h="70484">
                <a:moveTo>
                  <a:pt x="24384" y="30480"/>
                </a:moveTo>
                <a:lnTo>
                  <a:pt x="19812" y="30480"/>
                </a:lnTo>
                <a:lnTo>
                  <a:pt x="18287" y="32004"/>
                </a:lnTo>
                <a:lnTo>
                  <a:pt x="27431" y="32004"/>
                </a:lnTo>
                <a:lnTo>
                  <a:pt x="24384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34055" y="7640573"/>
            <a:ext cx="363220" cy="0"/>
          </a:xfrm>
          <a:custGeom>
            <a:avLst/>
            <a:gdLst/>
            <a:ahLst/>
            <a:cxnLst/>
            <a:rect l="l" t="t" r="r" b="b"/>
            <a:pathLst>
              <a:path w="363219" h="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45535" y="7626096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145535" y="7655052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287267" y="7520940"/>
            <a:ext cx="627888" cy="2529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364991" y="7687056"/>
            <a:ext cx="44450" cy="70485"/>
          </a:xfrm>
          <a:custGeom>
            <a:avLst/>
            <a:gdLst/>
            <a:ahLst/>
            <a:cxnLst/>
            <a:rect l="l" t="t" r="r" b="b"/>
            <a:pathLst>
              <a:path w="44450" h="70484">
                <a:moveTo>
                  <a:pt x="30480" y="68580"/>
                </a:moveTo>
                <a:lnTo>
                  <a:pt x="7620" y="68580"/>
                </a:lnTo>
                <a:lnTo>
                  <a:pt x="10668" y="70104"/>
                </a:lnTo>
                <a:lnTo>
                  <a:pt x="27432" y="70104"/>
                </a:lnTo>
                <a:lnTo>
                  <a:pt x="30480" y="68580"/>
                </a:lnTo>
                <a:close/>
              </a:path>
              <a:path w="44450" h="70484">
                <a:moveTo>
                  <a:pt x="7620" y="56388"/>
                </a:moveTo>
                <a:lnTo>
                  <a:pt x="0" y="56388"/>
                </a:lnTo>
                <a:lnTo>
                  <a:pt x="0" y="67056"/>
                </a:lnTo>
                <a:lnTo>
                  <a:pt x="4572" y="68580"/>
                </a:lnTo>
                <a:lnTo>
                  <a:pt x="33528" y="68580"/>
                </a:lnTo>
                <a:lnTo>
                  <a:pt x="35052" y="67056"/>
                </a:lnTo>
                <a:lnTo>
                  <a:pt x="38100" y="65532"/>
                </a:lnTo>
                <a:lnTo>
                  <a:pt x="16763" y="65532"/>
                </a:lnTo>
                <a:lnTo>
                  <a:pt x="13716" y="64008"/>
                </a:lnTo>
                <a:lnTo>
                  <a:pt x="12192" y="62484"/>
                </a:lnTo>
                <a:lnTo>
                  <a:pt x="9144" y="60960"/>
                </a:lnTo>
                <a:lnTo>
                  <a:pt x="7620" y="59436"/>
                </a:lnTo>
                <a:lnTo>
                  <a:pt x="7620" y="56388"/>
                </a:lnTo>
                <a:close/>
              </a:path>
              <a:path w="44450" h="70484">
                <a:moveTo>
                  <a:pt x="38100" y="36576"/>
                </a:moveTo>
                <a:lnTo>
                  <a:pt x="24384" y="36576"/>
                </a:lnTo>
                <a:lnTo>
                  <a:pt x="27432" y="38100"/>
                </a:lnTo>
                <a:lnTo>
                  <a:pt x="32004" y="42672"/>
                </a:lnTo>
                <a:lnTo>
                  <a:pt x="33528" y="45720"/>
                </a:lnTo>
                <a:lnTo>
                  <a:pt x="33528" y="56388"/>
                </a:lnTo>
                <a:lnTo>
                  <a:pt x="30480" y="62484"/>
                </a:lnTo>
                <a:lnTo>
                  <a:pt x="24384" y="65532"/>
                </a:lnTo>
                <a:lnTo>
                  <a:pt x="38100" y="65532"/>
                </a:lnTo>
                <a:lnTo>
                  <a:pt x="39624" y="62484"/>
                </a:lnTo>
                <a:lnTo>
                  <a:pt x="41148" y="60960"/>
                </a:lnTo>
                <a:lnTo>
                  <a:pt x="42672" y="57912"/>
                </a:lnTo>
                <a:lnTo>
                  <a:pt x="42672" y="56388"/>
                </a:lnTo>
                <a:lnTo>
                  <a:pt x="44196" y="53340"/>
                </a:lnTo>
                <a:lnTo>
                  <a:pt x="44196" y="44196"/>
                </a:lnTo>
                <a:lnTo>
                  <a:pt x="42672" y="42672"/>
                </a:lnTo>
                <a:lnTo>
                  <a:pt x="41148" y="39624"/>
                </a:lnTo>
                <a:lnTo>
                  <a:pt x="38100" y="36576"/>
                </a:lnTo>
                <a:close/>
              </a:path>
              <a:path w="44450" h="70484">
                <a:moveTo>
                  <a:pt x="41148" y="0"/>
                </a:moveTo>
                <a:lnTo>
                  <a:pt x="36575" y="0"/>
                </a:lnTo>
                <a:lnTo>
                  <a:pt x="36575" y="3048"/>
                </a:lnTo>
                <a:lnTo>
                  <a:pt x="35052" y="3048"/>
                </a:lnTo>
                <a:lnTo>
                  <a:pt x="35052" y="4572"/>
                </a:lnTo>
                <a:lnTo>
                  <a:pt x="3048" y="4572"/>
                </a:lnTo>
                <a:lnTo>
                  <a:pt x="3048" y="36576"/>
                </a:lnTo>
                <a:lnTo>
                  <a:pt x="7620" y="38100"/>
                </a:lnTo>
                <a:lnTo>
                  <a:pt x="12192" y="38100"/>
                </a:lnTo>
                <a:lnTo>
                  <a:pt x="13716" y="36576"/>
                </a:lnTo>
                <a:lnTo>
                  <a:pt x="38100" y="36576"/>
                </a:lnTo>
                <a:lnTo>
                  <a:pt x="36575" y="35052"/>
                </a:lnTo>
                <a:lnTo>
                  <a:pt x="33528" y="33528"/>
                </a:lnTo>
                <a:lnTo>
                  <a:pt x="10668" y="33528"/>
                </a:lnTo>
                <a:lnTo>
                  <a:pt x="10668" y="13716"/>
                </a:lnTo>
                <a:lnTo>
                  <a:pt x="41148" y="13716"/>
                </a:lnTo>
                <a:lnTo>
                  <a:pt x="41148" y="0"/>
                </a:lnTo>
                <a:close/>
              </a:path>
              <a:path w="44450" h="70484">
                <a:moveTo>
                  <a:pt x="32004" y="32004"/>
                </a:moveTo>
                <a:lnTo>
                  <a:pt x="12192" y="32004"/>
                </a:lnTo>
                <a:lnTo>
                  <a:pt x="10668" y="33528"/>
                </a:lnTo>
                <a:lnTo>
                  <a:pt x="33528" y="33528"/>
                </a:lnTo>
                <a:lnTo>
                  <a:pt x="32004" y="32004"/>
                </a:lnTo>
                <a:close/>
              </a:path>
              <a:path w="44450" h="70484">
                <a:moveTo>
                  <a:pt x="25908" y="30480"/>
                </a:moveTo>
                <a:lnTo>
                  <a:pt x="21336" y="30480"/>
                </a:lnTo>
                <a:lnTo>
                  <a:pt x="18287" y="32004"/>
                </a:lnTo>
                <a:lnTo>
                  <a:pt x="28956" y="32004"/>
                </a:lnTo>
                <a:lnTo>
                  <a:pt x="25908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97452" y="7621523"/>
            <a:ext cx="88900" cy="38100"/>
          </a:xfrm>
          <a:custGeom>
            <a:avLst/>
            <a:gdLst/>
            <a:ahLst/>
            <a:cxnLst/>
            <a:rect l="l" t="t" r="r" b="b"/>
            <a:pathLst>
              <a:path w="88900" h="38100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38100">
                <a:moveTo>
                  <a:pt x="88392" y="28955"/>
                </a:moveTo>
                <a:lnTo>
                  <a:pt x="0" y="28955"/>
                </a:lnTo>
                <a:lnTo>
                  <a:pt x="0" y="38099"/>
                </a:lnTo>
                <a:lnTo>
                  <a:pt x="88392" y="38099"/>
                </a:lnTo>
                <a:lnTo>
                  <a:pt x="88392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146803" y="7610856"/>
            <a:ext cx="109855" cy="59690"/>
          </a:xfrm>
          <a:custGeom>
            <a:avLst/>
            <a:gdLst/>
            <a:ahLst/>
            <a:cxnLst/>
            <a:rect l="l" t="t" r="r" b="b"/>
            <a:pathLst>
              <a:path w="109854" h="59690">
                <a:moveTo>
                  <a:pt x="32004" y="0"/>
                </a:moveTo>
                <a:lnTo>
                  <a:pt x="22860" y="0"/>
                </a:lnTo>
                <a:lnTo>
                  <a:pt x="18287" y="1524"/>
                </a:lnTo>
                <a:lnTo>
                  <a:pt x="9144" y="6096"/>
                </a:lnTo>
                <a:lnTo>
                  <a:pt x="7620" y="9144"/>
                </a:lnTo>
                <a:lnTo>
                  <a:pt x="4572" y="10668"/>
                </a:lnTo>
                <a:lnTo>
                  <a:pt x="3048" y="13716"/>
                </a:lnTo>
                <a:lnTo>
                  <a:pt x="1524" y="18288"/>
                </a:lnTo>
                <a:lnTo>
                  <a:pt x="0" y="21336"/>
                </a:lnTo>
                <a:lnTo>
                  <a:pt x="0" y="36576"/>
                </a:lnTo>
                <a:lnTo>
                  <a:pt x="1524" y="41148"/>
                </a:lnTo>
                <a:lnTo>
                  <a:pt x="4572" y="47244"/>
                </a:lnTo>
                <a:lnTo>
                  <a:pt x="7620" y="50292"/>
                </a:lnTo>
                <a:lnTo>
                  <a:pt x="9144" y="53340"/>
                </a:lnTo>
                <a:lnTo>
                  <a:pt x="15240" y="56388"/>
                </a:lnTo>
                <a:lnTo>
                  <a:pt x="24384" y="59436"/>
                </a:lnTo>
                <a:lnTo>
                  <a:pt x="33528" y="59436"/>
                </a:lnTo>
                <a:lnTo>
                  <a:pt x="36575" y="57912"/>
                </a:lnTo>
                <a:lnTo>
                  <a:pt x="38100" y="57912"/>
                </a:lnTo>
                <a:lnTo>
                  <a:pt x="41148" y="56388"/>
                </a:lnTo>
                <a:lnTo>
                  <a:pt x="42672" y="54864"/>
                </a:lnTo>
                <a:lnTo>
                  <a:pt x="45720" y="53340"/>
                </a:lnTo>
                <a:lnTo>
                  <a:pt x="48768" y="50292"/>
                </a:lnTo>
                <a:lnTo>
                  <a:pt x="24384" y="50292"/>
                </a:lnTo>
                <a:lnTo>
                  <a:pt x="21336" y="48768"/>
                </a:lnTo>
                <a:lnTo>
                  <a:pt x="19812" y="48768"/>
                </a:lnTo>
                <a:lnTo>
                  <a:pt x="16763" y="47244"/>
                </a:lnTo>
                <a:lnTo>
                  <a:pt x="13716" y="44196"/>
                </a:lnTo>
                <a:lnTo>
                  <a:pt x="12192" y="41148"/>
                </a:lnTo>
                <a:lnTo>
                  <a:pt x="10668" y="39624"/>
                </a:lnTo>
                <a:lnTo>
                  <a:pt x="10668" y="36576"/>
                </a:lnTo>
                <a:lnTo>
                  <a:pt x="9144" y="35052"/>
                </a:lnTo>
                <a:lnTo>
                  <a:pt x="9144" y="21336"/>
                </a:lnTo>
                <a:lnTo>
                  <a:pt x="10668" y="19812"/>
                </a:lnTo>
                <a:lnTo>
                  <a:pt x="13716" y="13716"/>
                </a:lnTo>
                <a:lnTo>
                  <a:pt x="18287" y="9144"/>
                </a:lnTo>
                <a:lnTo>
                  <a:pt x="21336" y="9144"/>
                </a:lnTo>
                <a:lnTo>
                  <a:pt x="22860" y="7620"/>
                </a:lnTo>
                <a:lnTo>
                  <a:pt x="44196" y="7620"/>
                </a:lnTo>
                <a:lnTo>
                  <a:pt x="42672" y="6096"/>
                </a:lnTo>
                <a:lnTo>
                  <a:pt x="39624" y="4572"/>
                </a:lnTo>
                <a:lnTo>
                  <a:pt x="38100" y="3048"/>
                </a:lnTo>
                <a:lnTo>
                  <a:pt x="32004" y="0"/>
                </a:lnTo>
                <a:close/>
              </a:path>
              <a:path w="109854" h="59690">
                <a:moveTo>
                  <a:pt x="62484" y="38100"/>
                </a:moveTo>
                <a:lnTo>
                  <a:pt x="56387" y="38100"/>
                </a:lnTo>
                <a:lnTo>
                  <a:pt x="59436" y="44196"/>
                </a:lnTo>
                <a:lnTo>
                  <a:pt x="60960" y="45720"/>
                </a:lnTo>
                <a:lnTo>
                  <a:pt x="62484" y="48768"/>
                </a:lnTo>
                <a:lnTo>
                  <a:pt x="68580" y="54864"/>
                </a:lnTo>
                <a:lnTo>
                  <a:pt x="71628" y="56388"/>
                </a:lnTo>
                <a:lnTo>
                  <a:pt x="73151" y="57912"/>
                </a:lnTo>
                <a:lnTo>
                  <a:pt x="76200" y="59436"/>
                </a:lnTo>
                <a:lnTo>
                  <a:pt x="86868" y="59436"/>
                </a:lnTo>
                <a:lnTo>
                  <a:pt x="99060" y="53340"/>
                </a:lnTo>
                <a:lnTo>
                  <a:pt x="100584" y="51816"/>
                </a:lnTo>
                <a:lnTo>
                  <a:pt x="76200" y="51816"/>
                </a:lnTo>
                <a:lnTo>
                  <a:pt x="74675" y="50292"/>
                </a:lnTo>
                <a:lnTo>
                  <a:pt x="71628" y="48768"/>
                </a:lnTo>
                <a:lnTo>
                  <a:pt x="65532" y="42672"/>
                </a:lnTo>
                <a:lnTo>
                  <a:pt x="64008" y="39624"/>
                </a:lnTo>
                <a:lnTo>
                  <a:pt x="62484" y="38100"/>
                </a:lnTo>
                <a:close/>
              </a:path>
              <a:path w="109854" h="59690">
                <a:moveTo>
                  <a:pt x="102108" y="9144"/>
                </a:moveTo>
                <a:lnTo>
                  <a:pt x="85344" y="9144"/>
                </a:lnTo>
                <a:lnTo>
                  <a:pt x="88392" y="10668"/>
                </a:lnTo>
                <a:lnTo>
                  <a:pt x="89916" y="10668"/>
                </a:lnTo>
                <a:lnTo>
                  <a:pt x="92963" y="12192"/>
                </a:lnTo>
                <a:lnTo>
                  <a:pt x="97536" y="16764"/>
                </a:lnTo>
                <a:lnTo>
                  <a:pt x="97536" y="18288"/>
                </a:lnTo>
                <a:lnTo>
                  <a:pt x="99060" y="21336"/>
                </a:lnTo>
                <a:lnTo>
                  <a:pt x="99060" y="22860"/>
                </a:lnTo>
                <a:lnTo>
                  <a:pt x="100584" y="25908"/>
                </a:lnTo>
                <a:lnTo>
                  <a:pt x="100584" y="32004"/>
                </a:lnTo>
                <a:lnTo>
                  <a:pt x="99060" y="35052"/>
                </a:lnTo>
                <a:lnTo>
                  <a:pt x="99060" y="38100"/>
                </a:lnTo>
                <a:lnTo>
                  <a:pt x="97536" y="41148"/>
                </a:lnTo>
                <a:lnTo>
                  <a:pt x="96012" y="42672"/>
                </a:lnTo>
                <a:lnTo>
                  <a:pt x="94487" y="45720"/>
                </a:lnTo>
                <a:lnTo>
                  <a:pt x="89916" y="50292"/>
                </a:lnTo>
                <a:lnTo>
                  <a:pt x="86868" y="51816"/>
                </a:lnTo>
                <a:lnTo>
                  <a:pt x="100584" y="51816"/>
                </a:lnTo>
                <a:lnTo>
                  <a:pt x="102108" y="50292"/>
                </a:lnTo>
                <a:lnTo>
                  <a:pt x="108204" y="38100"/>
                </a:lnTo>
                <a:lnTo>
                  <a:pt x="109728" y="33528"/>
                </a:lnTo>
                <a:lnTo>
                  <a:pt x="109728" y="25908"/>
                </a:lnTo>
                <a:lnTo>
                  <a:pt x="108204" y="21336"/>
                </a:lnTo>
                <a:lnTo>
                  <a:pt x="106680" y="18288"/>
                </a:lnTo>
                <a:lnTo>
                  <a:pt x="106680" y="15240"/>
                </a:lnTo>
                <a:lnTo>
                  <a:pt x="103632" y="12192"/>
                </a:lnTo>
                <a:lnTo>
                  <a:pt x="102108" y="9144"/>
                </a:lnTo>
                <a:close/>
              </a:path>
              <a:path w="109854" h="59690">
                <a:moveTo>
                  <a:pt x="44196" y="7620"/>
                </a:moveTo>
                <a:lnTo>
                  <a:pt x="32004" y="7620"/>
                </a:lnTo>
                <a:lnTo>
                  <a:pt x="36575" y="9144"/>
                </a:lnTo>
                <a:lnTo>
                  <a:pt x="41148" y="12192"/>
                </a:lnTo>
                <a:lnTo>
                  <a:pt x="44196" y="15240"/>
                </a:lnTo>
                <a:lnTo>
                  <a:pt x="47244" y="19812"/>
                </a:lnTo>
                <a:lnTo>
                  <a:pt x="50292" y="25908"/>
                </a:lnTo>
                <a:lnTo>
                  <a:pt x="48768" y="28956"/>
                </a:lnTo>
                <a:lnTo>
                  <a:pt x="47244" y="33528"/>
                </a:lnTo>
                <a:lnTo>
                  <a:pt x="45720" y="36576"/>
                </a:lnTo>
                <a:lnTo>
                  <a:pt x="41148" y="41148"/>
                </a:lnTo>
                <a:lnTo>
                  <a:pt x="39624" y="44196"/>
                </a:lnTo>
                <a:lnTo>
                  <a:pt x="36575" y="47244"/>
                </a:lnTo>
                <a:lnTo>
                  <a:pt x="33528" y="48768"/>
                </a:lnTo>
                <a:lnTo>
                  <a:pt x="32004" y="48768"/>
                </a:lnTo>
                <a:lnTo>
                  <a:pt x="30480" y="50292"/>
                </a:lnTo>
                <a:lnTo>
                  <a:pt x="48768" y="50292"/>
                </a:lnTo>
                <a:lnTo>
                  <a:pt x="50292" y="47244"/>
                </a:lnTo>
                <a:lnTo>
                  <a:pt x="54863" y="42672"/>
                </a:lnTo>
                <a:lnTo>
                  <a:pt x="56387" y="38100"/>
                </a:lnTo>
                <a:lnTo>
                  <a:pt x="62484" y="38100"/>
                </a:lnTo>
                <a:lnTo>
                  <a:pt x="59436" y="32004"/>
                </a:lnTo>
                <a:lnTo>
                  <a:pt x="64008" y="22860"/>
                </a:lnTo>
                <a:lnTo>
                  <a:pt x="65532" y="21336"/>
                </a:lnTo>
                <a:lnTo>
                  <a:pt x="66294" y="19812"/>
                </a:lnTo>
                <a:lnTo>
                  <a:pt x="53340" y="19812"/>
                </a:lnTo>
                <a:lnTo>
                  <a:pt x="51816" y="16764"/>
                </a:lnTo>
                <a:lnTo>
                  <a:pt x="50292" y="15240"/>
                </a:lnTo>
                <a:lnTo>
                  <a:pt x="47244" y="9144"/>
                </a:lnTo>
                <a:lnTo>
                  <a:pt x="44196" y="7620"/>
                </a:lnTo>
                <a:close/>
              </a:path>
              <a:path w="109854" h="59690">
                <a:moveTo>
                  <a:pt x="86868" y="0"/>
                </a:moveTo>
                <a:lnTo>
                  <a:pt x="77724" y="0"/>
                </a:lnTo>
                <a:lnTo>
                  <a:pt x="74675" y="1524"/>
                </a:lnTo>
                <a:lnTo>
                  <a:pt x="73151" y="1524"/>
                </a:lnTo>
                <a:lnTo>
                  <a:pt x="67056" y="4572"/>
                </a:lnTo>
                <a:lnTo>
                  <a:pt x="65532" y="6096"/>
                </a:lnTo>
                <a:lnTo>
                  <a:pt x="62484" y="7620"/>
                </a:lnTo>
                <a:lnTo>
                  <a:pt x="59436" y="10668"/>
                </a:lnTo>
                <a:lnTo>
                  <a:pt x="56387" y="16764"/>
                </a:lnTo>
                <a:lnTo>
                  <a:pt x="53340" y="19812"/>
                </a:lnTo>
                <a:lnTo>
                  <a:pt x="66294" y="19812"/>
                </a:lnTo>
                <a:lnTo>
                  <a:pt x="67056" y="18288"/>
                </a:lnTo>
                <a:lnTo>
                  <a:pt x="70104" y="16764"/>
                </a:lnTo>
                <a:lnTo>
                  <a:pt x="71628" y="13716"/>
                </a:lnTo>
                <a:lnTo>
                  <a:pt x="73151" y="12192"/>
                </a:lnTo>
                <a:lnTo>
                  <a:pt x="76200" y="10668"/>
                </a:lnTo>
                <a:lnTo>
                  <a:pt x="77724" y="10668"/>
                </a:lnTo>
                <a:lnTo>
                  <a:pt x="80772" y="9144"/>
                </a:lnTo>
                <a:lnTo>
                  <a:pt x="102108" y="9144"/>
                </a:lnTo>
                <a:lnTo>
                  <a:pt x="100584" y="6096"/>
                </a:lnTo>
                <a:lnTo>
                  <a:pt x="91440" y="1524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23188" y="7706868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 h="0">
                <a:moveTo>
                  <a:pt x="0" y="0"/>
                </a:moveTo>
                <a:lnTo>
                  <a:pt x="557784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26236" y="7975092"/>
            <a:ext cx="1040891" cy="1402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52472" y="805586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252472" y="808482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401823" y="8042147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4">
                <a:moveTo>
                  <a:pt x="47243" y="0"/>
                </a:moveTo>
                <a:lnTo>
                  <a:pt x="35051" y="0"/>
                </a:lnTo>
                <a:lnTo>
                  <a:pt x="30480" y="1523"/>
                </a:lnTo>
                <a:lnTo>
                  <a:pt x="24383" y="4571"/>
                </a:lnTo>
                <a:lnTo>
                  <a:pt x="19812" y="6095"/>
                </a:lnTo>
                <a:lnTo>
                  <a:pt x="15239" y="10667"/>
                </a:lnTo>
                <a:lnTo>
                  <a:pt x="12192" y="15239"/>
                </a:lnTo>
                <a:lnTo>
                  <a:pt x="7619" y="19811"/>
                </a:lnTo>
                <a:lnTo>
                  <a:pt x="4571" y="24383"/>
                </a:lnTo>
                <a:lnTo>
                  <a:pt x="0" y="42671"/>
                </a:lnTo>
                <a:lnTo>
                  <a:pt x="0" y="54863"/>
                </a:lnTo>
                <a:lnTo>
                  <a:pt x="1524" y="60959"/>
                </a:lnTo>
                <a:lnTo>
                  <a:pt x="6095" y="65531"/>
                </a:lnTo>
                <a:lnTo>
                  <a:pt x="9143" y="70103"/>
                </a:lnTo>
                <a:lnTo>
                  <a:pt x="15239" y="71627"/>
                </a:lnTo>
                <a:lnTo>
                  <a:pt x="28956" y="71627"/>
                </a:lnTo>
                <a:lnTo>
                  <a:pt x="33527" y="70103"/>
                </a:lnTo>
                <a:lnTo>
                  <a:pt x="39624" y="67055"/>
                </a:lnTo>
                <a:lnTo>
                  <a:pt x="44195" y="65531"/>
                </a:lnTo>
                <a:lnTo>
                  <a:pt x="47243" y="62483"/>
                </a:lnTo>
                <a:lnTo>
                  <a:pt x="16763" y="62483"/>
                </a:lnTo>
                <a:lnTo>
                  <a:pt x="15239" y="59435"/>
                </a:lnTo>
                <a:lnTo>
                  <a:pt x="13715" y="57911"/>
                </a:lnTo>
                <a:lnTo>
                  <a:pt x="12192" y="53339"/>
                </a:lnTo>
                <a:lnTo>
                  <a:pt x="12192" y="42671"/>
                </a:lnTo>
                <a:lnTo>
                  <a:pt x="13715" y="39623"/>
                </a:lnTo>
                <a:lnTo>
                  <a:pt x="24312" y="39100"/>
                </a:lnTo>
                <a:lnTo>
                  <a:pt x="33337" y="37718"/>
                </a:lnTo>
                <a:lnTo>
                  <a:pt x="40933" y="35766"/>
                </a:lnTo>
                <a:lnTo>
                  <a:pt x="47243" y="33527"/>
                </a:lnTo>
                <a:lnTo>
                  <a:pt x="15239" y="33527"/>
                </a:lnTo>
                <a:lnTo>
                  <a:pt x="16763" y="24383"/>
                </a:lnTo>
                <a:lnTo>
                  <a:pt x="21336" y="18287"/>
                </a:lnTo>
                <a:lnTo>
                  <a:pt x="24383" y="13715"/>
                </a:lnTo>
                <a:lnTo>
                  <a:pt x="28956" y="7619"/>
                </a:lnTo>
                <a:lnTo>
                  <a:pt x="33527" y="6095"/>
                </a:lnTo>
                <a:lnTo>
                  <a:pt x="57912" y="6095"/>
                </a:lnTo>
                <a:lnTo>
                  <a:pt x="54863" y="3047"/>
                </a:lnTo>
                <a:lnTo>
                  <a:pt x="51815" y="1523"/>
                </a:lnTo>
                <a:lnTo>
                  <a:pt x="47243" y="0"/>
                </a:lnTo>
                <a:close/>
              </a:path>
              <a:path w="59689" h="71754">
                <a:moveTo>
                  <a:pt x="48768" y="51815"/>
                </a:moveTo>
                <a:lnTo>
                  <a:pt x="44195" y="54863"/>
                </a:lnTo>
                <a:lnTo>
                  <a:pt x="41148" y="57911"/>
                </a:lnTo>
                <a:lnTo>
                  <a:pt x="36575" y="59435"/>
                </a:lnTo>
                <a:lnTo>
                  <a:pt x="33527" y="62483"/>
                </a:lnTo>
                <a:lnTo>
                  <a:pt x="47243" y="62483"/>
                </a:lnTo>
                <a:lnTo>
                  <a:pt x="53339" y="56387"/>
                </a:lnTo>
                <a:lnTo>
                  <a:pt x="48768" y="51815"/>
                </a:lnTo>
                <a:close/>
              </a:path>
              <a:path w="59689" h="71754">
                <a:moveTo>
                  <a:pt x="57912" y="6095"/>
                </a:moveTo>
                <a:lnTo>
                  <a:pt x="44195" y="6095"/>
                </a:lnTo>
                <a:lnTo>
                  <a:pt x="45719" y="9143"/>
                </a:lnTo>
                <a:lnTo>
                  <a:pt x="47243" y="10667"/>
                </a:lnTo>
                <a:lnTo>
                  <a:pt x="47243" y="19811"/>
                </a:lnTo>
                <a:lnTo>
                  <a:pt x="45719" y="22859"/>
                </a:lnTo>
                <a:lnTo>
                  <a:pt x="42671" y="25907"/>
                </a:lnTo>
                <a:lnTo>
                  <a:pt x="41148" y="28955"/>
                </a:lnTo>
                <a:lnTo>
                  <a:pt x="32003" y="32003"/>
                </a:lnTo>
                <a:lnTo>
                  <a:pt x="27431" y="32003"/>
                </a:lnTo>
                <a:lnTo>
                  <a:pt x="21336" y="33527"/>
                </a:lnTo>
                <a:lnTo>
                  <a:pt x="47243" y="33527"/>
                </a:lnTo>
                <a:lnTo>
                  <a:pt x="54863" y="28955"/>
                </a:lnTo>
                <a:lnTo>
                  <a:pt x="59436" y="22859"/>
                </a:lnTo>
                <a:lnTo>
                  <a:pt x="59436" y="9143"/>
                </a:lnTo>
                <a:lnTo>
                  <a:pt x="57912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481072" y="8005571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19" h="53340">
                <a:moveTo>
                  <a:pt x="6095" y="42671"/>
                </a:moveTo>
                <a:lnTo>
                  <a:pt x="1523" y="42671"/>
                </a:lnTo>
                <a:lnTo>
                  <a:pt x="0" y="51815"/>
                </a:lnTo>
                <a:lnTo>
                  <a:pt x="1523" y="53339"/>
                </a:lnTo>
                <a:lnTo>
                  <a:pt x="6095" y="53339"/>
                </a:lnTo>
                <a:lnTo>
                  <a:pt x="7619" y="51815"/>
                </a:lnTo>
                <a:lnTo>
                  <a:pt x="10667" y="51815"/>
                </a:lnTo>
                <a:lnTo>
                  <a:pt x="10667" y="50291"/>
                </a:lnTo>
                <a:lnTo>
                  <a:pt x="12191" y="50291"/>
                </a:lnTo>
                <a:lnTo>
                  <a:pt x="18287" y="44195"/>
                </a:lnTo>
                <a:lnTo>
                  <a:pt x="6095" y="44195"/>
                </a:lnTo>
                <a:lnTo>
                  <a:pt x="6095" y="42671"/>
                </a:lnTo>
                <a:close/>
              </a:path>
              <a:path w="58419" h="53340">
                <a:moveTo>
                  <a:pt x="41147" y="51815"/>
                </a:moveTo>
                <a:lnTo>
                  <a:pt x="33527" y="51815"/>
                </a:lnTo>
                <a:lnTo>
                  <a:pt x="35051" y="53339"/>
                </a:lnTo>
                <a:lnTo>
                  <a:pt x="41147" y="53339"/>
                </a:lnTo>
                <a:lnTo>
                  <a:pt x="41147" y="51815"/>
                </a:lnTo>
                <a:close/>
              </a:path>
              <a:path w="58419" h="53340">
                <a:moveTo>
                  <a:pt x="35051" y="33527"/>
                </a:moveTo>
                <a:lnTo>
                  <a:pt x="25907" y="33527"/>
                </a:lnTo>
                <a:lnTo>
                  <a:pt x="25907" y="35051"/>
                </a:lnTo>
                <a:lnTo>
                  <a:pt x="27431" y="36575"/>
                </a:lnTo>
                <a:lnTo>
                  <a:pt x="27431" y="42671"/>
                </a:lnTo>
                <a:lnTo>
                  <a:pt x="28955" y="44195"/>
                </a:lnTo>
                <a:lnTo>
                  <a:pt x="28955" y="47243"/>
                </a:lnTo>
                <a:lnTo>
                  <a:pt x="30479" y="48767"/>
                </a:lnTo>
                <a:lnTo>
                  <a:pt x="30479" y="50291"/>
                </a:lnTo>
                <a:lnTo>
                  <a:pt x="32003" y="50291"/>
                </a:lnTo>
                <a:lnTo>
                  <a:pt x="32003" y="51815"/>
                </a:lnTo>
                <a:lnTo>
                  <a:pt x="44195" y="51815"/>
                </a:lnTo>
                <a:lnTo>
                  <a:pt x="50291" y="45719"/>
                </a:lnTo>
                <a:lnTo>
                  <a:pt x="39623" y="45719"/>
                </a:lnTo>
                <a:lnTo>
                  <a:pt x="38100" y="44195"/>
                </a:lnTo>
                <a:lnTo>
                  <a:pt x="38100" y="42671"/>
                </a:lnTo>
                <a:lnTo>
                  <a:pt x="36575" y="41147"/>
                </a:lnTo>
                <a:lnTo>
                  <a:pt x="36575" y="38099"/>
                </a:lnTo>
                <a:lnTo>
                  <a:pt x="35051" y="35051"/>
                </a:lnTo>
                <a:lnTo>
                  <a:pt x="35051" y="33527"/>
                </a:lnTo>
                <a:close/>
              </a:path>
              <a:path w="58419" h="53340">
                <a:moveTo>
                  <a:pt x="48767" y="39623"/>
                </a:moveTo>
                <a:lnTo>
                  <a:pt x="47243" y="41147"/>
                </a:lnTo>
                <a:lnTo>
                  <a:pt x="47243" y="42671"/>
                </a:lnTo>
                <a:lnTo>
                  <a:pt x="45719" y="42671"/>
                </a:lnTo>
                <a:lnTo>
                  <a:pt x="45719" y="44195"/>
                </a:lnTo>
                <a:lnTo>
                  <a:pt x="44195" y="44195"/>
                </a:lnTo>
                <a:lnTo>
                  <a:pt x="44195" y="45719"/>
                </a:lnTo>
                <a:lnTo>
                  <a:pt x="50291" y="45719"/>
                </a:lnTo>
                <a:lnTo>
                  <a:pt x="50291" y="44195"/>
                </a:lnTo>
                <a:lnTo>
                  <a:pt x="51815" y="41147"/>
                </a:lnTo>
                <a:lnTo>
                  <a:pt x="48767" y="39623"/>
                </a:lnTo>
                <a:close/>
              </a:path>
              <a:path w="58419" h="53340">
                <a:moveTo>
                  <a:pt x="28955" y="6095"/>
                </a:moveTo>
                <a:lnTo>
                  <a:pt x="16763" y="6095"/>
                </a:lnTo>
                <a:lnTo>
                  <a:pt x="18287" y="7619"/>
                </a:lnTo>
                <a:lnTo>
                  <a:pt x="19811" y="7619"/>
                </a:lnTo>
                <a:lnTo>
                  <a:pt x="19811" y="9143"/>
                </a:lnTo>
                <a:lnTo>
                  <a:pt x="21335" y="10667"/>
                </a:lnTo>
                <a:lnTo>
                  <a:pt x="21335" y="13715"/>
                </a:lnTo>
                <a:lnTo>
                  <a:pt x="22859" y="15239"/>
                </a:lnTo>
                <a:lnTo>
                  <a:pt x="22859" y="21335"/>
                </a:lnTo>
                <a:lnTo>
                  <a:pt x="24383" y="24383"/>
                </a:lnTo>
                <a:lnTo>
                  <a:pt x="24383" y="27431"/>
                </a:lnTo>
                <a:lnTo>
                  <a:pt x="22859" y="30479"/>
                </a:lnTo>
                <a:lnTo>
                  <a:pt x="19811" y="32003"/>
                </a:lnTo>
                <a:lnTo>
                  <a:pt x="18287" y="33527"/>
                </a:lnTo>
                <a:lnTo>
                  <a:pt x="16763" y="36575"/>
                </a:lnTo>
                <a:lnTo>
                  <a:pt x="15239" y="38099"/>
                </a:lnTo>
                <a:lnTo>
                  <a:pt x="15239" y="39623"/>
                </a:lnTo>
                <a:lnTo>
                  <a:pt x="13715" y="39623"/>
                </a:lnTo>
                <a:lnTo>
                  <a:pt x="9143" y="44195"/>
                </a:lnTo>
                <a:lnTo>
                  <a:pt x="18287" y="44195"/>
                </a:lnTo>
                <a:lnTo>
                  <a:pt x="18287" y="42671"/>
                </a:lnTo>
                <a:lnTo>
                  <a:pt x="19811" y="41147"/>
                </a:lnTo>
                <a:lnTo>
                  <a:pt x="21335" y="38099"/>
                </a:lnTo>
                <a:lnTo>
                  <a:pt x="24383" y="36575"/>
                </a:lnTo>
                <a:lnTo>
                  <a:pt x="25907" y="33527"/>
                </a:lnTo>
                <a:lnTo>
                  <a:pt x="35051" y="33527"/>
                </a:lnTo>
                <a:lnTo>
                  <a:pt x="33527" y="28955"/>
                </a:lnTo>
                <a:lnTo>
                  <a:pt x="33527" y="24383"/>
                </a:lnTo>
                <a:lnTo>
                  <a:pt x="35051" y="22859"/>
                </a:lnTo>
                <a:lnTo>
                  <a:pt x="36575" y="19811"/>
                </a:lnTo>
                <a:lnTo>
                  <a:pt x="38100" y="18287"/>
                </a:lnTo>
                <a:lnTo>
                  <a:pt x="32003" y="18287"/>
                </a:lnTo>
                <a:lnTo>
                  <a:pt x="30479" y="15239"/>
                </a:lnTo>
                <a:lnTo>
                  <a:pt x="30479" y="10667"/>
                </a:lnTo>
                <a:lnTo>
                  <a:pt x="28955" y="7619"/>
                </a:lnTo>
                <a:lnTo>
                  <a:pt x="28955" y="6095"/>
                </a:lnTo>
                <a:close/>
              </a:path>
              <a:path w="58419" h="53340">
                <a:moveTo>
                  <a:pt x="57911" y="0"/>
                </a:moveTo>
                <a:lnTo>
                  <a:pt x="48767" y="0"/>
                </a:lnTo>
                <a:lnTo>
                  <a:pt x="47243" y="1523"/>
                </a:lnTo>
                <a:lnTo>
                  <a:pt x="45719" y="1523"/>
                </a:lnTo>
                <a:lnTo>
                  <a:pt x="39623" y="7619"/>
                </a:lnTo>
                <a:lnTo>
                  <a:pt x="39623" y="9143"/>
                </a:lnTo>
                <a:lnTo>
                  <a:pt x="38100" y="10667"/>
                </a:lnTo>
                <a:lnTo>
                  <a:pt x="36575" y="13715"/>
                </a:lnTo>
                <a:lnTo>
                  <a:pt x="33527" y="15239"/>
                </a:lnTo>
                <a:lnTo>
                  <a:pt x="32003" y="18287"/>
                </a:lnTo>
                <a:lnTo>
                  <a:pt x="38100" y="18287"/>
                </a:lnTo>
                <a:lnTo>
                  <a:pt x="41147" y="15239"/>
                </a:lnTo>
                <a:lnTo>
                  <a:pt x="41147" y="13715"/>
                </a:lnTo>
                <a:lnTo>
                  <a:pt x="42671" y="12191"/>
                </a:lnTo>
                <a:lnTo>
                  <a:pt x="44195" y="12191"/>
                </a:lnTo>
                <a:lnTo>
                  <a:pt x="44195" y="10667"/>
                </a:lnTo>
                <a:lnTo>
                  <a:pt x="45719" y="10667"/>
                </a:lnTo>
                <a:lnTo>
                  <a:pt x="47243" y="9143"/>
                </a:lnTo>
                <a:lnTo>
                  <a:pt x="55299" y="9143"/>
                </a:lnTo>
                <a:lnTo>
                  <a:pt x="57911" y="0"/>
                </a:lnTo>
                <a:close/>
              </a:path>
              <a:path w="58419" h="53340">
                <a:moveTo>
                  <a:pt x="25907" y="1523"/>
                </a:moveTo>
                <a:lnTo>
                  <a:pt x="12191" y="1523"/>
                </a:lnTo>
                <a:lnTo>
                  <a:pt x="12191" y="3047"/>
                </a:lnTo>
                <a:lnTo>
                  <a:pt x="7619" y="7619"/>
                </a:lnTo>
                <a:lnTo>
                  <a:pt x="7619" y="9143"/>
                </a:lnTo>
                <a:lnTo>
                  <a:pt x="6095" y="10667"/>
                </a:lnTo>
                <a:lnTo>
                  <a:pt x="9143" y="13715"/>
                </a:lnTo>
                <a:lnTo>
                  <a:pt x="10667" y="12191"/>
                </a:lnTo>
                <a:lnTo>
                  <a:pt x="10667" y="10667"/>
                </a:lnTo>
                <a:lnTo>
                  <a:pt x="12191" y="10667"/>
                </a:lnTo>
                <a:lnTo>
                  <a:pt x="12191" y="9143"/>
                </a:lnTo>
                <a:lnTo>
                  <a:pt x="13715" y="7619"/>
                </a:lnTo>
                <a:lnTo>
                  <a:pt x="15239" y="7619"/>
                </a:lnTo>
                <a:lnTo>
                  <a:pt x="15239" y="6095"/>
                </a:lnTo>
                <a:lnTo>
                  <a:pt x="28955" y="6095"/>
                </a:lnTo>
                <a:lnTo>
                  <a:pt x="27431" y="4571"/>
                </a:lnTo>
                <a:lnTo>
                  <a:pt x="27431" y="3047"/>
                </a:lnTo>
                <a:lnTo>
                  <a:pt x="25907" y="1523"/>
                </a:lnTo>
                <a:close/>
              </a:path>
              <a:path w="58419" h="53340">
                <a:moveTo>
                  <a:pt x="55299" y="9143"/>
                </a:moveTo>
                <a:lnTo>
                  <a:pt x="50291" y="9143"/>
                </a:lnTo>
                <a:lnTo>
                  <a:pt x="51815" y="10667"/>
                </a:lnTo>
                <a:lnTo>
                  <a:pt x="54863" y="10667"/>
                </a:lnTo>
                <a:lnTo>
                  <a:pt x="55299" y="9143"/>
                </a:lnTo>
                <a:close/>
              </a:path>
              <a:path w="58419" h="53340">
                <a:moveTo>
                  <a:pt x="24383" y="0"/>
                </a:moveTo>
                <a:lnTo>
                  <a:pt x="15239" y="0"/>
                </a:lnTo>
                <a:lnTo>
                  <a:pt x="13715" y="1523"/>
                </a:lnTo>
                <a:lnTo>
                  <a:pt x="24383" y="1523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70988" y="7982711"/>
            <a:ext cx="91439" cy="746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688335" y="8005571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19" h="53340">
                <a:moveTo>
                  <a:pt x="39624" y="1523"/>
                </a:moveTo>
                <a:lnTo>
                  <a:pt x="19812" y="1523"/>
                </a:lnTo>
                <a:lnTo>
                  <a:pt x="16763" y="3047"/>
                </a:lnTo>
                <a:lnTo>
                  <a:pt x="15239" y="4571"/>
                </a:lnTo>
                <a:lnTo>
                  <a:pt x="12191" y="6095"/>
                </a:lnTo>
                <a:lnTo>
                  <a:pt x="10668" y="7619"/>
                </a:lnTo>
                <a:lnTo>
                  <a:pt x="9143" y="10667"/>
                </a:lnTo>
                <a:lnTo>
                  <a:pt x="7619" y="12191"/>
                </a:lnTo>
                <a:lnTo>
                  <a:pt x="4571" y="18287"/>
                </a:lnTo>
                <a:lnTo>
                  <a:pt x="3047" y="19811"/>
                </a:lnTo>
                <a:lnTo>
                  <a:pt x="1524" y="22859"/>
                </a:lnTo>
                <a:lnTo>
                  <a:pt x="1524" y="28955"/>
                </a:lnTo>
                <a:lnTo>
                  <a:pt x="0" y="32003"/>
                </a:lnTo>
                <a:lnTo>
                  <a:pt x="0" y="41147"/>
                </a:lnTo>
                <a:lnTo>
                  <a:pt x="1524" y="45719"/>
                </a:lnTo>
                <a:lnTo>
                  <a:pt x="4571" y="48767"/>
                </a:lnTo>
                <a:lnTo>
                  <a:pt x="6095" y="51815"/>
                </a:lnTo>
                <a:lnTo>
                  <a:pt x="9143" y="53339"/>
                </a:lnTo>
                <a:lnTo>
                  <a:pt x="16763" y="53339"/>
                </a:lnTo>
                <a:lnTo>
                  <a:pt x="18287" y="51815"/>
                </a:lnTo>
                <a:lnTo>
                  <a:pt x="19812" y="51815"/>
                </a:lnTo>
                <a:lnTo>
                  <a:pt x="21336" y="50291"/>
                </a:lnTo>
                <a:lnTo>
                  <a:pt x="22859" y="50291"/>
                </a:lnTo>
                <a:lnTo>
                  <a:pt x="27431" y="45719"/>
                </a:lnTo>
                <a:lnTo>
                  <a:pt x="13715" y="45719"/>
                </a:lnTo>
                <a:lnTo>
                  <a:pt x="12191" y="42671"/>
                </a:lnTo>
                <a:lnTo>
                  <a:pt x="10668" y="41147"/>
                </a:lnTo>
                <a:lnTo>
                  <a:pt x="10668" y="28955"/>
                </a:lnTo>
                <a:lnTo>
                  <a:pt x="12191" y="25907"/>
                </a:lnTo>
                <a:lnTo>
                  <a:pt x="12191" y="24383"/>
                </a:lnTo>
                <a:lnTo>
                  <a:pt x="13715" y="21335"/>
                </a:lnTo>
                <a:lnTo>
                  <a:pt x="13715" y="19811"/>
                </a:lnTo>
                <a:lnTo>
                  <a:pt x="15239" y="16763"/>
                </a:lnTo>
                <a:lnTo>
                  <a:pt x="15239" y="15239"/>
                </a:lnTo>
                <a:lnTo>
                  <a:pt x="16763" y="13715"/>
                </a:lnTo>
                <a:lnTo>
                  <a:pt x="18287" y="10667"/>
                </a:lnTo>
                <a:lnTo>
                  <a:pt x="21336" y="7619"/>
                </a:lnTo>
                <a:lnTo>
                  <a:pt x="22859" y="7619"/>
                </a:lnTo>
                <a:lnTo>
                  <a:pt x="25907" y="4571"/>
                </a:lnTo>
                <a:lnTo>
                  <a:pt x="49599" y="4571"/>
                </a:lnTo>
                <a:lnTo>
                  <a:pt x="49945" y="3047"/>
                </a:lnTo>
                <a:lnTo>
                  <a:pt x="41147" y="3047"/>
                </a:lnTo>
                <a:lnTo>
                  <a:pt x="39624" y="1523"/>
                </a:lnTo>
                <a:close/>
              </a:path>
              <a:path w="58419" h="53340">
                <a:moveTo>
                  <a:pt x="42671" y="39623"/>
                </a:moveTo>
                <a:lnTo>
                  <a:pt x="33527" y="39623"/>
                </a:lnTo>
                <a:lnTo>
                  <a:pt x="33527" y="48767"/>
                </a:lnTo>
                <a:lnTo>
                  <a:pt x="38100" y="53339"/>
                </a:lnTo>
                <a:lnTo>
                  <a:pt x="44195" y="53339"/>
                </a:lnTo>
                <a:lnTo>
                  <a:pt x="44195" y="51815"/>
                </a:lnTo>
                <a:lnTo>
                  <a:pt x="47243" y="51815"/>
                </a:lnTo>
                <a:lnTo>
                  <a:pt x="48768" y="50291"/>
                </a:lnTo>
                <a:lnTo>
                  <a:pt x="50291" y="50291"/>
                </a:lnTo>
                <a:lnTo>
                  <a:pt x="54864" y="45719"/>
                </a:lnTo>
                <a:lnTo>
                  <a:pt x="42671" y="45719"/>
                </a:lnTo>
                <a:lnTo>
                  <a:pt x="42671" y="39623"/>
                </a:lnTo>
                <a:close/>
              </a:path>
              <a:path w="58419" h="53340">
                <a:moveTo>
                  <a:pt x="49599" y="4571"/>
                </a:moveTo>
                <a:lnTo>
                  <a:pt x="33527" y="4571"/>
                </a:lnTo>
                <a:lnTo>
                  <a:pt x="35051" y="6095"/>
                </a:lnTo>
                <a:lnTo>
                  <a:pt x="36575" y="6095"/>
                </a:lnTo>
                <a:lnTo>
                  <a:pt x="38100" y="7619"/>
                </a:lnTo>
                <a:lnTo>
                  <a:pt x="38100" y="16763"/>
                </a:lnTo>
                <a:lnTo>
                  <a:pt x="36575" y="18287"/>
                </a:lnTo>
                <a:lnTo>
                  <a:pt x="36575" y="22859"/>
                </a:lnTo>
                <a:lnTo>
                  <a:pt x="33527" y="32003"/>
                </a:lnTo>
                <a:lnTo>
                  <a:pt x="32003" y="35051"/>
                </a:lnTo>
                <a:lnTo>
                  <a:pt x="28956" y="38099"/>
                </a:lnTo>
                <a:lnTo>
                  <a:pt x="27431" y="41147"/>
                </a:lnTo>
                <a:lnTo>
                  <a:pt x="24383" y="44195"/>
                </a:lnTo>
                <a:lnTo>
                  <a:pt x="22859" y="44195"/>
                </a:lnTo>
                <a:lnTo>
                  <a:pt x="21336" y="45719"/>
                </a:lnTo>
                <a:lnTo>
                  <a:pt x="27431" y="45719"/>
                </a:lnTo>
                <a:lnTo>
                  <a:pt x="33527" y="39623"/>
                </a:lnTo>
                <a:lnTo>
                  <a:pt x="42671" y="39623"/>
                </a:lnTo>
                <a:lnTo>
                  <a:pt x="42671" y="35051"/>
                </a:lnTo>
                <a:lnTo>
                  <a:pt x="49599" y="4571"/>
                </a:lnTo>
                <a:close/>
              </a:path>
              <a:path w="58419" h="53340">
                <a:moveTo>
                  <a:pt x="57912" y="42671"/>
                </a:moveTo>
                <a:lnTo>
                  <a:pt x="50291" y="42671"/>
                </a:lnTo>
                <a:lnTo>
                  <a:pt x="50291" y="44195"/>
                </a:lnTo>
                <a:lnTo>
                  <a:pt x="48768" y="44195"/>
                </a:lnTo>
                <a:lnTo>
                  <a:pt x="48768" y="45719"/>
                </a:lnTo>
                <a:lnTo>
                  <a:pt x="54864" y="45719"/>
                </a:lnTo>
                <a:lnTo>
                  <a:pt x="57912" y="42671"/>
                </a:lnTo>
                <a:close/>
              </a:path>
              <a:path w="58419" h="53340">
                <a:moveTo>
                  <a:pt x="56387" y="41147"/>
                </a:moveTo>
                <a:lnTo>
                  <a:pt x="51815" y="41147"/>
                </a:lnTo>
                <a:lnTo>
                  <a:pt x="51815" y="42671"/>
                </a:lnTo>
                <a:lnTo>
                  <a:pt x="56387" y="42671"/>
                </a:lnTo>
                <a:lnTo>
                  <a:pt x="56387" y="41147"/>
                </a:lnTo>
                <a:close/>
              </a:path>
              <a:path w="58419" h="53340">
                <a:moveTo>
                  <a:pt x="54863" y="39623"/>
                </a:moveTo>
                <a:lnTo>
                  <a:pt x="53339" y="39623"/>
                </a:lnTo>
                <a:lnTo>
                  <a:pt x="53339" y="41147"/>
                </a:lnTo>
                <a:lnTo>
                  <a:pt x="54863" y="41147"/>
                </a:lnTo>
                <a:lnTo>
                  <a:pt x="54863" y="39623"/>
                </a:lnTo>
                <a:close/>
              </a:path>
              <a:path w="58419" h="53340">
                <a:moveTo>
                  <a:pt x="47243" y="0"/>
                </a:moveTo>
                <a:lnTo>
                  <a:pt x="41147" y="3047"/>
                </a:lnTo>
                <a:lnTo>
                  <a:pt x="49945" y="3047"/>
                </a:lnTo>
                <a:lnTo>
                  <a:pt x="50291" y="1523"/>
                </a:lnTo>
                <a:lnTo>
                  <a:pt x="47243" y="0"/>
                </a:lnTo>
                <a:close/>
              </a:path>
              <a:path w="58419" h="53340">
                <a:moveTo>
                  <a:pt x="36575" y="0"/>
                </a:moveTo>
                <a:lnTo>
                  <a:pt x="24383" y="0"/>
                </a:lnTo>
                <a:lnTo>
                  <a:pt x="21336" y="1523"/>
                </a:lnTo>
                <a:lnTo>
                  <a:pt x="38100" y="1523"/>
                </a:lnTo>
                <a:lnTo>
                  <a:pt x="36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830067" y="8033004"/>
            <a:ext cx="109727" cy="746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022092" y="7943088"/>
            <a:ext cx="897635" cy="2438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60192" y="8116823"/>
            <a:ext cx="120395" cy="7010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447288" y="7955280"/>
            <a:ext cx="56515" cy="70485"/>
          </a:xfrm>
          <a:custGeom>
            <a:avLst/>
            <a:gdLst/>
            <a:ahLst/>
            <a:cxnLst/>
            <a:rect l="l" t="t" r="r" b="b"/>
            <a:pathLst>
              <a:path w="56514" h="70484">
                <a:moveTo>
                  <a:pt x="36575" y="18287"/>
                </a:moveTo>
                <a:lnTo>
                  <a:pt x="21336" y="18287"/>
                </a:lnTo>
                <a:lnTo>
                  <a:pt x="18287" y="19812"/>
                </a:lnTo>
                <a:lnTo>
                  <a:pt x="16763" y="21336"/>
                </a:lnTo>
                <a:lnTo>
                  <a:pt x="13715" y="22860"/>
                </a:lnTo>
                <a:lnTo>
                  <a:pt x="6096" y="30480"/>
                </a:lnTo>
                <a:lnTo>
                  <a:pt x="4572" y="33528"/>
                </a:lnTo>
                <a:lnTo>
                  <a:pt x="4572" y="35052"/>
                </a:lnTo>
                <a:lnTo>
                  <a:pt x="1524" y="41148"/>
                </a:lnTo>
                <a:lnTo>
                  <a:pt x="1524" y="44196"/>
                </a:lnTo>
                <a:lnTo>
                  <a:pt x="0" y="47243"/>
                </a:lnTo>
                <a:lnTo>
                  <a:pt x="0" y="59436"/>
                </a:lnTo>
                <a:lnTo>
                  <a:pt x="1524" y="64008"/>
                </a:lnTo>
                <a:lnTo>
                  <a:pt x="3048" y="67056"/>
                </a:lnTo>
                <a:lnTo>
                  <a:pt x="9144" y="70104"/>
                </a:lnTo>
                <a:lnTo>
                  <a:pt x="19812" y="70104"/>
                </a:lnTo>
                <a:lnTo>
                  <a:pt x="22860" y="67056"/>
                </a:lnTo>
                <a:lnTo>
                  <a:pt x="24384" y="67056"/>
                </a:lnTo>
                <a:lnTo>
                  <a:pt x="27432" y="64008"/>
                </a:lnTo>
                <a:lnTo>
                  <a:pt x="13715" y="64008"/>
                </a:lnTo>
                <a:lnTo>
                  <a:pt x="12191" y="62484"/>
                </a:lnTo>
                <a:lnTo>
                  <a:pt x="12191" y="60960"/>
                </a:lnTo>
                <a:lnTo>
                  <a:pt x="10667" y="59436"/>
                </a:lnTo>
                <a:lnTo>
                  <a:pt x="10667" y="44196"/>
                </a:lnTo>
                <a:lnTo>
                  <a:pt x="12191" y="41148"/>
                </a:lnTo>
                <a:lnTo>
                  <a:pt x="12191" y="39624"/>
                </a:lnTo>
                <a:lnTo>
                  <a:pt x="13715" y="36575"/>
                </a:lnTo>
                <a:lnTo>
                  <a:pt x="13715" y="35052"/>
                </a:lnTo>
                <a:lnTo>
                  <a:pt x="15239" y="32004"/>
                </a:lnTo>
                <a:lnTo>
                  <a:pt x="22860" y="24384"/>
                </a:lnTo>
                <a:lnTo>
                  <a:pt x="24384" y="24384"/>
                </a:lnTo>
                <a:lnTo>
                  <a:pt x="25908" y="22860"/>
                </a:lnTo>
                <a:lnTo>
                  <a:pt x="49485" y="22860"/>
                </a:lnTo>
                <a:lnTo>
                  <a:pt x="49843" y="21336"/>
                </a:lnTo>
                <a:lnTo>
                  <a:pt x="39624" y="21336"/>
                </a:lnTo>
                <a:lnTo>
                  <a:pt x="36575" y="18287"/>
                </a:lnTo>
                <a:close/>
              </a:path>
              <a:path w="56514" h="70484">
                <a:moveTo>
                  <a:pt x="41148" y="56387"/>
                </a:moveTo>
                <a:lnTo>
                  <a:pt x="32003" y="56387"/>
                </a:lnTo>
                <a:lnTo>
                  <a:pt x="33527" y="57912"/>
                </a:lnTo>
                <a:lnTo>
                  <a:pt x="33527" y="59436"/>
                </a:lnTo>
                <a:lnTo>
                  <a:pt x="32003" y="60960"/>
                </a:lnTo>
                <a:lnTo>
                  <a:pt x="32003" y="64008"/>
                </a:lnTo>
                <a:lnTo>
                  <a:pt x="33527" y="67056"/>
                </a:lnTo>
                <a:lnTo>
                  <a:pt x="36575" y="70104"/>
                </a:lnTo>
                <a:lnTo>
                  <a:pt x="45720" y="70104"/>
                </a:lnTo>
                <a:lnTo>
                  <a:pt x="47244" y="68580"/>
                </a:lnTo>
                <a:lnTo>
                  <a:pt x="48767" y="68580"/>
                </a:lnTo>
                <a:lnTo>
                  <a:pt x="53339" y="64008"/>
                </a:lnTo>
                <a:lnTo>
                  <a:pt x="42672" y="64008"/>
                </a:lnTo>
                <a:lnTo>
                  <a:pt x="42672" y="62484"/>
                </a:lnTo>
                <a:lnTo>
                  <a:pt x="41148" y="62484"/>
                </a:lnTo>
                <a:lnTo>
                  <a:pt x="41148" y="56387"/>
                </a:lnTo>
                <a:close/>
              </a:path>
              <a:path w="56514" h="70484">
                <a:moveTo>
                  <a:pt x="49485" y="22860"/>
                </a:moveTo>
                <a:lnTo>
                  <a:pt x="33527" y="22860"/>
                </a:lnTo>
                <a:lnTo>
                  <a:pt x="38100" y="27431"/>
                </a:lnTo>
                <a:lnTo>
                  <a:pt x="38100" y="32004"/>
                </a:lnTo>
                <a:lnTo>
                  <a:pt x="36575" y="33528"/>
                </a:lnTo>
                <a:lnTo>
                  <a:pt x="36575" y="41148"/>
                </a:lnTo>
                <a:lnTo>
                  <a:pt x="28956" y="56387"/>
                </a:lnTo>
                <a:lnTo>
                  <a:pt x="24384" y="60960"/>
                </a:lnTo>
                <a:lnTo>
                  <a:pt x="21336" y="62484"/>
                </a:lnTo>
                <a:lnTo>
                  <a:pt x="19812" y="64008"/>
                </a:lnTo>
                <a:lnTo>
                  <a:pt x="27432" y="64008"/>
                </a:lnTo>
                <a:lnTo>
                  <a:pt x="28956" y="60960"/>
                </a:lnTo>
                <a:lnTo>
                  <a:pt x="30479" y="59436"/>
                </a:lnTo>
                <a:lnTo>
                  <a:pt x="32003" y="56387"/>
                </a:lnTo>
                <a:lnTo>
                  <a:pt x="42672" y="56387"/>
                </a:lnTo>
                <a:lnTo>
                  <a:pt x="42672" y="51816"/>
                </a:lnTo>
                <a:lnTo>
                  <a:pt x="49485" y="22860"/>
                </a:lnTo>
                <a:close/>
              </a:path>
              <a:path w="56514" h="70484">
                <a:moveTo>
                  <a:pt x="54863" y="57912"/>
                </a:moveTo>
                <a:lnTo>
                  <a:pt x="51815" y="57912"/>
                </a:lnTo>
                <a:lnTo>
                  <a:pt x="51815" y="59436"/>
                </a:lnTo>
                <a:lnTo>
                  <a:pt x="48767" y="62484"/>
                </a:lnTo>
                <a:lnTo>
                  <a:pt x="47244" y="62484"/>
                </a:lnTo>
                <a:lnTo>
                  <a:pt x="47244" y="64008"/>
                </a:lnTo>
                <a:lnTo>
                  <a:pt x="53339" y="64008"/>
                </a:lnTo>
                <a:lnTo>
                  <a:pt x="56387" y="60960"/>
                </a:lnTo>
                <a:lnTo>
                  <a:pt x="56387" y="59436"/>
                </a:lnTo>
                <a:lnTo>
                  <a:pt x="54863" y="59436"/>
                </a:lnTo>
                <a:lnTo>
                  <a:pt x="54863" y="57912"/>
                </a:lnTo>
                <a:close/>
              </a:path>
              <a:path w="56514" h="70484">
                <a:moveTo>
                  <a:pt x="54863" y="0"/>
                </a:moveTo>
                <a:lnTo>
                  <a:pt x="36575" y="0"/>
                </a:lnTo>
                <a:lnTo>
                  <a:pt x="36575" y="4572"/>
                </a:lnTo>
                <a:lnTo>
                  <a:pt x="42672" y="4572"/>
                </a:lnTo>
                <a:lnTo>
                  <a:pt x="42672" y="12192"/>
                </a:lnTo>
                <a:lnTo>
                  <a:pt x="41148" y="13716"/>
                </a:lnTo>
                <a:lnTo>
                  <a:pt x="41148" y="18287"/>
                </a:lnTo>
                <a:lnTo>
                  <a:pt x="39624" y="21336"/>
                </a:lnTo>
                <a:lnTo>
                  <a:pt x="49843" y="21336"/>
                </a:lnTo>
                <a:lnTo>
                  <a:pt x="54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003547" y="8051292"/>
            <a:ext cx="88900" cy="38100"/>
          </a:xfrm>
          <a:custGeom>
            <a:avLst/>
            <a:gdLst/>
            <a:ahLst/>
            <a:cxnLst/>
            <a:rect l="l" t="t" r="r" b="b"/>
            <a:pathLst>
              <a:path w="88900" h="38100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38100">
                <a:moveTo>
                  <a:pt x="88391" y="28956"/>
                </a:moveTo>
                <a:lnTo>
                  <a:pt x="0" y="28956"/>
                </a:lnTo>
                <a:lnTo>
                  <a:pt x="0" y="38100"/>
                </a:lnTo>
                <a:lnTo>
                  <a:pt x="88391" y="38100"/>
                </a:lnTo>
                <a:lnTo>
                  <a:pt x="88391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52900" y="8042147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47244" y="0"/>
                </a:moveTo>
                <a:lnTo>
                  <a:pt x="35051" y="0"/>
                </a:lnTo>
                <a:lnTo>
                  <a:pt x="28955" y="1523"/>
                </a:lnTo>
                <a:lnTo>
                  <a:pt x="24384" y="4571"/>
                </a:lnTo>
                <a:lnTo>
                  <a:pt x="18287" y="6095"/>
                </a:lnTo>
                <a:lnTo>
                  <a:pt x="13715" y="10667"/>
                </a:lnTo>
                <a:lnTo>
                  <a:pt x="4572" y="24383"/>
                </a:lnTo>
                <a:lnTo>
                  <a:pt x="3048" y="30479"/>
                </a:lnTo>
                <a:lnTo>
                  <a:pt x="0" y="36575"/>
                </a:lnTo>
                <a:lnTo>
                  <a:pt x="0" y="54863"/>
                </a:lnTo>
                <a:lnTo>
                  <a:pt x="1524" y="60959"/>
                </a:lnTo>
                <a:lnTo>
                  <a:pt x="4572" y="65531"/>
                </a:lnTo>
                <a:lnTo>
                  <a:pt x="9144" y="70103"/>
                </a:lnTo>
                <a:lnTo>
                  <a:pt x="13715" y="71627"/>
                </a:lnTo>
                <a:lnTo>
                  <a:pt x="27432" y="71627"/>
                </a:lnTo>
                <a:lnTo>
                  <a:pt x="33527" y="70103"/>
                </a:lnTo>
                <a:lnTo>
                  <a:pt x="38100" y="67055"/>
                </a:lnTo>
                <a:lnTo>
                  <a:pt x="42672" y="65531"/>
                </a:lnTo>
                <a:lnTo>
                  <a:pt x="45719" y="62483"/>
                </a:lnTo>
                <a:lnTo>
                  <a:pt x="16763" y="62483"/>
                </a:lnTo>
                <a:lnTo>
                  <a:pt x="15239" y="59435"/>
                </a:lnTo>
                <a:lnTo>
                  <a:pt x="12191" y="57911"/>
                </a:lnTo>
                <a:lnTo>
                  <a:pt x="12191" y="39623"/>
                </a:lnTo>
                <a:lnTo>
                  <a:pt x="23026" y="39100"/>
                </a:lnTo>
                <a:lnTo>
                  <a:pt x="32575" y="37718"/>
                </a:lnTo>
                <a:lnTo>
                  <a:pt x="40695" y="35766"/>
                </a:lnTo>
                <a:lnTo>
                  <a:pt x="47244" y="33527"/>
                </a:lnTo>
                <a:lnTo>
                  <a:pt x="13715" y="33527"/>
                </a:lnTo>
                <a:lnTo>
                  <a:pt x="16763" y="24383"/>
                </a:lnTo>
                <a:lnTo>
                  <a:pt x="19812" y="18287"/>
                </a:lnTo>
                <a:lnTo>
                  <a:pt x="24384" y="13715"/>
                </a:lnTo>
                <a:lnTo>
                  <a:pt x="28955" y="7619"/>
                </a:lnTo>
                <a:lnTo>
                  <a:pt x="33527" y="6095"/>
                </a:lnTo>
                <a:lnTo>
                  <a:pt x="56387" y="6095"/>
                </a:lnTo>
                <a:lnTo>
                  <a:pt x="53339" y="3047"/>
                </a:lnTo>
                <a:lnTo>
                  <a:pt x="47244" y="0"/>
                </a:lnTo>
                <a:close/>
              </a:path>
              <a:path w="58420" h="71754">
                <a:moveTo>
                  <a:pt x="47244" y="51815"/>
                </a:moveTo>
                <a:lnTo>
                  <a:pt x="44196" y="54863"/>
                </a:lnTo>
                <a:lnTo>
                  <a:pt x="39624" y="57911"/>
                </a:lnTo>
                <a:lnTo>
                  <a:pt x="36575" y="59435"/>
                </a:lnTo>
                <a:lnTo>
                  <a:pt x="33527" y="62483"/>
                </a:lnTo>
                <a:lnTo>
                  <a:pt x="45719" y="62483"/>
                </a:lnTo>
                <a:lnTo>
                  <a:pt x="51815" y="56387"/>
                </a:lnTo>
                <a:lnTo>
                  <a:pt x="47244" y="51815"/>
                </a:lnTo>
                <a:close/>
              </a:path>
              <a:path w="58420" h="71754">
                <a:moveTo>
                  <a:pt x="56387" y="6095"/>
                </a:moveTo>
                <a:lnTo>
                  <a:pt x="42672" y="6095"/>
                </a:lnTo>
                <a:lnTo>
                  <a:pt x="44196" y="9143"/>
                </a:lnTo>
                <a:lnTo>
                  <a:pt x="45720" y="10667"/>
                </a:lnTo>
                <a:lnTo>
                  <a:pt x="45720" y="22859"/>
                </a:lnTo>
                <a:lnTo>
                  <a:pt x="39624" y="28955"/>
                </a:lnTo>
                <a:lnTo>
                  <a:pt x="36575" y="30479"/>
                </a:lnTo>
                <a:lnTo>
                  <a:pt x="32003" y="32003"/>
                </a:lnTo>
                <a:lnTo>
                  <a:pt x="25908" y="32003"/>
                </a:lnTo>
                <a:lnTo>
                  <a:pt x="21336" y="33527"/>
                </a:lnTo>
                <a:lnTo>
                  <a:pt x="47244" y="33527"/>
                </a:lnTo>
                <a:lnTo>
                  <a:pt x="54863" y="28955"/>
                </a:lnTo>
                <a:lnTo>
                  <a:pt x="57912" y="22859"/>
                </a:lnTo>
                <a:lnTo>
                  <a:pt x="57912" y="9143"/>
                </a:lnTo>
                <a:lnTo>
                  <a:pt x="563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230623" y="8005571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20" h="53340">
                <a:moveTo>
                  <a:pt x="7620" y="51815"/>
                </a:moveTo>
                <a:lnTo>
                  <a:pt x="1524" y="51815"/>
                </a:lnTo>
                <a:lnTo>
                  <a:pt x="3048" y="53339"/>
                </a:lnTo>
                <a:lnTo>
                  <a:pt x="7620" y="53339"/>
                </a:lnTo>
                <a:lnTo>
                  <a:pt x="7620" y="51815"/>
                </a:lnTo>
                <a:close/>
              </a:path>
              <a:path w="58420" h="53340">
                <a:moveTo>
                  <a:pt x="42672" y="51815"/>
                </a:moveTo>
                <a:lnTo>
                  <a:pt x="35051" y="51815"/>
                </a:lnTo>
                <a:lnTo>
                  <a:pt x="36575" y="53339"/>
                </a:lnTo>
                <a:lnTo>
                  <a:pt x="41148" y="53339"/>
                </a:lnTo>
                <a:lnTo>
                  <a:pt x="42672" y="51815"/>
                </a:lnTo>
                <a:close/>
              </a:path>
              <a:path w="58420" h="53340">
                <a:moveTo>
                  <a:pt x="6096" y="42671"/>
                </a:moveTo>
                <a:lnTo>
                  <a:pt x="3048" y="42671"/>
                </a:lnTo>
                <a:lnTo>
                  <a:pt x="0" y="51815"/>
                </a:lnTo>
                <a:lnTo>
                  <a:pt x="10667" y="51815"/>
                </a:lnTo>
                <a:lnTo>
                  <a:pt x="13715" y="48767"/>
                </a:lnTo>
                <a:lnTo>
                  <a:pt x="15239" y="48767"/>
                </a:lnTo>
                <a:lnTo>
                  <a:pt x="15239" y="47243"/>
                </a:lnTo>
                <a:lnTo>
                  <a:pt x="18287" y="44195"/>
                </a:lnTo>
                <a:lnTo>
                  <a:pt x="6096" y="44195"/>
                </a:lnTo>
                <a:lnTo>
                  <a:pt x="6096" y="42671"/>
                </a:lnTo>
                <a:close/>
              </a:path>
              <a:path w="58420" h="53340">
                <a:moveTo>
                  <a:pt x="35051" y="33527"/>
                </a:moveTo>
                <a:lnTo>
                  <a:pt x="27431" y="33527"/>
                </a:lnTo>
                <a:lnTo>
                  <a:pt x="27431" y="39623"/>
                </a:lnTo>
                <a:lnTo>
                  <a:pt x="28955" y="39623"/>
                </a:lnTo>
                <a:lnTo>
                  <a:pt x="28955" y="44195"/>
                </a:lnTo>
                <a:lnTo>
                  <a:pt x="30479" y="45719"/>
                </a:lnTo>
                <a:lnTo>
                  <a:pt x="30479" y="48767"/>
                </a:lnTo>
                <a:lnTo>
                  <a:pt x="32003" y="48767"/>
                </a:lnTo>
                <a:lnTo>
                  <a:pt x="32003" y="50291"/>
                </a:lnTo>
                <a:lnTo>
                  <a:pt x="33527" y="51815"/>
                </a:lnTo>
                <a:lnTo>
                  <a:pt x="44196" y="51815"/>
                </a:lnTo>
                <a:lnTo>
                  <a:pt x="45720" y="50291"/>
                </a:lnTo>
                <a:lnTo>
                  <a:pt x="47243" y="50291"/>
                </a:lnTo>
                <a:lnTo>
                  <a:pt x="48767" y="48767"/>
                </a:lnTo>
                <a:lnTo>
                  <a:pt x="48767" y="47243"/>
                </a:lnTo>
                <a:lnTo>
                  <a:pt x="50291" y="45719"/>
                </a:lnTo>
                <a:lnTo>
                  <a:pt x="39624" y="45719"/>
                </a:lnTo>
                <a:lnTo>
                  <a:pt x="39624" y="44195"/>
                </a:lnTo>
                <a:lnTo>
                  <a:pt x="38100" y="44195"/>
                </a:lnTo>
                <a:lnTo>
                  <a:pt x="38100" y="41147"/>
                </a:lnTo>
                <a:lnTo>
                  <a:pt x="36575" y="38099"/>
                </a:lnTo>
                <a:lnTo>
                  <a:pt x="36575" y="35051"/>
                </a:lnTo>
                <a:lnTo>
                  <a:pt x="35051" y="33527"/>
                </a:lnTo>
                <a:close/>
              </a:path>
              <a:path w="58420" h="53340">
                <a:moveTo>
                  <a:pt x="48767" y="39623"/>
                </a:moveTo>
                <a:lnTo>
                  <a:pt x="48767" y="41147"/>
                </a:lnTo>
                <a:lnTo>
                  <a:pt x="44196" y="45719"/>
                </a:lnTo>
                <a:lnTo>
                  <a:pt x="50291" y="45719"/>
                </a:lnTo>
                <a:lnTo>
                  <a:pt x="51815" y="44195"/>
                </a:lnTo>
                <a:lnTo>
                  <a:pt x="53339" y="41147"/>
                </a:lnTo>
                <a:lnTo>
                  <a:pt x="48767" y="39623"/>
                </a:lnTo>
                <a:close/>
              </a:path>
              <a:path w="58420" h="53340">
                <a:moveTo>
                  <a:pt x="28955" y="6095"/>
                </a:moveTo>
                <a:lnTo>
                  <a:pt x="18287" y="6095"/>
                </a:lnTo>
                <a:lnTo>
                  <a:pt x="18287" y="7619"/>
                </a:lnTo>
                <a:lnTo>
                  <a:pt x="19812" y="7619"/>
                </a:lnTo>
                <a:lnTo>
                  <a:pt x="19812" y="9143"/>
                </a:lnTo>
                <a:lnTo>
                  <a:pt x="21336" y="9143"/>
                </a:lnTo>
                <a:lnTo>
                  <a:pt x="21336" y="12191"/>
                </a:lnTo>
                <a:lnTo>
                  <a:pt x="22860" y="12191"/>
                </a:lnTo>
                <a:lnTo>
                  <a:pt x="22860" y="18287"/>
                </a:lnTo>
                <a:lnTo>
                  <a:pt x="24384" y="19811"/>
                </a:lnTo>
                <a:lnTo>
                  <a:pt x="24384" y="24383"/>
                </a:lnTo>
                <a:lnTo>
                  <a:pt x="25908" y="27431"/>
                </a:lnTo>
                <a:lnTo>
                  <a:pt x="19812" y="33527"/>
                </a:lnTo>
                <a:lnTo>
                  <a:pt x="18287" y="36575"/>
                </a:lnTo>
                <a:lnTo>
                  <a:pt x="15239" y="39623"/>
                </a:lnTo>
                <a:lnTo>
                  <a:pt x="13715" y="39623"/>
                </a:lnTo>
                <a:lnTo>
                  <a:pt x="13715" y="41147"/>
                </a:lnTo>
                <a:lnTo>
                  <a:pt x="12191" y="41147"/>
                </a:lnTo>
                <a:lnTo>
                  <a:pt x="12191" y="42671"/>
                </a:lnTo>
                <a:lnTo>
                  <a:pt x="10667" y="42671"/>
                </a:lnTo>
                <a:lnTo>
                  <a:pt x="10667" y="44195"/>
                </a:lnTo>
                <a:lnTo>
                  <a:pt x="18287" y="44195"/>
                </a:lnTo>
                <a:lnTo>
                  <a:pt x="21336" y="41147"/>
                </a:lnTo>
                <a:lnTo>
                  <a:pt x="22860" y="38099"/>
                </a:lnTo>
                <a:lnTo>
                  <a:pt x="24384" y="36575"/>
                </a:lnTo>
                <a:lnTo>
                  <a:pt x="25908" y="33527"/>
                </a:lnTo>
                <a:lnTo>
                  <a:pt x="35051" y="33527"/>
                </a:lnTo>
                <a:lnTo>
                  <a:pt x="35051" y="28955"/>
                </a:lnTo>
                <a:lnTo>
                  <a:pt x="33527" y="24383"/>
                </a:lnTo>
                <a:lnTo>
                  <a:pt x="35051" y="22859"/>
                </a:lnTo>
                <a:lnTo>
                  <a:pt x="36575" y="19811"/>
                </a:lnTo>
                <a:lnTo>
                  <a:pt x="38100" y="18287"/>
                </a:lnTo>
                <a:lnTo>
                  <a:pt x="32003" y="18287"/>
                </a:lnTo>
                <a:lnTo>
                  <a:pt x="32003" y="15239"/>
                </a:lnTo>
                <a:lnTo>
                  <a:pt x="30479" y="12191"/>
                </a:lnTo>
                <a:lnTo>
                  <a:pt x="30479" y="7619"/>
                </a:lnTo>
                <a:lnTo>
                  <a:pt x="28955" y="6095"/>
                </a:lnTo>
                <a:close/>
              </a:path>
              <a:path w="58420" h="53340">
                <a:moveTo>
                  <a:pt x="57912" y="0"/>
                </a:moveTo>
                <a:lnTo>
                  <a:pt x="48767" y="0"/>
                </a:lnTo>
                <a:lnTo>
                  <a:pt x="48767" y="1523"/>
                </a:lnTo>
                <a:lnTo>
                  <a:pt x="45720" y="1523"/>
                </a:lnTo>
                <a:lnTo>
                  <a:pt x="45720" y="3047"/>
                </a:lnTo>
                <a:lnTo>
                  <a:pt x="44196" y="3047"/>
                </a:lnTo>
                <a:lnTo>
                  <a:pt x="42672" y="4571"/>
                </a:lnTo>
                <a:lnTo>
                  <a:pt x="42672" y="6095"/>
                </a:lnTo>
                <a:lnTo>
                  <a:pt x="38100" y="10667"/>
                </a:lnTo>
                <a:lnTo>
                  <a:pt x="36575" y="13715"/>
                </a:lnTo>
                <a:lnTo>
                  <a:pt x="35051" y="15239"/>
                </a:lnTo>
                <a:lnTo>
                  <a:pt x="33527" y="18287"/>
                </a:lnTo>
                <a:lnTo>
                  <a:pt x="38100" y="18287"/>
                </a:lnTo>
                <a:lnTo>
                  <a:pt x="45720" y="10667"/>
                </a:lnTo>
                <a:lnTo>
                  <a:pt x="47243" y="10667"/>
                </a:lnTo>
                <a:lnTo>
                  <a:pt x="47243" y="9143"/>
                </a:lnTo>
                <a:lnTo>
                  <a:pt x="56605" y="9143"/>
                </a:lnTo>
                <a:lnTo>
                  <a:pt x="57912" y="0"/>
                </a:lnTo>
                <a:close/>
              </a:path>
              <a:path w="58420" h="53340">
                <a:moveTo>
                  <a:pt x="27431" y="1523"/>
                </a:moveTo>
                <a:lnTo>
                  <a:pt x="13715" y="1523"/>
                </a:lnTo>
                <a:lnTo>
                  <a:pt x="10667" y="4571"/>
                </a:lnTo>
                <a:lnTo>
                  <a:pt x="10667" y="6095"/>
                </a:lnTo>
                <a:lnTo>
                  <a:pt x="6096" y="10667"/>
                </a:lnTo>
                <a:lnTo>
                  <a:pt x="10667" y="13715"/>
                </a:lnTo>
                <a:lnTo>
                  <a:pt x="10667" y="12191"/>
                </a:lnTo>
                <a:lnTo>
                  <a:pt x="13715" y="9143"/>
                </a:lnTo>
                <a:lnTo>
                  <a:pt x="13715" y="7619"/>
                </a:lnTo>
                <a:lnTo>
                  <a:pt x="15239" y="7619"/>
                </a:lnTo>
                <a:lnTo>
                  <a:pt x="16763" y="6095"/>
                </a:lnTo>
                <a:lnTo>
                  <a:pt x="28955" y="6095"/>
                </a:lnTo>
                <a:lnTo>
                  <a:pt x="28955" y="4571"/>
                </a:lnTo>
                <a:lnTo>
                  <a:pt x="27431" y="3047"/>
                </a:lnTo>
                <a:lnTo>
                  <a:pt x="27431" y="1523"/>
                </a:lnTo>
                <a:close/>
              </a:path>
              <a:path w="58420" h="53340">
                <a:moveTo>
                  <a:pt x="56605" y="9143"/>
                </a:moveTo>
                <a:lnTo>
                  <a:pt x="51815" y="9143"/>
                </a:lnTo>
                <a:lnTo>
                  <a:pt x="51815" y="10667"/>
                </a:lnTo>
                <a:lnTo>
                  <a:pt x="56387" y="10667"/>
                </a:lnTo>
                <a:lnTo>
                  <a:pt x="56605" y="9143"/>
                </a:lnTo>
                <a:close/>
              </a:path>
              <a:path w="58420" h="53340">
                <a:moveTo>
                  <a:pt x="24384" y="0"/>
                </a:moveTo>
                <a:lnTo>
                  <a:pt x="15239" y="0"/>
                </a:lnTo>
                <a:lnTo>
                  <a:pt x="15239" y="1523"/>
                </a:lnTo>
                <a:lnTo>
                  <a:pt x="25908" y="1523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22064" y="7982711"/>
            <a:ext cx="89915" cy="746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439411" y="8005571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39624" y="1523"/>
                </a:moveTo>
                <a:lnTo>
                  <a:pt x="18287" y="1523"/>
                </a:lnTo>
                <a:lnTo>
                  <a:pt x="16763" y="3047"/>
                </a:lnTo>
                <a:lnTo>
                  <a:pt x="13715" y="4571"/>
                </a:lnTo>
                <a:lnTo>
                  <a:pt x="6096" y="12191"/>
                </a:lnTo>
                <a:lnTo>
                  <a:pt x="3048" y="18287"/>
                </a:lnTo>
                <a:lnTo>
                  <a:pt x="3048" y="19811"/>
                </a:lnTo>
                <a:lnTo>
                  <a:pt x="1524" y="22859"/>
                </a:lnTo>
                <a:lnTo>
                  <a:pt x="1524" y="25907"/>
                </a:lnTo>
                <a:lnTo>
                  <a:pt x="0" y="28955"/>
                </a:lnTo>
                <a:lnTo>
                  <a:pt x="0" y="41147"/>
                </a:lnTo>
                <a:lnTo>
                  <a:pt x="1524" y="45719"/>
                </a:lnTo>
                <a:lnTo>
                  <a:pt x="4572" y="51815"/>
                </a:lnTo>
                <a:lnTo>
                  <a:pt x="9143" y="53339"/>
                </a:lnTo>
                <a:lnTo>
                  <a:pt x="15239" y="53339"/>
                </a:lnTo>
                <a:lnTo>
                  <a:pt x="18287" y="51815"/>
                </a:lnTo>
                <a:lnTo>
                  <a:pt x="19812" y="51815"/>
                </a:lnTo>
                <a:lnTo>
                  <a:pt x="21336" y="50291"/>
                </a:lnTo>
                <a:lnTo>
                  <a:pt x="22860" y="50291"/>
                </a:lnTo>
                <a:lnTo>
                  <a:pt x="27431" y="45719"/>
                </a:lnTo>
                <a:lnTo>
                  <a:pt x="12191" y="45719"/>
                </a:lnTo>
                <a:lnTo>
                  <a:pt x="12191" y="42671"/>
                </a:lnTo>
                <a:lnTo>
                  <a:pt x="10667" y="41147"/>
                </a:lnTo>
                <a:lnTo>
                  <a:pt x="10667" y="25907"/>
                </a:lnTo>
                <a:lnTo>
                  <a:pt x="12191" y="24383"/>
                </a:lnTo>
                <a:lnTo>
                  <a:pt x="12191" y="21335"/>
                </a:lnTo>
                <a:lnTo>
                  <a:pt x="13715" y="19811"/>
                </a:lnTo>
                <a:lnTo>
                  <a:pt x="13715" y="16763"/>
                </a:lnTo>
                <a:lnTo>
                  <a:pt x="16763" y="13715"/>
                </a:lnTo>
                <a:lnTo>
                  <a:pt x="16763" y="10667"/>
                </a:lnTo>
                <a:lnTo>
                  <a:pt x="19812" y="7619"/>
                </a:lnTo>
                <a:lnTo>
                  <a:pt x="21336" y="7619"/>
                </a:lnTo>
                <a:lnTo>
                  <a:pt x="22860" y="6095"/>
                </a:lnTo>
                <a:lnTo>
                  <a:pt x="25908" y="4571"/>
                </a:lnTo>
                <a:lnTo>
                  <a:pt x="49599" y="4571"/>
                </a:lnTo>
                <a:lnTo>
                  <a:pt x="49945" y="3047"/>
                </a:lnTo>
                <a:lnTo>
                  <a:pt x="41148" y="3047"/>
                </a:lnTo>
                <a:lnTo>
                  <a:pt x="39624" y="1523"/>
                </a:lnTo>
                <a:close/>
              </a:path>
              <a:path w="56514" h="53340">
                <a:moveTo>
                  <a:pt x="41148" y="39623"/>
                </a:moveTo>
                <a:lnTo>
                  <a:pt x="33527" y="39623"/>
                </a:lnTo>
                <a:lnTo>
                  <a:pt x="32003" y="41147"/>
                </a:lnTo>
                <a:lnTo>
                  <a:pt x="32003" y="47243"/>
                </a:lnTo>
                <a:lnTo>
                  <a:pt x="35051" y="50291"/>
                </a:lnTo>
                <a:lnTo>
                  <a:pt x="35051" y="51815"/>
                </a:lnTo>
                <a:lnTo>
                  <a:pt x="38100" y="53339"/>
                </a:lnTo>
                <a:lnTo>
                  <a:pt x="42672" y="53339"/>
                </a:lnTo>
                <a:lnTo>
                  <a:pt x="44196" y="51815"/>
                </a:lnTo>
                <a:lnTo>
                  <a:pt x="47243" y="51815"/>
                </a:lnTo>
                <a:lnTo>
                  <a:pt x="47243" y="50291"/>
                </a:lnTo>
                <a:lnTo>
                  <a:pt x="48767" y="50291"/>
                </a:lnTo>
                <a:lnTo>
                  <a:pt x="53339" y="45719"/>
                </a:lnTo>
                <a:lnTo>
                  <a:pt x="42672" y="45719"/>
                </a:lnTo>
                <a:lnTo>
                  <a:pt x="41148" y="44195"/>
                </a:lnTo>
                <a:lnTo>
                  <a:pt x="41148" y="39623"/>
                </a:lnTo>
                <a:close/>
              </a:path>
              <a:path w="56514" h="53340">
                <a:moveTo>
                  <a:pt x="49599" y="4571"/>
                </a:moveTo>
                <a:lnTo>
                  <a:pt x="32003" y="4571"/>
                </a:lnTo>
                <a:lnTo>
                  <a:pt x="33527" y="6095"/>
                </a:lnTo>
                <a:lnTo>
                  <a:pt x="35051" y="6095"/>
                </a:lnTo>
                <a:lnTo>
                  <a:pt x="36575" y="7619"/>
                </a:lnTo>
                <a:lnTo>
                  <a:pt x="36575" y="21335"/>
                </a:lnTo>
                <a:lnTo>
                  <a:pt x="35051" y="22859"/>
                </a:lnTo>
                <a:lnTo>
                  <a:pt x="35051" y="27431"/>
                </a:lnTo>
                <a:lnTo>
                  <a:pt x="33527" y="32003"/>
                </a:lnTo>
                <a:lnTo>
                  <a:pt x="30479" y="35051"/>
                </a:lnTo>
                <a:lnTo>
                  <a:pt x="28955" y="38099"/>
                </a:lnTo>
                <a:lnTo>
                  <a:pt x="22860" y="44195"/>
                </a:lnTo>
                <a:lnTo>
                  <a:pt x="21336" y="44195"/>
                </a:lnTo>
                <a:lnTo>
                  <a:pt x="21336" y="45719"/>
                </a:lnTo>
                <a:lnTo>
                  <a:pt x="27431" y="45719"/>
                </a:lnTo>
                <a:lnTo>
                  <a:pt x="28955" y="44195"/>
                </a:lnTo>
                <a:lnTo>
                  <a:pt x="30479" y="41147"/>
                </a:lnTo>
                <a:lnTo>
                  <a:pt x="32003" y="39623"/>
                </a:lnTo>
                <a:lnTo>
                  <a:pt x="41148" y="39623"/>
                </a:lnTo>
                <a:lnTo>
                  <a:pt x="41148" y="38099"/>
                </a:lnTo>
                <a:lnTo>
                  <a:pt x="42672" y="36575"/>
                </a:lnTo>
                <a:lnTo>
                  <a:pt x="42672" y="35051"/>
                </a:lnTo>
                <a:lnTo>
                  <a:pt x="49599" y="4571"/>
                </a:lnTo>
                <a:close/>
              </a:path>
              <a:path w="56514" h="53340">
                <a:moveTo>
                  <a:pt x="53339" y="39623"/>
                </a:moveTo>
                <a:lnTo>
                  <a:pt x="47243" y="45719"/>
                </a:lnTo>
                <a:lnTo>
                  <a:pt x="53339" y="45719"/>
                </a:lnTo>
                <a:lnTo>
                  <a:pt x="56387" y="42671"/>
                </a:lnTo>
                <a:lnTo>
                  <a:pt x="54863" y="42671"/>
                </a:lnTo>
                <a:lnTo>
                  <a:pt x="54863" y="41147"/>
                </a:lnTo>
                <a:lnTo>
                  <a:pt x="53339" y="39623"/>
                </a:lnTo>
                <a:close/>
              </a:path>
              <a:path w="56514" h="53340">
                <a:moveTo>
                  <a:pt x="45720" y="0"/>
                </a:moveTo>
                <a:lnTo>
                  <a:pt x="41148" y="3047"/>
                </a:lnTo>
                <a:lnTo>
                  <a:pt x="49945" y="3047"/>
                </a:lnTo>
                <a:lnTo>
                  <a:pt x="50291" y="1523"/>
                </a:lnTo>
                <a:lnTo>
                  <a:pt x="45720" y="0"/>
                </a:lnTo>
                <a:close/>
              </a:path>
              <a:path w="56514" h="53340">
                <a:moveTo>
                  <a:pt x="35051" y="0"/>
                </a:moveTo>
                <a:lnTo>
                  <a:pt x="22860" y="0"/>
                </a:lnTo>
                <a:lnTo>
                  <a:pt x="21336" y="1523"/>
                </a:lnTo>
                <a:lnTo>
                  <a:pt x="38100" y="1523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584191" y="7943088"/>
            <a:ext cx="851916" cy="2438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747259" y="8116823"/>
            <a:ext cx="120395" cy="701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489447" y="80558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489447" y="808482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637276" y="8005571"/>
            <a:ext cx="141732" cy="1082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818632" y="8008620"/>
            <a:ext cx="112775" cy="1036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969508" y="8042147"/>
            <a:ext cx="100583" cy="716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23188" y="8136635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 h="0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23188" y="8372856"/>
            <a:ext cx="2712720" cy="13411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362455" y="8808720"/>
            <a:ext cx="38100" cy="99060"/>
          </a:xfrm>
          <a:custGeom>
            <a:avLst/>
            <a:gdLst/>
            <a:ahLst/>
            <a:cxnLst/>
            <a:rect l="l" t="t" r="r" b="b"/>
            <a:pathLst>
              <a:path w="38100" h="99059">
                <a:moveTo>
                  <a:pt x="38100" y="96011"/>
                </a:moveTo>
                <a:lnTo>
                  <a:pt x="1524" y="96011"/>
                </a:lnTo>
                <a:lnTo>
                  <a:pt x="1524" y="99059"/>
                </a:lnTo>
                <a:lnTo>
                  <a:pt x="38100" y="99059"/>
                </a:lnTo>
                <a:lnTo>
                  <a:pt x="38100" y="96011"/>
                </a:lnTo>
                <a:close/>
              </a:path>
              <a:path w="38100" h="99059">
                <a:moveTo>
                  <a:pt x="28956" y="94487"/>
                </a:moveTo>
                <a:lnTo>
                  <a:pt x="10668" y="94487"/>
                </a:lnTo>
                <a:lnTo>
                  <a:pt x="9143" y="96011"/>
                </a:lnTo>
                <a:lnTo>
                  <a:pt x="30480" y="96011"/>
                </a:lnTo>
                <a:lnTo>
                  <a:pt x="28956" y="94487"/>
                </a:lnTo>
                <a:close/>
              </a:path>
              <a:path w="38100" h="99059">
                <a:moveTo>
                  <a:pt x="25907" y="10667"/>
                </a:moveTo>
                <a:lnTo>
                  <a:pt x="10668" y="10667"/>
                </a:lnTo>
                <a:lnTo>
                  <a:pt x="13715" y="13715"/>
                </a:lnTo>
                <a:lnTo>
                  <a:pt x="13715" y="92963"/>
                </a:lnTo>
                <a:lnTo>
                  <a:pt x="12191" y="92963"/>
                </a:lnTo>
                <a:lnTo>
                  <a:pt x="12191" y="94487"/>
                </a:lnTo>
                <a:lnTo>
                  <a:pt x="27431" y="94487"/>
                </a:lnTo>
                <a:lnTo>
                  <a:pt x="27431" y="91439"/>
                </a:lnTo>
                <a:lnTo>
                  <a:pt x="25907" y="91439"/>
                </a:lnTo>
                <a:lnTo>
                  <a:pt x="25907" y="10667"/>
                </a:lnTo>
                <a:close/>
              </a:path>
              <a:path w="38100" h="99059">
                <a:moveTo>
                  <a:pt x="25907" y="0"/>
                </a:moveTo>
                <a:lnTo>
                  <a:pt x="24384" y="0"/>
                </a:lnTo>
                <a:lnTo>
                  <a:pt x="0" y="10667"/>
                </a:lnTo>
                <a:lnTo>
                  <a:pt x="1524" y="13715"/>
                </a:lnTo>
                <a:lnTo>
                  <a:pt x="4571" y="12191"/>
                </a:lnTo>
                <a:lnTo>
                  <a:pt x="6096" y="10667"/>
                </a:lnTo>
                <a:lnTo>
                  <a:pt x="25907" y="10667"/>
                </a:lnTo>
                <a:lnTo>
                  <a:pt x="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571244" y="8730996"/>
            <a:ext cx="678180" cy="25145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915667" y="8753856"/>
            <a:ext cx="265175" cy="670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200655" y="8755380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80" h="66040">
                <a:moveTo>
                  <a:pt x="42671" y="60960"/>
                </a:moveTo>
                <a:lnTo>
                  <a:pt x="1524" y="60960"/>
                </a:lnTo>
                <a:lnTo>
                  <a:pt x="1524" y="65531"/>
                </a:lnTo>
                <a:lnTo>
                  <a:pt x="42671" y="65531"/>
                </a:lnTo>
                <a:lnTo>
                  <a:pt x="42671" y="60960"/>
                </a:lnTo>
                <a:close/>
              </a:path>
              <a:path w="43180" h="66040">
                <a:moveTo>
                  <a:pt x="32004" y="59436"/>
                </a:moveTo>
                <a:lnTo>
                  <a:pt x="12192" y="59436"/>
                </a:lnTo>
                <a:lnTo>
                  <a:pt x="10668" y="60960"/>
                </a:lnTo>
                <a:lnTo>
                  <a:pt x="32004" y="60960"/>
                </a:lnTo>
                <a:lnTo>
                  <a:pt x="32004" y="59436"/>
                </a:lnTo>
                <a:close/>
              </a:path>
              <a:path w="43180" h="66040">
                <a:moveTo>
                  <a:pt x="28956" y="57912"/>
                </a:moveTo>
                <a:lnTo>
                  <a:pt x="15239" y="57912"/>
                </a:lnTo>
                <a:lnTo>
                  <a:pt x="15239" y="59436"/>
                </a:lnTo>
                <a:lnTo>
                  <a:pt x="28956" y="59436"/>
                </a:lnTo>
                <a:lnTo>
                  <a:pt x="28956" y="57912"/>
                </a:lnTo>
                <a:close/>
              </a:path>
              <a:path w="43180" h="66040">
                <a:moveTo>
                  <a:pt x="27431" y="12192"/>
                </a:moveTo>
                <a:lnTo>
                  <a:pt x="16763" y="12192"/>
                </a:lnTo>
                <a:lnTo>
                  <a:pt x="16763" y="57912"/>
                </a:lnTo>
                <a:lnTo>
                  <a:pt x="27431" y="57912"/>
                </a:lnTo>
                <a:lnTo>
                  <a:pt x="27431" y="12192"/>
                </a:lnTo>
                <a:close/>
              </a:path>
              <a:path w="43180" h="66040">
                <a:moveTo>
                  <a:pt x="27431" y="0"/>
                </a:moveTo>
                <a:lnTo>
                  <a:pt x="24383" y="0"/>
                </a:lnTo>
                <a:lnTo>
                  <a:pt x="19812" y="1524"/>
                </a:lnTo>
                <a:lnTo>
                  <a:pt x="15239" y="4572"/>
                </a:lnTo>
                <a:lnTo>
                  <a:pt x="12192" y="6096"/>
                </a:lnTo>
                <a:lnTo>
                  <a:pt x="7619" y="9143"/>
                </a:lnTo>
                <a:lnTo>
                  <a:pt x="3048" y="10668"/>
                </a:lnTo>
                <a:lnTo>
                  <a:pt x="0" y="13716"/>
                </a:lnTo>
                <a:lnTo>
                  <a:pt x="0" y="15240"/>
                </a:lnTo>
                <a:lnTo>
                  <a:pt x="1524" y="16764"/>
                </a:lnTo>
                <a:lnTo>
                  <a:pt x="1524" y="18287"/>
                </a:lnTo>
                <a:lnTo>
                  <a:pt x="4571" y="15240"/>
                </a:lnTo>
                <a:lnTo>
                  <a:pt x="7619" y="13716"/>
                </a:lnTo>
                <a:lnTo>
                  <a:pt x="9143" y="13716"/>
                </a:lnTo>
                <a:lnTo>
                  <a:pt x="12192" y="12192"/>
                </a:lnTo>
                <a:lnTo>
                  <a:pt x="27431" y="12192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01239" y="8679180"/>
            <a:ext cx="883920" cy="3749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233927" y="885063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233927" y="8880347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409188" y="8755380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79" h="66040">
                <a:moveTo>
                  <a:pt x="42672" y="60960"/>
                </a:moveTo>
                <a:lnTo>
                  <a:pt x="3048" y="60960"/>
                </a:lnTo>
                <a:lnTo>
                  <a:pt x="3048" y="65531"/>
                </a:lnTo>
                <a:lnTo>
                  <a:pt x="42672" y="65531"/>
                </a:lnTo>
                <a:lnTo>
                  <a:pt x="42672" y="60960"/>
                </a:lnTo>
                <a:close/>
              </a:path>
              <a:path w="43179" h="66040">
                <a:moveTo>
                  <a:pt x="32003" y="59436"/>
                </a:moveTo>
                <a:lnTo>
                  <a:pt x="12191" y="59436"/>
                </a:lnTo>
                <a:lnTo>
                  <a:pt x="10667" y="60960"/>
                </a:lnTo>
                <a:lnTo>
                  <a:pt x="32003" y="60960"/>
                </a:lnTo>
                <a:lnTo>
                  <a:pt x="32003" y="59436"/>
                </a:lnTo>
                <a:close/>
              </a:path>
              <a:path w="43179" h="66040">
                <a:moveTo>
                  <a:pt x="27432" y="12192"/>
                </a:moveTo>
                <a:lnTo>
                  <a:pt x="16763" y="12192"/>
                </a:lnTo>
                <a:lnTo>
                  <a:pt x="18287" y="13716"/>
                </a:lnTo>
                <a:lnTo>
                  <a:pt x="18287" y="54864"/>
                </a:lnTo>
                <a:lnTo>
                  <a:pt x="16763" y="54864"/>
                </a:lnTo>
                <a:lnTo>
                  <a:pt x="16763" y="57912"/>
                </a:lnTo>
                <a:lnTo>
                  <a:pt x="15239" y="57912"/>
                </a:lnTo>
                <a:lnTo>
                  <a:pt x="15239" y="59436"/>
                </a:lnTo>
                <a:lnTo>
                  <a:pt x="28956" y="59436"/>
                </a:lnTo>
                <a:lnTo>
                  <a:pt x="28956" y="56387"/>
                </a:lnTo>
                <a:lnTo>
                  <a:pt x="27432" y="56387"/>
                </a:lnTo>
                <a:lnTo>
                  <a:pt x="27432" y="12192"/>
                </a:lnTo>
                <a:close/>
              </a:path>
              <a:path w="43179" h="66040">
                <a:moveTo>
                  <a:pt x="27432" y="0"/>
                </a:moveTo>
                <a:lnTo>
                  <a:pt x="24384" y="0"/>
                </a:lnTo>
                <a:lnTo>
                  <a:pt x="19812" y="1524"/>
                </a:lnTo>
                <a:lnTo>
                  <a:pt x="16763" y="4572"/>
                </a:lnTo>
                <a:lnTo>
                  <a:pt x="12191" y="6096"/>
                </a:lnTo>
                <a:lnTo>
                  <a:pt x="7620" y="9143"/>
                </a:lnTo>
                <a:lnTo>
                  <a:pt x="4572" y="10668"/>
                </a:lnTo>
                <a:lnTo>
                  <a:pt x="0" y="13716"/>
                </a:lnTo>
                <a:lnTo>
                  <a:pt x="0" y="15240"/>
                </a:lnTo>
                <a:lnTo>
                  <a:pt x="1524" y="15240"/>
                </a:lnTo>
                <a:lnTo>
                  <a:pt x="1524" y="18287"/>
                </a:lnTo>
                <a:lnTo>
                  <a:pt x="6096" y="15240"/>
                </a:lnTo>
                <a:lnTo>
                  <a:pt x="7620" y="13716"/>
                </a:lnTo>
                <a:lnTo>
                  <a:pt x="10667" y="13716"/>
                </a:lnTo>
                <a:lnTo>
                  <a:pt x="12191" y="12192"/>
                </a:lnTo>
                <a:lnTo>
                  <a:pt x="27432" y="12192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416808" y="8915400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40">
                <a:moveTo>
                  <a:pt x="38100" y="4571"/>
                </a:moveTo>
                <a:lnTo>
                  <a:pt x="24383" y="4571"/>
                </a:lnTo>
                <a:lnTo>
                  <a:pt x="25907" y="6095"/>
                </a:lnTo>
                <a:lnTo>
                  <a:pt x="27431" y="6095"/>
                </a:lnTo>
                <a:lnTo>
                  <a:pt x="32003" y="10667"/>
                </a:lnTo>
                <a:lnTo>
                  <a:pt x="32003" y="22859"/>
                </a:lnTo>
                <a:lnTo>
                  <a:pt x="28955" y="25907"/>
                </a:lnTo>
                <a:lnTo>
                  <a:pt x="28955" y="28955"/>
                </a:lnTo>
                <a:lnTo>
                  <a:pt x="27431" y="30479"/>
                </a:lnTo>
                <a:lnTo>
                  <a:pt x="24383" y="32003"/>
                </a:lnTo>
                <a:lnTo>
                  <a:pt x="22859" y="35051"/>
                </a:lnTo>
                <a:lnTo>
                  <a:pt x="15239" y="42671"/>
                </a:lnTo>
                <a:lnTo>
                  <a:pt x="12191" y="44195"/>
                </a:lnTo>
                <a:lnTo>
                  <a:pt x="10667" y="47243"/>
                </a:lnTo>
                <a:lnTo>
                  <a:pt x="7619" y="50291"/>
                </a:lnTo>
                <a:lnTo>
                  <a:pt x="6095" y="53339"/>
                </a:lnTo>
                <a:lnTo>
                  <a:pt x="4571" y="54863"/>
                </a:lnTo>
                <a:lnTo>
                  <a:pt x="4571" y="56387"/>
                </a:lnTo>
                <a:lnTo>
                  <a:pt x="0" y="60959"/>
                </a:lnTo>
                <a:lnTo>
                  <a:pt x="0" y="65531"/>
                </a:lnTo>
                <a:lnTo>
                  <a:pt x="42671" y="65531"/>
                </a:lnTo>
                <a:lnTo>
                  <a:pt x="42671" y="64007"/>
                </a:lnTo>
                <a:lnTo>
                  <a:pt x="44195" y="60959"/>
                </a:lnTo>
                <a:lnTo>
                  <a:pt x="44195" y="57911"/>
                </a:lnTo>
                <a:lnTo>
                  <a:pt x="10667" y="57911"/>
                </a:lnTo>
                <a:lnTo>
                  <a:pt x="15239" y="53339"/>
                </a:lnTo>
                <a:lnTo>
                  <a:pt x="15239" y="51815"/>
                </a:lnTo>
                <a:lnTo>
                  <a:pt x="18287" y="50291"/>
                </a:lnTo>
                <a:lnTo>
                  <a:pt x="21336" y="47243"/>
                </a:lnTo>
                <a:lnTo>
                  <a:pt x="22859" y="44195"/>
                </a:lnTo>
                <a:lnTo>
                  <a:pt x="36575" y="30479"/>
                </a:lnTo>
                <a:lnTo>
                  <a:pt x="36575" y="28955"/>
                </a:lnTo>
                <a:lnTo>
                  <a:pt x="38100" y="28955"/>
                </a:lnTo>
                <a:lnTo>
                  <a:pt x="39624" y="27431"/>
                </a:lnTo>
                <a:lnTo>
                  <a:pt x="39624" y="25907"/>
                </a:lnTo>
                <a:lnTo>
                  <a:pt x="41147" y="24383"/>
                </a:lnTo>
                <a:lnTo>
                  <a:pt x="41147" y="22859"/>
                </a:lnTo>
                <a:lnTo>
                  <a:pt x="42671" y="21335"/>
                </a:lnTo>
                <a:lnTo>
                  <a:pt x="42671" y="9143"/>
                </a:lnTo>
                <a:lnTo>
                  <a:pt x="38100" y="4571"/>
                </a:lnTo>
                <a:close/>
              </a:path>
              <a:path w="44450" h="66040">
                <a:moveTo>
                  <a:pt x="44195" y="51815"/>
                </a:moveTo>
                <a:lnTo>
                  <a:pt x="39624" y="51815"/>
                </a:lnTo>
                <a:lnTo>
                  <a:pt x="39624" y="53339"/>
                </a:lnTo>
                <a:lnTo>
                  <a:pt x="38100" y="54863"/>
                </a:lnTo>
                <a:lnTo>
                  <a:pt x="38100" y="56387"/>
                </a:lnTo>
                <a:lnTo>
                  <a:pt x="36575" y="56387"/>
                </a:lnTo>
                <a:lnTo>
                  <a:pt x="35051" y="57911"/>
                </a:lnTo>
                <a:lnTo>
                  <a:pt x="44195" y="57911"/>
                </a:lnTo>
                <a:lnTo>
                  <a:pt x="44195" y="51815"/>
                </a:lnTo>
                <a:close/>
              </a:path>
              <a:path w="44450" h="66040">
                <a:moveTo>
                  <a:pt x="35051" y="1523"/>
                </a:moveTo>
                <a:lnTo>
                  <a:pt x="10667" y="1523"/>
                </a:lnTo>
                <a:lnTo>
                  <a:pt x="1524" y="4571"/>
                </a:lnTo>
                <a:lnTo>
                  <a:pt x="1524" y="15239"/>
                </a:lnTo>
                <a:lnTo>
                  <a:pt x="7619" y="15239"/>
                </a:lnTo>
                <a:lnTo>
                  <a:pt x="10667" y="9143"/>
                </a:lnTo>
                <a:lnTo>
                  <a:pt x="13715" y="7619"/>
                </a:lnTo>
                <a:lnTo>
                  <a:pt x="15239" y="6095"/>
                </a:lnTo>
                <a:lnTo>
                  <a:pt x="18287" y="4571"/>
                </a:lnTo>
                <a:lnTo>
                  <a:pt x="38100" y="4571"/>
                </a:lnTo>
                <a:lnTo>
                  <a:pt x="35051" y="1523"/>
                </a:lnTo>
                <a:close/>
              </a:path>
              <a:path w="44450" h="66040">
                <a:moveTo>
                  <a:pt x="30479" y="0"/>
                </a:moveTo>
                <a:lnTo>
                  <a:pt x="16763" y="0"/>
                </a:lnTo>
                <a:lnTo>
                  <a:pt x="13715" y="1523"/>
                </a:lnTo>
                <a:lnTo>
                  <a:pt x="32003" y="1523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375659" y="8865870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136903" y="925068"/>
            <a:ext cx="5483860" cy="408940"/>
          </a:xfrm>
          <a:custGeom>
            <a:avLst/>
            <a:gdLst/>
            <a:ahLst/>
            <a:cxnLst/>
            <a:rect l="l" t="t" r="r" b="b"/>
            <a:pathLst>
              <a:path w="5483859" h="408940">
                <a:moveTo>
                  <a:pt x="0" y="408431"/>
                </a:moveTo>
                <a:lnTo>
                  <a:pt x="5483352" y="408431"/>
                </a:lnTo>
                <a:lnTo>
                  <a:pt x="5483352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36903" y="963168"/>
            <a:ext cx="1731264" cy="2606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013703" y="1120140"/>
            <a:ext cx="367284" cy="8229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423659" y="1120140"/>
            <a:ext cx="199643" cy="8229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36903" y="1214628"/>
            <a:ext cx="5480685" cy="0"/>
          </a:xfrm>
          <a:custGeom>
            <a:avLst/>
            <a:gdLst/>
            <a:ahLst/>
            <a:cxnLst/>
            <a:rect l="l" t="t" r="r" b="b"/>
            <a:pathLst>
              <a:path w="5480684" h="0">
                <a:moveTo>
                  <a:pt x="0" y="0"/>
                </a:moveTo>
                <a:lnTo>
                  <a:pt x="548030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257544" y="9915144"/>
            <a:ext cx="1019555" cy="7467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628644" y="9425940"/>
            <a:ext cx="1271270" cy="554990"/>
          </a:xfrm>
          <a:custGeom>
            <a:avLst/>
            <a:gdLst/>
            <a:ahLst/>
            <a:cxnLst/>
            <a:rect l="l" t="t" r="r" b="b"/>
            <a:pathLst>
              <a:path w="1271270" h="554990">
                <a:moveTo>
                  <a:pt x="0" y="554736"/>
                </a:moveTo>
                <a:lnTo>
                  <a:pt x="1271015" y="554736"/>
                </a:lnTo>
                <a:lnTo>
                  <a:pt x="1271015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631691" y="9875520"/>
            <a:ext cx="48895" cy="73660"/>
          </a:xfrm>
          <a:custGeom>
            <a:avLst/>
            <a:gdLst/>
            <a:ahLst/>
            <a:cxnLst/>
            <a:rect l="l" t="t" r="r" b="b"/>
            <a:pathLst>
              <a:path w="48895" h="73659">
                <a:moveTo>
                  <a:pt x="44196" y="9143"/>
                </a:moveTo>
                <a:lnTo>
                  <a:pt x="28956" y="9143"/>
                </a:lnTo>
                <a:lnTo>
                  <a:pt x="32004" y="10667"/>
                </a:lnTo>
                <a:lnTo>
                  <a:pt x="38100" y="16763"/>
                </a:lnTo>
                <a:lnTo>
                  <a:pt x="38100" y="24383"/>
                </a:lnTo>
                <a:lnTo>
                  <a:pt x="35052" y="28955"/>
                </a:lnTo>
                <a:lnTo>
                  <a:pt x="32004" y="32003"/>
                </a:lnTo>
                <a:lnTo>
                  <a:pt x="28956" y="36575"/>
                </a:lnTo>
                <a:lnTo>
                  <a:pt x="24384" y="39623"/>
                </a:lnTo>
                <a:lnTo>
                  <a:pt x="19812" y="44195"/>
                </a:lnTo>
                <a:lnTo>
                  <a:pt x="12192" y="50291"/>
                </a:lnTo>
                <a:lnTo>
                  <a:pt x="7620" y="54863"/>
                </a:lnTo>
                <a:lnTo>
                  <a:pt x="1524" y="64007"/>
                </a:lnTo>
                <a:lnTo>
                  <a:pt x="0" y="68579"/>
                </a:lnTo>
                <a:lnTo>
                  <a:pt x="0" y="73151"/>
                </a:lnTo>
                <a:lnTo>
                  <a:pt x="48768" y="73151"/>
                </a:lnTo>
                <a:lnTo>
                  <a:pt x="48768" y="62483"/>
                </a:lnTo>
                <a:lnTo>
                  <a:pt x="13716" y="62483"/>
                </a:lnTo>
                <a:lnTo>
                  <a:pt x="22860" y="53339"/>
                </a:lnTo>
                <a:lnTo>
                  <a:pt x="47244" y="25907"/>
                </a:lnTo>
                <a:lnTo>
                  <a:pt x="47244" y="15239"/>
                </a:lnTo>
                <a:lnTo>
                  <a:pt x="45720" y="10667"/>
                </a:lnTo>
                <a:lnTo>
                  <a:pt x="44196" y="9143"/>
                </a:lnTo>
                <a:close/>
              </a:path>
              <a:path w="48895" h="73659">
                <a:moveTo>
                  <a:pt x="32004" y="0"/>
                </a:moveTo>
                <a:lnTo>
                  <a:pt x="18287" y="0"/>
                </a:lnTo>
                <a:lnTo>
                  <a:pt x="13716" y="1523"/>
                </a:lnTo>
                <a:lnTo>
                  <a:pt x="9144" y="6095"/>
                </a:lnTo>
                <a:lnTo>
                  <a:pt x="4572" y="9143"/>
                </a:lnTo>
                <a:lnTo>
                  <a:pt x="1524" y="15239"/>
                </a:lnTo>
                <a:lnTo>
                  <a:pt x="1524" y="22859"/>
                </a:lnTo>
                <a:lnTo>
                  <a:pt x="12192" y="22859"/>
                </a:lnTo>
                <a:lnTo>
                  <a:pt x="12192" y="18287"/>
                </a:lnTo>
                <a:lnTo>
                  <a:pt x="15240" y="12191"/>
                </a:lnTo>
                <a:lnTo>
                  <a:pt x="21336" y="9143"/>
                </a:lnTo>
                <a:lnTo>
                  <a:pt x="44196" y="9143"/>
                </a:lnTo>
                <a:lnTo>
                  <a:pt x="38100" y="3047"/>
                </a:lnTo>
                <a:lnTo>
                  <a:pt x="32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755647" y="4326635"/>
            <a:ext cx="144780" cy="239395"/>
          </a:xfrm>
          <a:custGeom>
            <a:avLst/>
            <a:gdLst/>
            <a:ahLst/>
            <a:cxnLst/>
            <a:rect l="l" t="t" r="r" b="b"/>
            <a:pathLst>
              <a:path w="144780" h="239395">
                <a:moveTo>
                  <a:pt x="0" y="239267"/>
                </a:moveTo>
                <a:lnTo>
                  <a:pt x="144779" y="239267"/>
                </a:lnTo>
                <a:lnTo>
                  <a:pt x="144779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769364" y="4384548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60" h="70485">
                <a:moveTo>
                  <a:pt x="22860" y="0"/>
                </a:moveTo>
                <a:lnTo>
                  <a:pt x="1524" y="0"/>
                </a:lnTo>
                <a:lnTo>
                  <a:pt x="1524" y="21335"/>
                </a:lnTo>
                <a:lnTo>
                  <a:pt x="7619" y="19812"/>
                </a:lnTo>
                <a:lnTo>
                  <a:pt x="22860" y="19812"/>
                </a:lnTo>
                <a:lnTo>
                  <a:pt x="22860" y="0"/>
                </a:lnTo>
                <a:close/>
              </a:path>
              <a:path w="22860" h="70485">
                <a:moveTo>
                  <a:pt x="22860" y="19812"/>
                </a:moveTo>
                <a:lnTo>
                  <a:pt x="16763" y="19812"/>
                </a:lnTo>
                <a:lnTo>
                  <a:pt x="22860" y="21335"/>
                </a:lnTo>
                <a:lnTo>
                  <a:pt x="22860" y="19812"/>
                </a:lnTo>
                <a:close/>
              </a:path>
              <a:path w="22860" h="70485">
                <a:moveTo>
                  <a:pt x="21336" y="50291"/>
                </a:moveTo>
                <a:lnTo>
                  <a:pt x="0" y="50291"/>
                </a:lnTo>
                <a:lnTo>
                  <a:pt x="0" y="70103"/>
                </a:lnTo>
                <a:lnTo>
                  <a:pt x="19812" y="70103"/>
                </a:lnTo>
                <a:lnTo>
                  <a:pt x="19812" y="60959"/>
                </a:lnTo>
                <a:lnTo>
                  <a:pt x="21336" y="57912"/>
                </a:lnTo>
                <a:lnTo>
                  <a:pt x="21336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648967" y="4568952"/>
            <a:ext cx="1278890" cy="167640"/>
          </a:xfrm>
          <a:custGeom>
            <a:avLst/>
            <a:gdLst/>
            <a:ahLst/>
            <a:cxnLst/>
            <a:rect l="l" t="t" r="r" b="b"/>
            <a:pathLst>
              <a:path w="1278889" h="167639">
                <a:moveTo>
                  <a:pt x="0" y="167639"/>
                </a:moveTo>
                <a:lnTo>
                  <a:pt x="1278635" y="167639"/>
                </a:lnTo>
                <a:lnTo>
                  <a:pt x="127863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39952" y="1377696"/>
            <a:ext cx="4147185" cy="923925"/>
          </a:xfrm>
          <a:custGeom>
            <a:avLst/>
            <a:gdLst/>
            <a:ahLst/>
            <a:cxnLst/>
            <a:rect l="l" t="t" r="r" b="b"/>
            <a:pathLst>
              <a:path w="4147185" h="923925">
                <a:moveTo>
                  <a:pt x="0" y="923544"/>
                </a:moveTo>
                <a:lnTo>
                  <a:pt x="4146804" y="923544"/>
                </a:lnTo>
                <a:lnTo>
                  <a:pt x="4146804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141475" y="1406652"/>
            <a:ext cx="911352" cy="2499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32331" y="2432304"/>
            <a:ext cx="2179320" cy="452755"/>
          </a:xfrm>
          <a:custGeom>
            <a:avLst/>
            <a:gdLst/>
            <a:ahLst/>
            <a:cxnLst/>
            <a:rect l="l" t="t" r="r" b="b"/>
            <a:pathLst>
              <a:path w="2179320" h="452755">
                <a:moveTo>
                  <a:pt x="0" y="452627"/>
                </a:moveTo>
                <a:lnTo>
                  <a:pt x="2179319" y="452627"/>
                </a:lnTo>
                <a:lnTo>
                  <a:pt x="2179319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150619" y="2363724"/>
            <a:ext cx="5450205" cy="617220"/>
          </a:xfrm>
          <a:custGeom>
            <a:avLst/>
            <a:gdLst/>
            <a:ahLst/>
            <a:cxnLst/>
            <a:rect l="l" t="t" r="r" b="b"/>
            <a:pathLst>
              <a:path w="5450205" h="617219">
                <a:moveTo>
                  <a:pt x="0" y="617220"/>
                </a:moveTo>
                <a:lnTo>
                  <a:pt x="5449824" y="617220"/>
                </a:lnTo>
                <a:lnTo>
                  <a:pt x="5449824" y="0"/>
                </a:lnTo>
                <a:lnTo>
                  <a:pt x="0" y="0"/>
                </a:lnTo>
                <a:lnTo>
                  <a:pt x="0" y="617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44523" y="2359152"/>
            <a:ext cx="5462270" cy="628015"/>
          </a:xfrm>
          <a:custGeom>
            <a:avLst/>
            <a:gdLst/>
            <a:ahLst/>
            <a:cxnLst/>
            <a:rect l="l" t="t" r="r" b="b"/>
            <a:pathLst>
              <a:path w="5462270" h="628014">
                <a:moveTo>
                  <a:pt x="0" y="627887"/>
                </a:moveTo>
                <a:lnTo>
                  <a:pt x="5462015" y="627887"/>
                </a:lnTo>
                <a:lnTo>
                  <a:pt x="5462015" y="0"/>
                </a:lnTo>
                <a:lnTo>
                  <a:pt x="0" y="0"/>
                </a:lnTo>
                <a:lnTo>
                  <a:pt x="0" y="62788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59763" y="4270248"/>
            <a:ext cx="4587240" cy="713740"/>
          </a:xfrm>
          <a:custGeom>
            <a:avLst/>
            <a:gdLst/>
            <a:ahLst/>
            <a:cxnLst/>
            <a:rect l="l" t="t" r="r" b="b"/>
            <a:pathLst>
              <a:path w="4587240" h="713739">
                <a:moveTo>
                  <a:pt x="0" y="713231"/>
                </a:moveTo>
                <a:lnTo>
                  <a:pt x="4587240" y="713231"/>
                </a:lnTo>
                <a:lnTo>
                  <a:pt x="4587240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377696" y="4297680"/>
            <a:ext cx="1120140" cy="1097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653028" y="4850892"/>
            <a:ext cx="1268095" cy="155575"/>
          </a:xfrm>
          <a:custGeom>
            <a:avLst/>
            <a:gdLst/>
            <a:ahLst/>
            <a:cxnLst/>
            <a:rect l="l" t="t" r="r" b="b"/>
            <a:pathLst>
              <a:path w="1268095" h="155575">
                <a:moveTo>
                  <a:pt x="0" y="155448"/>
                </a:moveTo>
                <a:lnTo>
                  <a:pt x="1267968" y="155448"/>
                </a:lnTo>
                <a:lnTo>
                  <a:pt x="126796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648455" y="4844796"/>
            <a:ext cx="1278890" cy="167640"/>
          </a:xfrm>
          <a:custGeom>
            <a:avLst/>
            <a:gdLst/>
            <a:ahLst/>
            <a:cxnLst/>
            <a:rect l="l" t="t" r="r" b="b"/>
            <a:pathLst>
              <a:path w="1278889" h="167639">
                <a:moveTo>
                  <a:pt x="0" y="167639"/>
                </a:moveTo>
                <a:lnTo>
                  <a:pt x="1278635" y="167639"/>
                </a:lnTo>
                <a:lnTo>
                  <a:pt x="127863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538728" y="4466844"/>
            <a:ext cx="1268095" cy="155575"/>
          </a:xfrm>
          <a:custGeom>
            <a:avLst/>
            <a:gdLst/>
            <a:ahLst/>
            <a:cxnLst/>
            <a:rect l="l" t="t" r="r" b="b"/>
            <a:pathLst>
              <a:path w="1268095" h="155575">
                <a:moveTo>
                  <a:pt x="0" y="155448"/>
                </a:moveTo>
                <a:lnTo>
                  <a:pt x="1267968" y="155448"/>
                </a:lnTo>
                <a:lnTo>
                  <a:pt x="126796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532632" y="4460748"/>
            <a:ext cx="1278890" cy="167640"/>
          </a:xfrm>
          <a:custGeom>
            <a:avLst/>
            <a:gdLst/>
            <a:ahLst/>
            <a:cxnLst/>
            <a:rect l="l" t="t" r="r" b="b"/>
            <a:pathLst>
              <a:path w="1278889" h="167639">
                <a:moveTo>
                  <a:pt x="0" y="167639"/>
                </a:moveTo>
                <a:lnTo>
                  <a:pt x="1278635" y="167639"/>
                </a:lnTo>
                <a:lnTo>
                  <a:pt x="127863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493519" y="2886583"/>
            <a:ext cx="4122420" cy="0"/>
          </a:xfrm>
          <a:custGeom>
            <a:avLst/>
            <a:gdLst/>
            <a:ahLst/>
            <a:cxnLst/>
            <a:rect l="l" t="t" r="r" b="b"/>
            <a:pathLst>
              <a:path w="4122420" h="0">
                <a:moveTo>
                  <a:pt x="0" y="0"/>
                </a:moveTo>
                <a:lnTo>
                  <a:pt x="4122420" y="0"/>
                </a:lnTo>
              </a:path>
            </a:pathLst>
          </a:custGeom>
          <a:ln w="25400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505711" y="1908683"/>
            <a:ext cx="0" cy="965200"/>
          </a:xfrm>
          <a:custGeom>
            <a:avLst/>
            <a:gdLst/>
            <a:ahLst/>
            <a:cxnLst/>
            <a:rect l="l" t="t" r="r" b="b"/>
            <a:pathLst>
              <a:path w="0"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24384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493519" y="1895983"/>
            <a:ext cx="4122420" cy="0"/>
          </a:xfrm>
          <a:custGeom>
            <a:avLst/>
            <a:gdLst/>
            <a:ahLst/>
            <a:cxnLst/>
            <a:rect l="l" t="t" r="r" b="b"/>
            <a:pathLst>
              <a:path w="4122420" h="0">
                <a:moveTo>
                  <a:pt x="0" y="0"/>
                </a:moveTo>
                <a:lnTo>
                  <a:pt x="4122420" y="0"/>
                </a:lnTo>
              </a:path>
            </a:pathLst>
          </a:custGeom>
          <a:ln w="25400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602985" y="1908048"/>
            <a:ext cx="0" cy="966469"/>
          </a:xfrm>
          <a:custGeom>
            <a:avLst/>
            <a:gdLst/>
            <a:ahLst/>
            <a:cxnLst/>
            <a:rect l="l" t="t" r="r" b="b"/>
            <a:pathLst>
              <a:path w="0" h="966469">
                <a:moveTo>
                  <a:pt x="0" y="0"/>
                </a:moveTo>
                <a:lnTo>
                  <a:pt x="0" y="966215"/>
                </a:lnTo>
              </a:path>
            </a:pathLst>
          </a:custGeom>
          <a:ln w="25907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252472" y="1908048"/>
            <a:ext cx="2601468" cy="96469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435608" y="4934458"/>
            <a:ext cx="2885440" cy="0"/>
          </a:xfrm>
          <a:custGeom>
            <a:avLst/>
            <a:gdLst/>
            <a:ahLst/>
            <a:cxnLst/>
            <a:rect l="l" t="t" r="r" b="b"/>
            <a:pathLst>
              <a:path w="2885440" h="0">
                <a:moveTo>
                  <a:pt x="0" y="0"/>
                </a:moveTo>
                <a:lnTo>
                  <a:pt x="2884931" y="0"/>
                </a:lnTo>
              </a:path>
            </a:pathLst>
          </a:custGeom>
          <a:ln w="24129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447800" y="4522343"/>
            <a:ext cx="0" cy="400050"/>
          </a:xfrm>
          <a:custGeom>
            <a:avLst/>
            <a:gdLst/>
            <a:ahLst/>
            <a:cxnLst/>
            <a:rect l="l" t="t" r="r" b="b"/>
            <a:pathLst>
              <a:path w="0"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24383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435608" y="4509643"/>
            <a:ext cx="2885440" cy="0"/>
          </a:xfrm>
          <a:custGeom>
            <a:avLst/>
            <a:gdLst/>
            <a:ahLst/>
            <a:cxnLst/>
            <a:rect l="l" t="t" r="r" b="b"/>
            <a:pathLst>
              <a:path w="2885440" h="0">
                <a:moveTo>
                  <a:pt x="0" y="0"/>
                </a:moveTo>
                <a:lnTo>
                  <a:pt x="2884931" y="0"/>
                </a:lnTo>
              </a:path>
            </a:pathLst>
          </a:custGeom>
          <a:ln w="25400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308347" y="4521708"/>
            <a:ext cx="0" cy="401320"/>
          </a:xfrm>
          <a:custGeom>
            <a:avLst/>
            <a:gdLst/>
            <a:ahLst/>
            <a:cxnLst/>
            <a:rect l="l" t="t" r="r" b="b"/>
            <a:pathLst>
              <a:path w="0" h="401320">
                <a:moveTo>
                  <a:pt x="0" y="0"/>
                </a:moveTo>
                <a:lnTo>
                  <a:pt x="0" y="400812"/>
                </a:lnTo>
              </a:path>
            </a:pathLst>
          </a:custGeom>
          <a:ln w="24384">
            <a:solidFill>
              <a:srgbClr val="00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057400" y="4523232"/>
            <a:ext cx="1638300" cy="4008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9482328"/>
            <a:ext cx="62865" cy="86995"/>
          </a:xfrm>
          <a:custGeom>
            <a:avLst/>
            <a:gdLst/>
            <a:ahLst/>
            <a:cxnLst/>
            <a:rect l="l" t="t" r="r" b="b"/>
            <a:pathLst>
              <a:path w="62864" h="86995">
                <a:moveTo>
                  <a:pt x="48768" y="85343"/>
                </a:moveTo>
                <a:lnTo>
                  <a:pt x="39624" y="85343"/>
                </a:lnTo>
                <a:lnTo>
                  <a:pt x="39624" y="86868"/>
                </a:lnTo>
                <a:lnTo>
                  <a:pt x="48768" y="86868"/>
                </a:lnTo>
                <a:lnTo>
                  <a:pt x="48768" y="85343"/>
                </a:lnTo>
                <a:close/>
              </a:path>
              <a:path w="62864" h="86995">
                <a:moveTo>
                  <a:pt x="50292" y="67056"/>
                </a:moveTo>
                <a:lnTo>
                  <a:pt x="38100" y="67056"/>
                </a:lnTo>
                <a:lnTo>
                  <a:pt x="38100" y="85343"/>
                </a:lnTo>
                <a:lnTo>
                  <a:pt x="50292" y="85343"/>
                </a:lnTo>
                <a:lnTo>
                  <a:pt x="50292" y="67056"/>
                </a:lnTo>
                <a:close/>
              </a:path>
              <a:path w="62864" h="86995">
                <a:moveTo>
                  <a:pt x="50292" y="1524"/>
                </a:moveTo>
                <a:lnTo>
                  <a:pt x="33527" y="1524"/>
                </a:lnTo>
                <a:lnTo>
                  <a:pt x="33527" y="3047"/>
                </a:lnTo>
                <a:lnTo>
                  <a:pt x="1524" y="54863"/>
                </a:lnTo>
                <a:lnTo>
                  <a:pt x="1524" y="56387"/>
                </a:lnTo>
                <a:lnTo>
                  <a:pt x="0" y="57912"/>
                </a:lnTo>
                <a:lnTo>
                  <a:pt x="0" y="65531"/>
                </a:lnTo>
                <a:lnTo>
                  <a:pt x="1524" y="65531"/>
                </a:lnTo>
                <a:lnTo>
                  <a:pt x="1524" y="67056"/>
                </a:lnTo>
                <a:lnTo>
                  <a:pt x="60960" y="67056"/>
                </a:lnTo>
                <a:lnTo>
                  <a:pt x="60960" y="65531"/>
                </a:lnTo>
                <a:lnTo>
                  <a:pt x="62484" y="64008"/>
                </a:lnTo>
                <a:lnTo>
                  <a:pt x="62484" y="59436"/>
                </a:lnTo>
                <a:lnTo>
                  <a:pt x="60960" y="57912"/>
                </a:lnTo>
                <a:lnTo>
                  <a:pt x="10668" y="57912"/>
                </a:lnTo>
                <a:lnTo>
                  <a:pt x="38100" y="10668"/>
                </a:lnTo>
                <a:lnTo>
                  <a:pt x="50292" y="10668"/>
                </a:lnTo>
                <a:lnTo>
                  <a:pt x="50292" y="1524"/>
                </a:lnTo>
                <a:close/>
              </a:path>
              <a:path w="62864" h="86995">
                <a:moveTo>
                  <a:pt x="50292" y="10668"/>
                </a:moveTo>
                <a:lnTo>
                  <a:pt x="38100" y="10668"/>
                </a:lnTo>
                <a:lnTo>
                  <a:pt x="38100" y="57912"/>
                </a:lnTo>
                <a:lnTo>
                  <a:pt x="50292" y="57912"/>
                </a:lnTo>
                <a:lnTo>
                  <a:pt x="50292" y="10668"/>
                </a:lnTo>
                <a:close/>
              </a:path>
              <a:path w="62864" h="86995">
                <a:moveTo>
                  <a:pt x="47244" y="0"/>
                </a:moveTo>
                <a:lnTo>
                  <a:pt x="35051" y="0"/>
                </a:lnTo>
                <a:lnTo>
                  <a:pt x="35051" y="1524"/>
                </a:lnTo>
                <a:lnTo>
                  <a:pt x="47244" y="1524"/>
                </a:lnTo>
                <a:lnTo>
                  <a:pt x="47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8739" y="1498092"/>
            <a:ext cx="96012" cy="10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71244" y="1379220"/>
            <a:ext cx="1743456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50263" y="1854708"/>
            <a:ext cx="56515" cy="100965"/>
          </a:xfrm>
          <a:custGeom>
            <a:avLst/>
            <a:gdLst/>
            <a:ahLst/>
            <a:cxnLst/>
            <a:rect l="l" t="t" r="r" b="b"/>
            <a:pathLst>
              <a:path w="56515" h="100964">
                <a:moveTo>
                  <a:pt x="10668" y="88392"/>
                </a:moveTo>
                <a:lnTo>
                  <a:pt x="3048" y="88392"/>
                </a:lnTo>
                <a:lnTo>
                  <a:pt x="3048" y="89916"/>
                </a:lnTo>
                <a:lnTo>
                  <a:pt x="1524" y="91440"/>
                </a:lnTo>
                <a:lnTo>
                  <a:pt x="0" y="91440"/>
                </a:lnTo>
                <a:lnTo>
                  <a:pt x="0" y="96012"/>
                </a:lnTo>
                <a:lnTo>
                  <a:pt x="1524" y="97536"/>
                </a:lnTo>
                <a:lnTo>
                  <a:pt x="4572" y="99060"/>
                </a:lnTo>
                <a:lnTo>
                  <a:pt x="6096" y="100584"/>
                </a:lnTo>
                <a:lnTo>
                  <a:pt x="18288" y="100584"/>
                </a:lnTo>
                <a:lnTo>
                  <a:pt x="27122" y="99964"/>
                </a:lnTo>
                <a:lnTo>
                  <a:pt x="35242" y="97917"/>
                </a:lnTo>
                <a:lnTo>
                  <a:pt x="41861" y="94488"/>
                </a:lnTo>
                <a:lnTo>
                  <a:pt x="21336" y="94488"/>
                </a:lnTo>
                <a:lnTo>
                  <a:pt x="12192" y="89916"/>
                </a:lnTo>
                <a:lnTo>
                  <a:pt x="10668" y="88392"/>
                </a:lnTo>
                <a:close/>
              </a:path>
              <a:path w="56515" h="100964">
                <a:moveTo>
                  <a:pt x="48768" y="9144"/>
                </a:moveTo>
                <a:lnTo>
                  <a:pt x="27432" y="9144"/>
                </a:lnTo>
                <a:lnTo>
                  <a:pt x="32004" y="10668"/>
                </a:lnTo>
                <a:lnTo>
                  <a:pt x="38100" y="16764"/>
                </a:lnTo>
                <a:lnTo>
                  <a:pt x="39624" y="21336"/>
                </a:lnTo>
                <a:lnTo>
                  <a:pt x="39624" y="30479"/>
                </a:lnTo>
                <a:lnTo>
                  <a:pt x="35052" y="39624"/>
                </a:lnTo>
                <a:lnTo>
                  <a:pt x="32004" y="42672"/>
                </a:lnTo>
                <a:lnTo>
                  <a:pt x="28956" y="44196"/>
                </a:lnTo>
                <a:lnTo>
                  <a:pt x="24384" y="47244"/>
                </a:lnTo>
                <a:lnTo>
                  <a:pt x="21336" y="48768"/>
                </a:lnTo>
                <a:lnTo>
                  <a:pt x="16764" y="48768"/>
                </a:lnTo>
                <a:lnTo>
                  <a:pt x="16764" y="50292"/>
                </a:lnTo>
                <a:lnTo>
                  <a:pt x="22860" y="50292"/>
                </a:lnTo>
                <a:lnTo>
                  <a:pt x="27432" y="51816"/>
                </a:lnTo>
                <a:lnTo>
                  <a:pt x="39624" y="57912"/>
                </a:lnTo>
                <a:lnTo>
                  <a:pt x="41148" y="59436"/>
                </a:lnTo>
                <a:lnTo>
                  <a:pt x="41148" y="62484"/>
                </a:lnTo>
                <a:lnTo>
                  <a:pt x="42672" y="64008"/>
                </a:lnTo>
                <a:lnTo>
                  <a:pt x="44196" y="68579"/>
                </a:lnTo>
                <a:lnTo>
                  <a:pt x="45720" y="71627"/>
                </a:lnTo>
                <a:lnTo>
                  <a:pt x="45720" y="80772"/>
                </a:lnTo>
                <a:lnTo>
                  <a:pt x="44196" y="85344"/>
                </a:lnTo>
                <a:lnTo>
                  <a:pt x="36576" y="92964"/>
                </a:lnTo>
                <a:lnTo>
                  <a:pt x="32004" y="94488"/>
                </a:lnTo>
                <a:lnTo>
                  <a:pt x="41861" y="94488"/>
                </a:lnTo>
                <a:lnTo>
                  <a:pt x="42505" y="94154"/>
                </a:lnTo>
                <a:lnTo>
                  <a:pt x="48768" y="88392"/>
                </a:lnTo>
                <a:lnTo>
                  <a:pt x="53340" y="82296"/>
                </a:lnTo>
                <a:lnTo>
                  <a:pt x="56388" y="76200"/>
                </a:lnTo>
                <a:lnTo>
                  <a:pt x="56388" y="60960"/>
                </a:lnTo>
                <a:lnTo>
                  <a:pt x="54864" y="56388"/>
                </a:lnTo>
                <a:lnTo>
                  <a:pt x="48768" y="47244"/>
                </a:lnTo>
                <a:lnTo>
                  <a:pt x="44196" y="44196"/>
                </a:lnTo>
                <a:lnTo>
                  <a:pt x="38100" y="41148"/>
                </a:lnTo>
                <a:lnTo>
                  <a:pt x="47244" y="33527"/>
                </a:lnTo>
                <a:lnTo>
                  <a:pt x="51816" y="27431"/>
                </a:lnTo>
                <a:lnTo>
                  <a:pt x="51816" y="15240"/>
                </a:lnTo>
                <a:lnTo>
                  <a:pt x="50292" y="10668"/>
                </a:lnTo>
                <a:lnTo>
                  <a:pt x="48768" y="9144"/>
                </a:lnTo>
                <a:close/>
              </a:path>
              <a:path w="56515" h="100964">
                <a:moveTo>
                  <a:pt x="36576" y="0"/>
                </a:moveTo>
                <a:lnTo>
                  <a:pt x="22860" y="0"/>
                </a:lnTo>
                <a:lnTo>
                  <a:pt x="16764" y="1524"/>
                </a:lnTo>
                <a:lnTo>
                  <a:pt x="12192" y="4572"/>
                </a:lnTo>
                <a:lnTo>
                  <a:pt x="9144" y="9144"/>
                </a:lnTo>
                <a:lnTo>
                  <a:pt x="4572" y="13716"/>
                </a:lnTo>
                <a:lnTo>
                  <a:pt x="1524" y="19812"/>
                </a:lnTo>
                <a:lnTo>
                  <a:pt x="4572" y="21336"/>
                </a:lnTo>
                <a:lnTo>
                  <a:pt x="9144" y="13716"/>
                </a:lnTo>
                <a:lnTo>
                  <a:pt x="15240" y="9144"/>
                </a:lnTo>
                <a:lnTo>
                  <a:pt x="48768" y="9144"/>
                </a:lnTo>
                <a:lnTo>
                  <a:pt x="42672" y="3048"/>
                </a:lnTo>
                <a:lnTo>
                  <a:pt x="36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29511" y="1940052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40" h="17144">
                <a:moveTo>
                  <a:pt x="10668" y="0"/>
                </a:moveTo>
                <a:lnTo>
                  <a:pt x="6096" y="0"/>
                </a:lnTo>
                <a:lnTo>
                  <a:pt x="3047" y="1524"/>
                </a:lnTo>
                <a:lnTo>
                  <a:pt x="0" y="4572"/>
                </a:lnTo>
                <a:lnTo>
                  <a:pt x="0" y="12192"/>
                </a:lnTo>
                <a:lnTo>
                  <a:pt x="3047" y="15240"/>
                </a:lnTo>
                <a:lnTo>
                  <a:pt x="6096" y="16764"/>
                </a:lnTo>
                <a:lnTo>
                  <a:pt x="10668" y="16764"/>
                </a:lnTo>
                <a:lnTo>
                  <a:pt x="15240" y="12192"/>
                </a:lnTo>
                <a:lnTo>
                  <a:pt x="15240" y="45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6236" y="2325624"/>
            <a:ext cx="320039" cy="10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48383" y="2284476"/>
            <a:ext cx="79375" cy="44450"/>
          </a:xfrm>
          <a:custGeom>
            <a:avLst/>
            <a:gdLst/>
            <a:ahLst/>
            <a:cxnLst/>
            <a:rect l="l" t="t" r="r" b="b"/>
            <a:pathLst>
              <a:path w="79375" h="44450">
                <a:moveTo>
                  <a:pt x="24384" y="0"/>
                </a:moveTo>
                <a:lnTo>
                  <a:pt x="13715" y="0"/>
                </a:lnTo>
                <a:lnTo>
                  <a:pt x="4571" y="6096"/>
                </a:lnTo>
                <a:lnTo>
                  <a:pt x="1524" y="10668"/>
                </a:lnTo>
                <a:lnTo>
                  <a:pt x="0" y="16763"/>
                </a:lnTo>
                <a:lnTo>
                  <a:pt x="0" y="28955"/>
                </a:lnTo>
                <a:lnTo>
                  <a:pt x="1524" y="33527"/>
                </a:lnTo>
                <a:lnTo>
                  <a:pt x="4571" y="38100"/>
                </a:lnTo>
                <a:lnTo>
                  <a:pt x="13715" y="44196"/>
                </a:lnTo>
                <a:lnTo>
                  <a:pt x="24384" y="44196"/>
                </a:lnTo>
                <a:lnTo>
                  <a:pt x="28956" y="42672"/>
                </a:lnTo>
                <a:lnTo>
                  <a:pt x="32003" y="39624"/>
                </a:lnTo>
                <a:lnTo>
                  <a:pt x="36575" y="36575"/>
                </a:lnTo>
                <a:lnTo>
                  <a:pt x="15240" y="36575"/>
                </a:lnTo>
                <a:lnTo>
                  <a:pt x="12191" y="35051"/>
                </a:lnTo>
                <a:lnTo>
                  <a:pt x="10668" y="32003"/>
                </a:lnTo>
                <a:lnTo>
                  <a:pt x="7619" y="30479"/>
                </a:lnTo>
                <a:lnTo>
                  <a:pt x="6096" y="25907"/>
                </a:lnTo>
                <a:lnTo>
                  <a:pt x="6096" y="16763"/>
                </a:lnTo>
                <a:lnTo>
                  <a:pt x="7619" y="13716"/>
                </a:lnTo>
                <a:lnTo>
                  <a:pt x="10668" y="10668"/>
                </a:lnTo>
                <a:lnTo>
                  <a:pt x="12191" y="7620"/>
                </a:lnTo>
                <a:lnTo>
                  <a:pt x="15240" y="6096"/>
                </a:lnTo>
                <a:lnTo>
                  <a:pt x="33528" y="6096"/>
                </a:lnTo>
                <a:lnTo>
                  <a:pt x="30479" y="4572"/>
                </a:lnTo>
                <a:lnTo>
                  <a:pt x="27431" y="1524"/>
                </a:lnTo>
                <a:lnTo>
                  <a:pt x="24384" y="0"/>
                </a:lnTo>
                <a:close/>
              </a:path>
              <a:path w="79375" h="44450">
                <a:moveTo>
                  <a:pt x="46481" y="30479"/>
                </a:moveTo>
                <a:lnTo>
                  <a:pt x="39624" y="30479"/>
                </a:lnTo>
                <a:lnTo>
                  <a:pt x="51815" y="42672"/>
                </a:lnTo>
                <a:lnTo>
                  <a:pt x="56387" y="44196"/>
                </a:lnTo>
                <a:lnTo>
                  <a:pt x="67056" y="44196"/>
                </a:lnTo>
                <a:lnTo>
                  <a:pt x="71628" y="41148"/>
                </a:lnTo>
                <a:lnTo>
                  <a:pt x="73659" y="38100"/>
                </a:lnTo>
                <a:lnTo>
                  <a:pt x="56387" y="38100"/>
                </a:lnTo>
                <a:lnTo>
                  <a:pt x="50291" y="35051"/>
                </a:lnTo>
                <a:lnTo>
                  <a:pt x="47243" y="32003"/>
                </a:lnTo>
                <a:lnTo>
                  <a:pt x="46481" y="30479"/>
                </a:lnTo>
                <a:close/>
              </a:path>
              <a:path w="79375" h="44450">
                <a:moveTo>
                  <a:pt x="75691" y="7620"/>
                </a:moveTo>
                <a:lnTo>
                  <a:pt x="64007" y="7620"/>
                </a:lnTo>
                <a:lnTo>
                  <a:pt x="67056" y="9144"/>
                </a:lnTo>
                <a:lnTo>
                  <a:pt x="71628" y="13716"/>
                </a:lnTo>
                <a:lnTo>
                  <a:pt x="73152" y="18287"/>
                </a:lnTo>
                <a:lnTo>
                  <a:pt x="73152" y="27431"/>
                </a:lnTo>
                <a:lnTo>
                  <a:pt x="71628" y="32003"/>
                </a:lnTo>
                <a:lnTo>
                  <a:pt x="67056" y="36575"/>
                </a:lnTo>
                <a:lnTo>
                  <a:pt x="64007" y="38100"/>
                </a:lnTo>
                <a:lnTo>
                  <a:pt x="73659" y="38100"/>
                </a:lnTo>
                <a:lnTo>
                  <a:pt x="74675" y="36575"/>
                </a:lnTo>
                <a:lnTo>
                  <a:pt x="77723" y="33527"/>
                </a:lnTo>
                <a:lnTo>
                  <a:pt x="79247" y="27431"/>
                </a:lnTo>
                <a:lnTo>
                  <a:pt x="79247" y="15240"/>
                </a:lnTo>
                <a:lnTo>
                  <a:pt x="77723" y="10668"/>
                </a:lnTo>
                <a:lnTo>
                  <a:pt x="75691" y="7620"/>
                </a:lnTo>
                <a:close/>
              </a:path>
              <a:path w="79375" h="44450">
                <a:moveTo>
                  <a:pt x="33528" y="6096"/>
                </a:moveTo>
                <a:lnTo>
                  <a:pt x="25907" y="6096"/>
                </a:lnTo>
                <a:lnTo>
                  <a:pt x="32003" y="12192"/>
                </a:lnTo>
                <a:lnTo>
                  <a:pt x="33528" y="15240"/>
                </a:lnTo>
                <a:lnTo>
                  <a:pt x="36575" y="19811"/>
                </a:lnTo>
                <a:lnTo>
                  <a:pt x="35052" y="22859"/>
                </a:lnTo>
                <a:lnTo>
                  <a:pt x="33528" y="27431"/>
                </a:lnTo>
                <a:lnTo>
                  <a:pt x="25907" y="35051"/>
                </a:lnTo>
                <a:lnTo>
                  <a:pt x="22859" y="36575"/>
                </a:lnTo>
                <a:lnTo>
                  <a:pt x="36575" y="36575"/>
                </a:lnTo>
                <a:lnTo>
                  <a:pt x="39624" y="30479"/>
                </a:lnTo>
                <a:lnTo>
                  <a:pt x="46481" y="30479"/>
                </a:lnTo>
                <a:lnTo>
                  <a:pt x="45719" y="28955"/>
                </a:lnTo>
                <a:lnTo>
                  <a:pt x="42671" y="24383"/>
                </a:lnTo>
                <a:lnTo>
                  <a:pt x="48768" y="15240"/>
                </a:lnTo>
                <a:lnTo>
                  <a:pt x="39624" y="15240"/>
                </a:lnTo>
                <a:lnTo>
                  <a:pt x="33528" y="6096"/>
                </a:lnTo>
                <a:close/>
              </a:path>
              <a:path w="79375" h="44450">
                <a:moveTo>
                  <a:pt x="65531" y="0"/>
                </a:moveTo>
                <a:lnTo>
                  <a:pt x="54863" y="0"/>
                </a:lnTo>
                <a:lnTo>
                  <a:pt x="50291" y="1524"/>
                </a:lnTo>
                <a:lnTo>
                  <a:pt x="41147" y="10668"/>
                </a:lnTo>
                <a:lnTo>
                  <a:pt x="39624" y="15240"/>
                </a:lnTo>
                <a:lnTo>
                  <a:pt x="48768" y="15240"/>
                </a:lnTo>
                <a:lnTo>
                  <a:pt x="50291" y="12192"/>
                </a:lnTo>
                <a:lnTo>
                  <a:pt x="53340" y="9144"/>
                </a:lnTo>
                <a:lnTo>
                  <a:pt x="56387" y="7620"/>
                </a:lnTo>
                <a:lnTo>
                  <a:pt x="75691" y="7620"/>
                </a:lnTo>
                <a:lnTo>
                  <a:pt x="74675" y="6096"/>
                </a:lnTo>
                <a:lnTo>
                  <a:pt x="70103" y="1524"/>
                </a:lnTo>
                <a:lnTo>
                  <a:pt x="655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46860" y="2446020"/>
            <a:ext cx="79375" cy="43180"/>
          </a:xfrm>
          <a:custGeom>
            <a:avLst/>
            <a:gdLst/>
            <a:ahLst/>
            <a:cxnLst/>
            <a:rect l="l" t="t" r="r" b="b"/>
            <a:pathLst>
              <a:path w="79375" h="43180">
                <a:moveTo>
                  <a:pt x="24384" y="0"/>
                </a:moveTo>
                <a:lnTo>
                  <a:pt x="13715" y="0"/>
                </a:lnTo>
                <a:lnTo>
                  <a:pt x="9143" y="1524"/>
                </a:lnTo>
                <a:lnTo>
                  <a:pt x="4571" y="6096"/>
                </a:lnTo>
                <a:lnTo>
                  <a:pt x="1524" y="10667"/>
                </a:lnTo>
                <a:lnTo>
                  <a:pt x="0" y="15239"/>
                </a:lnTo>
                <a:lnTo>
                  <a:pt x="0" y="27431"/>
                </a:lnTo>
                <a:lnTo>
                  <a:pt x="1524" y="32003"/>
                </a:lnTo>
                <a:lnTo>
                  <a:pt x="4571" y="36575"/>
                </a:lnTo>
                <a:lnTo>
                  <a:pt x="9143" y="41148"/>
                </a:lnTo>
                <a:lnTo>
                  <a:pt x="13715" y="42672"/>
                </a:lnTo>
                <a:lnTo>
                  <a:pt x="24384" y="42672"/>
                </a:lnTo>
                <a:lnTo>
                  <a:pt x="28956" y="41148"/>
                </a:lnTo>
                <a:lnTo>
                  <a:pt x="32003" y="38100"/>
                </a:lnTo>
                <a:lnTo>
                  <a:pt x="34290" y="36575"/>
                </a:lnTo>
                <a:lnTo>
                  <a:pt x="15240" y="36575"/>
                </a:lnTo>
                <a:lnTo>
                  <a:pt x="12192" y="35051"/>
                </a:lnTo>
                <a:lnTo>
                  <a:pt x="10668" y="32003"/>
                </a:lnTo>
                <a:lnTo>
                  <a:pt x="7620" y="28955"/>
                </a:lnTo>
                <a:lnTo>
                  <a:pt x="7620" y="12191"/>
                </a:lnTo>
                <a:lnTo>
                  <a:pt x="10668" y="9143"/>
                </a:lnTo>
                <a:lnTo>
                  <a:pt x="12192" y="6096"/>
                </a:lnTo>
                <a:lnTo>
                  <a:pt x="15240" y="4572"/>
                </a:lnTo>
                <a:lnTo>
                  <a:pt x="32004" y="4572"/>
                </a:lnTo>
                <a:lnTo>
                  <a:pt x="30480" y="3048"/>
                </a:lnTo>
                <a:lnTo>
                  <a:pt x="24384" y="0"/>
                </a:lnTo>
                <a:close/>
              </a:path>
              <a:path w="79375" h="43180">
                <a:moveTo>
                  <a:pt x="45720" y="28955"/>
                </a:moveTo>
                <a:lnTo>
                  <a:pt x="39624" y="28955"/>
                </a:lnTo>
                <a:lnTo>
                  <a:pt x="42671" y="33527"/>
                </a:lnTo>
                <a:lnTo>
                  <a:pt x="45720" y="36575"/>
                </a:lnTo>
                <a:lnTo>
                  <a:pt x="48768" y="38100"/>
                </a:lnTo>
                <a:lnTo>
                  <a:pt x="51815" y="41148"/>
                </a:lnTo>
                <a:lnTo>
                  <a:pt x="56387" y="42672"/>
                </a:lnTo>
                <a:lnTo>
                  <a:pt x="67056" y="42672"/>
                </a:lnTo>
                <a:lnTo>
                  <a:pt x="71628" y="41148"/>
                </a:lnTo>
                <a:lnTo>
                  <a:pt x="73659" y="38100"/>
                </a:lnTo>
                <a:lnTo>
                  <a:pt x="56387" y="38100"/>
                </a:lnTo>
                <a:lnTo>
                  <a:pt x="53340" y="36575"/>
                </a:lnTo>
                <a:lnTo>
                  <a:pt x="50292" y="33527"/>
                </a:lnTo>
                <a:lnTo>
                  <a:pt x="47243" y="32003"/>
                </a:lnTo>
                <a:lnTo>
                  <a:pt x="45720" y="28955"/>
                </a:lnTo>
                <a:close/>
              </a:path>
              <a:path w="79375" h="43180">
                <a:moveTo>
                  <a:pt x="74676" y="6096"/>
                </a:moveTo>
                <a:lnTo>
                  <a:pt x="64008" y="6096"/>
                </a:lnTo>
                <a:lnTo>
                  <a:pt x="67056" y="7619"/>
                </a:lnTo>
                <a:lnTo>
                  <a:pt x="70103" y="10667"/>
                </a:lnTo>
                <a:lnTo>
                  <a:pt x="73152" y="16763"/>
                </a:lnTo>
                <a:lnTo>
                  <a:pt x="73152" y="27431"/>
                </a:lnTo>
                <a:lnTo>
                  <a:pt x="70103" y="33527"/>
                </a:lnTo>
                <a:lnTo>
                  <a:pt x="67056" y="36575"/>
                </a:lnTo>
                <a:lnTo>
                  <a:pt x="64008" y="38100"/>
                </a:lnTo>
                <a:lnTo>
                  <a:pt x="73659" y="38100"/>
                </a:lnTo>
                <a:lnTo>
                  <a:pt x="77724" y="32003"/>
                </a:lnTo>
                <a:lnTo>
                  <a:pt x="79247" y="27431"/>
                </a:lnTo>
                <a:lnTo>
                  <a:pt x="79247" y="15239"/>
                </a:lnTo>
                <a:lnTo>
                  <a:pt x="77724" y="9143"/>
                </a:lnTo>
                <a:lnTo>
                  <a:pt x="74676" y="6096"/>
                </a:lnTo>
                <a:close/>
              </a:path>
              <a:path w="79375" h="43180">
                <a:moveTo>
                  <a:pt x="32004" y="4572"/>
                </a:moveTo>
                <a:lnTo>
                  <a:pt x="22859" y="4572"/>
                </a:lnTo>
                <a:lnTo>
                  <a:pt x="25908" y="6096"/>
                </a:lnTo>
                <a:lnTo>
                  <a:pt x="28956" y="9143"/>
                </a:lnTo>
                <a:lnTo>
                  <a:pt x="32003" y="10667"/>
                </a:lnTo>
                <a:lnTo>
                  <a:pt x="33528" y="13715"/>
                </a:lnTo>
                <a:lnTo>
                  <a:pt x="36576" y="18287"/>
                </a:lnTo>
                <a:lnTo>
                  <a:pt x="22859" y="36575"/>
                </a:lnTo>
                <a:lnTo>
                  <a:pt x="34290" y="36575"/>
                </a:lnTo>
                <a:lnTo>
                  <a:pt x="36576" y="35051"/>
                </a:lnTo>
                <a:lnTo>
                  <a:pt x="39624" y="28955"/>
                </a:lnTo>
                <a:lnTo>
                  <a:pt x="45720" y="28955"/>
                </a:lnTo>
                <a:lnTo>
                  <a:pt x="42671" y="24383"/>
                </a:lnTo>
                <a:lnTo>
                  <a:pt x="45720" y="18287"/>
                </a:lnTo>
                <a:lnTo>
                  <a:pt x="48768" y="13715"/>
                </a:lnTo>
                <a:lnTo>
                  <a:pt x="39624" y="13715"/>
                </a:lnTo>
                <a:lnTo>
                  <a:pt x="36576" y="9143"/>
                </a:lnTo>
                <a:lnTo>
                  <a:pt x="32004" y="4572"/>
                </a:lnTo>
                <a:close/>
              </a:path>
              <a:path w="79375" h="43180">
                <a:moveTo>
                  <a:pt x="65531" y="0"/>
                </a:moveTo>
                <a:lnTo>
                  <a:pt x="54864" y="0"/>
                </a:lnTo>
                <a:lnTo>
                  <a:pt x="50292" y="1524"/>
                </a:lnTo>
                <a:lnTo>
                  <a:pt x="47243" y="4572"/>
                </a:lnTo>
                <a:lnTo>
                  <a:pt x="44196" y="6096"/>
                </a:lnTo>
                <a:lnTo>
                  <a:pt x="41148" y="10667"/>
                </a:lnTo>
                <a:lnTo>
                  <a:pt x="39624" y="13715"/>
                </a:lnTo>
                <a:lnTo>
                  <a:pt x="48768" y="13715"/>
                </a:lnTo>
                <a:lnTo>
                  <a:pt x="50292" y="10667"/>
                </a:lnTo>
                <a:lnTo>
                  <a:pt x="53340" y="7619"/>
                </a:lnTo>
                <a:lnTo>
                  <a:pt x="56387" y="6096"/>
                </a:lnTo>
                <a:lnTo>
                  <a:pt x="74676" y="6096"/>
                </a:lnTo>
                <a:lnTo>
                  <a:pt x="70103" y="1524"/>
                </a:lnTo>
                <a:lnTo>
                  <a:pt x="655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91996" y="2319528"/>
            <a:ext cx="1043940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21279" y="2270760"/>
            <a:ext cx="45720" cy="67310"/>
          </a:xfrm>
          <a:custGeom>
            <a:avLst/>
            <a:gdLst/>
            <a:ahLst/>
            <a:cxnLst/>
            <a:rect l="l" t="t" r="r" b="b"/>
            <a:pathLst>
              <a:path w="45719" h="67310">
                <a:moveTo>
                  <a:pt x="30480" y="0"/>
                </a:moveTo>
                <a:lnTo>
                  <a:pt x="16763" y="0"/>
                </a:lnTo>
                <a:lnTo>
                  <a:pt x="13715" y="1524"/>
                </a:lnTo>
                <a:lnTo>
                  <a:pt x="12192" y="3048"/>
                </a:lnTo>
                <a:lnTo>
                  <a:pt x="9143" y="4572"/>
                </a:lnTo>
                <a:lnTo>
                  <a:pt x="7619" y="7620"/>
                </a:lnTo>
                <a:lnTo>
                  <a:pt x="4571" y="10668"/>
                </a:lnTo>
                <a:lnTo>
                  <a:pt x="3047" y="13716"/>
                </a:lnTo>
                <a:lnTo>
                  <a:pt x="1524" y="18288"/>
                </a:lnTo>
                <a:lnTo>
                  <a:pt x="1524" y="22860"/>
                </a:lnTo>
                <a:lnTo>
                  <a:pt x="0" y="27432"/>
                </a:lnTo>
                <a:lnTo>
                  <a:pt x="0" y="44196"/>
                </a:lnTo>
                <a:lnTo>
                  <a:pt x="3047" y="53340"/>
                </a:lnTo>
                <a:lnTo>
                  <a:pt x="6095" y="57912"/>
                </a:lnTo>
                <a:lnTo>
                  <a:pt x="9143" y="64008"/>
                </a:lnTo>
                <a:lnTo>
                  <a:pt x="15239" y="67056"/>
                </a:lnTo>
                <a:lnTo>
                  <a:pt x="30480" y="67056"/>
                </a:lnTo>
                <a:lnTo>
                  <a:pt x="36575" y="64008"/>
                </a:lnTo>
                <a:lnTo>
                  <a:pt x="38861" y="60960"/>
                </a:lnTo>
                <a:lnTo>
                  <a:pt x="19812" y="60960"/>
                </a:lnTo>
                <a:lnTo>
                  <a:pt x="18287" y="59436"/>
                </a:lnTo>
                <a:lnTo>
                  <a:pt x="16763" y="59436"/>
                </a:lnTo>
                <a:lnTo>
                  <a:pt x="15239" y="56388"/>
                </a:lnTo>
                <a:lnTo>
                  <a:pt x="13715" y="54864"/>
                </a:lnTo>
                <a:lnTo>
                  <a:pt x="13715" y="51816"/>
                </a:lnTo>
                <a:lnTo>
                  <a:pt x="12192" y="48768"/>
                </a:lnTo>
                <a:lnTo>
                  <a:pt x="12192" y="45720"/>
                </a:lnTo>
                <a:lnTo>
                  <a:pt x="10668" y="41148"/>
                </a:lnTo>
                <a:lnTo>
                  <a:pt x="10668" y="24384"/>
                </a:lnTo>
                <a:lnTo>
                  <a:pt x="12192" y="19812"/>
                </a:lnTo>
                <a:lnTo>
                  <a:pt x="12192" y="13716"/>
                </a:lnTo>
                <a:lnTo>
                  <a:pt x="13715" y="12192"/>
                </a:lnTo>
                <a:lnTo>
                  <a:pt x="15239" y="9144"/>
                </a:lnTo>
                <a:lnTo>
                  <a:pt x="15239" y="7620"/>
                </a:lnTo>
                <a:lnTo>
                  <a:pt x="16763" y="6096"/>
                </a:lnTo>
                <a:lnTo>
                  <a:pt x="19812" y="4572"/>
                </a:lnTo>
                <a:lnTo>
                  <a:pt x="39624" y="4572"/>
                </a:lnTo>
                <a:lnTo>
                  <a:pt x="30480" y="0"/>
                </a:lnTo>
                <a:close/>
              </a:path>
              <a:path w="45719" h="67310">
                <a:moveTo>
                  <a:pt x="39624" y="4572"/>
                </a:moveTo>
                <a:lnTo>
                  <a:pt x="27431" y="4572"/>
                </a:lnTo>
                <a:lnTo>
                  <a:pt x="32003" y="9144"/>
                </a:lnTo>
                <a:lnTo>
                  <a:pt x="32003" y="12192"/>
                </a:lnTo>
                <a:lnTo>
                  <a:pt x="33527" y="13716"/>
                </a:lnTo>
                <a:lnTo>
                  <a:pt x="35051" y="16764"/>
                </a:lnTo>
                <a:lnTo>
                  <a:pt x="35051" y="24384"/>
                </a:lnTo>
                <a:lnTo>
                  <a:pt x="36575" y="28956"/>
                </a:lnTo>
                <a:lnTo>
                  <a:pt x="36575" y="39624"/>
                </a:lnTo>
                <a:lnTo>
                  <a:pt x="35051" y="42672"/>
                </a:lnTo>
                <a:lnTo>
                  <a:pt x="35051" y="50292"/>
                </a:lnTo>
                <a:lnTo>
                  <a:pt x="33527" y="53340"/>
                </a:lnTo>
                <a:lnTo>
                  <a:pt x="33527" y="54864"/>
                </a:lnTo>
                <a:lnTo>
                  <a:pt x="32003" y="57912"/>
                </a:lnTo>
                <a:lnTo>
                  <a:pt x="30480" y="59436"/>
                </a:lnTo>
                <a:lnTo>
                  <a:pt x="28956" y="59436"/>
                </a:lnTo>
                <a:lnTo>
                  <a:pt x="27431" y="60960"/>
                </a:lnTo>
                <a:lnTo>
                  <a:pt x="38861" y="60960"/>
                </a:lnTo>
                <a:lnTo>
                  <a:pt x="41147" y="57912"/>
                </a:lnTo>
                <a:lnTo>
                  <a:pt x="45719" y="32003"/>
                </a:lnTo>
                <a:lnTo>
                  <a:pt x="45719" y="18288"/>
                </a:lnTo>
                <a:lnTo>
                  <a:pt x="44195" y="13716"/>
                </a:lnTo>
                <a:lnTo>
                  <a:pt x="39624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19755" y="2430780"/>
            <a:ext cx="47625" cy="67310"/>
          </a:xfrm>
          <a:custGeom>
            <a:avLst/>
            <a:gdLst/>
            <a:ahLst/>
            <a:cxnLst/>
            <a:rect l="l" t="t" r="r" b="b"/>
            <a:pathLst>
              <a:path w="47625" h="67310">
                <a:moveTo>
                  <a:pt x="27431" y="0"/>
                </a:moveTo>
                <a:lnTo>
                  <a:pt x="19812" y="0"/>
                </a:lnTo>
                <a:lnTo>
                  <a:pt x="16763" y="1524"/>
                </a:lnTo>
                <a:lnTo>
                  <a:pt x="13716" y="1524"/>
                </a:lnTo>
                <a:lnTo>
                  <a:pt x="9143" y="6096"/>
                </a:lnTo>
                <a:lnTo>
                  <a:pt x="7619" y="9144"/>
                </a:lnTo>
                <a:lnTo>
                  <a:pt x="4571" y="10668"/>
                </a:lnTo>
                <a:lnTo>
                  <a:pt x="1524" y="19812"/>
                </a:lnTo>
                <a:lnTo>
                  <a:pt x="1524" y="22859"/>
                </a:lnTo>
                <a:lnTo>
                  <a:pt x="0" y="28955"/>
                </a:lnTo>
                <a:lnTo>
                  <a:pt x="0" y="33527"/>
                </a:lnTo>
                <a:lnTo>
                  <a:pt x="523" y="41862"/>
                </a:lnTo>
                <a:lnTo>
                  <a:pt x="15239" y="67055"/>
                </a:lnTo>
                <a:lnTo>
                  <a:pt x="30480" y="67055"/>
                </a:lnTo>
                <a:lnTo>
                  <a:pt x="36575" y="64007"/>
                </a:lnTo>
                <a:lnTo>
                  <a:pt x="38100" y="62483"/>
                </a:lnTo>
                <a:lnTo>
                  <a:pt x="19812" y="62483"/>
                </a:lnTo>
                <a:lnTo>
                  <a:pt x="15239" y="57912"/>
                </a:lnTo>
                <a:lnTo>
                  <a:pt x="13716" y="54864"/>
                </a:lnTo>
                <a:lnTo>
                  <a:pt x="13716" y="53340"/>
                </a:lnTo>
                <a:lnTo>
                  <a:pt x="12192" y="50292"/>
                </a:lnTo>
                <a:lnTo>
                  <a:pt x="12192" y="45720"/>
                </a:lnTo>
                <a:lnTo>
                  <a:pt x="10668" y="42672"/>
                </a:lnTo>
                <a:lnTo>
                  <a:pt x="10668" y="24383"/>
                </a:lnTo>
                <a:lnTo>
                  <a:pt x="12192" y="21336"/>
                </a:lnTo>
                <a:lnTo>
                  <a:pt x="12192" y="15240"/>
                </a:lnTo>
                <a:lnTo>
                  <a:pt x="13716" y="12192"/>
                </a:lnTo>
                <a:lnTo>
                  <a:pt x="15239" y="10668"/>
                </a:lnTo>
                <a:lnTo>
                  <a:pt x="15239" y="7620"/>
                </a:lnTo>
                <a:lnTo>
                  <a:pt x="18287" y="7620"/>
                </a:lnTo>
                <a:lnTo>
                  <a:pt x="21336" y="4572"/>
                </a:lnTo>
                <a:lnTo>
                  <a:pt x="36575" y="4572"/>
                </a:lnTo>
                <a:lnTo>
                  <a:pt x="33527" y="3048"/>
                </a:lnTo>
                <a:lnTo>
                  <a:pt x="32004" y="1524"/>
                </a:lnTo>
                <a:lnTo>
                  <a:pt x="27431" y="0"/>
                </a:lnTo>
                <a:close/>
              </a:path>
              <a:path w="47625" h="67310">
                <a:moveTo>
                  <a:pt x="36575" y="4572"/>
                </a:moveTo>
                <a:lnTo>
                  <a:pt x="25907" y="4572"/>
                </a:lnTo>
                <a:lnTo>
                  <a:pt x="28956" y="7620"/>
                </a:lnTo>
                <a:lnTo>
                  <a:pt x="30480" y="7620"/>
                </a:lnTo>
                <a:lnTo>
                  <a:pt x="32004" y="9144"/>
                </a:lnTo>
                <a:lnTo>
                  <a:pt x="32004" y="12192"/>
                </a:lnTo>
                <a:lnTo>
                  <a:pt x="35051" y="18288"/>
                </a:lnTo>
                <a:lnTo>
                  <a:pt x="35051" y="25907"/>
                </a:lnTo>
                <a:lnTo>
                  <a:pt x="36575" y="30479"/>
                </a:lnTo>
                <a:lnTo>
                  <a:pt x="36575" y="39624"/>
                </a:lnTo>
                <a:lnTo>
                  <a:pt x="35051" y="44196"/>
                </a:lnTo>
                <a:lnTo>
                  <a:pt x="35051" y="50292"/>
                </a:lnTo>
                <a:lnTo>
                  <a:pt x="33527" y="53340"/>
                </a:lnTo>
                <a:lnTo>
                  <a:pt x="33527" y="56388"/>
                </a:lnTo>
                <a:lnTo>
                  <a:pt x="27431" y="62483"/>
                </a:lnTo>
                <a:lnTo>
                  <a:pt x="38100" y="62483"/>
                </a:lnTo>
                <a:lnTo>
                  <a:pt x="41148" y="59436"/>
                </a:lnTo>
                <a:lnTo>
                  <a:pt x="43386" y="54316"/>
                </a:lnTo>
                <a:lnTo>
                  <a:pt x="45338" y="48196"/>
                </a:lnTo>
                <a:lnTo>
                  <a:pt x="46720" y="41219"/>
                </a:lnTo>
                <a:lnTo>
                  <a:pt x="47243" y="33527"/>
                </a:lnTo>
                <a:lnTo>
                  <a:pt x="47243" y="27431"/>
                </a:lnTo>
                <a:lnTo>
                  <a:pt x="45719" y="22859"/>
                </a:lnTo>
                <a:lnTo>
                  <a:pt x="45719" y="19812"/>
                </a:lnTo>
                <a:lnTo>
                  <a:pt x="44195" y="15240"/>
                </a:lnTo>
                <a:lnTo>
                  <a:pt x="39624" y="6096"/>
                </a:lnTo>
                <a:lnTo>
                  <a:pt x="36575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66416" y="238125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066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72155" y="2319528"/>
            <a:ext cx="774192" cy="105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6236" y="2798064"/>
            <a:ext cx="2148840" cy="153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3188" y="2942082"/>
            <a:ext cx="2153920" cy="0"/>
          </a:xfrm>
          <a:custGeom>
            <a:avLst/>
            <a:gdLst/>
            <a:ahLst/>
            <a:cxnLst/>
            <a:rect l="l" t="t" r="r" b="b"/>
            <a:pathLst>
              <a:path w="2153920" h="0">
                <a:moveTo>
                  <a:pt x="0" y="0"/>
                </a:moveTo>
                <a:lnTo>
                  <a:pt x="215341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24711" y="3014472"/>
            <a:ext cx="4504944" cy="13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26236" y="4770120"/>
            <a:ext cx="1877568" cy="105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23188" y="4968240"/>
            <a:ext cx="3025140" cy="134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27760" y="5292852"/>
            <a:ext cx="64008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43583" y="5292852"/>
            <a:ext cx="100584" cy="102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8363" y="5286756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15796" y="5324856"/>
            <a:ext cx="73151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19427" y="5286756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94103" y="5308092"/>
            <a:ext cx="88391" cy="899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8027" y="5276088"/>
            <a:ext cx="1482852" cy="1432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50692" y="5378196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0" y="16763"/>
                </a:moveTo>
                <a:lnTo>
                  <a:pt x="15240" y="16763"/>
                </a:lnTo>
                <a:lnTo>
                  <a:pt x="15240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02508" y="5276088"/>
            <a:ext cx="339851" cy="120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04844" y="533857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04844" y="536829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55720" y="5295900"/>
            <a:ext cx="94487" cy="1005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86784" y="5276088"/>
            <a:ext cx="342900" cy="1203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92167" y="5334000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28955"/>
                </a:moveTo>
                <a:lnTo>
                  <a:pt x="0" y="28955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41520" y="5295900"/>
            <a:ext cx="64007" cy="1005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27760" y="5666232"/>
            <a:ext cx="1004316" cy="1432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39695" y="5780532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0" y="16763"/>
                </a:moveTo>
                <a:lnTo>
                  <a:pt x="15239" y="16763"/>
                </a:lnTo>
                <a:lnTo>
                  <a:pt x="15239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97607" y="5670804"/>
            <a:ext cx="198120" cy="1417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46020" y="573938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46020" y="576986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599944" y="5696712"/>
            <a:ext cx="91439" cy="100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12720" y="5696712"/>
            <a:ext cx="58419" cy="100965"/>
          </a:xfrm>
          <a:custGeom>
            <a:avLst/>
            <a:gdLst/>
            <a:ahLst/>
            <a:cxnLst/>
            <a:rect l="l" t="t" r="r" b="b"/>
            <a:pathLst>
              <a:path w="58419" h="100964">
                <a:moveTo>
                  <a:pt x="57912" y="94487"/>
                </a:moveTo>
                <a:lnTo>
                  <a:pt x="4572" y="94487"/>
                </a:lnTo>
                <a:lnTo>
                  <a:pt x="4572" y="100583"/>
                </a:lnTo>
                <a:lnTo>
                  <a:pt x="57912" y="100583"/>
                </a:lnTo>
                <a:lnTo>
                  <a:pt x="57912" y="94487"/>
                </a:lnTo>
                <a:close/>
              </a:path>
              <a:path w="58419" h="100964">
                <a:moveTo>
                  <a:pt x="44196" y="92963"/>
                </a:moveTo>
                <a:lnTo>
                  <a:pt x="18287" y="92963"/>
                </a:lnTo>
                <a:lnTo>
                  <a:pt x="15240" y="94487"/>
                </a:lnTo>
                <a:lnTo>
                  <a:pt x="45719" y="94487"/>
                </a:lnTo>
                <a:lnTo>
                  <a:pt x="44196" y="92963"/>
                </a:lnTo>
                <a:close/>
              </a:path>
              <a:path w="58419" h="100964">
                <a:moveTo>
                  <a:pt x="38100" y="16763"/>
                </a:moveTo>
                <a:lnTo>
                  <a:pt x="21336" y="16763"/>
                </a:lnTo>
                <a:lnTo>
                  <a:pt x="24384" y="19812"/>
                </a:lnTo>
                <a:lnTo>
                  <a:pt x="24384" y="86867"/>
                </a:lnTo>
                <a:lnTo>
                  <a:pt x="22860" y="88391"/>
                </a:lnTo>
                <a:lnTo>
                  <a:pt x="22860" y="89915"/>
                </a:lnTo>
                <a:lnTo>
                  <a:pt x="19812" y="92963"/>
                </a:lnTo>
                <a:lnTo>
                  <a:pt x="41148" y="92963"/>
                </a:lnTo>
                <a:lnTo>
                  <a:pt x="38100" y="89915"/>
                </a:lnTo>
                <a:lnTo>
                  <a:pt x="38100" y="16763"/>
                </a:lnTo>
                <a:close/>
              </a:path>
              <a:path w="58419" h="100964">
                <a:moveTo>
                  <a:pt x="38100" y="0"/>
                </a:moveTo>
                <a:lnTo>
                  <a:pt x="33528" y="0"/>
                </a:lnTo>
                <a:lnTo>
                  <a:pt x="0" y="21336"/>
                </a:lnTo>
                <a:lnTo>
                  <a:pt x="3048" y="25907"/>
                </a:lnTo>
                <a:lnTo>
                  <a:pt x="7619" y="22860"/>
                </a:lnTo>
                <a:lnTo>
                  <a:pt x="16763" y="18287"/>
                </a:lnTo>
                <a:lnTo>
                  <a:pt x="18287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833116" y="57348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3"/>
                </a:lnTo>
                <a:lnTo>
                  <a:pt x="88391" y="9143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85516" y="5696712"/>
            <a:ext cx="58419" cy="100965"/>
          </a:xfrm>
          <a:custGeom>
            <a:avLst/>
            <a:gdLst/>
            <a:ahLst/>
            <a:cxnLst/>
            <a:rect l="l" t="t" r="r" b="b"/>
            <a:pathLst>
              <a:path w="58419" h="100964">
                <a:moveTo>
                  <a:pt x="57911" y="94487"/>
                </a:moveTo>
                <a:lnTo>
                  <a:pt x="4571" y="94487"/>
                </a:lnTo>
                <a:lnTo>
                  <a:pt x="4571" y="100583"/>
                </a:lnTo>
                <a:lnTo>
                  <a:pt x="57911" y="100583"/>
                </a:lnTo>
                <a:lnTo>
                  <a:pt x="57911" y="94487"/>
                </a:lnTo>
                <a:close/>
              </a:path>
              <a:path w="58419" h="100964">
                <a:moveTo>
                  <a:pt x="44195" y="92963"/>
                </a:moveTo>
                <a:lnTo>
                  <a:pt x="18287" y="92963"/>
                </a:lnTo>
                <a:lnTo>
                  <a:pt x="15239" y="94487"/>
                </a:lnTo>
                <a:lnTo>
                  <a:pt x="45719" y="94487"/>
                </a:lnTo>
                <a:lnTo>
                  <a:pt x="44195" y="92963"/>
                </a:lnTo>
                <a:close/>
              </a:path>
              <a:path w="58419" h="100964">
                <a:moveTo>
                  <a:pt x="41147" y="91439"/>
                </a:moveTo>
                <a:lnTo>
                  <a:pt x="21335" y="91439"/>
                </a:lnTo>
                <a:lnTo>
                  <a:pt x="19811" y="92963"/>
                </a:lnTo>
                <a:lnTo>
                  <a:pt x="41147" y="92963"/>
                </a:lnTo>
                <a:lnTo>
                  <a:pt x="41147" y="91439"/>
                </a:lnTo>
                <a:close/>
              </a:path>
              <a:path w="58419" h="100964">
                <a:moveTo>
                  <a:pt x="38100" y="16763"/>
                </a:moveTo>
                <a:lnTo>
                  <a:pt x="21335" y="16763"/>
                </a:lnTo>
                <a:lnTo>
                  <a:pt x="24383" y="19812"/>
                </a:lnTo>
                <a:lnTo>
                  <a:pt x="24383" y="88391"/>
                </a:lnTo>
                <a:lnTo>
                  <a:pt x="22859" y="89915"/>
                </a:lnTo>
                <a:lnTo>
                  <a:pt x="22859" y="91439"/>
                </a:lnTo>
                <a:lnTo>
                  <a:pt x="39623" y="91439"/>
                </a:lnTo>
                <a:lnTo>
                  <a:pt x="39623" y="89915"/>
                </a:lnTo>
                <a:lnTo>
                  <a:pt x="38100" y="88391"/>
                </a:lnTo>
                <a:lnTo>
                  <a:pt x="38100" y="16763"/>
                </a:lnTo>
                <a:close/>
              </a:path>
              <a:path w="58419" h="100964">
                <a:moveTo>
                  <a:pt x="38100" y="0"/>
                </a:moveTo>
                <a:lnTo>
                  <a:pt x="33527" y="0"/>
                </a:lnTo>
                <a:lnTo>
                  <a:pt x="0" y="21336"/>
                </a:lnTo>
                <a:lnTo>
                  <a:pt x="3047" y="25907"/>
                </a:lnTo>
                <a:lnTo>
                  <a:pt x="7619" y="22860"/>
                </a:lnTo>
                <a:lnTo>
                  <a:pt x="16763" y="18287"/>
                </a:lnTo>
                <a:lnTo>
                  <a:pt x="18287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27760" y="6152388"/>
            <a:ext cx="146303" cy="1036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33500" y="6150864"/>
            <a:ext cx="118872" cy="1356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45336" y="6216396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4" h="43179">
                <a:moveTo>
                  <a:pt x="10667" y="0"/>
                </a:moveTo>
                <a:lnTo>
                  <a:pt x="0" y="0"/>
                </a:lnTo>
                <a:lnTo>
                  <a:pt x="0" y="42672"/>
                </a:lnTo>
                <a:lnTo>
                  <a:pt x="10667" y="42672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05711" y="621182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45336" y="6166104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7" y="0"/>
                </a:moveTo>
                <a:lnTo>
                  <a:pt x="0" y="0"/>
                </a:lnTo>
                <a:lnTo>
                  <a:pt x="0" y="41148"/>
                </a:lnTo>
                <a:lnTo>
                  <a:pt x="10667" y="41148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38300" y="6102096"/>
            <a:ext cx="118872" cy="2270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78507" y="6134100"/>
            <a:ext cx="118872" cy="670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58339" y="61920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10667"/>
                </a:lnTo>
                <a:lnTo>
                  <a:pt x="88392" y="10667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115311" y="6092063"/>
            <a:ext cx="170687" cy="241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377439" y="6216396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4" h="43179">
                <a:moveTo>
                  <a:pt x="10668" y="0"/>
                </a:moveTo>
                <a:lnTo>
                  <a:pt x="0" y="0"/>
                </a:lnTo>
                <a:lnTo>
                  <a:pt x="0" y="42672"/>
                </a:lnTo>
                <a:lnTo>
                  <a:pt x="10668" y="426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339339" y="621182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377439" y="6166104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470404" y="6092063"/>
            <a:ext cx="245364" cy="2413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740151" y="6056376"/>
            <a:ext cx="44450" cy="67310"/>
          </a:xfrm>
          <a:custGeom>
            <a:avLst/>
            <a:gdLst/>
            <a:ahLst/>
            <a:cxnLst/>
            <a:rect l="l" t="t" r="r" b="b"/>
            <a:pathLst>
              <a:path w="44450" h="67310">
                <a:moveTo>
                  <a:pt x="39624" y="6096"/>
                </a:moveTo>
                <a:lnTo>
                  <a:pt x="25908" y="6096"/>
                </a:lnTo>
                <a:lnTo>
                  <a:pt x="28956" y="9143"/>
                </a:lnTo>
                <a:lnTo>
                  <a:pt x="30480" y="9143"/>
                </a:lnTo>
                <a:lnTo>
                  <a:pt x="30480" y="12191"/>
                </a:lnTo>
                <a:lnTo>
                  <a:pt x="32004" y="13715"/>
                </a:lnTo>
                <a:lnTo>
                  <a:pt x="32004" y="21336"/>
                </a:lnTo>
                <a:lnTo>
                  <a:pt x="30480" y="22860"/>
                </a:lnTo>
                <a:lnTo>
                  <a:pt x="30480" y="25907"/>
                </a:lnTo>
                <a:lnTo>
                  <a:pt x="25908" y="30479"/>
                </a:lnTo>
                <a:lnTo>
                  <a:pt x="24384" y="33527"/>
                </a:lnTo>
                <a:lnTo>
                  <a:pt x="21336" y="35051"/>
                </a:lnTo>
                <a:lnTo>
                  <a:pt x="19812" y="38100"/>
                </a:lnTo>
                <a:lnTo>
                  <a:pt x="9143" y="48767"/>
                </a:lnTo>
                <a:lnTo>
                  <a:pt x="7620" y="51815"/>
                </a:lnTo>
                <a:lnTo>
                  <a:pt x="1524" y="57912"/>
                </a:lnTo>
                <a:lnTo>
                  <a:pt x="1524" y="60960"/>
                </a:lnTo>
                <a:lnTo>
                  <a:pt x="0" y="62484"/>
                </a:lnTo>
                <a:lnTo>
                  <a:pt x="0" y="67055"/>
                </a:lnTo>
                <a:lnTo>
                  <a:pt x="42672" y="67055"/>
                </a:lnTo>
                <a:lnTo>
                  <a:pt x="42672" y="57912"/>
                </a:lnTo>
                <a:lnTo>
                  <a:pt x="10668" y="57912"/>
                </a:lnTo>
                <a:lnTo>
                  <a:pt x="10668" y="56387"/>
                </a:lnTo>
                <a:lnTo>
                  <a:pt x="21336" y="45719"/>
                </a:lnTo>
                <a:lnTo>
                  <a:pt x="24384" y="44196"/>
                </a:lnTo>
                <a:lnTo>
                  <a:pt x="25908" y="41148"/>
                </a:lnTo>
                <a:lnTo>
                  <a:pt x="35052" y="32003"/>
                </a:lnTo>
                <a:lnTo>
                  <a:pt x="35052" y="30479"/>
                </a:lnTo>
                <a:lnTo>
                  <a:pt x="36575" y="30479"/>
                </a:lnTo>
                <a:lnTo>
                  <a:pt x="38100" y="28955"/>
                </a:lnTo>
                <a:lnTo>
                  <a:pt x="38100" y="27431"/>
                </a:lnTo>
                <a:lnTo>
                  <a:pt x="41148" y="24384"/>
                </a:lnTo>
                <a:lnTo>
                  <a:pt x="41148" y="21336"/>
                </a:lnTo>
                <a:lnTo>
                  <a:pt x="42672" y="21336"/>
                </a:lnTo>
                <a:lnTo>
                  <a:pt x="42672" y="12191"/>
                </a:lnTo>
                <a:lnTo>
                  <a:pt x="41148" y="9143"/>
                </a:lnTo>
                <a:lnTo>
                  <a:pt x="41148" y="7619"/>
                </a:lnTo>
                <a:lnTo>
                  <a:pt x="39624" y="6096"/>
                </a:lnTo>
                <a:close/>
              </a:path>
              <a:path w="44450" h="67310">
                <a:moveTo>
                  <a:pt x="44196" y="51815"/>
                </a:moveTo>
                <a:lnTo>
                  <a:pt x="38100" y="51815"/>
                </a:lnTo>
                <a:lnTo>
                  <a:pt x="38100" y="54863"/>
                </a:lnTo>
                <a:lnTo>
                  <a:pt x="36575" y="54863"/>
                </a:lnTo>
                <a:lnTo>
                  <a:pt x="36575" y="56387"/>
                </a:lnTo>
                <a:lnTo>
                  <a:pt x="35052" y="57912"/>
                </a:lnTo>
                <a:lnTo>
                  <a:pt x="42672" y="57912"/>
                </a:lnTo>
                <a:lnTo>
                  <a:pt x="42672" y="54863"/>
                </a:lnTo>
                <a:lnTo>
                  <a:pt x="44196" y="51815"/>
                </a:lnTo>
                <a:close/>
              </a:path>
              <a:path w="44450" h="67310">
                <a:moveTo>
                  <a:pt x="32004" y="1524"/>
                </a:moveTo>
                <a:lnTo>
                  <a:pt x="13716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1524" y="15239"/>
                </a:lnTo>
                <a:lnTo>
                  <a:pt x="7620" y="15239"/>
                </a:lnTo>
                <a:lnTo>
                  <a:pt x="10668" y="9143"/>
                </a:lnTo>
                <a:lnTo>
                  <a:pt x="12192" y="7619"/>
                </a:lnTo>
                <a:lnTo>
                  <a:pt x="15240" y="6096"/>
                </a:lnTo>
                <a:lnTo>
                  <a:pt x="39624" y="6096"/>
                </a:lnTo>
                <a:lnTo>
                  <a:pt x="36575" y="3048"/>
                </a:lnTo>
                <a:lnTo>
                  <a:pt x="35052" y="3048"/>
                </a:lnTo>
                <a:lnTo>
                  <a:pt x="32004" y="1524"/>
                </a:lnTo>
                <a:close/>
              </a:path>
              <a:path w="44450" h="67310">
                <a:moveTo>
                  <a:pt x="25908" y="0"/>
                </a:moveTo>
                <a:lnTo>
                  <a:pt x="19812" y="0"/>
                </a:lnTo>
                <a:lnTo>
                  <a:pt x="16764" y="1524"/>
                </a:lnTo>
                <a:lnTo>
                  <a:pt x="28956" y="1524"/>
                </a:lnTo>
                <a:lnTo>
                  <a:pt x="25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851404" y="61920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10667"/>
                </a:lnTo>
                <a:lnTo>
                  <a:pt x="88391" y="10667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28188" y="6150864"/>
            <a:ext cx="330708" cy="1356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453384" y="6216396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667" y="0"/>
                </a:moveTo>
                <a:lnTo>
                  <a:pt x="0" y="0"/>
                </a:lnTo>
                <a:lnTo>
                  <a:pt x="0" y="42672"/>
                </a:lnTo>
                <a:lnTo>
                  <a:pt x="10667" y="42672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415284" y="621182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453384" y="6166104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5" h="41275">
                <a:moveTo>
                  <a:pt x="10667" y="0"/>
                </a:moveTo>
                <a:lnTo>
                  <a:pt x="0" y="0"/>
                </a:lnTo>
                <a:lnTo>
                  <a:pt x="0" y="41148"/>
                </a:lnTo>
                <a:lnTo>
                  <a:pt x="10667" y="41148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44823" y="6102096"/>
            <a:ext cx="231648" cy="2270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813047" y="6150864"/>
            <a:ext cx="330707" cy="1356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238244" y="6216396"/>
            <a:ext cx="9525" cy="43180"/>
          </a:xfrm>
          <a:custGeom>
            <a:avLst/>
            <a:gdLst/>
            <a:ahLst/>
            <a:cxnLst/>
            <a:rect l="l" t="t" r="r" b="b"/>
            <a:pathLst>
              <a:path w="9525" h="43179">
                <a:moveTo>
                  <a:pt x="9143" y="0"/>
                </a:moveTo>
                <a:lnTo>
                  <a:pt x="0" y="0"/>
                </a:lnTo>
                <a:lnTo>
                  <a:pt x="0" y="42672"/>
                </a:lnTo>
                <a:lnTo>
                  <a:pt x="9143" y="42672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98620" y="621182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238244" y="6166104"/>
            <a:ext cx="9525" cy="41275"/>
          </a:xfrm>
          <a:custGeom>
            <a:avLst/>
            <a:gdLst/>
            <a:ahLst/>
            <a:cxnLst/>
            <a:rect l="l" t="t" r="r" b="b"/>
            <a:pathLst>
              <a:path w="9525" h="41275">
                <a:moveTo>
                  <a:pt x="9143" y="0"/>
                </a:moveTo>
                <a:lnTo>
                  <a:pt x="0" y="0"/>
                </a:lnTo>
                <a:lnTo>
                  <a:pt x="0" y="41148"/>
                </a:lnTo>
                <a:lnTo>
                  <a:pt x="9143" y="41148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329684" y="6102096"/>
            <a:ext cx="198119" cy="2270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88764" y="619734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88764" y="6227064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36591" y="6184392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4">
                <a:moveTo>
                  <a:pt x="47244" y="0"/>
                </a:moveTo>
                <a:lnTo>
                  <a:pt x="35052" y="0"/>
                </a:lnTo>
                <a:lnTo>
                  <a:pt x="30480" y="1524"/>
                </a:lnTo>
                <a:lnTo>
                  <a:pt x="24384" y="3048"/>
                </a:lnTo>
                <a:lnTo>
                  <a:pt x="19812" y="6096"/>
                </a:lnTo>
                <a:lnTo>
                  <a:pt x="10668" y="15239"/>
                </a:lnTo>
                <a:lnTo>
                  <a:pt x="4572" y="24384"/>
                </a:lnTo>
                <a:lnTo>
                  <a:pt x="0" y="42672"/>
                </a:lnTo>
                <a:lnTo>
                  <a:pt x="0" y="54863"/>
                </a:lnTo>
                <a:lnTo>
                  <a:pt x="1524" y="60960"/>
                </a:lnTo>
                <a:lnTo>
                  <a:pt x="9144" y="68580"/>
                </a:lnTo>
                <a:lnTo>
                  <a:pt x="15240" y="71627"/>
                </a:lnTo>
                <a:lnTo>
                  <a:pt x="28956" y="71627"/>
                </a:lnTo>
                <a:lnTo>
                  <a:pt x="33528" y="70103"/>
                </a:lnTo>
                <a:lnTo>
                  <a:pt x="38100" y="67056"/>
                </a:lnTo>
                <a:lnTo>
                  <a:pt x="44196" y="64008"/>
                </a:lnTo>
                <a:lnTo>
                  <a:pt x="46482" y="62484"/>
                </a:lnTo>
                <a:lnTo>
                  <a:pt x="21336" y="62484"/>
                </a:lnTo>
                <a:lnTo>
                  <a:pt x="16763" y="60960"/>
                </a:lnTo>
                <a:lnTo>
                  <a:pt x="15240" y="59436"/>
                </a:lnTo>
                <a:lnTo>
                  <a:pt x="12192" y="53339"/>
                </a:lnTo>
                <a:lnTo>
                  <a:pt x="12192" y="41148"/>
                </a:lnTo>
                <a:lnTo>
                  <a:pt x="13716" y="39624"/>
                </a:lnTo>
                <a:lnTo>
                  <a:pt x="24312" y="39100"/>
                </a:lnTo>
                <a:lnTo>
                  <a:pt x="33337" y="37718"/>
                </a:lnTo>
                <a:lnTo>
                  <a:pt x="40933" y="35766"/>
                </a:lnTo>
                <a:lnTo>
                  <a:pt x="47244" y="33527"/>
                </a:lnTo>
                <a:lnTo>
                  <a:pt x="15240" y="33527"/>
                </a:lnTo>
                <a:lnTo>
                  <a:pt x="16763" y="24384"/>
                </a:lnTo>
                <a:lnTo>
                  <a:pt x="19812" y="18287"/>
                </a:lnTo>
                <a:lnTo>
                  <a:pt x="24384" y="13715"/>
                </a:lnTo>
                <a:lnTo>
                  <a:pt x="28956" y="7620"/>
                </a:lnTo>
                <a:lnTo>
                  <a:pt x="33528" y="6096"/>
                </a:lnTo>
                <a:lnTo>
                  <a:pt x="57912" y="6096"/>
                </a:lnTo>
                <a:lnTo>
                  <a:pt x="54863" y="3048"/>
                </a:lnTo>
                <a:lnTo>
                  <a:pt x="51816" y="1524"/>
                </a:lnTo>
                <a:lnTo>
                  <a:pt x="47244" y="0"/>
                </a:lnTo>
                <a:close/>
              </a:path>
              <a:path w="59689" h="71754">
                <a:moveTo>
                  <a:pt x="48768" y="50291"/>
                </a:moveTo>
                <a:lnTo>
                  <a:pt x="41148" y="57912"/>
                </a:lnTo>
                <a:lnTo>
                  <a:pt x="36575" y="59436"/>
                </a:lnTo>
                <a:lnTo>
                  <a:pt x="33528" y="62484"/>
                </a:lnTo>
                <a:lnTo>
                  <a:pt x="46482" y="62484"/>
                </a:lnTo>
                <a:lnTo>
                  <a:pt x="48768" y="60960"/>
                </a:lnTo>
                <a:lnTo>
                  <a:pt x="53340" y="56387"/>
                </a:lnTo>
                <a:lnTo>
                  <a:pt x="48768" y="50291"/>
                </a:lnTo>
                <a:close/>
              </a:path>
              <a:path w="59689" h="71754">
                <a:moveTo>
                  <a:pt x="57912" y="6096"/>
                </a:moveTo>
                <a:lnTo>
                  <a:pt x="44196" y="6096"/>
                </a:lnTo>
                <a:lnTo>
                  <a:pt x="45720" y="7620"/>
                </a:lnTo>
                <a:lnTo>
                  <a:pt x="45720" y="9144"/>
                </a:lnTo>
                <a:lnTo>
                  <a:pt x="47244" y="12191"/>
                </a:lnTo>
                <a:lnTo>
                  <a:pt x="47244" y="19812"/>
                </a:lnTo>
                <a:lnTo>
                  <a:pt x="45720" y="22860"/>
                </a:lnTo>
                <a:lnTo>
                  <a:pt x="41148" y="27432"/>
                </a:lnTo>
                <a:lnTo>
                  <a:pt x="36575" y="30480"/>
                </a:lnTo>
                <a:lnTo>
                  <a:pt x="32004" y="30480"/>
                </a:lnTo>
                <a:lnTo>
                  <a:pt x="27432" y="32003"/>
                </a:lnTo>
                <a:lnTo>
                  <a:pt x="21336" y="33527"/>
                </a:lnTo>
                <a:lnTo>
                  <a:pt x="47244" y="33527"/>
                </a:lnTo>
                <a:lnTo>
                  <a:pt x="54863" y="28956"/>
                </a:lnTo>
                <a:lnTo>
                  <a:pt x="59436" y="22860"/>
                </a:lnTo>
                <a:lnTo>
                  <a:pt x="59436" y="9144"/>
                </a:lnTo>
                <a:lnTo>
                  <a:pt x="5791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817364" y="6134100"/>
            <a:ext cx="43180" cy="66040"/>
          </a:xfrm>
          <a:custGeom>
            <a:avLst/>
            <a:gdLst/>
            <a:ahLst/>
            <a:cxnLst/>
            <a:rect l="l" t="t" r="r" b="b"/>
            <a:pathLst>
              <a:path w="43179" h="66039">
                <a:moveTo>
                  <a:pt x="42672" y="60960"/>
                </a:moveTo>
                <a:lnTo>
                  <a:pt x="1524" y="60960"/>
                </a:lnTo>
                <a:lnTo>
                  <a:pt x="1524" y="65531"/>
                </a:lnTo>
                <a:lnTo>
                  <a:pt x="42672" y="65531"/>
                </a:lnTo>
                <a:lnTo>
                  <a:pt x="42672" y="60960"/>
                </a:lnTo>
                <a:close/>
              </a:path>
              <a:path w="43179" h="66039">
                <a:moveTo>
                  <a:pt x="30480" y="59436"/>
                </a:moveTo>
                <a:lnTo>
                  <a:pt x="13715" y="59436"/>
                </a:lnTo>
                <a:lnTo>
                  <a:pt x="13715" y="60960"/>
                </a:lnTo>
                <a:lnTo>
                  <a:pt x="30480" y="60960"/>
                </a:lnTo>
                <a:lnTo>
                  <a:pt x="30480" y="59436"/>
                </a:lnTo>
                <a:close/>
              </a:path>
              <a:path w="43179" h="66039">
                <a:moveTo>
                  <a:pt x="27432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3715"/>
                </a:lnTo>
                <a:lnTo>
                  <a:pt x="18287" y="53339"/>
                </a:lnTo>
                <a:lnTo>
                  <a:pt x="16763" y="54863"/>
                </a:lnTo>
                <a:lnTo>
                  <a:pt x="16763" y="57912"/>
                </a:lnTo>
                <a:lnTo>
                  <a:pt x="15239" y="59436"/>
                </a:lnTo>
                <a:lnTo>
                  <a:pt x="28956" y="59436"/>
                </a:lnTo>
                <a:lnTo>
                  <a:pt x="28956" y="57912"/>
                </a:lnTo>
                <a:lnTo>
                  <a:pt x="27432" y="57912"/>
                </a:lnTo>
                <a:lnTo>
                  <a:pt x="27432" y="12191"/>
                </a:lnTo>
                <a:close/>
              </a:path>
              <a:path w="43179" h="66039">
                <a:moveTo>
                  <a:pt x="27432" y="0"/>
                </a:moveTo>
                <a:lnTo>
                  <a:pt x="24384" y="0"/>
                </a:lnTo>
                <a:lnTo>
                  <a:pt x="19812" y="1524"/>
                </a:lnTo>
                <a:lnTo>
                  <a:pt x="16763" y="4572"/>
                </a:lnTo>
                <a:lnTo>
                  <a:pt x="12191" y="6095"/>
                </a:lnTo>
                <a:lnTo>
                  <a:pt x="7620" y="9143"/>
                </a:lnTo>
                <a:lnTo>
                  <a:pt x="3048" y="10667"/>
                </a:lnTo>
                <a:lnTo>
                  <a:pt x="0" y="13715"/>
                </a:lnTo>
                <a:lnTo>
                  <a:pt x="0" y="16763"/>
                </a:lnTo>
                <a:lnTo>
                  <a:pt x="1524" y="16763"/>
                </a:lnTo>
                <a:lnTo>
                  <a:pt x="1524" y="18287"/>
                </a:lnTo>
                <a:lnTo>
                  <a:pt x="7620" y="15239"/>
                </a:lnTo>
                <a:lnTo>
                  <a:pt x="9144" y="13715"/>
                </a:lnTo>
                <a:lnTo>
                  <a:pt x="12191" y="12191"/>
                </a:lnTo>
                <a:lnTo>
                  <a:pt x="27432" y="12191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881371" y="6237732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0" y="16763"/>
                </a:moveTo>
                <a:lnTo>
                  <a:pt x="15239" y="16763"/>
                </a:lnTo>
                <a:lnTo>
                  <a:pt x="15239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36235" y="6184392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47243" y="0"/>
                </a:moveTo>
                <a:lnTo>
                  <a:pt x="35051" y="0"/>
                </a:lnTo>
                <a:lnTo>
                  <a:pt x="28955" y="1524"/>
                </a:lnTo>
                <a:lnTo>
                  <a:pt x="3048" y="30480"/>
                </a:lnTo>
                <a:lnTo>
                  <a:pt x="0" y="36575"/>
                </a:lnTo>
                <a:lnTo>
                  <a:pt x="0" y="54863"/>
                </a:lnTo>
                <a:lnTo>
                  <a:pt x="1524" y="60960"/>
                </a:lnTo>
                <a:lnTo>
                  <a:pt x="9143" y="68580"/>
                </a:lnTo>
                <a:lnTo>
                  <a:pt x="15239" y="71627"/>
                </a:lnTo>
                <a:lnTo>
                  <a:pt x="27431" y="71627"/>
                </a:lnTo>
                <a:lnTo>
                  <a:pt x="33527" y="70103"/>
                </a:lnTo>
                <a:lnTo>
                  <a:pt x="44957" y="62484"/>
                </a:lnTo>
                <a:lnTo>
                  <a:pt x="19812" y="62484"/>
                </a:lnTo>
                <a:lnTo>
                  <a:pt x="16763" y="60960"/>
                </a:lnTo>
                <a:lnTo>
                  <a:pt x="15239" y="59436"/>
                </a:lnTo>
                <a:lnTo>
                  <a:pt x="12191" y="53339"/>
                </a:lnTo>
                <a:lnTo>
                  <a:pt x="12191" y="39624"/>
                </a:lnTo>
                <a:lnTo>
                  <a:pt x="23026" y="39100"/>
                </a:lnTo>
                <a:lnTo>
                  <a:pt x="32575" y="37718"/>
                </a:lnTo>
                <a:lnTo>
                  <a:pt x="40695" y="35766"/>
                </a:lnTo>
                <a:lnTo>
                  <a:pt x="47243" y="33527"/>
                </a:lnTo>
                <a:lnTo>
                  <a:pt x="13715" y="33527"/>
                </a:lnTo>
                <a:lnTo>
                  <a:pt x="16763" y="24384"/>
                </a:lnTo>
                <a:lnTo>
                  <a:pt x="19812" y="18287"/>
                </a:lnTo>
                <a:lnTo>
                  <a:pt x="24384" y="13715"/>
                </a:lnTo>
                <a:lnTo>
                  <a:pt x="28955" y="7620"/>
                </a:lnTo>
                <a:lnTo>
                  <a:pt x="33527" y="6096"/>
                </a:lnTo>
                <a:lnTo>
                  <a:pt x="56387" y="6096"/>
                </a:lnTo>
                <a:lnTo>
                  <a:pt x="54863" y="3048"/>
                </a:lnTo>
                <a:lnTo>
                  <a:pt x="51815" y="1524"/>
                </a:lnTo>
                <a:lnTo>
                  <a:pt x="47243" y="0"/>
                </a:lnTo>
                <a:close/>
              </a:path>
              <a:path w="58420" h="71754">
                <a:moveTo>
                  <a:pt x="47243" y="50291"/>
                </a:moveTo>
                <a:lnTo>
                  <a:pt x="44196" y="54863"/>
                </a:lnTo>
                <a:lnTo>
                  <a:pt x="39624" y="57912"/>
                </a:lnTo>
                <a:lnTo>
                  <a:pt x="36575" y="59436"/>
                </a:lnTo>
                <a:lnTo>
                  <a:pt x="33527" y="62484"/>
                </a:lnTo>
                <a:lnTo>
                  <a:pt x="44957" y="62484"/>
                </a:lnTo>
                <a:lnTo>
                  <a:pt x="47243" y="60960"/>
                </a:lnTo>
                <a:lnTo>
                  <a:pt x="51815" y="56387"/>
                </a:lnTo>
                <a:lnTo>
                  <a:pt x="47243" y="50291"/>
                </a:lnTo>
                <a:close/>
              </a:path>
              <a:path w="58420" h="71754">
                <a:moveTo>
                  <a:pt x="56387" y="6096"/>
                </a:moveTo>
                <a:lnTo>
                  <a:pt x="42672" y="6096"/>
                </a:lnTo>
                <a:lnTo>
                  <a:pt x="45719" y="9144"/>
                </a:lnTo>
                <a:lnTo>
                  <a:pt x="47243" y="12191"/>
                </a:lnTo>
                <a:lnTo>
                  <a:pt x="47243" y="19812"/>
                </a:lnTo>
                <a:lnTo>
                  <a:pt x="45719" y="22860"/>
                </a:lnTo>
                <a:lnTo>
                  <a:pt x="42672" y="25908"/>
                </a:lnTo>
                <a:lnTo>
                  <a:pt x="39624" y="27432"/>
                </a:lnTo>
                <a:lnTo>
                  <a:pt x="36575" y="30480"/>
                </a:lnTo>
                <a:lnTo>
                  <a:pt x="32003" y="30480"/>
                </a:lnTo>
                <a:lnTo>
                  <a:pt x="27431" y="32003"/>
                </a:lnTo>
                <a:lnTo>
                  <a:pt x="21336" y="33527"/>
                </a:lnTo>
                <a:lnTo>
                  <a:pt x="47243" y="33527"/>
                </a:lnTo>
                <a:lnTo>
                  <a:pt x="54863" y="28956"/>
                </a:lnTo>
                <a:lnTo>
                  <a:pt x="57912" y="22860"/>
                </a:lnTo>
                <a:lnTo>
                  <a:pt x="57912" y="9144"/>
                </a:lnTo>
                <a:lnTo>
                  <a:pt x="5638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15484" y="6134100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44195" y="60960"/>
                </a:moveTo>
                <a:lnTo>
                  <a:pt x="3048" y="60960"/>
                </a:lnTo>
                <a:lnTo>
                  <a:pt x="3048" y="65531"/>
                </a:lnTo>
                <a:lnTo>
                  <a:pt x="44195" y="65531"/>
                </a:lnTo>
                <a:lnTo>
                  <a:pt x="44195" y="60960"/>
                </a:lnTo>
                <a:close/>
              </a:path>
              <a:path w="44450" h="66039">
                <a:moveTo>
                  <a:pt x="32003" y="59436"/>
                </a:moveTo>
                <a:lnTo>
                  <a:pt x="15239" y="59436"/>
                </a:lnTo>
                <a:lnTo>
                  <a:pt x="13715" y="60960"/>
                </a:lnTo>
                <a:lnTo>
                  <a:pt x="32003" y="60960"/>
                </a:lnTo>
                <a:lnTo>
                  <a:pt x="32003" y="59436"/>
                </a:lnTo>
                <a:close/>
              </a:path>
              <a:path w="44450" h="66039">
                <a:moveTo>
                  <a:pt x="30479" y="57912"/>
                </a:moveTo>
                <a:lnTo>
                  <a:pt x="16763" y="57912"/>
                </a:lnTo>
                <a:lnTo>
                  <a:pt x="16763" y="59436"/>
                </a:lnTo>
                <a:lnTo>
                  <a:pt x="30479" y="59436"/>
                </a:lnTo>
                <a:lnTo>
                  <a:pt x="30479" y="57912"/>
                </a:lnTo>
                <a:close/>
              </a:path>
              <a:path w="44450" h="66039">
                <a:moveTo>
                  <a:pt x="28955" y="12191"/>
                </a:moveTo>
                <a:lnTo>
                  <a:pt x="18287" y="12191"/>
                </a:lnTo>
                <a:lnTo>
                  <a:pt x="18287" y="57912"/>
                </a:lnTo>
                <a:lnTo>
                  <a:pt x="28955" y="57912"/>
                </a:lnTo>
                <a:lnTo>
                  <a:pt x="28955" y="12191"/>
                </a:lnTo>
                <a:close/>
              </a:path>
              <a:path w="44450" h="66039">
                <a:moveTo>
                  <a:pt x="28955" y="0"/>
                </a:moveTo>
                <a:lnTo>
                  <a:pt x="25907" y="0"/>
                </a:lnTo>
                <a:lnTo>
                  <a:pt x="21336" y="1524"/>
                </a:lnTo>
                <a:lnTo>
                  <a:pt x="16763" y="4572"/>
                </a:lnTo>
                <a:lnTo>
                  <a:pt x="13715" y="6095"/>
                </a:lnTo>
                <a:lnTo>
                  <a:pt x="9143" y="9143"/>
                </a:lnTo>
                <a:lnTo>
                  <a:pt x="4571" y="10667"/>
                </a:lnTo>
                <a:lnTo>
                  <a:pt x="0" y="13715"/>
                </a:lnTo>
                <a:lnTo>
                  <a:pt x="1524" y="15239"/>
                </a:lnTo>
                <a:lnTo>
                  <a:pt x="1524" y="16763"/>
                </a:lnTo>
                <a:lnTo>
                  <a:pt x="3048" y="18287"/>
                </a:lnTo>
                <a:lnTo>
                  <a:pt x="9143" y="15239"/>
                </a:lnTo>
                <a:lnTo>
                  <a:pt x="10667" y="13715"/>
                </a:lnTo>
                <a:lnTo>
                  <a:pt x="13715" y="12191"/>
                </a:lnTo>
                <a:lnTo>
                  <a:pt x="28955" y="12191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125211" y="61920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10667"/>
                </a:lnTo>
                <a:lnTo>
                  <a:pt x="88391" y="10667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274564" y="6184392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20" h="71754">
                <a:moveTo>
                  <a:pt x="45720" y="0"/>
                </a:moveTo>
                <a:lnTo>
                  <a:pt x="35051" y="0"/>
                </a:lnTo>
                <a:lnTo>
                  <a:pt x="28956" y="1524"/>
                </a:lnTo>
                <a:lnTo>
                  <a:pt x="24384" y="3048"/>
                </a:lnTo>
                <a:lnTo>
                  <a:pt x="18287" y="6096"/>
                </a:lnTo>
                <a:lnTo>
                  <a:pt x="13715" y="10668"/>
                </a:lnTo>
                <a:lnTo>
                  <a:pt x="10668" y="15239"/>
                </a:lnTo>
                <a:lnTo>
                  <a:pt x="6096" y="19812"/>
                </a:lnTo>
                <a:lnTo>
                  <a:pt x="4572" y="24384"/>
                </a:lnTo>
                <a:lnTo>
                  <a:pt x="1524" y="30480"/>
                </a:lnTo>
                <a:lnTo>
                  <a:pt x="0" y="36575"/>
                </a:lnTo>
                <a:lnTo>
                  <a:pt x="0" y="54863"/>
                </a:lnTo>
                <a:lnTo>
                  <a:pt x="1524" y="60960"/>
                </a:lnTo>
                <a:lnTo>
                  <a:pt x="4572" y="65532"/>
                </a:lnTo>
                <a:lnTo>
                  <a:pt x="13715" y="71627"/>
                </a:lnTo>
                <a:lnTo>
                  <a:pt x="27432" y="71627"/>
                </a:lnTo>
                <a:lnTo>
                  <a:pt x="33527" y="70103"/>
                </a:lnTo>
                <a:lnTo>
                  <a:pt x="44958" y="62484"/>
                </a:lnTo>
                <a:lnTo>
                  <a:pt x="19812" y="62484"/>
                </a:lnTo>
                <a:lnTo>
                  <a:pt x="16763" y="60960"/>
                </a:lnTo>
                <a:lnTo>
                  <a:pt x="12191" y="56387"/>
                </a:lnTo>
                <a:lnTo>
                  <a:pt x="12191" y="39624"/>
                </a:lnTo>
                <a:lnTo>
                  <a:pt x="23026" y="39100"/>
                </a:lnTo>
                <a:lnTo>
                  <a:pt x="32575" y="37718"/>
                </a:lnTo>
                <a:lnTo>
                  <a:pt x="40695" y="35766"/>
                </a:lnTo>
                <a:lnTo>
                  <a:pt x="47244" y="33527"/>
                </a:lnTo>
                <a:lnTo>
                  <a:pt x="13715" y="33527"/>
                </a:lnTo>
                <a:lnTo>
                  <a:pt x="16763" y="24384"/>
                </a:lnTo>
                <a:lnTo>
                  <a:pt x="19812" y="18287"/>
                </a:lnTo>
                <a:lnTo>
                  <a:pt x="24384" y="13715"/>
                </a:lnTo>
                <a:lnTo>
                  <a:pt x="28956" y="7620"/>
                </a:lnTo>
                <a:lnTo>
                  <a:pt x="33527" y="6096"/>
                </a:lnTo>
                <a:lnTo>
                  <a:pt x="56387" y="6096"/>
                </a:lnTo>
                <a:lnTo>
                  <a:pt x="53339" y="3048"/>
                </a:lnTo>
                <a:lnTo>
                  <a:pt x="50291" y="1524"/>
                </a:lnTo>
                <a:lnTo>
                  <a:pt x="45720" y="0"/>
                </a:lnTo>
                <a:close/>
              </a:path>
              <a:path w="58420" h="71754">
                <a:moveTo>
                  <a:pt x="47244" y="50291"/>
                </a:moveTo>
                <a:lnTo>
                  <a:pt x="44196" y="54863"/>
                </a:lnTo>
                <a:lnTo>
                  <a:pt x="39624" y="57912"/>
                </a:lnTo>
                <a:lnTo>
                  <a:pt x="36575" y="59436"/>
                </a:lnTo>
                <a:lnTo>
                  <a:pt x="32003" y="62484"/>
                </a:lnTo>
                <a:lnTo>
                  <a:pt x="44958" y="62484"/>
                </a:lnTo>
                <a:lnTo>
                  <a:pt x="47244" y="60960"/>
                </a:lnTo>
                <a:lnTo>
                  <a:pt x="51815" y="56387"/>
                </a:lnTo>
                <a:lnTo>
                  <a:pt x="47244" y="50291"/>
                </a:lnTo>
                <a:close/>
              </a:path>
              <a:path w="58420" h="71754">
                <a:moveTo>
                  <a:pt x="56387" y="6096"/>
                </a:moveTo>
                <a:lnTo>
                  <a:pt x="42672" y="6096"/>
                </a:lnTo>
                <a:lnTo>
                  <a:pt x="45720" y="9144"/>
                </a:lnTo>
                <a:lnTo>
                  <a:pt x="45720" y="19812"/>
                </a:lnTo>
                <a:lnTo>
                  <a:pt x="42672" y="25908"/>
                </a:lnTo>
                <a:lnTo>
                  <a:pt x="39624" y="27432"/>
                </a:lnTo>
                <a:lnTo>
                  <a:pt x="36575" y="30480"/>
                </a:lnTo>
                <a:lnTo>
                  <a:pt x="30480" y="30480"/>
                </a:lnTo>
                <a:lnTo>
                  <a:pt x="25908" y="32003"/>
                </a:lnTo>
                <a:lnTo>
                  <a:pt x="19812" y="33527"/>
                </a:lnTo>
                <a:lnTo>
                  <a:pt x="47244" y="33527"/>
                </a:lnTo>
                <a:lnTo>
                  <a:pt x="54863" y="28956"/>
                </a:lnTo>
                <a:lnTo>
                  <a:pt x="57912" y="22860"/>
                </a:lnTo>
                <a:lnTo>
                  <a:pt x="57912" y="9144"/>
                </a:lnTo>
                <a:lnTo>
                  <a:pt x="5638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353811" y="6134100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41148" y="4572"/>
                </a:moveTo>
                <a:lnTo>
                  <a:pt x="25908" y="4572"/>
                </a:lnTo>
                <a:lnTo>
                  <a:pt x="27432" y="6095"/>
                </a:lnTo>
                <a:lnTo>
                  <a:pt x="28955" y="6095"/>
                </a:lnTo>
                <a:lnTo>
                  <a:pt x="32003" y="9143"/>
                </a:lnTo>
                <a:lnTo>
                  <a:pt x="32003" y="12191"/>
                </a:lnTo>
                <a:lnTo>
                  <a:pt x="33527" y="13715"/>
                </a:lnTo>
                <a:lnTo>
                  <a:pt x="33527" y="19812"/>
                </a:lnTo>
                <a:lnTo>
                  <a:pt x="32003" y="21336"/>
                </a:lnTo>
                <a:lnTo>
                  <a:pt x="32003" y="24383"/>
                </a:lnTo>
                <a:lnTo>
                  <a:pt x="28955" y="27431"/>
                </a:lnTo>
                <a:lnTo>
                  <a:pt x="27432" y="30479"/>
                </a:lnTo>
                <a:lnTo>
                  <a:pt x="13715" y="44195"/>
                </a:lnTo>
                <a:lnTo>
                  <a:pt x="12191" y="47243"/>
                </a:lnTo>
                <a:lnTo>
                  <a:pt x="6096" y="53339"/>
                </a:lnTo>
                <a:lnTo>
                  <a:pt x="4572" y="56387"/>
                </a:lnTo>
                <a:lnTo>
                  <a:pt x="3048" y="57912"/>
                </a:lnTo>
                <a:lnTo>
                  <a:pt x="3048" y="59436"/>
                </a:lnTo>
                <a:lnTo>
                  <a:pt x="0" y="62483"/>
                </a:lnTo>
                <a:lnTo>
                  <a:pt x="0" y="65531"/>
                </a:lnTo>
                <a:lnTo>
                  <a:pt x="44196" y="65531"/>
                </a:lnTo>
                <a:lnTo>
                  <a:pt x="44196" y="57912"/>
                </a:lnTo>
                <a:lnTo>
                  <a:pt x="12191" y="57912"/>
                </a:lnTo>
                <a:lnTo>
                  <a:pt x="12191" y="56387"/>
                </a:lnTo>
                <a:lnTo>
                  <a:pt x="18287" y="50291"/>
                </a:lnTo>
                <a:lnTo>
                  <a:pt x="19812" y="47243"/>
                </a:lnTo>
                <a:lnTo>
                  <a:pt x="24384" y="42672"/>
                </a:lnTo>
                <a:lnTo>
                  <a:pt x="27432" y="41148"/>
                </a:lnTo>
                <a:lnTo>
                  <a:pt x="32003" y="36575"/>
                </a:lnTo>
                <a:lnTo>
                  <a:pt x="33527" y="33527"/>
                </a:lnTo>
                <a:lnTo>
                  <a:pt x="35051" y="33527"/>
                </a:lnTo>
                <a:lnTo>
                  <a:pt x="36575" y="32003"/>
                </a:lnTo>
                <a:lnTo>
                  <a:pt x="36575" y="30479"/>
                </a:lnTo>
                <a:lnTo>
                  <a:pt x="39624" y="27431"/>
                </a:lnTo>
                <a:lnTo>
                  <a:pt x="39624" y="25907"/>
                </a:lnTo>
                <a:lnTo>
                  <a:pt x="41148" y="25907"/>
                </a:lnTo>
                <a:lnTo>
                  <a:pt x="41148" y="24383"/>
                </a:lnTo>
                <a:lnTo>
                  <a:pt x="42672" y="22860"/>
                </a:lnTo>
                <a:lnTo>
                  <a:pt x="42672" y="19812"/>
                </a:lnTo>
                <a:lnTo>
                  <a:pt x="44196" y="18287"/>
                </a:lnTo>
                <a:lnTo>
                  <a:pt x="44196" y="10667"/>
                </a:lnTo>
                <a:lnTo>
                  <a:pt x="42672" y="9143"/>
                </a:lnTo>
                <a:lnTo>
                  <a:pt x="42672" y="7619"/>
                </a:lnTo>
                <a:lnTo>
                  <a:pt x="41148" y="4572"/>
                </a:lnTo>
                <a:close/>
              </a:path>
              <a:path w="44450" h="66039">
                <a:moveTo>
                  <a:pt x="44196" y="51815"/>
                </a:moveTo>
                <a:lnTo>
                  <a:pt x="39624" y="51815"/>
                </a:lnTo>
                <a:lnTo>
                  <a:pt x="39624" y="53339"/>
                </a:lnTo>
                <a:lnTo>
                  <a:pt x="38100" y="54863"/>
                </a:lnTo>
                <a:lnTo>
                  <a:pt x="38100" y="56387"/>
                </a:lnTo>
                <a:lnTo>
                  <a:pt x="35051" y="56387"/>
                </a:lnTo>
                <a:lnTo>
                  <a:pt x="35051" y="57912"/>
                </a:lnTo>
                <a:lnTo>
                  <a:pt x="44196" y="57912"/>
                </a:lnTo>
                <a:lnTo>
                  <a:pt x="44196" y="51815"/>
                </a:lnTo>
                <a:close/>
              </a:path>
              <a:path w="44450" h="66039">
                <a:moveTo>
                  <a:pt x="33527" y="0"/>
                </a:moveTo>
                <a:lnTo>
                  <a:pt x="13715" y="0"/>
                </a:lnTo>
                <a:lnTo>
                  <a:pt x="10667" y="1524"/>
                </a:lnTo>
                <a:lnTo>
                  <a:pt x="1524" y="4572"/>
                </a:lnTo>
                <a:lnTo>
                  <a:pt x="1524" y="15239"/>
                </a:lnTo>
                <a:lnTo>
                  <a:pt x="9143" y="15239"/>
                </a:lnTo>
                <a:lnTo>
                  <a:pt x="10667" y="10667"/>
                </a:lnTo>
                <a:lnTo>
                  <a:pt x="13715" y="7619"/>
                </a:lnTo>
                <a:lnTo>
                  <a:pt x="16763" y="6095"/>
                </a:lnTo>
                <a:lnTo>
                  <a:pt x="18287" y="4572"/>
                </a:lnTo>
                <a:lnTo>
                  <a:pt x="39624" y="4572"/>
                </a:lnTo>
                <a:lnTo>
                  <a:pt x="38100" y="3048"/>
                </a:lnTo>
                <a:lnTo>
                  <a:pt x="35051" y="1524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27760" y="6502908"/>
            <a:ext cx="713232" cy="2270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24711" y="7011923"/>
            <a:ext cx="99059" cy="685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310639" y="6900671"/>
            <a:ext cx="234696" cy="9143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280160" y="7071359"/>
            <a:ext cx="304800" cy="975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271016" y="7035546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 h="0">
                <a:moveTo>
                  <a:pt x="0" y="0"/>
                </a:moveTo>
                <a:lnTo>
                  <a:pt x="324612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45920" y="702106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45920" y="705078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901951" y="6938771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19" h="53340">
                <a:moveTo>
                  <a:pt x="7620" y="51815"/>
                </a:moveTo>
                <a:lnTo>
                  <a:pt x="1524" y="51815"/>
                </a:lnTo>
                <a:lnTo>
                  <a:pt x="3048" y="53339"/>
                </a:lnTo>
                <a:lnTo>
                  <a:pt x="6096" y="53339"/>
                </a:lnTo>
                <a:lnTo>
                  <a:pt x="7620" y="51815"/>
                </a:lnTo>
                <a:close/>
              </a:path>
              <a:path w="58419" h="53340">
                <a:moveTo>
                  <a:pt x="42672" y="51815"/>
                </a:moveTo>
                <a:lnTo>
                  <a:pt x="35052" y="51815"/>
                </a:lnTo>
                <a:lnTo>
                  <a:pt x="35052" y="53339"/>
                </a:lnTo>
                <a:lnTo>
                  <a:pt x="41148" y="53339"/>
                </a:lnTo>
                <a:lnTo>
                  <a:pt x="42672" y="51815"/>
                </a:lnTo>
                <a:close/>
              </a:path>
              <a:path w="58419" h="53340">
                <a:moveTo>
                  <a:pt x="6096" y="42671"/>
                </a:moveTo>
                <a:lnTo>
                  <a:pt x="1524" y="42671"/>
                </a:lnTo>
                <a:lnTo>
                  <a:pt x="0" y="51815"/>
                </a:lnTo>
                <a:lnTo>
                  <a:pt x="10668" y="51815"/>
                </a:lnTo>
                <a:lnTo>
                  <a:pt x="10668" y="50291"/>
                </a:lnTo>
                <a:lnTo>
                  <a:pt x="12192" y="50291"/>
                </a:lnTo>
                <a:lnTo>
                  <a:pt x="18287" y="44195"/>
                </a:lnTo>
                <a:lnTo>
                  <a:pt x="6096" y="44195"/>
                </a:lnTo>
                <a:lnTo>
                  <a:pt x="6096" y="42671"/>
                </a:lnTo>
                <a:close/>
              </a:path>
              <a:path w="58419" h="53340">
                <a:moveTo>
                  <a:pt x="35052" y="33527"/>
                </a:moveTo>
                <a:lnTo>
                  <a:pt x="27431" y="33527"/>
                </a:lnTo>
                <a:lnTo>
                  <a:pt x="27431" y="39623"/>
                </a:lnTo>
                <a:lnTo>
                  <a:pt x="28956" y="41147"/>
                </a:lnTo>
                <a:lnTo>
                  <a:pt x="28956" y="45719"/>
                </a:lnTo>
                <a:lnTo>
                  <a:pt x="30480" y="47243"/>
                </a:lnTo>
                <a:lnTo>
                  <a:pt x="30480" y="48767"/>
                </a:lnTo>
                <a:lnTo>
                  <a:pt x="32004" y="50291"/>
                </a:lnTo>
                <a:lnTo>
                  <a:pt x="32004" y="51815"/>
                </a:lnTo>
                <a:lnTo>
                  <a:pt x="44196" y="51815"/>
                </a:lnTo>
                <a:lnTo>
                  <a:pt x="45720" y="50291"/>
                </a:lnTo>
                <a:lnTo>
                  <a:pt x="47243" y="50291"/>
                </a:lnTo>
                <a:lnTo>
                  <a:pt x="47243" y="48767"/>
                </a:lnTo>
                <a:lnTo>
                  <a:pt x="50292" y="45719"/>
                </a:lnTo>
                <a:lnTo>
                  <a:pt x="39624" y="45719"/>
                </a:lnTo>
                <a:lnTo>
                  <a:pt x="39624" y="44195"/>
                </a:lnTo>
                <a:lnTo>
                  <a:pt x="38100" y="44195"/>
                </a:lnTo>
                <a:lnTo>
                  <a:pt x="38100" y="42671"/>
                </a:lnTo>
                <a:lnTo>
                  <a:pt x="36575" y="41147"/>
                </a:lnTo>
                <a:lnTo>
                  <a:pt x="36575" y="35051"/>
                </a:lnTo>
                <a:lnTo>
                  <a:pt x="35052" y="33527"/>
                </a:lnTo>
                <a:close/>
              </a:path>
              <a:path w="58419" h="53340">
                <a:moveTo>
                  <a:pt x="48768" y="39623"/>
                </a:moveTo>
                <a:lnTo>
                  <a:pt x="48768" y="41147"/>
                </a:lnTo>
                <a:lnTo>
                  <a:pt x="45720" y="44195"/>
                </a:lnTo>
                <a:lnTo>
                  <a:pt x="44196" y="44195"/>
                </a:lnTo>
                <a:lnTo>
                  <a:pt x="44196" y="45719"/>
                </a:lnTo>
                <a:lnTo>
                  <a:pt x="50292" y="45719"/>
                </a:lnTo>
                <a:lnTo>
                  <a:pt x="51816" y="44195"/>
                </a:lnTo>
                <a:lnTo>
                  <a:pt x="53340" y="41147"/>
                </a:lnTo>
                <a:lnTo>
                  <a:pt x="48768" y="39623"/>
                </a:lnTo>
                <a:close/>
              </a:path>
              <a:path w="58419" h="53340">
                <a:moveTo>
                  <a:pt x="28956" y="6095"/>
                </a:moveTo>
                <a:lnTo>
                  <a:pt x="16764" y="6095"/>
                </a:lnTo>
                <a:lnTo>
                  <a:pt x="18287" y="7619"/>
                </a:lnTo>
                <a:lnTo>
                  <a:pt x="19812" y="7619"/>
                </a:lnTo>
                <a:lnTo>
                  <a:pt x="19812" y="9143"/>
                </a:lnTo>
                <a:lnTo>
                  <a:pt x="21336" y="10667"/>
                </a:lnTo>
                <a:lnTo>
                  <a:pt x="21336" y="13715"/>
                </a:lnTo>
                <a:lnTo>
                  <a:pt x="22860" y="15239"/>
                </a:lnTo>
                <a:lnTo>
                  <a:pt x="22860" y="19811"/>
                </a:lnTo>
                <a:lnTo>
                  <a:pt x="24384" y="21335"/>
                </a:lnTo>
                <a:lnTo>
                  <a:pt x="24384" y="27431"/>
                </a:lnTo>
                <a:lnTo>
                  <a:pt x="22860" y="30479"/>
                </a:lnTo>
                <a:lnTo>
                  <a:pt x="16764" y="36575"/>
                </a:lnTo>
                <a:lnTo>
                  <a:pt x="16764" y="38100"/>
                </a:lnTo>
                <a:lnTo>
                  <a:pt x="15240" y="39623"/>
                </a:lnTo>
                <a:lnTo>
                  <a:pt x="13716" y="39623"/>
                </a:lnTo>
                <a:lnTo>
                  <a:pt x="9143" y="44195"/>
                </a:lnTo>
                <a:lnTo>
                  <a:pt x="18287" y="44195"/>
                </a:lnTo>
                <a:lnTo>
                  <a:pt x="21336" y="41147"/>
                </a:lnTo>
                <a:lnTo>
                  <a:pt x="22860" y="38100"/>
                </a:lnTo>
                <a:lnTo>
                  <a:pt x="24384" y="36575"/>
                </a:lnTo>
                <a:lnTo>
                  <a:pt x="25908" y="33527"/>
                </a:lnTo>
                <a:lnTo>
                  <a:pt x="35052" y="33527"/>
                </a:lnTo>
                <a:lnTo>
                  <a:pt x="35052" y="28955"/>
                </a:lnTo>
                <a:lnTo>
                  <a:pt x="33528" y="24383"/>
                </a:lnTo>
                <a:lnTo>
                  <a:pt x="35052" y="22859"/>
                </a:lnTo>
                <a:lnTo>
                  <a:pt x="36575" y="19811"/>
                </a:lnTo>
                <a:lnTo>
                  <a:pt x="38099" y="18287"/>
                </a:lnTo>
                <a:lnTo>
                  <a:pt x="32004" y="18287"/>
                </a:lnTo>
                <a:lnTo>
                  <a:pt x="30480" y="15239"/>
                </a:lnTo>
                <a:lnTo>
                  <a:pt x="30480" y="10667"/>
                </a:lnTo>
                <a:lnTo>
                  <a:pt x="28956" y="7619"/>
                </a:lnTo>
                <a:lnTo>
                  <a:pt x="28956" y="6095"/>
                </a:lnTo>
                <a:close/>
              </a:path>
              <a:path w="58419" h="53340">
                <a:moveTo>
                  <a:pt x="57912" y="0"/>
                </a:moveTo>
                <a:lnTo>
                  <a:pt x="48768" y="0"/>
                </a:lnTo>
                <a:lnTo>
                  <a:pt x="47243" y="1523"/>
                </a:lnTo>
                <a:lnTo>
                  <a:pt x="45720" y="1523"/>
                </a:lnTo>
                <a:lnTo>
                  <a:pt x="41148" y="6095"/>
                </a:lnTo>
                <a:lnTo>
                  <a:pt x="41148" y="7619"/>
                </a:lnTo>
                <a:lnTo>
                  <a:pt x="38100" y="10667"/>
                </a:lnTo>
                <a:lnTo>
                  <a:pt x="36575" y="13715"/>
                </a:lnTo>
                <a:lnTo>
                  <a:pt x="32004" y="18287"/>
                </a:lnTo>
                <a:lnTo>
                  <a:pt x="38099" y="18287"/>
                </a:lnTo>
                <a:lnTo>
                  <a:pt x="42672" y="13715"/>
                </a:lnTo>
                <a:lnTo>
                  <a:pt x="42672" y="12191"/>
                </a:lnTo>
                <a:lnTo>
                  <a:pt x="44196" y="12191"/>
                </a:lnTo>
                <a:lnTo>
                  <a:pt x="44196" y="10667"/>
                </a:lnTo>
                <a:lnTo>
                  <a:pt x="45720" y="10667"/>
                </a:lnTo>
                <a:lnTo>
                  <a:pt x="47243" y="9143"/>
                </a:lnTo>
                <a:lnTo>
                  <a:pt x="56605" y="9143"/>
                </a:lnTo>
                <a:lnTo>
                  <a:pt x="57912" y="0"/>
                </a:lnTo>
                <a:close/>
              </a:path>
              <a:path w="58419" h="53340">
                <a:moveTo>
                  <a:pt x="24384" y="0"/>
                </a:moveTo>
                <a:lnTo>
                  <a:pt x="15240" y="0"/>
                </a:lnTo>
                <a:lnTo>
                  <a:pt x="9143" y="6095"/>
                </a:lnTo>
                <a:lnTo>
                  <a:pt x="9143" y="7619"/>
                </a:lnTo>
                <a:lnTo>
                  <a:pt x="6096" y="10667"/>
                </a:lnTo>
                <a:lnTo>
                  <a:pt x="9143" y="13715"/>
                </a:lnTo>
                <a:lnTo>
                  <a:pt x="10668" y="12191"/>
                </a:lnTo>
                <a:lnTo>
                  <a:pt x="10668" y="10667"/>
                </a:lnTo>
                <a:lnTo>
                  <a:pt x="12192" y="10667"/>
                </a:lnTo>
                <a:lnTo>
                  <a:pt x="12192" y="9143"/>
                </a:lnTo>
                <a:lnTo>
                  <a:pt x="13716" y="9143"/>
                </a:lnTo>
                <a:lnTo>
                  <a:pt x="13716" y="7619"/>
                </a:lnTo>
                <a:lnTo>
                  <a:pt x="15240" y="7619"/>
                </a:lnTo>
                <a:lnTo>
                  <a:pt x="16764" y="6095"/>
                </a:lnTo>
                <a:lnTo>
                  <a:pt x="28956" y="6095"/>
                </a:lnTo>
                <a:lnTo>
                  <a:pt x="28956" y="4571"/>
                </a:lnTo>
                <a:lnTo>
                  <a:pt x="24384" y="0"/>
                </a:lnTo>
                <a:close/>
              </a:path>
              <a:path w="58419" h="53340">
                <a:moveTo>
                  <a:pt x="56605" y="9143"/>
                </a:moveTo>
                <a:lnTo>
                  <a:pt x="51816" y="9143"/>
                </a:lnTo>
                <a:lnTo>
                  <a:pt x="51816" y="10667"/>
                </a:lnTo>
                <a:lnTo>
                  <a:pt x="56387" y="10667"/>
                </a:lnTo>
                <a:lnTo>
                  <a:pt x="5660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795272" y="7071359"/>
            <a:ext cx="275844" cy="9753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86127" y="7035546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 h="0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110739" y="7060692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0" y="16764"/>
                </a:moveTo>
                <a:lnTo>
                  <a:pt x="15239" y="16764"/>
                </a:lnTo>
                <a:lnTo>
                  <a:pt x="15239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159507" y="6908292"/>
            <a:ext cx="123443" cy="83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176272" y="7082028"/>
            <a:ext cx="89915" cy="701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157983" y="7035546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 h="0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342388" y="7016496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4"/>
                </a:lnTo>
                <a:lnTo>
                  <a:pt x="88392" y="9144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28956"/>
                </a:moveTo>
                <a:lnTo>
                  <a:pt x="0" y="28956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491739" y="6978396"/>
            <a:ext cx="175260" cy="1005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727960" y="702106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727960" y="705078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77311" y="6978396"/>
            <a:ext cx="64007" cy="10058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132332" y="7339584"/>
            <a:ext cx="4331208" cy="1600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23188" y="7694676"/>
            <a:ext cx="605027" cy="1295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805939" y="7688580"/>
            <a:ext cx="1289304" cy="1935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32332" y="8051292"/>
            <a:ext cx="1703832" cy="16001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26236" y="8491728"/>
            <a:ext cx="1385315" cy="3230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837944" y="8564880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798320" y="856030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837944" y="8514588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41576" y="8491728"/>
            <a:ext cx="118872" cy="13716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854451" y="8382000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5">
                <a:moveTo>
                  <a:pt x="9143" y="80771"/>
                </a:moveTo>
                <a:lnTo>
                  <a:pt x="0" y="80771"/>
                </a:lnTo>
                <a:lnTo>
                  <a:pt x="0" y="96011"/>
                </a:lnTo>
                <a:lnTo>
                  <a:pt x="4572" y="97535"/>
                </a:lnTo>
                <a:lnTo>
                  <a:pt x="9143" y="97535"/>
                </a:lnTo>
                <a:lnTo>
                  <a:pt x="18287" y="100583"/>
                </a:lnTo>
                <a:lnTo>
                  <a:pt x="33528" y="100583"/>
                </a:lnTo>
                <a:lnTo>
                  <a:pt x="39624" y="99059"/>
                </a:lnTo>
                <a:lnTo>
                  <a:pt x="45720" y="96011"/>
                </a:lnTo>
                <a:lnTo>
                  <a:pt x="50292" y="94487"/>
                </a:lnTo>
                <a:lnTo>
                  <a:pt x="22860" y="94487"/>
                </a:lnTo>
                <a:lnTo>
                  <a:pt x="18287" y="92963"/>
                </a:lnTo>
                <a:lnTo>
                  <a:pt x="15240" y="91439"/>
                </a:lnTo>
                <a:lnTo>
                  <a:pt x="13716" y="88391"/>
                </a:lnTo>
                <a:lnTo>
                  <a:pt x="10668" y="85343"/>
                </a:lnTo>
                <a:lnTo>
                  <a:pt x="9143" y="80771"/>
                </a:lnTo>
                <a:close/>
              </a:path>
              <a:path w="59689" h="100965">
                <a:moveTo>
                  <a:pt x="53340" y="6095"/>
                </a:moveTo>
                <a:lnTo>
                  <a:pt x="33528" y="6095"/>
                </a:lnTo>
                <a:lnTo>
                  <a:pt x="36575" y="7619"/>
                </a:lnTo>
                <a:lnTo>
                  <a:pt x="42672" y="13715"/>
                </a:lnTo>
                <a:lnTo>
                  <a:pt x="44196" y="18287"/>
                </a:lnTo>
                <a:lnTo>
                  <a:pt x="44196" y="27431"/>
                </a:lnTo>
                <a:lnTo>
                  <a:pt x="42672" y="30479"/>
                </a:lnTo>
                <a:lnTo>
                  <a:pt x="41148" y="35051"/>
                </a:lnTo>
                <a:lnTo>
                  <a:pt x="38100" y="38100"/>
                </a:lnTo>
                <a:lnTo>
                  <a:pt x="35052" y="39623"/>
                </a:lnTo>
                <a:lnTo>
                  <a:pt x="30480" y="42671"/>
                </a:lnTo>
                <a:lnTo>
                  <a:pt x="21336" y="45719"/>
                </a:lnTo>
                <a:lnTo>
                  <a:pt x="15240" y="45719"/>
                </a:lnTo>
                <a:lnTo>
                  <a:pt x="15240" y="51815"/>
                </a:lnTo>
                <a:lnTo>
                  <a:pt x="28956" y="51815"/>
                </a:lnTo>
                <a:lnTo>
                  <a:pt x="35052" y="54863"/>
                </a:lnTo>
                <a:lnTo>
                  <a:pt x="39624" y="57911"/>
                </a:lnTo>
                <a:lnTo>
                  <a:pt x="44196" y="62483"/>
                </a:lnTo>
                <a:lnTo>
                  <a:pt x="45720" y="67055"/>
                </a:lnTo>
                <a:lnTo>
                  <a:pt x="45720" y="80771"/>
                </a:lnTo>
                <a:lnTo>
                  <a:pt x="44196" y="85343"/>
                </a:lnTo>
                <a:lnTo>
                  <a:pt x="41148" y="89915"/>
                </a:lnTo>
                <a:lnTo>
                  <a:pt x="38100" y="92963"/>
                </a:lnTo>
                <a:lnTo>
                  <a:pt x="33528" y="94487"/>
                </a:lnTo>
                <a:lnTo>
                  <a:pt x="50292" y="94487"/>
                </a:lnTo>
                <a:lnTo>
                  <a:pt x="53340" y="91439"/>
                </a:lnTo>
                <a:lnTo>
                  <a:pt x="59436" y="82295"/>
                </a:lnTo>
                <a:lnTo>
                  <a:pt x="59436" y="65531"/>
                </a:lnTo>
                <a:lnTo>
                  <a:pt x="54864" y="56387"/>
                </a:lnTo>
                <a:lnTo>
                  <a:pt x="53340" y="54863"/>
                </a:lnTo>
                <a:lnTo>
                  <a:pt x="50292" y="53339"/>
                </a:lnTo>
                <a:lnTo>
                  <a:pt x="48768" y="51815"/>
                </a:lnTo>
                <a:lnTo>
                  <a:pt x="39624" y="47243"/>
                </a:lnTo>
                <a:lnTo>
                  <a:pt x="38100" y="47243"/>
                </a:lnTo>
                <a:lnTo>
                  <a:pt x="42672" y="44195"/>
                </a:lnTo>
                <a:lnTo>
                  <a:pt x="45720" y="42671"/>
                </a:lnTo>
                <a:lnTo>
                  <a:pt x="48768" y="39623"/>
                </a:lnTo>
                <a:lnTo>
                  <a:pt x="51816" y="38100"/>
                </a:lnTo>
                <a:lnTo>
                  <a:pt x="54864" y="35051"/>
                </a:lnTo>
                <a:lnTo>
                  <a:pt x="57912" y="28955"/>
                </a:lnTo>
                <a:lnTo>
                  <a:pt x="57912" y="16763"/>
                </a:lnTo>
                <a:lnTo>
                  <a:pt x="56387" y="12191"/>
                </a:lnTo>
                <a:lnTo>
                  <a:pt x="53340" y="6095"/>
                </a:lnTo>
                <a:close/>
              </a:path>
              <a:path w="59689" h="100965">
                <a:moveTo>
                  <a:pt x="41148" y="0"/>
                </a:moveTo>
                <a:lnTo>
                  <a:pt x="21336" y="0"/>
                </a:lnTo>
                <a:lnTo>
                  <a:pt x="7620" y="4571"/>
                </a:lnTo>
                <a:lnTo>
                  <a:pt x="1524" y="7619"/>
                </a:lnTo>
                <a:lnTo>
                  <a:pt x="1524" y="21335"/>
                </a:lnTo>
                <a:lnTo>
                  <a:pt x="10668" y="21335"/>
                </a:lnTo>
                <a:lnTo>
                  <a:pt x="13716" y="12191"/>
                </a:lnTo>
                <a:lnTo>
                  <a:pt x="16764" y="10667"/>
                </a:lnTo>
                <a:lnTo>
                  <a:pt x="19812" y="7619"/>
                </a:lnTo>
                <a:lnTo>
                  <a:pt x="22860" y="6095"/>
                </a:lnTo>
                <a:lnTo>
                  <a:pt x="53340" y="6095"/>
                </a:lnTo>
                <a:lnTo>
                  <a:pt x="50292" y="4571"/>
                </a:lnTo>
                <a:lnTo>
                  <a:pt x="45720" y="3047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685288" y="8543544"/>
            <a:ext cx="147828" cy="1005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921507" y="8606028"/>
            <a:ext cx="9525" cy="41275"/>
          </a:xfrm>
          <a:custGeom>
            <a:avLst/>
            <a:gdLst/>
            <a:ahLst/>
            <a:cxnLst/>
            <a:rect l="l" t="t" r="r" b="b"/>
            <a:pathLst>
              <a:path w="9525" h="41275">
                <a:moveTo>
                  <a:pt x="9143" y="0"/>
                </a:moveTo>
                <a:lnTo>
                  <a:pt x="0" y="0"/>
                </a:lnTo>
                <a:lnTo>
                  <a:pt x="0" y="41148"/>
                </a:lnTo>
                <a:lnTo>
                  <a:pt x="9143" y="41148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881883" y="86014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921507" y="8555735"/>
            <a:ext cx="9525" cy="41275"/>
          </a:xfrm>
          <a:custGeom>
            <a:avLst/>
            <a:gdLst/>
            <a:ahLst/>
            <a:cxnLst/>
            <a:rect l="l" t="t" r="r" b="b"/>
            <a:pathLst>
              <a:path w="9525" h="41275">
                <a:moveTo>
                  <a:pt x="9143" y="0"/>
                </a:moveTo>
                <a:lnTo>
                  <a:pt x="0" y="0"/>
                </a:lnTo>
                <a:lnTo>
                  <a:pt x="0" y="41148"/>
                </a:lnTo>
                <a:lnTo>
                  <a:pt x="9143" y="41148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025139" y="8540496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40">
                <a:moveTo>
                  <a:pt x="9143" y="83819"/>
                </a:moveTo>
                <a:lnTo>
                  <a:pt x="0" y="83819"/>
                </a:lnTo>
                <a:lnTo>
                  <a:pt x="0" y="99059"/>
                </a:lnTo>
                <a:lnTo>
                  <a:pt x="6834" y="101060"/>
                </a:lnTo>
                <a:lnTo>
                  <a:pt x="13525" y="102488"/>
                </a:lnTo>
                <a:lnTo>
                  <a:pt x="19931" y="103346"/>
                </a:lnTo>
                <a:lnTo>
                  <a:pt x="25908" y="103631"/>
                </a:lnTo>
                <a:lnTo>
                  <a:pt x="39624" y="103631"/>
                </a:lnTo>
                <a:lnTo>
                  <a:pt x="44196" y="100583"/>
                </a:lnTo>
                <a:lnTo>
                  <a:pt x="48768" y="99059"/>
                </a:lnTo>
                <a:lnTo>
                  <a:pt x="50291" y="97535"/>
                </a:lnTo>
                <a:lnTo>
                  <a:pt x="18287" y="97535"/>
                </a:lnTo>
                <a:lnTo>
                  <a:pt x="15240" y="94487"/>
                </a:lnTo>
                <a:lnTo>
                  <a:pt x="12192" y="92963"/>
                </a:lnTo>
                <a:lnTo>
                  <a:pt x="9143" y="83819"/>
                </a:lnTo>
                <a:close/>
              </a:path>
              <a:path w="59689" h="104140">
                <a:moveTo>
                  <a:pt x="52324" y="53339"/>
                </a:moveTo>
                <a:lnTo>
                  <a:pt x="33528" y="53339"/>
                </a:lnTo>
                <a:lnTo>
                  <a:pt x="39624" y="56387"/>
                </a:lnTo>
                <a:lnTo>
                  <a:pt x="42672" y="62483"/>
                </a:lnTo>
                <a:lnTo>
                  <a:pt x="45720" y="65531"/>
                </a:lnTo>
                <a:lnTo>
                  <a:pt x="45720" y="82295"/>
                </a:lnTo>
                <a:lnTo>
                  <a:pt x="44196" y="88391"/>
                </a:lnTo>
                <a:lnTo>
                  <a:pt x="41148" y="92963"/>
                </a:lnTo>
                <a:lnTo>
                  <a:pt x="38100" y="96011"/>
                </a:lnTo>
                <a:lnTo>
                  <a:pt x="33528" y="97535"/>
                </a:lnTo>
                <a:lnTo>
                  <a:pt x="50291" y="97535"/>
                </a:lnTo>
                <a:lnTo>
                  <a:pt x="53340" y="94487"/>
                </a:lnTo>
                <a:lnTo>
                  <a:pt x="56387" y="89915"/>
                </a:lnTo>
                <a:lnTo>
                  <a:pt x="59436" y="80771"/>
                </a:lnTo>
                <a:lnTo>
                  <a:pt x="59436" y="68579"/>
                </a:lnTo>
                <a:lnTo>
                  <a:pt x="57912" y="62483"/>
                </a:lnTo>
                <a:lnTo>
                  <a:pt x="56387" y="59435"/>
                </a:lnTo>
                <a:lnTo>
                  <a:pt x="52324" y="53339"/>
                </a:lnTo>
                <a:close/>
              </a:path>
              <a:path w="59689" h="104140">
                <a:moveTo>
                  <a:pt x="56387" y="0"/>
                </a:moveTo>
                <a:lnTo>
                  <a:pt x="50292" y="0"/>
                </a:lnTo>
                <a:lnTo>
                  <a:pt x="50292" y="3047"/>
                </a:lnTo>
                <a:lnTo>
                  <a:pt x="48768" y="3047"/>
                </a:lnTo>
                <a:lnTo>
                  <a:pt x="48768" y="4571"/>
                </a:lnTo>
                <a:lnTo>
                  <a:pt x="4572" y="4571"/>
                </a:lnTo>
                <a:lnTo>
                  <a:pt x="4572" y="51815"/>
                </a:lnTo>
                <a:lnTo>
                  <a:pt x="10668" y="54863"/>
                </a:lnTo>
                <a:lnTo>
                  <a:pt x="12192" y="54863"/>
                </a:lnTo>
                <a:lnTo>
                  <a:pt x="15240" y="53339"/>
                </a:lnTo>
                <a:lnTo>
                  <a:pt x="52324" y="53339"/>
                </a:lnTo>
                <a:lnTo>
                  <a:pt x="50292" y="50291"/>
                </a:lnTo>
                <a:lnTo>
                  <a:pt x="45720" y="48767"/>
                </a:lnTo>
                <a:lnTo>
                  <a:pt x="13716" y="48767"/>
                </a:lnTo>
                <a:lnTo>
                  <a:pt x="13716" y="16763"/>
                </a:lnTo>
                <a:lnTo>
                  <a:pt x="54864" y="16763"/>
                </a:lnTo>
                <a:lnTo>
                  <a:pt x="56387" y="0"/>
                </a:lnTo>
                <a:close/>
              </a:path>
              <a:path w="59689" h="104140">
                <a:moveTo>
                  <a:pt x="41148" y="45719"/>
                </a:moveTo>
                <a:lnTo>
                  <a:pt x="21336" y="45719"/>
                </a:lnTo>
                <a:lnTo>
                  <a:pt x="19812" y="47243"/>
                </a:lnTo>
                <a:lnTo>
                  <a:pt x="16764" y="47243"/>
                </a:lnTo>
                <a:lnTo>
                  <a:pt x="13716" y="48767"/>
                </a:lnTo>
                <a:lnTo>
                  <a:pt x="45720" y="48767"/>
                </a:lnTo>
                <a:lnTo>
                  <a:pt x="41148" y="45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74620" y="8526018"/>
            <a:ext cx="422275" cy="0"/>
          </a:xfrm>
          <a:custGeom>
            <a:avLst/>
            <a:gdLst/>
            <a:ahLst/>
            <a:cxnLst/>
            <a:rect l="l" t="t" r="r" b="b"/>
            <a:pathLst>
              <a:path w="422275" h="0">
                <a:moveTo>
                  <a:pt x="0" y="0"/>
                </a:moveTo>
                <a:lnTo>
                  <a:pt x="42214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857500" y="8714232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19" h="99059">
                <a:moveTo>
                  <a:pt x="50292" y="92964"/>
                </a:moveTo>
                <a:lnTo>
                  <a:pt x="9143" y="92964"/>
                </a:lnTo>
                <a:lnTo>
                  <a:pt x="4572" y="94488"/>
                </a:lnTo>
                <a:lnTo>
                  <a:pt x="4572" y="99060"/>
                </a:lnTo>
                <a:lnTo>
                  <a:pt x="57912" y="99060"/>
                </a:lnTo>
                <a:lnTo>
                  <a:pt x="57912" y="94488"/>
                </a:lnTo>
                <a:lnTo>
                  <a:pt x="53339" y="94488"/>
                </a:lnTo>
                <a:lnTo>
                  <a:pt x="50292" y="92964"/>
                </a:lnTo>
                <a:close/>
              </a:path>
              <a:path w="58419" h="99059">
                <a:moveTo>
                  <a:pt x="42672" y="91440"/>
                </a:moveTo>
                <a:lnTo>
                  <a:pt x="19812" y="91440"/>
                </a:lnTo>
                <a:lnTo>
                  <a:pt x="18287" y="92964"/>
                </a:lnTo>
                <a:lnTo>
                  <a:pt x="44195" y="92964"/>
                </a:lnTo>
                <a:lnTo>
                  <a:pt x="42672" y="91440"/>
                </a:lnTo>
                <a:close/>
              </a:path>
              <a:path w="58419" h="99059">
                <a:moveTo>
                  <a:pt x="36575" y="16764"/>
                </a:moveTo>
                <a:lnTo>
                  <a:pt x="22860" y="16764"/>
                </a:lnTo>
                <a:lnTo>
                  <a:pt x="22860" y="18288"/>
                </a:lnTo>
                <a:lnTo>
                  <a:pt x="24383" y="18288"/>
                </a:lnTo>
                <a:lnTo>
                  <a:pt x="24383" y="86868"/>
                </a:lnTo>
                <a:lnTo>
                  <a:pt x="22860" y="86868"/>
                </a:lnTo>
                <a:lnTo>
                  <a:pt x="22860" y="88392"/>
                </a:lnTo>
                <a:lnTo>
                  <a:pt x="21336" y="89916"/>
                </a:lnTo>
                <a:lnTo>
                  <a:pt x="21336" y="91440"/>
                </a:lnTo>
                <a:lnTo>
                  <a:pt x="39624" y="91440"/>
                </a:lnTo>
                <a:lnTo>
                  <a:pt x="39624" y="89916"/>
                </a:lnTo>
                <a:lnTo>
                  <a:pt x="38100" y="89916"/>
                </a:lnTo>
                <a:lnTo>
                  <a:pt x="38100" y="86868"/>
                </a:lnTo>
                <a:lnTo>
                  <a:pt x="36575" y="85344"/>
                </a:lnTo>
                <a:lnTo>
                  <a:pt x="36575" y="16764"/>
                </a:lnTo>
                <a:close/>
              </a:path>
              <a:path w="58419" h="99059">
                <a:moveTo>
                  <a:pt x="38100" y="0"/>
                </a:moveTo>
                <a:lnTo>
                  <a:pt x="33527" y="0"/>
                </a:lnTo>
                <a:lnTo>
                  <a:pt x="0" y="19812"/>
                </a:lnTo>
                <a:lnTo>
                  <a:pt x="3048" y="25908"/>
                </a:lnTo>
                <a:lnTo>
                  <a:pt x="7619" y="22860"/>
                </a:lnTo>
                <a:lnTo>
                  <a:pt x="10668" y="19812"/>
                </a:lnTo>
                <a:lnTo>
                  <a:pt x="16763" y="16764"/>
                </a:lnTo>
                <a:lnTo>
                  <a:pt x="36575" y="16764"/>
                </a:lnTo>
                <a:lnTo>
                  <a:pt x="36575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545079" y="8672321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 h="0">
                <a:moveTo>
                  <a:pt x="0" y="0"/>
                </a:moveTo>
                <a:lnTo>
                  <a:pt x="68275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78123" y="8653271"/>
            <a:ext cx="88900" cy="38100"/>
          </a:xfrm>
          <a:custGeom>
            <a:avLst/>
            <a:gdLst/>
            <a:ahLst/>
            <a:cxnLst/>
            <a:rect l="l" t="t" r="r" b="b"/>
            <a:pathLst>
              <a:path w="88900" h="38100">
                <a:moveTo>
                  <a:pt x="88391" y="0"/>
                </a:moveTo>
                <a:lnTo>
                  <a:pt x="0" y="0"/>
                </a:lnTo>
                <a:lnTo>
                  <a:pt x="0" y="9143"/>
                </a:lnTo>
                <a:lnTo>
                  <a:pt x="88391" y="9143"/>
                </a:lnTo>
                <a:lnTo>
                  <a:pt x="88391" y="0"/>
                </a:lnTo>
                <a:close/>
              </a:path>
              <a:path w="88900" h="38100">
                <a:moveTo>
                  <a:pt x="88391" y="28955"/>
                </a:moveTo>
                <a:lnTo>
                  <a:pt x="0" y="28955"/>
                </a:lnTo>
                <a:lnTo>
                  <a:pt x="0" y="38099"/>
                </a:lnTo>
                <a:lnTo>
                  <a:pt x="88391" y="38099"/>
                </a:lnTo>
                <a:lnTo>
                  <a:pt x="88391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427476" y="8615171"/>
            <a:ext cx="64008" cy="10058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23188" y="8994647"/>
            <a:ext cx="1755648" cy="22098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702051" y="9087611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663951" y="908227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702051" y="9035796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7"/>
                </a:lnTo>
                <a:lnTo>
                  <a:pt x="10668" y="41147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807207" y="9022080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40">
                <a:moveTo>
                  <a:pt x="7619" y="83820"/>
                </a:moveTo>
                <a:lnTo>
                  <a:pt x="0" y="83820"/>
                </a:lnTo>
                <a:lnTo>
                  <a:pt x="0" y="99060"/>
                </a:lnTo>
                <a:lnTo>
                  <a:pt x="6619" y="101060"/>
                </a:lnTo>
                <a:lnTo>
                  <a:pt x="12954" y="102489"/>
                </a:lnTo>
                <a:lnTo>
                  <a:pt x="19288" y="103346"/>
                </a:lnTo>
                <a:lnTo>
                  <a:pt x="25908" y="103632"/>
                </a:lnTo>
                <a:lnTo>
                  <a:pt x="32004" y="103632"/>
                </a:lnTo>
                <a:lnTo>
                  <a:pt x="44196" y="100584"/>
                </a:lnTo>
                <a:lnTo>
                  <a:pt x="48768" y="97536"/>
                </a:lnTo>
                <a:lnTo>
                  <a:pt x="21336" y="97536"/>
                </a:lnTo>
                <a:lnTo>
                  <a:pt x="15240" y="94488"/>
                </a:lnTo>
                <a:lnTo>
                  <a:pt x="9143" y="88392"/>
                </a:lnTo>
                <a:lnTo>
                  <a:pt x="7619" y="83820"/>
                </a:lnTo>
                <a:close/>
              </a:path>
              <a:path w="59689" h="104140">
                <a:moveTo>
                  <a:pt x="51816" y="51816"/>
                </a:moveTo>
                <a:lnTo>
                  <a:pt x="28956" y="51816"/>
                </a:lnTo>
                <a:lnTo>
                  <a:pt x="33528" y="53340"/>
                </a:lnTo>
                <a:lnTo>
                  <a:pt x="36575" y="54864"/>
                </a:lnTo>
                <a:lnTo>
                  <a:pt x="38100" y="56388"/>
                </a:lnTo>
                <a:lnTo>
                  <a:pt x="41148" y="57912"/>
                </a:lnTo>
                <a:lnTo>
                  <a:pt x="42672" y="62484"/>
                </a:lnTo>
                <a:lnTo>
                  <a:pt x="44196" y="65532"/>
                </a:lnTo>
                <a:lnTo>
                  <a:pt x="45719" y="70104"/>
                </a:lnTo>
                <a:lnTo>
                  <a:pt x="45719" y="82296"/>
                </a:lnTo>
                <a:lnTo>
                  <a:pt x="44196" y="88392"/>
                </a:lnTo>
                <a:lnTo>
                  <a:pt x="36575" y="96012"/>
                </a:lnTo>
                <a:lnTo>
                  <a:pt x="32004" y="97536"/>
                </a:lnTo>
                <a:lnTo>
                  <a:pt x="48768" y="97536"/>
                </a:lnTo>
                <a:lnTo>
                  <a:pt x="53340" y="94488"/>
                </a:lnTo>
                <a:lnTo>
                  <a:pt x="54864" y="89916"/>
                </a:lnTo>
                <a:lnTo>
                  <a:pt x="57912" y="85344"/>
                </a:lnTo>
                <a:lnTo>
                  <a:pt x="59436" y="79248"/>
                </a:lnTo>
                <a:lnTo>
                  <a:pt x="59436" y="67056"/>
                </a:lnTo>
                <a:lnTo>
                  <a:pt x="56387" y="57912"/>
                </a:lnTo>
                <a:lnTo>
                  <a:pt x="53340" y="53340"/>
                </a:lnTo>
                <a:lnTo>
                  <a:pt x="51816" y="51816"/>
                </a:lnTo>
                <a:close/>
              </a:path>
              <a:path w="59689" h="104140">
                <a:moveTo>
                  <a:pt x="56387" y="0"/>
                </a:moveTo>
                <a:lnTo>
                  <a:pt x="50292" y="0"/>
                </a:lnTo>
                <a:lnTo>
                  <a:pt x="50292" y="1524"/>
                </a:lnTo>
                <a:lnTo>
                  <a:pt x="48768" y="1524"/>
                </a:lnTo>
                <a:lnTo>
                  <a:pt x="48768" y="3048"/>
                </a:lnTo>
                <a:lnTo>
                  <a:pt x="47243" y="3048"/>
                </a:lnTo>
                <a:lnTo>
                  <a:pt x="45719" y="4572"/>
                </a:lnTo>
                <a:lnTo>
                  <a:pt x="4572" y="4572"/>
                </a:lnTo>
                <a:lnTo>
                  <a:pt x="4572" y="51816"/>
                </a:lnTo>
                <a:lnTo>
                  <a:pt x="9143" y="54864"/>
                </a:lnTo>
                <a:lnTo>
                  <a:pt x="12192" y="54864"/>
                </a:lnTo>
                <a:lnTo>
                  <a:pt x="15240" y="53340"/>
                </a:lnTo>
                <a:lnTo>
                  <a:pt x="19812" y="53340"/>
                </a:lnTo>
                <a:lnTo>
                  <a:pt x="22860" y="51816"/>
                </a:lnTo>
                <a:lnTo>
                  <a:pt x="51816" y="51816"/>
                </a:lnTo>
                <a:lnTo>
                  <a:pt x="50292" y="50292"/>
                </a:lnTo>
                <a:lnTo>
                  <a:pt x="45719" y="48768"/>
                </a:lnTo>
                <a:lnTo>
                  <a:pt x="43434" y="47244"/>
                </a:lnTo>
                <a:lnTo>
                  <a:pt x="13716" y="47244"/>
                </a:lnTo>
                <a:lnTo>
                  <a:pt x="13716" y="16764"/>
                </a:lnTo>
                <a:lnTo>
                  <a:pt x="54864" y="16764"/>
                </a:lnTo>
                <a:lnTo>
                  <a:pt x="56387" y="0"/>
                </a:lnTo>
                <a:close/>
              </a:path>
              <a:path w="59689" h="104140">
                <a:moveTo>
                  <a:pt x="36575" y="44196"/>
                </a:moveTo>
                <a:lnTo>
                  <a:pt x="24384" y="44196"/>
                </a:lnTo>
                <a:lnTo>
                  <a:pt x="21336" y="45720"/>
                </a:lnTo>
                <a:lnTo>
                  <a:pt x="18287" y="45720"/>
                </a:lnTo>
                <a:lnTo>
                  <a:pt x="15240" y="47244"/>
                </a:lnTo>
                <a:lnTo>
                  <a:pt x="43434" y="47244"/>
                </a:lnTo>
                <a:lnTo>
                  <a:pt x="41148" y="45720"/>
                </a:lnTo>
                <a:lnTo>
                  <a:pt x="36575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155953" y="3300222"/>
            <a:ext cx="5219699" cy="129692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263396" y="3372612"/>
            <a:ext cx="815340" cy="2529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02123" y="3409188"/>
            <a:ext cx="739139" cy="21640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5605271" y="3435096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60">
                <a:moveTo>
                  <a:pt x="57912" y="94487"/>
                </a:moveTo>
                <a:lnTo>
                  <a:pt x="4572" y="94487"/>
                </a:lnTo>
                <a:lnTo>
                  <a:pt x="4572" y="99059"/>
                </a:lnTo>
                <a:lnTo>
                  <a:pt x="57912" y="99059"/>
                </a:lnTo>
                <a:lnTo>
                  <a:pt x="57912" y="94487"/>
                </a:lnTo>
                <a:close/>
              </a:path>
              <a:path w="58420" h="99060">
                <a:moveTo>
                  <a:pt x="48767" y="92963"/>
                </a:moveTo>
                <a:lnTo>
                  <a:pt x="13715" y="92963"/>
                </a:lnTo>
                <a:lnTo>
                  <a:pt x="9143" y="94487"/>
                </a:lnTo>
                <a:lnTo>
                  <a:pt x="51815" y="94487"/>
                </a:lnTo>
                <a:lnTo>
                  <a:pt x="48767" y="92963"/>
                </a:lnTo>
                <a:close/>
              </a:path>
              <a:path w="58420" h="99060">
                <a:moveTo>
                  <a:pt x="38100" y="16763"/>
                </a:moveTo>
                <a:lnTo>
                  <a:pt x="22860" y="16763"/>
                </a:lnTo>
                <a:lnTo>
                  <a:pt x="22860" y="18287"/>
                </a:lnTo>
                <a:lnTo>
                  <a:pt x="24383" y="18287"/>
                </a:lnTo>
                <a:lnTo>
                  <a:pt x="24383" y="88391"/>
                </a:lnTo>
                <a:lnTo>
                  <a:pt x="21336" y="91439"/>
                </a:lnTo>
                <a:lnTo>
                  <a:pt x="19812" y="91439"/>
                </a:lnTo>
                <a:lnTo>
                  <a:pt x="18287" y="92963"/>
                </a:lnTo>
                <a:lnTo>
                  <a:pt x="42672" y="92963"/>
                </a:lnTo>
                <a:lnTo>
                  <a:pt x="38100" y="88391"/>
                </a:lnTo>
                <a:lnTo>
                  <a:pt x="38100" y="16763"/>
                </a:lnTo>
                <a:close/>
              </a:path>
              <a:path w="58420" h="99060">
                <a:moveTo>
                  <a:pt x="38100" y="0"/>
                </a:moveTo>
                <a:lnTo>
                  <a:pt x="33527" y="0"/>
                </a:lnTo>
                <a:lnTo>
                  <a:pt x="0" y="19811"/>
                </a:lnTo>
                <a:lnTo>
                  <a:pt x="3048" y="25907"/>
                </a:lnTo>
                <a:lnTo>
                  <a:pt x="7619" y="22859"/>
                </a:lnTo>
                <a:lnTo>
                  <a:pt x="10667" y="19811"/>
                </a:lnTo>
                <a:lnTo>
                  <a:pt x="16763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258824" y="3794760"/>
            <a:ext cx="784859" cy="24536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107692" y="3849624"/>
            <a:ext cx="56515" cy="100965"/>
          </a:xfrm>
          <a:custGeom>
            <a:avLst/>
            <a:gdLst/>
            <a:ahLst/>
            <a:cxnLst/>
            <a:rect l="l" t="t" r="r" b="b"/>
            <a:pathLst>
              <a:path w="56514" h="100964">
                <a:moveTo>
                  <a:pt x="56387" y="94487"/>
                </a:moveTo>
                <a:lnTo>
                  <a:pt x="4571" y="94487"/>
                </a:lnTo>
                <a:lnTo>
                  <a:pt x="4571" y="100583"/>
                </a:lnTo>
                <a:lnTo>
                  <a:pt x="56387" y="100583"/>
                </a:lnTo>
                <a:lnTo>
                  <a:pt x="56387" y="94487"/>
                </a:lnTo>
                <a:close/>
              </a:path>
              <a:path w="56514" h="100964">
                <a:moveTo>
                  <a:pt x="44195" y="92963"/>
                </a:moveTo>
                <a:lnTo>
                  <a:pt x="15239" y="92963"/>
                </a:lnTo>
                <a:lnTo>
                  <a:pt x="13715" y="94487"/>
                </a:lnTo>
                <a:lnTo>
                  <a:pt x="45719" y="94487"/>
                </a:lnTo>
                <a:lnTo>
                  <a:pt x="44195" y="92963"/>
                </a:lnTo>
                <a:close/>
              </a:path>
              <a:path w="56514" h="100964">
                <a:moveTo>
                  <a:pt x="36575" y="16763"/>
                </a:moveTo>
                <a:lnTo>
                  <a:pt x="22859" y="16763"/>
                </a:lnTo>
                <a:lnTo>
                  <a:pt x="22859" y="18287"/>
                </a:lnTo>
                <a:lnTo>
                  <a:pt x="24383" y="19811"/>
                </a:lnTo>
                <a:lnTo>
                  <a:pt x="24383" y="86868"/>
                </a:lnTo>
                <a:lnTo>
                  <a:pt x="22859" y="88392"/>
                </a:lnTo>
                <a:lnTo>
                  <a:pt x="22859" y="89915"/>
                </a:lnTo>
                <a:lnTo>
                  <a:pt x="21335" y="91439"/>
                </a:lnTo>
                <a:lnTo>
                  <a:pt x="19812" y="91439"/>
                </a:lnTo>
                <a:lnTo>
                  <a:pt x="19812" y="92963"/>
                </a:lnTo>
                <a:lnTo>
                  <a:pt x="41147" y="92963"/>
                </a:lnTo>
                <a:lnTo>
                  <a:pt x="38100" y="89915"/>
                </a:lnTo>
                <a:lnTo>
                  <a:pt x="38100" y="86868"/>
                </a:lnTo>
                <a:lnTo>
                  <a:pt x="36575" y="85344"/>
                </a:lnTo>
                <a:lnTo>
                  <a:pt x="36575" y="16763"/>
                </a:lnTo>
                <a:close/>
              </a:path>
              <a:path w="56514" h="100964">
                <a:moveTo>
                  <a:pt x="38100" y="0"/>
                </a:moveTo>
                <a:lnTo>
                  <a:pt x="33527" y="0"/>
                </a:lnTo>
                <a:lnTo>
                  <a:pt x="0" y="19811"/>
                </a:lnTo>
                <a:lnTo>
                  <a:pt x="3047" y="25907"/>
                </a:lnTo>
                <a:lnTo>
                  <a:pt x="7619" y="22859"/>
                </a:lnTo>
                <a:lnTo>
                  <a:pt x="16763" y="18287"/>
                </a:lnTo>
                <a:lnTo>
                  <a:pt x="18287" y="16763"/>
                </a:lnTo>
                <a:lnTo>
                  <a:pt x="36575" y="16763"/>
                </a:lnTo>
                <a:lnTo>
                  <a:pt x="36575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287523" y="3838956"/>
            <a:ext cx="126492" cy="13716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470404" y="3861816"/>
            <a:ext cx="88391" cy="8991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621279" y="3838956"/>
            <a:ext cx="118871" cy="13716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56403" y="3842004"/>
            <a:ext cx="821436" cy="1981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696711" y="3838956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20" h="137160">
                <a:moveTo>
                  <a:pt x="44196" y="0"/>
                </a:moveTo>
                <a:lnTo>
                  <a:pt x="12191" y="24383"/>
                </a:lnTo>
                <a:lnTo>
                  <a:pt x="0" y="68579"/>
                </a:lnTo>
                <a:lnTo>
                  <a:pt x="833" y="81486"/>
                </a:lnTo>
                <a:lnTo>
                  <a:pt x="18478" y="121300"/>
                </a:lnTo>
                <a:lnTo>
                  <a:pt x="44196" y="137160"/>
                </a:lnTo>
                <a:lnTo>
                  <a:pt x="45720" y="131064"/>
                </a:lnTo>
                <a:lnTo>
                  <a:pt x="38052" y="127944"/>
                </a:lnTo>
                <a:lnTo>
                  <a:pt x="31242" y="123253"/>
                </a:lnTo>
                <a:lnTo>
                  <a:pt x="14049" y="80581"/>
                </a:lnTo>
                <a:lnTo>
                  <a:pt x="13715" y="68579"/>
                </a:lnTo>
                <a:lnTo>
                  <a:pt x="14049" y="56578"/>
                </a:lnTo>
                <a:lnTo>
                  <a:pt x="25574" y="20026"/>
                </a:lnTo>
                <a:lnTo>
                  <a:pt x="45720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769864" y="3840480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795771" y="3880104"/>
            <a:ext cx="74675" cy="7010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899403" y="3840480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974079" y="3861816"/>
            <a:ext cx="88392" cy="899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126479" y="3838956"/>
            <a:ext cx="117348" cy="13716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258824" y="4274820"/>
            <a:ext cx="513588" cy="19507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825751" y="4239768"/>
            <a:ext cx="1194816" cy="2133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760976" y="4209288"/>
            <a:ext cx="685800" cy="26060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510784" y="4279392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20" h="99060">
                <a:moveTo>
                  <a:pt x="57912" y="94487"/>
                </a:moveTo>
                <a:lnTo>
                  <a:pt x="4571" y="94487"/>
                </a:lnTo>
                <a:lnTo>
                  <a:pt x="4571" y="99060"/>
                </a:lnTo>
                <a:lnTo>
                  <a:pt x="57912" y="99060"/>
                </a:lnTo>
                <a:lnTo>
                  <a:pt x="57912" y="94487"/>
                </a:lnTo>
                <a:close/>
              </a:path>
              <a:path w="58420" h="99060">
                <a:moveTo>
                  <a:pt x="48767" y="92963"/>
                </a:moveTo>
                <a:lnTo>
                  <a:pt x="13715" y="92963"/>
                </a:lnTo>
                <a:lnTo>
                  <a:pt x="9143" y="94487"/>
                </a:lnTo>
                <a:lnTo>
                  <a:pt x="50291" y="94487"/>
                </a:lnTo>
                <a:lnTo>
                  <a:pt x="48767" y="92963"/>
                </a:lnTo>
                <a:close/>
              </a:path>
              <a:path w="58420" h="99060">
                <a:moveTo>
                  <a:pt x="38100" y="16763"/>
                </a:moveTo>
                <a:lnTo>
                  <a:pt x="22860" y="16763"/>
                </a:lnTo>
                <a:lnTo>
                  <a:pt x="22860" y="18287"/>
                </a:lnTo>
                <a:lnTo>
                  <a:pt x="24383" y="18287"/>
                </a:lnTo>
                <a:lnTo>
                  <a:pt x="24383" y="88391"/>
                </a:lnTo>
                <a:lnTo>
                  <a:pt x="21336" y="91439"/>
                </a:lnTo>
                <a:lnTo>
                  <a:pt x="19812" y="91439"/>
                </a:lnTo>
                <a:lnTo>
                  <a:pt x="18287" y="92963"/>
                </a:lnTo>
                <a:lnTo>
                  <a:pt x="42671" y="92963"/>
                </a:lnTo>
                <a:lnTo>
                  <a:pt x="38100" y="88391"/>
                </a:lnTo>
                <a:lnTo>
                  <a:pt x="38100" y="16763"/>
                </a:lnTo>
                <a:close/>
              </a:path>
              <a:path w="58420" h="99060">
                <a:moveTo>
                  <a:pt x="38100" y="0"/>
                </a:moveTo>
                <a:lnTo>
                  <a:pt x="33527" y="0"/>
                </a:lnTo>
                <a:lnTo>
                  <a:pt x="0" y="19812"/>
                </a:lnTo>
                <a:lnTo>
                  <a:pt x="3048" y="25908"/>
                </a:lnTo>
                <a:lnTo>
                  <a:pt x="7619" y="22860"/>
                </a:lnTo>
                <a:lnTo>
                  <a:pt x="10667" y="21336"/>
                </a:lnTo>
                <a:lnTo>
                  <a:pt x="13715" y="18287"/>
                </a:lnTo>
                <a:lnTo>
                  <a:pt x="16763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728715" y="4274820"/>
            <a:ext cx="295656" cy="13716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063996" y="4274820"/>
            <a:ext cx="129539" cy="13716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306311" y="10014204"/>
            <a:ext cx="1019556" cy="7467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709415" y="9454896"/>
            <a:ext cx="1260475" cy="554990"/>
          </a:xfrm>
          <a:custGeom>
            <a:avLst/>
            <a:gdLst/>
            <a:ahLst/>
            <a:cxnLst/>
            <a:rect l="l" t="t" r="r" b="b"/>
            <a:pathLst>
              <a:path w="1260475" h="554990">
                <a:moveTo>
                  <a:pt x="0" y="554735"/>
                </a:moveTo>
                <a:lnTo>
                  <a:pt x="1260348" y="554735"/>
                </a:lnTo>
                <a:lnTo>
                  <a:pt x="1260348" y="0"/>
                </a:lnTo>
                <a:lnTo>
                  <a:pt x="0" y="0"/>
                </a:lnTo>
                <a:lnTo>
                  <a:pt x="0" y="554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713988" y="9904476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5" h="74929">
                <a:moveTo>
                  <a:pt x="10667" y="51815"/>
                </a:moveTo>
                <a:lnTo>
                  <a:pt x="0" y="53339"/>
                </a:lnTo>
                <a:lnTo>
                  <a:pt x="3048" y="65531"/>
                </a:lnTo>
                <a:lnTo>
                  <a:pt x="16763" y="74675"/>
                </a:lnTo>
                <a:lnTo>
                  <a:pt x="30479" y="74675"/>
                </a:lnTo>
                <a:lnTo>
                  <a:pt x="36575" y="71627"/>
                </a:lnTo>
                <a:lnTo>
                  <a:pt x="41148" y="68579"/>
                </a:lnTo>
                <a:lnTo>
                  <a:pt x="44196" y="65531"/>
                </a:lnTo>
                <a:lnTo>
                  <a:pt x="19812" y="65531"/>
                </a:lnTo>
                <a:lnTo>
                  <a:pt x="16763" y="64007"/>
                </a:lnTo>
                <a:lnTo>
                  <a:pt x="15239" y="62483"/>
                </a:lnTo>
                <a:lnTo>
                  <a:pt x="12191" y="56387"/>
                </a:lnTo>
                <a:lnTo>
                  <a:pt x="10667" y="51815"/>
                </a:lnTo>
                <a:close/>
              </a:path>
              <a:path w="48895" h="74929">
                <a:moveTo>
                  <a:pt x="43434" y="38099"/>
                </a:moveTo>
                <a:lnTo>
                  <a:pt x="28956" y="38099"/>
                </a:lnTo>
                <a:lnTo>
                  <a:pt x="32003" y="39623"/>
                </a:lnTo>
                <a:lnTo>
                  <a:pt x="33527" y="42671"/>
                </a:lnTo>
                <a:lnTo>
                  <a:pt x="36575" y="44195"/>
                </a:lnTo>
                <a:lnTo>
                  <a:pt x="38100" y="47243"/>
                </a:lnTo>
                <a:lnTo>
                  <a:pt x="38100" y="54863"/>
                </a:lnTo>
                <a:lnTo>
                  <a:pt x="36575" y="59435"/>
                </a:lnTo>
                <a:lnTo>
                  <a:pt x="33527" y="60959"/>
                </a:lnTo>
                <a:lnTo>
                  <a:pt x="30479" y="64007"/>
                </a:lnTo>
                <a:lnTo>
                  <a:pt x="27432" y="65531"/>
                </a:lnTo>
                <a:lnTo>
                  <a:pt x="44196" y="65531"/>
                </a:lnTo>
                <a:lnTo>
                  <a:pt x="45720" y="64007"/>
                </a:lnTo>
                <a:lnTo>
                  <a:pt x="48767" y="57911"/>
                </a:lnTo>
                <a:lnTo>
                  <a:pt x="48767" y="47243"/>
                </a:lnTo>
                <a:lnTo>
                  <a:pt x="47244" y="44195"/>
                </a:lnTo>
                <a:lnTo>
                  <a:pt x="44196" y="39623"/>
                </a:lnTo>
                <a:lnTo>
                  <a:pt x="43434" y="38099"/>
                </a:lnTo>
                <a:close/>
              </a:path>
              <a:path w="48895" h="74929">
                <a:moveTo>
                  <a:pt x="42672" y="9143"/>
                </a:moveTo>
                <a:lnTo>
                  <a:pt x="25908" y="9143"/>
                </a:lnTo>
                <a:lnTo>
                  <a:pt x="28956" y="10667"/>
                </a:lnTo>
                <a:lnTo>
                  <a:pt x="30479" y="12191"/>
                </a:lnTo>
                <a:lnTo>
                  <a:pt x="33527" y="13715"/>
                </a:lnTo>
                <a:lnTo>
                  <a:pt x="33527" y="22859"/>
                </a:lnTo>
                <a:lnTo>
                  <a:pt x="32003" y="24383"/>
                </a:lnTo>
                <a:lnTo>
                  <a:pt x="32003" y="25907"/>
                </a:lnTo>
                <a:lnTo>
                  <a:pt x="28956" y="28955"/>
                </a:lnTo>
                <a:lnTo>
                  <a:pt x="27432" y="28955"/>
                </a:lnTo>
                <a:lnTo>
                  <a:pt x="25908" y="30479"/>
                </a:lnTo>
                <a:lnTo>
                  <a:pt x="18287" y="30479"/>
                </a:lnTo>
                <a:lnTo>
                  <a:pt x="16763" y="39623"/>
                </a:lnTo>
                <a:lnTo>
                  <a:pt x="19812" y="39623"/>
                </a:lnTo>
                <a:lnTo>
                  <a:pt x="22860" y="38099"/>
                </a:lnTo>
                <a:lnTo>
                  <a:pt x="43434" y="38099"/>
                </a:lnTo>
                <a:lnTo>
                  <a:pt x="42672" y="36575"/>
                </a:lnTo>
                <a:lnTo>
                  <a:pt x="39624" y="35051"/>
                </a:lnTo>
                <a:lnTo>
                  <a:pt x="35051" y="33527"/>
                </a:lnTo>
                <a:lnTo>
                  <a:pt x="41148" y="32003"/>
                </a:lnTo>
                <a:lnTo>
                  <a:pt x="44196" y="25907"/>
                </a:lnTo>
                <a:lnTo>
                  <a:pt x="44196" y="13715"/>
                </a:lnTo>
                <a:lnTo>
                  <a:pt x="42672" y="9143"/>
                </a:lnTo>
                <a:close/>
              </a:path>
              <a:path w="48895" h="74929">
                <a:moveTo>
                  <a:pt x="28956" y="0"/>
                </a:moveTo>
                <a:lnTo>
                  <a:pt x="18287" y="0"/>
                </a:lnTo>
                <a:lnTo>
                  <a:pt x="13715" y="1523"/>
                </a:lnTo>
                <a:lnTo>
                  <a:pt x="9144" y="6095"/>
                </a:lnTo>
                <a:lnTo>
                  <a:pt x="4572" y="9143"/>
                </a:lnTo>
                <a:lnTo>
                  <a:pt x="3048" y="13715"/>
                </a:lnTo>
                <a:lnTo>
                  <a:pt x="1524" y="19811"/>
                </a:lnTo>
                <a:lnTo>
                  <a:pt x="12191" y="22859"/>
                </a:lnTo>
                <a:lnTo>
                  <a:pt x="12191" y="18287"/>
                </a:lnTo>
                <a:lnTo>
                  <a:pt x="15239" y="12191"/>
                </a:lnTo>
                <a:lnTo>
                  <a:pt x="18287" y="10667"/>
                </a:lnTo>
                <a:lnTo>
                  <a:pt x="19812" y="9143"/>
                </a:lnTo>
                <a:lnTo>
                  <a:pt x="42672" y="9143"/>
                </a:lnTo>
                <a:lnTo>
                  <a:pt x="38100" y="6095"/>
                </a:lnTo>
                <a:lnTo>
                  <a:pt x="35051" y="3047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07947" y="937260"/>
            <a:ext cx="5687695" cy="402590"/>
          </a:xfrm>
          <a:custGeom>
            <a:avLst/>
            <a:gdLst/>
            <a:ahLst/>
            <a:cxnLst/>
            <a:rect l="l" t="t" r="r" b="b"/>
            <a:pathLst>
              <a:path w="5687695" h="402590">
                <a:moveTo>
                  <a:pt x="0" y="402335"/>
                </a:moveTo>
                <a:lnTo>
                  <a:pt x="5687567" y="402335"/>
                </a:lnTo>
                <a:lnTo>
                  <a:pt x="5687567" y="0"/>
                </a:lnTo>
                <a:lnTo>
                  <a:pt x="0" y="0"/>
                </a:lnTo>
                <a:lnTo>
                  <a:pt x="0" y="402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07947" y="975360"/>
            <a:ext cx="1731264" cy="2606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170676" y="1130808"/>
            <a:ext cx="367283" cy="8229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580631" y="1130808"/>
            <a:ext cx="198120" cy="8229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07947" y="1225296"/>
            <a:ext cx="5664835" cy="0"/>
          </a:xfrm>
          <a:custGeom>
            <a:avLst/>
            <a:gdLst/>
            <a:ahLst/>
            <a:cxnLst/>
            <a:rect l="l" t="t" r="r" b="b"/>
            <a:pathLst>
              <a:path w="5664834" h="0">
                <a:moveTo>
                  <a:pt x="0" y="0"/>
                </a:moveTo>
                <a:lnTo>
                  <a:pt x="566470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033016" y="4779264"/>
            <a:ext cx="1268095" cy="157480"/>
          </a:xfrm>
          <a:custGeom>
            <a:avLst/>
            <a:gdLst/>
            <a:ahLst/>
            <a:cxnLst/>
            <a:rect l="l" t="t" r="r" b="b"/>
            <a:pathLst>
              <a:path w="1268095" h="157479">
                <a:moveTo>
                  <a:pt x="0" y="156972"/>
                </a:moveTo>
                <a:lnTo>
                  <a:pt x="1267968" y="156972"/>
                </a:lnTo>
                <a:lnTo>
                  <a:pt x="1267968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07947" y="4776216"/>
            <a:ext cx="2123440" cy="151130"/>
          </a:xfrm>
          <a:custGeom>
            <a:avLst/>
            <a:gdLst/>
            <a:ahLst/>
            <a:cxnLst/>
            <a:rect l="l" t="t" r="r" b="b"/>
            <a:pathLst>
              <a:path w="2123440" h="151129">
                <a:moveTo>
                  <a:pt x="0" y="150875"/>
                </a:moveTo>
                <a:lnTo>
                  <a:pt x="2122931" y="150875"/>
                </a:lnTo>
                <a:lnTo>
                  <a:pt x="2122931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101851" y="4770120"/>
            <a:ext cx="2135505" cy="163195"/>
          </a:xfrm>
          <a:custGeom>
            <a:avLst/>
            <a:gdLst/>
            <a:ahLst/>
            <a:cxnLst/>
            <a:rect l="l" t="t" r="r" b="b"/>
            <a:pathLst>
              <a:path w="2135505" h="163195">
                <a:moveTo>
                  <a:pt x="0" y="163067"/>
                </a:moveTo>
                <a:lnTo>
                  <a:pt x="2135123" y="163067"/>
                </a:lnTo>
                <a:lnTo>
                  <a:pt x="2135123" y="0"/>
                </a:lnTo>
                <a:lnTo>
                  <a:pt x="0" y="0"/>
                </a:lnTo>
                <a:lnTo>
                  <a:pt x="0" y="163067"/>
                </a:lnTo>
                <a:close/>
              </a:path>
            </a:pathLst>
          </a:custGeom>
          <a:ln w="1371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3611" y="9482328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39" h="88900">
                <a:moveTo>
                  <a:pt x="3048" y="73152"/>
                </a:moveTo>
                <a:lnTo>
                  <a:pt x="0" y="73152"/>
                </a:lnTo>
                <a:lnTo>
                  <a:pt x="0" y="82296"/>
                </a:lnTo>
                <a:lnTo>
                  <a:pt x="1524" y="83819"/>
                </a:lnTo>
                <a:lnTo>
                  <a:pt x="3048" y="83819"/>
                </a:lnTo>
                <a:lnTo>
                  <a:pt x="4572" y="85343"/>
                </a:lnTo>
                <a:lnTo>
                  <a:pt x="7620" y="85343"/>
                </a:lnTo>
                <a:lnTo>
                  <a:pt x="9143" y="86868"/>
                </a:lnTo>
                <a:lnTo>
                  <a:pt x="16763" y="86868"/>
                </a:lnTo>
                <a:lnTo>
                  <a:pt x="18287" y="88391"/>
                </a:lnTo>
                <a:lnTo>
                  <a:pt x="25908" y="88391"/>
                </a:lnTo>
                <a:lnTo>
                  <a:pt x="35051" y="85343"/>
                </a:lnTo>
                <a:lnTo>
                  <a:pt x="44196" y="80772"/>
                </a:lnTo>
                <a:lnTo>
                  <a:pt x="47243" y="77724"/>
                </a:lnTo>
                <a:lnTo>
                  <a:pt x="12191" y="77724"/>
                </a:lnTo>
                <a:lnTo>
                  <a:pt x="10667" y="76200"/>
                </a:lnTo>
                <a:lnTo>
                  <a:pt x="7620" y="76200"/>
                </a:lnTo>
                <a:lnTo>
                  <a:pt x="6096" y="74675"/>
                </a:lnTo>
                <a:lnTo>
                  <a:pt x="4572" y="74675"/>
                </a:lnTo>
                <a:lnTo>
                  <a:pt x="3048" y="73152"/>
                </a:lnTo>
                <a:close/>
              </a:path>
              <a:path w="53339" h="88900">
                <a:moveTo>
                  <a:pt x="48767" y="42671"/>
                </a:moveTo>
                <a:lnTo>
                  <a:pt x="22860" y="42671"/>
                </a:lnTo>
                <a:lnTo>
                  <a:pt x="25908" y="44196"/>
                </a:lnTo>
                <a:lnTo>
                  <a:pt x="28955" y="44196"/>
                </a:lnTo>
                <a:lnTo>
                  <a:pt x="32003" y="45719"/>
                </a:lnTo>
                <a:lnTo>
                  <a:pt x="35051" y="45719"/>
                </a:lnTo>
                <a:lnTo>
                  <a:pt x="39624" y="50291"/>
                </a:lnTo>
                <a:lnTo>
                  <a:pt x="39624" y="53340"/>
                </a:lnTo>
                <a:lnTo>
                  <a:pt x="41148" y="54863"/>
                </a:lnTo>
                <a:lnTo>
                  <a:pt x="41148" y="65531"/>
                </a:lnTo>
                <a:lnTo>
                  <a:pt x="39624" y="68580"/>
                </a:lnTo>
                <a:lnTo>
                  <a:pt x="38100" y="70103"/>
                </a:lnTo>
                <a:lnTo>
                  <a:pt x="38100" y="73152"/>
                </a:lnTo>
                <a:lnTo>
                  <a:pt x="35051" y="73152"/>
                </a:lnTo>
                <a:lnTo>
                  <a:pt x="32003" y="76200"/>
                </a:lnTo>
                <a:lnTo>
                  <a:pt x="28955" y="77724"/>
                </a:lnTo>
                <a:lnTo>
                  <a:pt x="47243" y="77724"/>
                </a:lnTo>
                <a:lnTo>
                  <a:pt x="50291" y="74675"/>
                </a:lnTo>
                <a:lnTo>
                  <a:pt x="51815" y="71628"/>
                </a:lnTo>
                <a:lnTo>
                  <a:pt x="53339" y="67056"/>
                </a:lnTo>
                <a:lnTo>
                  <a:pt x="53339" y="51815"/>
                </a:lnTo>
                <a:lnTo>
                  <a:pt x="48767" y="42671"/>
                </a:lnTo>
                <a:close/>
              </a:path>
              <a:path w="53339" h="88900">
                <a:moveTo>
                  <a:pt x="45720" y="0"/>
                </a:moveTo>
                <a:lnTo>
                  <a:pt x="6096" y="0"/>
                </a:lnTo>
                <a:lnTo>
                  <a:pt x="6096" y="1524"/>
                </a:lnTo>
                <a:lnTo>
                  <a:pt x="4572" y="1524"/>
                </a:lnTo>
                <a:lnTo>
                  <a:pt x="4572" y="3047"/>
                </a:lnTo>
                <a:lnTo>
                  <a:pt x="3048" y="3047"/>
                </a:lnTo>
                <a:lnTo>
                  <a:pt x="3048" y="41147"/>
                </a:lnTo>
                <a:lnTo>
                  <a:pt x="4572" y="42671"/>
                </a:lnTo>
                <a:lnTo>
                  <a:pt x="4572" y="44196"/>
                </a:lnTo>
                <a:lnTo>
                  <a:pt x="12191" y="44196"/>
                </a:lnTo>
                <a:lnTo>
                  <a:pt x="15239" y="42671"/>
                </a:lnTo>
                <a:lnTo>
                  <a:pt x="48767" y="42671"/>
                </a:lnTo>
                <a:lnTo>
                  <a:pt x="45720" y="41147"/>
                </a:lnTo>
                <a:lnTo>
                  <a:pt x="44196" y="38100"/>
                </a:lnTo>
                <a:lnTo>
                  <a:pt x="41148" y="36575"/>
                </a:lnTo>
                <a:lnTo>
                  <a:pt x="36575" y="36575"/>
                </a:lnTo>
                <a:lnTo>
                  <a:pt x="33527" y="35052"/>
                </a:lnTo>
                <a:lnTo>
                  <a:pt x="13715" y="35052"/>
                </a:lnTo>
                <a:lnTo>
                  <a:pt x="13715" y="10668"/>
                </a:lnTo>
                <a:lnTo>
                  <a:pt x="47243" y="10668"/>
                </a:lnTo>
                <a:lnTo>
                  <a:pt x="47243" y="7619"/>
                </a:lnTo>
                <a:lnTo>
                  <a:pt x="48767" y="7619"/>
                </a:lnTo>
                <a:lnTo>
                  <a:pt x="48767" y="4571"/>
                </a:lnTo>
                <a:lnTo>
                  <a:pt x="47243" y="3047"/>
                </a:lnTo>
                <a:lnTo>
                  <a:pt x="47243" y="1524"/>
                </a:lnTo>
                <a:lnTo>
                  <a:pt x="45720" y="0"/>
                </a:lnTo>
                <a:close/>
              </a:path>
              <a:path w="53339" h="88900">
                <a:moveTo>
                  <a:pt x="28955" y="33528"/>
                </a:moveTo>
                <a:lnTo>
                  <a:pt x="18287" y="33528"/>
                </a:lnTo>
                <a:lnTo>
                  <a:pt x="16763" y="35052"/>
                </a:lnTo>
                <a:lnTo>
                  <a:pt x="33527" y="35052"/>
                </a:lnTo>
                <a:lnTo>
                  <a:pt x="28955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2332" y="1415796"/>
            <a:ext cx="719328" cy="105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30907" y="1449324"/>
            <a:ext cx="158496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4267" y="145694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5">
                <a:moveTo>
                  <a:pt x="88392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10383" y="1388364"/>
            <a:ext cx="260604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57855" y="1481328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19755" y="14767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57855" y="1429512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4" h="43180">
                <a:moveTo>
                  <a:pt x="10668" y="0"/>
                </a:moveTo>
                <a:lnTo>
                  <a:pt x="0" y="0"/>
                </a:lnTo>
                <a:lnTo>
                  <a:pt x="0" y="42672"/>
                </a:lnTo>
                <a:lnTo>
                  <a:pt x="10668" y="426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1488" y="1415796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40">
                <a:moveTo>
                  <a:pt x="7619" y="83820"/>
                </a:moveTo>
                <a:lnTo>
                  <a:pt x="0" y="83820"/>
                </a:lnTo>
                <a:lnTo>
                  <a:pt x="0" y="99059"/>
                </a:lnTo>
                <a:lnTo>
                  <a:pt x="6619" y="101060"/>
                </a:lnTo>
                <a:lnTo>
                  <a:pt x="12953" y="102488"/>
                </a:lnTo>
                <a:lnTo>
                  <a:pt x="19288" y="103346"/>
                </a:lnTo>
                <a:lnTo>
                  <a:pt x="25907" y="103631"/>
                </a:lnTo>
                <a:lnTo>
                  <a:pt x="32004" y="103631"/>
                </a:lnTo>
                <a:lnTo>
                  <a:pt x="44195" y="100583"/>
                </a:lnTo>
                <a:lnTo>
                  <a:pt x="48767" y="97535"/>
                </a:lnTo>
                <a:lnTo>
                  <a:pt x="21336" y="97535"/>
                </a:lnTo>
                <a:lnTo>
                  <a:pt x="15239" y="94487"/>
                </a:lnTo>
                <a:lnTo>
                  <a:pt x="9143" y="88391"/>
                </a:lnTo>
                <a:lnTo>
                  <a:pt x="7619" y="83820"/>
                </a:lnTo>
                <a:close/>
              </a:path>
              <a:path w="59689" h="104140">
                <a:moveTo>
                  <a:pt x="53339" y="53339"/>
                </a:moveTo>
                <a:lnTo>
                  <a:pt x="33528" y="53339"/>
                </a:lnTo>
                <a:lnTo>
                  <a:pt x="35051" y="54863"/>
                </a:lnTo>
                <a:lnTo>
                  <a:pt x="38100" y="56387"/>
                </a:lnTo>
                <a:lnTo>
                  <a:pt x="41148" y="59435"/>
                </a:lnTo>
                <a:lnTo>
                  <a:pt x="44195" y="65531"/>
                </a:lnTo>
                <a:lnTo>
                  <a:pt x="45719" y="70103"/>
                </a:lnTo>
                <a:lnTo>
                  <a:pt x="45719" y="82296"/>
                </a:lnTo>
                <a:lnTo>
                  <a:pt x="44195" y="88391"/>
                </a:lnTo>
                <a:lnTo>
                  <a:pt x="36575" y="96011"/>
                </a:lnTo>
                <a:lnTo>
                  <a:pt x="32004" y="97535"/>
                </a:lnTo>
                <a:lnTo>
                  <a:pt x="48767" y="97535"/>
                </a:lnTo>
                <a:lnTo>
                  <a:pt x="53339" y="94487"/>
                </a:lnTo>
                <a:lnTo>
                  <a:pt x="54863" y="89915"/>
                </a:lnTo>
                <a:lnTo>
                  <a:pt x="57912" y="85343"/>
                </a:lnTo>
                <a:lnTo>
                  <a:pt x="59436" y="79248"/>
                </a:lnTo>
                <a:lnTo>
                  <a:pt x="59436" y="67055"/>
                </a:lnTo>
                <a:lnTo>
                  <a:pt x="56387" y="57911"/>
                </a:lnTo>
                <a:lnTo>
                  <a:pt x="53339" y="53339"/>
                </a:lnTo>
                <a:close/>
              </a:path>
              <a:path w="59689" h="104140">
                <a:moveTo>
                  <a:pt x="56387" y="0"/>
                </a:moveTo>
                <a:lnTo>
                  <a:pt x="50292" y="0"/>
                </a:lnTo>
                <a:lnTo>
                  <a:pt x="50292" y="1524"/>
                </a:lnTo>
                <a:lnTo>
                  <a:pt x="47243" y="4572"/>
                </a:lnTo>
                <a:lnTo>
                  <a:pt x="4572" y="4572"/>
                </a:lnTo>
                <a:lnTo>
                  <a:pt x="4572" y="51815"/>
                </a:lnTo>
                <a:lnTo>
                  <a:pt x="9143" y="54863"/>
                </a:lnTo>
                <a:lnTo>
                  <a:pt x="12192" y="54863"/>
                </a:lnTo>
                <a:lnTo>
                  <a:pt x="15239" y="53339"/>
                </a:lnTo>
                <a:lnTo>
                  <a:pt x="53339" y="53339"/>
                </a:lnTo>
                <a:lnTo>
                  <a:pt x="50292" y="50291"/>
                </a:lnTo>
                <a:lnTo>
                  <a:pt x="45719" y="48767"/>
                </a:lnTo>
                <a:lnTo>
                  <a:pt x="13716" y="48767"/>
                </a:lnTo>
                <a:lnTo>
                  <a:pt x="13716" y="16763"/>
                </a:lnTo>
                <a:lnTo>
                  <a:pt x="54863" y="16763"/>
                </a:lnTo>
                <a:lnTo>
                  <a:pt x="56387" y="0"/>
                </a:lnTo>
                <a:close/>
              </a:path>
              <a:path w="59689" h="104140">
                <a:moveTo>
                  <a:pt x="36575" y="44196"/>
                </a:moveTo>
                <a:lnTo>
                  <a:pt x="27431" y="44196"/>
                </a:lnTo>
                <a:lnTo>
                  <a:pt x="24384" y="45720"/>
                </a:lnTo>
                <a:lnTo>
                  <a:pt x="18287" y="45720"/>
                </a:lnTo>
                <a:lnTo>
                  <a:pt x="15239" y="47243"/>
                </a:lnTo>
                <a:lnTo>
                  <a:pt x="13716" y="48767"/>
                </a:lnTo>
                <a:lnTo>
                  <a:pt x="45719" y="48767"/>
                </a:lnTo>
                <a:lnTo>
                  <a:pt x="41148" y="45720"/>
                </a:lnTo>
                <a:lnTo>
                  <a:pt x="36575" y="4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06395" y="1393698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 h="0">
                <a:moveTo>
                  <a:pt x="0" y="0"/>
                </a:moveTo>
                <a:lnTo>
                  <a:pt x="426719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6667" y="1392936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4" h="45719">
                <a:moveTo>
                  <a:pt x="47243" y="6096"/>
                </a:moveTo>
                <a:lnTo>
                  <a:pt x="36575" y="6096"/>
                </a:lnTo>
                <a:lnTo>
                  <a:pt x="38100" y="7620"/>
                </a:lnTo>
                <a:lnTo>
                  <a:pt x="38100" y="16764"/>
                </a:lnTo>
                <a:lnTo>
                  <a:pt x="36575" y="19812"/>
                </a:lnTo>
                <a:lnTo>
                  <a:pt x="35051" y="27432"/>
                </a:lnTo>
                <a:lnTo>
                  <a:pt x="33527" y="32003"/>
                </a:lnTo>
                <a:lnTo>
                  <a:pt x="33527" y="41148"/>
                </a:lnTo>
                <a:lnTo>
                  <a:pt x="36575" y="44196"/>
                </a:lnTo>
                <a:lnTo>
                  <a:pt x="39624" y="45720"/>
                </a:lnTo>
                <a:lnTo>
                  <a:pt x="44195" y="45720"/>
                </a:lnTo>
                <a:lnTo>
                  <a:pt x="45719" y="44196"/>
                </a:lnTo>
                <a:lnTo>
                  <a:pt x="47243" y="44196"/>
                </a:lnTo>
                <a:lnTo>
                  <a:pt x="50292" y="42672"/>
                </a:lnTo>
                <a:lnTo>
                  <a:pt x="53339" y="39624"/>
                </a:lnTo>
                <a:lnTo>
                  <a:pt x="42671" y="39624"/>
                </a:lnTo>
                <a:lnTo>
                  <a:pt x="42671" y="28956"/>
                </a:lnTo>
                <a:lnTo>
                  <a:pt x="45719" y="18288"/>
                </a:lnTo>
                <a:lnTo>
                  <a:pt x="47243" y="13716"/>
                </a:lnTo>
                <a:lnTo>
                  <a:pt x="47243" y="6096"/>
                </a:lnTo>
                <a:close/>
              </a:path>
              <a:path w="55244" h="45719">
                <a:moveTo>
                  <a:pt x="21336" y="6096"/>
                </a:moveTo>
                <a:lnTo>
                  <a:pt x="12192" y="6096"/>
                </a:lnTo>
                <a:lnTo>
                  <a:pt x="13715" y="7620"/>
                </a:lnTo>
                <a:lnTo>
                  <a:pt x="13715" y="10668"/>
                </a:lnTo>
                <a:lnTo>
                  <a:pt x="12192" y="13716"/>
                </a:lnTo>
                <a:lnTo>
                  <a:pt x="12192" y="16764"/>
                </a:lnTo>
                <a:lnTo>
                  <a:pt x="6095" y="44196"/>
                </a:lnTo>
                <a:lnTo>
                  <a:pt x="15239" y="44196"/>
                </a:lnTo>
                <a:lnTo>
                  <a:pt x="18287" y="22860"/>
                </a:lnTo>
                <a:lnTo>
                  <a:pt x="19812" y="21336"/>
                </a:lnTo>
                <a:lnTo>
                  <a:pt x="19812" y="19812"/>
                </a:lnTo>
                <a:lnTo>
                  <a:pt x="21336" y="18288"/>
                </a:lnTo>
                <a:lnTo>
                  <a:pt x="21336" y="16764"/>
                </a:lnTo>
                <a:lnTo>
                  <a:pt x="22859" y="13716"/>
                </a:lnTo>
                <a:lnTo>
                  <a:pt x="24383" y="12192"/>
                </a:lnTo>
                <a:lnTo>
                  <a:pt x="21336" y="12192"/>
                </a:lnTo>
                <a:lnTo>
                  <a:pt x="21336" y="6096"/>
                </a:lnTo>
                <a:close/>
              </a:path>
              <a:path w="55244" h="45719">
                <a:moveTo>
                  <a:pt x="51815" y="33527"/>
                </a:moveTo>
                <a:lnTo>
                  <a:pt x="48768" y="36575"/>
                </a:lnTo>
                <a:lnTo>
                  <a:pt x="48768" y="38100"/>
                </a:lnTo>
                <a:lnTo>
                  <a:pt x="47243" y="39624"/>
                </a:lnTo>
                <a:lnTo>
                  <a:pt x="53339" y="39624"/>
                </a:lnTo>
                <a:lnTo>
                  <a:pt x="54863" y="36575"/>
                </a:lnTo>
                <a:lnTo>
                  <a:pt x="51815" y="33527"/>
                </a:lnTo>
                <a:close/>
              </a:path>
              <a:path w="55244" h="45719">
                <a:moveTo>
                  <a:pt x="16763" y="0"/>
                </a:moveTo>
                <a:lnTo>
                  <a:pt x="12192" y="0"/>
                </a:lnTo>
                <a:lnTo>
                  <a:pt x="9143" y="1524"/>
                </a:lnTo>
                <a:lnTo>
                  <a:pt x="7619" y="3048"/>
                </a:lnTo>
                <a:lnTo>
                  <a:pt x="4571" y="4572"/>
                </a:lnTo>
                <a:lnTo>
                  <a:pt x="0" y="9144"/>
                </a:lnTo>
                <a:lnTo>
                  <a:pt x="3048" y="12192"/>
                </a:lnTo>
                <a:lnTo>
                  <a:pt x="9143" y="6096"/>
                </a:lnTo>
                <a:lnTo>
                  <a:pt x="21336" y="6096"/>
                </a:lnTo>
                <a:lnTo>
                  <a:pt x="19812" y="4572"/>
                </a:lnTo>
                <a:lnTo>
                  <a:pt x="19812" y="3048"/>
                </a:lnTo>
                <a:lnTo>
                  <a:pt x="16763" y="0"/>
                </a:lnTo>
                <a:close/>
              </a:path>
              <a:path w="55244" h="45719">
                <a:moveTo>
                  <a:pt x="41148" y="0"/>
                </a:moveTo>
                <a:lnTo>
                  <a:pt x="35051" y="0"/>
                </a:lnTo>
                <a:lnTo>
                  <a:pt x="28956" y="3048"/>
                </a:lnTo>
                <a:lnTo>
                  <a:pt x="24383" y="7620"/>
                </a:lnTo>
                <a:lnTo>
                  <a:pt x="21336" y="12192"/>
                </a:lnTo>
                <a:lnTo>
                  <a:pt x="24383" y="12192"/>
                </a:lnTo>
                <a:lnTo>
                  <a:pt x="28956" y="7620"/>
                </a:lnTo>
                <a:lnTo>
                  <a:pt x="30480" y="7620"/>
                </a:lnTo>
                <a:lnTo>
                  <a:pt x="32004" y="6096"/>
                </a:lnTo>
                <a:lnTo>
                  <a:pt x="47243" y="6096"/>
                </a:lnTo>
                <a:lnTo>
                  <a:pt x="47243" y="4572"/>
                </a:lnTo>
                <a:lnTo>
                  <a:pt x="44195" y="1524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84932" y="145694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5">
                <a:moveTo>
                  <a:pt x="88392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37332" y="1414272"/>
            <a:ext cx="213360" cy="137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37559" y="1481328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5" h="41275">
                <a:moveTo>
                  <a:pt x="10667" y="0"/>
                </a:moveTo>
                <a:lnTo>
                  <a:pt x="0" y="0"/>
                </a:lnTo>
                <a:lnTo>
                  <a:pt x="0" y="41148"/>
                </a:lnTo>
                <a:lnTo>
                  <a:pt x="10667" y="41148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97935" y="14767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37559" y="1429512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80">
                <a:moveTo>
                  <a:pt x="10667" y="0"/>
                </a:moveTo>
                <a:lnTo>
                  <a:pt x="0" y="0"/>
                </a:lnTo>
                <a:lnTo>
                  <a:pt x="0" y="42672"/>
                </a:lnTo>
                <a:lnTo>
                  <a:pt x="10667" y="42672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41191" y="1414272"/>
            <a:ext cx="120396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81400" y="1391412"/>
            <a:ext cx="169163" cy="94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27760" y="1845564"/>
            <a:ext cx="647700" cy="1051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1848" y="1891284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31848" y="1921002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28444" y="1795272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44195" y="60959"/>
                </a:moveTo>
                <a:lnTo>
                  <a:pt x="3048" y="60959"/>
                </a:lnTo>
                <a:lnTo>
                  <a:pt x="3048" y="65531"/>
                </a:lnTo>
                <a:lnTo>
                  <a:pt x="44195" y="65531"/>
                </a:lnTo>
                <a:lnTo>
                  <a:pt x="44195" y="60959"/>
                </a:lnTo>
                <a:close/>
              </a:path>
              <a:path w="44450" h="66039">
                <a:moveTo>
                  <a:pt x="30480" y="59435"/>
                </a:moveTo>
                <a:lnTo>
                  <a:pt x="15239" y="59435"/>
                </a:lnTo>
                <a:lnTo>
                  <a:pt x="15239" y="60959"/>
                </a:lnTo>
                <a:lnTo>
                  <a:pt x="32004" y="60959"/>
                </a:lnTo>
                <a:lnTo>
                  <a:pt x="30480" y="59435"/>
                </a:lnTo>
                <a:close/>
              </a:path>
              <a:path w="44450" h="66039">
                <a:moveTo>
                  <a:pt x="28956" y="12191"/>
                </a:moveTo>
                <a:lnTo>
                  <a:pt x="16763" y="12191"/>
                </a:lnTo>
                <a:lnTo>
                  <a:pt x="18287" y="13715"/>
                </a:lnTo>
                <a:lnTo>
                  <a:pt x="18287" y="57911"/>
                </a:lnTo>
                <a:lnTo>
                  <a:pt x="16763" y="57911"/>
                </a:lnTo>
                <a:lnTo>
                  <a:pt x="16763" y="59435"/>
                </a:lnTo>
                <a:lnTo>
                  <a:pt x="28956" y="59435"/>
                </a:lnTo>
                <a:lnTo>
                  <a:pt x="28956" y="12191"/>
                </a:lnTo>
                <a:close/>
              </a:path>
              <a:path w="44450" h="66039">
                <a:moveTo>
                  <a:pt x="28956" y="0"/>
                </a:moveTo>
                <a:lnTo>
                  <a:pt x="25907" y="0"/>
                </a:lnTo>
                <a:lnTo>
                  <a:pt x="21336" y="3048"/>
                </a:lnTo>
                <a:lnTo>
                  <a:pt x="16763" y="4572"/>
                </a:lnTo>
                <a:lnTo>
                  <a:pt x="12192" y="7620"/>
                </a:lnTo>
                <a:lnTo>
                  <a:pt x="9143" y="9144"/>
                </a:lnTo>
                <a:lnTo>
                  <a:pt x="4572" y="12191"/>
                </a:lnTo>
                <a:lnTo>
                  <a:pt x="0" y="13715"/>
                </a:lnTo>
                <a:lnTo>
                  <a:pt x="0" y="15239"/>
                </a:lnTo>
                <a:lnTo>
                  <a:pt x="1524" y="15239"/>
                </a:lnTo>
                <a:lnTo>
                  <a:pt x="1524" y="18287"/>
                </a:lnTo>
                <a:lnTo>
                  <a:pt x="3048" y="18287"/>
                </a:lnTo>
                <a:lnTo>
                  <a:pt x="9143" y="15239"/>
                </a:lnTo>
                <a:lnTo>
                  <a:pt x="12192" y="12191"/>
                </a:lnTo>
                <a:lnTo>
                  <a:pt x="28956" y="12191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16251" y="1970532"/>
            <a:ext cx="64135" cy="52069"/>
          </a:xfrm>
          <a:custGeom>
            <a:avLst/>
            <a:gdLst/>
            <a:ahLst/>
            <a:cxnLst/>
            <a:rect l="l" t="t" r="r" b="b"/>
            <a:pathLst>
              <a:path w="64135" h="52069">
                <a:moveTo>
                  <a:pt x="24384" y="6096"/>
                </a:moveTo>
                <a:lnTo>
                  <a:pt x="13716" y="6096"/>
                </a:lnTo>
                <a:lnTo>
                  <a:pt x="15240" y="7620"/>
                </a:lnTo>
                <a:lnTo>
                  <a:pt x="15240" y="12192"/>
                </a:lnTo>
                <a:lnTo>
                  <a:pt x="13716" y="13716"/>
                </a:lnTo>
                <a:lnTo>
                  <a:pt x="13716" y="18288"/>
                </a:lnTo>
                <a:lnTo>
                  <a:pt x="6096" y="51816"/>
                </a:lnTo>
                <a:lnTo>
                  <a:pt x="15240" y="51816"/>
                </a:lnTo>
                <a:lnTo>
                  <a:pt x="21336" y="25907"/>
                </a:lnTo>
                <a:lnTo>
                  <a:pt x="21336" y="24384"/>
                </a:lnTo>
                <a:lnTo>
                  <a:pt x="22860" y="22860"/>
                </a:lnTo>
                <a:lnTo>
                  <a:pt x="22860" y="21336"/>
                </a:lnTo>
                <a:lnTo>
                  <a:pt x="24384" y="19812"/>
                </a:lnTo>
                <a:lnTo>
                  <a:pt x="24384" y="18288"/>
                </a:lnTo>
                <a:lnTo>
                  <a:pt x="27431" y="15240"/>
                </a:lnTo>
                <a:lnTo>
                  <a:pt x="27431" y="13716"/>
                </a:lnTo>
                <a:lnTo>
                  <a:pt x="28956" y="12192"/>
                </a:lnTo>
                <a:lnTo>
                  <a:pt x="22860" y="12192"/>
                </a:lnTo>
                <a:lnTo>
                  <a:pt x="22860" y="10668"/>
                </a:lnTo>
                <a:lnTo>
                  <a:pt x="24384" y="9144"/>
                </a:lnTo>
                <a:lnTo>
                  <a:pt x="24384" y="6096"/>
                </a:lnTo>
                <a:close/>
              </a:path>
              <a:path w="64135" h="52069">
                <a:moveTo>
                  <a:pt x="54102" y="6096"/>
                </a:moveTo>
                <a:lnTo>
                  <a:pt x="42672" y="6096"/>
                </a:lnTo>
                <a:lnTo>
                  <a:pt x="42672" y="7620"/>
                </a:lnTo>
                <a:lnTo>
                  <a:pt x="44196" y="9144"/>
                </a:lnTo>
                <a:lnTo>
                  <a:pt x="44196" y="16764"/>
                </a:lnTo>
                <a:lnTo>
                  <a:pt x="42672" y="18288"/>
                </a:lnTo>
                <a:lnTo>
                  <a:pt x="42672" y="24384"/>
                </a:lnTo>
                <a:lnTo>
                  <a:pt x="41148" y="25907"/>
                </a:lnTo>
                <a:lnTo>
                  <a:pt x="41148" y="30479"/>
                </a:lnTo>
                <a:lnTo>
                  <a:pt x="39624" y="32003"/>
                </a:lnTo>
                <a:lnTo>
                  <a:pt x="39624" y="36575"/>
                </a:lnTo>
                <a:lnTo>
                  <a:pt x="38100" y="38100"/>
                </a:lnTo>
                <a:lnTo>
                  <a:pt x="38100" y="47244"/>
                </a:lnTo>
                <a:lnTo>
                  <a:pt x="39624" y="47244"/>
                </a:lnTo>
                <a:lnTo>
                  <a:pt x="39624" y="48768"/>
                </a:lnTo>
                <a:lnTo>
                  <a:pt x="42672" y="51816"/>
                </a:lnTo>
                <a:lnTo>
                  <a:pt x="51816" y="51816"/>
                </a:lnTo>
                <a:lnTo>
                  <a:pt x="53340" y="50292"/>
                </a:lnTo>
                <a:lnTo>
                  <a:pt x="54864" y="50292"/>
                </a:lnTo>
                <a:lnTo>
                  <a:pt x="56387" y="48768"/>
                </a:lnTo>
                <a:lnTo>
                  <a:pt x="57912" y="48768"/>
                </a:lnTo>
                <a:lnTo>
                  <a:pt x="59436" y="47244"/>
                </a:lnTo>
                <a:lnTo>
                  <a:pt x="59436" y="45720"/>
                </a:lnTo>
                <a:lnTo>
                  <a:pt x="48768" y="45720"/>
                </a:lnTo>
                <a:lnTo>
                  <a:pt x="48768" y="44196"/>
                </a:lnTo>
                <a:lnTo>
                  <a:pt x="47243" y="42672"/>
                </a:lnTo>
                <a:lnTo>
                  <a:pt x="47243" y="41148"/>
                </a:lnTo>
                <a:lnTo>
                  <a:pt x="48768" y="41148"/>
                </a:lnTo>
                <a:lnTo>
                  <a:pt x="48768" y="36575"/>
                </a:lnTo>
                <a:lnTo>
                  <a:pt x="50292" y="33527"/>
                </a:lnTo>
                <a:lnTo>
                  <a:pt x="50292" y="30479"/>
                </a:lnTo>
                <a:lnTo>
                  <a:pt x="51816" y="27431"/>
                </a:lnTo>
                <a:lnTo>
                  <a:pt x="51816" y="22860"/>
                </a:lnTo>
                <a:lnTo>
                  <a:pt x="53340" y="21336"/>
                </a:lnTo>
                <a:lnTo>
                  <a:pt x="53340" y="15240"/>
                </a:lnTo>
                <a:lnTo>
                  <a:pt x="54864" y="12192"/>
                </a:lnTo>
                <a:lnTo>
                  <a:pt x="54864" y="7620"/>
                </a:lnTo>
                <a:lnTo>
                  <a:pt x="54102" y="6096"/>
                </a:lnTo>
                <a:close/>
              </a:path>
              <a:path w="64135" h="52069">
                <a:moveTo>
                  <a:pt x="59436" y="39624"/>
                </a:moveTo>
                <a:lnTo>
                  <a:pt x="53340" y="45720"/>
                </a:lnTo>
                <a:lnTo>
                  <a:pt x="59436" y="45720"/>
                </a:lnTo>
                <a:lnTo>
                  <a:pt x="60960" y="44196"/>
                </a:lnTo>
                <a:lnTo>
                  <a:pt x="64008" y="42672"/>
                </a:lnTo>
                <a:lnTo>
                  <a:pt x="59436" y="39624"/>
                </a:lnTo>
                <a:close/>
              </a:path>
              <a:path w="64135" h="52069">
                <a:moveTo>
                  <a:pt x="19812" y="0"/>
                </a:moveTo>
                <a:lnTo>
                  <a:pt x="10668" y="0"/>
                </a:lnTo>
                <a:lnTo>
                  <a:pt x="9143" y="1524"/>
                </a:lnTo>
                <a:lnTo>
                  <a:pt x="7620" y="1524"/>
                </a:lnTo>
                <a:lnTo>
                  <a:pt x="0" y="9144"/>
                </a:lnTo>
                <a:lnTo>
                  <a:pt x="3048" y="12192"/>
                </a:lnTo>
                <a:lnTo>
                  <a:pt x="4572" y="12192"/>
                </a:lnTo>
                <a:lnTo>
                  <a:pt x="4572" y="10668"/>
                </a:lnTo>
                <a:lnTo>
                  <a:pt x="7620" y="7620"/>
                </a:lnTo>
                <a:lnTo>
                  <a:pt x="9143" y="7620"/>
                </a:lnTo>
                <a:lnTo>
                  <a:pt x="9143" y="6096"/>
                </a:lnTo>
                <a:lnTo>
                  <a:pt x="24384" y="6096"/>
                </a:lnTo>
                <a:lnTo>
                  <a:pt x="22860" y="3048"/>
                </a:lnTo>
                <a:lnTo>
                  <a:pt x="19812" y="0"/>
                </a:lnTo>
                <a:close/>
              </a:path>
              <a:path w="64135" h="52069">
                <a:moveTo>
                  <a:pt x="50292" y="0"/>
                </a:moveTo>
                <a:lnTo>
                  <a:pt x="36575" y="0"/>
                </a:lnTo>
                <a:lnTo>
                  <a:pt x="33528" y="3048"/>
                </a:lnTo>
                <a:lnTo>
                  <a:pt x="30480" y="4572"/>
                </a:lnTo>
                <a:lnTo>
                  <a:pt x="27431" y="7620"/>
                </a:lnTo>
                <a:lnTo>
                  <a:pt x="24384" y="12192"/>
                </a:lnTo>
                <a:lnTo>
                  <a:pt x="28956" y="12192"/>
                </a:lnTo>
                <a:lnTo>
                  <a:pt x="33528" y="7620"/>
                </a:lnTo>
                <a:lnTo>
                  <a:pt x="36575" y="7620"/>
                </a:lnTo>
                <a:lnTo>
                  <a:pt x="36575" y="6096"/>
                </a:lnTo>
                <a:lnTo>
                  <a:pt x="54102" y="6096"/>
                </a:lnTo>
                <a:lnTo>
                  <a:pt x="51816" y="1524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72055" y="190576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08276" y="1837944"/>
            <a:ext cx="344424" cy="137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41092" y="1911096"/>
            <a:ext cx="10795" cy="41275"/>
          </a:xfrm>
          <a:custGeom>
            <a:avLst/>
            <a:gdLst/>
            <a:ahLst/>
            <a:cxnLst/>
            <a:rect l="l" t="t" r="r" b="b"/>
            <a:pathLst>
              <a:path w="10794" h="41275">
                <a:moveTo>
                  <a:pt x="10668" y="0"/>
                </a:moveTo>
                <a:lnTo>
                  <a:pt x="0" y="0"/>
                </a:lnTo>
                <a:lnTo>
                  <a:pt x="0" y="41148"/>
                </a:lnTo>
                <a:lnTo>
                  <a:pt x="10668" y="41148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01467" y="190652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41092" y="1859280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4" h="43180">
                <a:moveTo>
                  <a:pt x="10668" y="0"/>
                </a:moveTo>
                <a:lnTo>
                  <a:pt x="0" y="0"/>
                </a:lnTo>
                <a:lnTo>
                  <a:pt x="0" y="42672"/>
                </a:lnTo>
                <a:lnTo>
                  <a:pt x="10668" y="42672"/>
                </a:lnTo>
                <a:lnTo>
                  <a:pt x="1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43200" y="1837944"/>
            <a:ext cx="118872" cy="137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27604" y="18867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5">
                <a:moveTo>
                  <a:pt x="88391" y="28956"/>
                </a:moveTo>
                <a:lnTo>
                  <a:pt x="0" y="28956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09544" y="1723644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39">
                <a:moveTo>
                  <a:pt x="6095" y="41148"/>
                </a:moveTo>
                <a:lnTo>
                  <a:pt x="0" y="41148"/>
                </a:lnTo>
                <a:lnTo>
                  <a:pt x="0" y="50291"/>
                </a:lnTo>
                <a:lnTo>
                  <a:pt x="3048" y="50291"/>
                </a:lnTo>
                <a:lnTo>
                  <a:pt x="6095" y="51815"/>
                </a:lnTo>
                <a:lnTo>
                  <a:pt x="10668" y="51815"/>
                </a:lnTo>
                <a:lnTo>
                  <a:pt x="13716" y="53339"/>
                </a:lnTo>
                <a:lnTo>
                  <a:pt x="19812" y="53339"/>
                </a:lnTo>
                <a:lnTo>
                  <a:pt x="24383" y="51815"/>
                </a:lnTo>
                <a:lnTo>
                  <a:pt x="30480" y="48767"/>
                </a:lnTo>
                <a:lnTo>
                  <a:pt x="13716" y="48767"/>
                </a:lnTo>
                <a:lnTo>
                  <a:pt x="12192" y="47243"/>
                </a:lnTo>
                <a:lnTo>
                  <a:pt x="9143" y="47243"/>
                </a:lnTo>
                <a:lnTo>
                  <a:pt x="7619" y="45719"/>
                </a:lnTo>
                <a:lnTo>
                  <a:pt x="7619" y="44195"/>
                </a:lnTo>
                <a:lnTo>
                  <a:pt x="6095" y="41148"/>
                </a:lnTo>
                <a:close/>
              </a:path>
              <a:path w="36830" h="53339">
                <a:moveTo>
                  <a:pt x="25907" y="22859"/>
                </a:moveTo>
                <a:lnTo>
                  <a:pt x="16763" y="22859"/>
                </a:lnTo>
                <a:lnTo>
                  <a:pt x="12192" y="24383"/>
                </a:lnTo>
                <a:lnTo>
                  <a:pt x="9143" y="24383"/>
                </a:lnTo>
                <a:lnTo>
                  <a:pt x="9143" y="28955"/>
                </a:lnTo>
                <a:lnTo>
                  <a:pt x="21336" y="28955"/>
                </a:lnTo>
                <a:lnTo>
                  <a:pt x="27431" y="35051"/>
                </a:lnTo>
                <a:lnTo>
                  <a:pt x="27431" y="42672"/>
                </a:lnTo>
                <a:lnTo>
                  <a:pt x="22860" y="47243"/>
                </a:lnTo>
                <a:lnTo>
                  <a:pt x="19812" y="48767"/>
                </a:lnTo>
                <a:lnTo>
                  <a:pt x="30480" y="48767"/>
                </a:lnTo>
                <a:lnTo>
                  <a:pt x="33528" y="45719"/>
                </a:lnTo>
                <a:lnTo>
                  <a:pt x="35051" y="42672"/>
                </a:lnTo>
                <a:lnTo>
                  <a:pt x="36575" y="41148"/>
                </a:lnTo>
                <a:lnTo>
                  <a:pt x="36575" y="35051"/>
                </a:lnTo>
                <a:lnTo>
                  <a:pt x="35051" y="32003"/>
                </a:lnTo>
                <a:lnTo>
                  <a:pt x="30480" y="27431"/>
                </a:lnTo>
                <a:lnTo>
                  <a:pt x="27431" y="25907"/>
                </a:lnTo>
                <a:lnTo>
                  <a:pt x="22860" y="25907"/>
                </a:lnTo>
                <a:lnTo>
                  <a:pt x="22860" y="24383"/>
                </a:lnTo>
                <a:lnTo>
                  <a:pt x="25907" y="22859"/>
                </a:lnTo>
                <a:close/>
              </a:path>
              <a:path w="36830" h="53339">
                <a:moveTo>
                  <a:pt x="33528" y="4572"/>
                </a:moveTo>
                <a:lnTo>
                  <a:pt x="19812" y="4572"/>
                </a:lnTo>
                <a:lnTo>
                  <a:pt x="22860" y="6095"/>
                </a:lnTo>
                <a:lnTo>
                  <a:pt x="24383" y="6095"/>
                </a:lnTo>
                <a:lnTo>
                  <a:pt x="25907" y="7619"/>
                </a:lnTo>
                <a:lnTo>
                  <a:pt x="25907" y="16763"/>
                </a:lnTo>
                <a:lnTo>
                  <a:pt x="21336" y="21335"/>
                </a:lnTo>
                <a:lnTo>
                  <a:pt x="18287" y="22859"/>
                </a:lnTo>
                <a:lnTo>
                  <a:pt x="27431" y="22859"/>
                </a:lnTo>
                <a:lnTo>
                  <a:pt x="35051" y="15239"/>
                </a:lnTo>
                <a:lnTo>
                  <a:pt x="35051" y="6095"/>
                </a:lnTo>
                <a:lnTo>
                  <a:pt x="33528" y="4572"/>
                </a:lnTo>
                <a:close/>
              </a:path>
              <a:path w="36830" h="53339">
                <a:moveTo>
                  <a:pt x="24383" y="0"/>
                </a:moveTo>
                <a:lnTo>
                  <a:pt x="13716" y="0"/>
                </a:lnTo>
                <a:lnTo>
                  <a:pt x="7619" y="1524"/>
                </a:lnTo>
                <a:lnTo>
                  <a:pt x="1524" y="4572"/>
                </a:lnTo>
                <a:lnTo>
                  <a:pt x="1524" y="12191"/>
                </a:lnTo>
                <a:lnTo>
                  <a:pt x="6095" y="12191"/>
                </a:lnTo>
                <a:lnTo>
                  <a:pt x="7619" y="10667"/>
                </a:lnTo>
                <a:lnTo>
                  <a:pt x="9143" y="7619"/>
                </a:lnTo>
                <a:lnTo>
                  <a:pt x="10668" y="6095"/>
                </a:lnTo>
                <a:lnTo>
                  <a:pt x="12192" y="6095"/>
                </a:lnTo>
                <a:lnTo>
                  <a:pt x="15239" y="4572"/>
                </a:lnTo>
                <a:lnTo>
                  <a:pt x="33528" y="4572"/>
                </a:lnTo>
                <a:lnTo>
                  <a:pt x="32004" y="3048"/>
                </a:lnTo>
                <a:lnTo>
                  <a:pt x="28956" y="1524"/>
                </a:lnTo>
                <a:lnTo>
                  <a:pt x="27431" y="1524"/>
                </a:lnTo>
                <a:lnTo>
                  <a:pt x="24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22676" y="1839468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30" h="52069">
                <a:moveTo>
                  <a:pt x="6096" y="41148"/>
                </a:moveTo>
                <a:lnTo>
                  <a:pt x="0" y="41148"/>
                </a:lnTo>
                <a:lnTo>
                  <a:pt x="0" y="48767"/>
                </a:lnTo>
                <a:lnTo>
                  <a:pt x="3048" y="50291"/>
                </a:lnTo>
                <a:lnTo>
                  <a:pt x="4572" y="50291"/>
                </a:lnTo>
                <a:lnTo>
                  <a:pt x="7619" y="51815"/>
                </a:lnTo>
                <a:lnTo>
                  <a:pt x="24384" y="51815"/>
                </a:lnTo>
                <a:lnTo>
                  <a:pt x="30480" y="48767"/>
                </a:lnTo>
                <a:lnTo>
                  <a:pt x="32004" y="47243"/>
                </a:lnTo>
                <a:lnTo>
                  <a:pt x="10668" y="47243"/>
                </a:lnTo>
                <a:lnTo>
                  <a:pt x="6096" y="42671"/>
                </a:lnTo>
                <a:lnTo>
                  <a:pt x="6096" y="41148"/>
                </a:lnTo>
                <a:close/>
              </a:path>
              <a:path w="36830" h="52069">
                <a:moveTo>
                  <a:pt x="28956" y="19811"/>
                </a:moveTo>
                <a:lnTo>
                  <a:pt x="21336" y="19811"/>
                </a:lnTo>
                <a:lnTo>
                  <a:pt x="15240" y="22859"/>
                </a:lnTo>
                <a:lnTo>
                  <a:pt x="9143" y="22859"/>
                </a:lnTo>
                <a:lnTo>
                  <a:pt x="9143" y="27431"/>
                </a:lnTo>
                <a:lnTo>
                  <a:pt x="16763" y="27431"/>
                </a:lnTo>
                <a:lnTo>
                  <a:pt x="21336" y="28955"/>
                </a:lnTo>
                <a:lnTo>
                  <a:pt x="22860" y="30479"/>
                </a:lnTo>
                <a:lnTo>
                  <a:pt x="25907" y="32003"/>
                </a:lnTo>
                <a:lnTo>
                  <a:pt x="27431" y="35051"/>
                </a:lnTo>
                <a:lnTo>
                  <a:pt x="27431" y="41148"/>
                </a:lnTo>
                <a:lnTo>
                  <a:pt x="25907" y="44195"/>
                </a:lnTo>
                <a:lnTo>
                  <a:pt x="22860" y="47243"/>
                </a:lnTo>
                <a:lnTo>
                  <a:pt x="32004" y="47243"/>
                </a:lnTo>
                <a:lnTo>
                  <a:pt x="33528" y="44195"/>
                </a:lnTo>
                <a:lnTo>
                  <a:pt x="35051" y="42671"/>
                </a:lnTo>
                <a:lnTo>
                  <a:pt x="36575" y="39624"/>
                </a:lnTo>
                <a:lnTo>
                  <a:pt x="36575" y="33527"/>
                </a:lnTo>
                <a:lnTo>
                  <a:pt x="35051" y="30479"/>
                </a:lnTo>
                <a:lnTo>
                  <a:pt x="32004" y="28955"/>
                </a:lnTo>
                <a:lnTo>
                  <a:pt x="30480" y="27431"/>
                </a:lnTo>
                <a:lnTo>
                  <a:pt x="25907" y="25907"/>
                </a:lnTo>
                <a:lnTo>
                  <a:pt x="22860" y="24383"/>
                </a:lnTo>
                <a:lnTo>
                  <a:pt x="25907" y="22859"/>
                </a:lnTo>
                <a:lnTo>
                  <a:pt x="28956" y="19811"/>
                </a:lnTo>
                <a:close/>
              </a:path>
              <a:path w="36830" h="52069">
                <a:moveTo>
                  <a:pt x="32003" y="4571"/>
                </a:moveTo>
                <a:lnTo>
                  <a:pt x="21336" y="4571"/>
                </a:lnTo>
                <a:lnTo>
                  <a:pt x="25907" y="9143"/>
                </a:lnTo>
                <a:lnTo>
                  <a:pt x="25907" y="15239"/>
                </a:lnTo>
                <a:lnTo>
                  <a:pt x="24384" y="18287"/>
                </a:lnTo>
                <a:lnTo>
                  <a:pt x="22860" y="19811"/>
                </a:lnTo>
                <a:lnTo>
                  <a:pt x="30480" y="19811"/>
                </a:lnTo>
                <a:lnTo>
                  <a:pt x="35051" y="15239"/>
                </a:lnTo>
                <a:lnTo>
                  <a:pt x="35051" y="7619"/>
                </a:lnTo>
                <a:lnTo>
                  <a:pt x="32003" y="4571"/>
                </a:lnTo>
                <a:close/>
              </a:path>
              <a:path w="36830" h="52069">
                <a:moveTo>
                  <a:pt x="27431" y="0"/>
                </a:moveTo>
                <a:lnTo>
                  <a:pt x="13716" y="0"/>
                </a:lnTo>
                <a:lnTo>
                  <a:pt x="1524" y="3048"/>
                </a:lnTo>
                <a:lnTo>
                  <a:pt x="1524" y="12191"/>
                </a:lnTo>
                <a:lnTo>
                  <a:pt x="6096" y="12191"/>
                </a:lnTo>
                <a:lnTo>
                  <a:pt x="7619" y="9143"/>
                </a:lnTo>
                <a:lnTo>
                  <a:pt x="12192" y="4571"/>
                </a:lnTo>
                <a:lnTo>
                  <a:pt x="32003" y="457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69920" y="1847088"/>
            <a:ext cx="56515" cy="44450"/>
          </a:xfrm>
          <a:custGeom>
            <a:avLst/>
            <a:gdLst/>
            <a:ahLst/>
            <a:cxnLst/>
            <a:rect l="l" t="t" r="r" b="b"/>
            <a:pathLst>
              <a:path w="56514" h="44450">
                <a:moveTo>
                  <a:pt x="21336" y="6096"/>
                </a:moveTo>
                <a:lnTo>
                  <a:pt x="12192" y="6096"/>
                </a:lnTo>
                <a:lnTo>
                  <a:pt x="13716" y="7620"/>
                </a:lnTo>
                <a:lnTo>
                  <a:pt x="13716" y="12192"/>
                </a:lnTo>
                <a:lnTo>
                  <a:pt x="12192" y="15240"/>
                </a:lnTo>
                <a:lnTo>
                  <a:pt x="6096" y="44196"/>
                </a:lnTo>
                <a:lnTo>
                  <a:pt x="15240" y="44196"/>
                </a:lnTo>
                <a:lnTo>
                  <a:pt x="19812" y="22860"/>
                </a:lnTo>
                <a:lnTo>
                  <a:pt x="19812" y="19812"/>
                </a:lnTo>
                <a:lnTo>
                  <a:pt x="21336" y="18288"/>
                </a:lnTo>
                <a:lnTo>
                  <a:pt x="21336" y="16764"/>
                </a:lnTo>
                <a:lnTo>
                  <a:pt x="25907" y="12192"/>
                </a:lnTo>
                <a:lnTo>
                  <a:pt x="26669" y="10668"/>
                </a:lnTo>
                <a:lnTo>
                  <a:pt x="21336" y="10668"/>
                </a:lnTo>
                <a:lnTo>
                  <a:pt x="21336" y="6096"/>
                </a:lnTo>
                <a:close/>
              </a:path>
              <a:path w="56514" h="44450">
                <a:moveTo>
                  <a:pt x="48768" y="6096"/>
                </a:moveTo>
                <a:lnTo>
                  <a:pt x="38100" y="6096"/>
                </a:lnTo>
                <a:lnTo>
                  <a:pt x="39624" y="7620"/>
                </a:lnTo>
                <a:lnTo>
                  <a:pt x="39624" y="12192"/>
                </a:lnTo>
                <a:lnTo>
                  <a:pt x="38100" y="15240"/>
                </a:lnTo>
                <a:lnTo>
                  <a:pt x="38100" y="19812"/>
                </a:lnTo>
                <a:lnTo>
                  <a:pt x="35052" y="27432"/>
                </a:lnTo>
                <a:lnTo>
                  <a:pt x="35052" y="30480"/>
                </a:lnTo>
                <a:lnTo>
                  <a:pt x="33528" y="33528"/>
                </a:lnTo>
                <a:lnTo>
                  <a:pt x="33528" y="38100"/>
                </a:lnTo>
                <a:lnTo>
                  <a:pt x="35052" y="41148"/>
                </a:lnTo>
                <a:lnTo>
                  <a:pt x="38100" y="44196"/>
                </a:lnTo>
                <a:lnTo>
                  <a:pt x="45719" y="44196"/>
                </a:lnTo>
                <a:lnTo>
                  <a:pt x="48768" y="42672"/>
                </a:lnTo>
                <a:lnTo>
                  <a:pt x="50292" y="41148"/>
                </a:lnTo>
                <a:lnTo>
                  <a:pt x="53340" y="39624"/>
                </a:lnTo>
                <a:lnTo>
                  <a:pt x="54864" y="38100"/>
                </a:lnTo>
                <a:lnTo>
                  <a:pt x="42672" y="38100"/>
                </a:lnTo>
                <a:lnTo>
                  <a:pt x="42672" y="30480"/>
                </a:lnTo>
                <a:lnTo>
                  <a:pt x="44196" y="28956"/>
                </a:lnTo>
                <a:lnTo>
                  <a:pt x="47243" y="16764"/>
                </a:lnTo>
                <a:lnTo>
                  <a:pt x="47243" y="13716"/>
                </a:lnTo>
                <a:lnTo>
                  <a:pt x="48768" y="10668"/>
                </a:lnTo>
                <a:lnTo>
                  <a:pt x="48768" y="6096"/>
                </a:lnTo>
                <a:close/>
              </a:path>
              <a:path w="56514" h="44450">
                <a:moveTo>
                  <a:pt x="53340" y="33528"/>
                </a:moveTo>
                <a:lnTo>
                  <a:pt x="50292" y="36575"/>
                </a:lnTo>
                <a:lnTo>
                  <a:pt x="48768" y="36575"/>
                </a:lnTo>
                <a:lnTo>
                  <a:pt x="47243" y="38100"/>
                </a:lnTo>
                <a:lnTo>
                  <a:pt x="54864" y="38100"/>
                </a:lnTo>
                <a:lnTo>
                  <a:pt x="56387" y="36575"/>
                </a:lnTo>
                <a:lnTo>
                  <a:pt x="53340" y="33528"/>
                </a:lnTo>
                <a:close/>
              </a:path>
              <a:path w="56514" h="44450">
                <a:moveTo>
                  <a:pt x="18287" y="0"/>
                </a:moveTo>
                <a:lnTo>
                  <a:pt x="10668" y="0"/>
                </a:lnTo>
                <a:lnTo>
                  <a:pt x="7619" y="1524"/>
                </a:lnTo>
                <a:lnTo>
                  <a:pt x="6096" y="3048"/>
                </a:lnTo>
                <a:lnTo>
                  <a:pt x="3048" y="4572"/>
                </a:lnTo>
                <a:lnTo>
                  <a:pt x="0" y="7620"/>
                </a:lnTo>
                <a:lnTo>
                  <a:pt x="3048" y="10668"/>
                </a:lnTo>
                <a:lnTo>
                  <a:pt x="6096" y="7620"/>
                </a:lnTo>
                <a:lnTo>
                  <a:pt x="7619" y="7620"/>
                </a:lnTo>
                <a:lnTo>
                  <a:pt x="9143" y="6096"/>
                </a:lnTo>
                <a:lnTo>
                  <a:pt x="21336" y="6096"/>
                </a:lnTo>
                <a:lnTo>
                  <a:pt x="21336" y="3048"/>
                </a:lnTo>
                <a:lnTo>
                  <a:pt x="18287" y="0"/>
                </a:lnTo>
                <a:close/>
              </a:path>
              <a:path w="56514" h="44450">
                <a:moveTo>
                  <a:pt x="44196" y="0"/>
                </a:moveTo>
                <a:lnTo>
                  <a:pt x="32004" y="0"/>
                </a:lnTo>
                <a:lnTo>
                  <a:pt x="30480" y="3048"/>
                </a:lnTo>
                <a:lnTo>
                  <a:pt x="27431" y="4572"/>
                </a:lnTo>
                <a:lnTo>
                  <a:pt x="21336" y="10668"/>
                </a:lnTo>
                <a:lnTo>
                  <a:pt x="26669" y="10668"/>
                </a:lnTo>
                <a:lnTo>
                  <a:pt x="27431" y="9144"/>
                </a:lnTo>
                <a:lnTo>
                  <a:pt x="28956" y="9144"/>
                </a:lnTo>
                <a:lnTo>
                  <a:pt x="32004" y="6096"/>
                </a:lnTo>
                <a:lnTo>
                  <a:pt x="48768" y="6096"/>
                </a:lnTo>
                <a:lnTo>
                  <a:pt x="47243" y="3048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35451" y="1840992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69">
                <a:moveTo>
                  <a:pt x="28956" y="28955"/>
                </a:moveTo>
                <a:lnTo>
                  <a:pt x="21336" y="28955"/>
                </a:lnTo>
                <a:lnTo>
                  <a:pt x="21336" y="51815"/>
                </a:lnTo>
                <a:lnTo>
                  <a:pt x="28956" y="51815"/>
                </a:lnTo>
                <a:lnTo>
                  <a:pt x="28956" y="28955"/>
                </a:lnTo>
                <a:close/>
              </a:path>
              <a:path w="50800" h="52069">
                <a:moveTo>
                  <a:pt x="50292" y="21335"/>
                </a:moveTo>
                <a:lnTo>
                  <a:pt x="0" y="21335"/>
                </a:lnTo>
                <a:lnTo>
                  <a:pt x="0" y="28955"/>
                </a:lnTo>
                <a:lnTo>
                  <a:pt x="50292" y="28955"/>
                </a:lnTo>
                <a:lnTo>
                  <a:pt x="50292" y="21335"/>
                </a:lnTo>
                <a:close/>
              </a:path>
              <a:path w="50800" h="52069">
                <a:moveTo>
                  <a:pt x="28956" y="0"/>
                </a:moveTo>
                <a:lnTo>
                  <a:pt x="21336" y="0"/>
                </a:lnTo>
                <a:lnTo>
                  <a:pt x="21336" y="21335"/>
                </a:lnTo>
                <a:lnTo>
                  <a:pt x="28956" y="21335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99459" y="1836420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4">
                <a:moveTo>
                  <a:pt x="6095" y="42672"/>
                </a:moveTo>
                <a:lnTo>
                  <a:pt x="0" y="42672"/>
                </a:lnTo>
                <a:lnTo>
                  <a:pt x="0" y="53339"/>
                </a:lnTo>
                <a:lnTo>
                  <a:pt x="6095" y="54863"/>
                </a:lnTo>
                <a:lnTo>
                  <a:pt x="24384" y="54863"/>
                </a:lnTo>
                <a:lnTo>
                  <a:pt x="30479" y="51815"/>
                </a:lnTo>
                <a:lnTo>
                  <a:pt x="32003" y="50291"/>
                </a:lnTo>
                <a:lnTo>
                  <a:pt x="10667" y="50291"/>
                </a:lnTo>
                <a:lnTo>
                  <a:pt x="6095" y="45719"/>
                </a:lnTo>
                <a:lnTo>
                  <a:pt x="6095" y="42672"/>
                </a:lnTo>
                <a:close/>
              </a:path>
              <a:path w="36829" h="55244">
                <a:moveTo>
                  <a:pt x="32003" y="28955"/>
                </a:moveTo>
                <a:lnTo>
                  <a:pt x="19812" y="28955"/>
                </a:lnTo>
                <a:lnTo>
                  <a:pt x="22860" y="30479"/>
                </a:lnTo>
                <a:lnTo>
                  <a:pt x="25907" y="33527"/>
                </a:lnTo>
                <a:lnTo>
                  <a:pt x="27431" y="36575"/>
                </a:lnTo>
                <a:lnTo>
                  <a:pt x="27431" y="44196"/>
                </a:lnTo>
                <a:lnTo>
                  <a:pt x="25907" y="47243"/>
                </a:lnTo>
                <a:lnTo>
                  <a:pt x="22860" y="50291"/>
                </a:lnTo>
                <a:lnTo>
                  <a:pt x="32003" y="50291"/>
                </a:lnTo>
                <a:lnTo>
                  <a:pt x="33527" y="47243"/>
                </a:lnTo>
                <a:lnTo>
                  <a:pt x="35051" y="45719"/>
                </a:lnTo>
                <a:lnTo>
                  <a:pt x="36575" y="42672"/>
                </a:lnTo>
                <a:lnTo>
                  <a:pt x="36575" y="36575"/>
                </a:lnTo>
                <a:lnTo>
                  <a:pt x="33527" y="30479"/>
                </a:lnTo>
                <a:lnTo>
                  <a:pt x="32003" y="28955"/>
                </a:lnTo>
                <a:close/>
              </a:path>
              <a:path w="36829" h="55244">
                <a:moveTo>
                  <a:pt x="33527" y="0"/>
                </a:moveTo>
                <a:lnTo>
                  <a:pt x="30479" y="0"/>
                </a:lnTo>
                <a:lnTo>
                  <a:pt x="28955" y="1524"/>
                </a:lnTo>
                <a:lnTo>
                  <a:pt x="28955" y="3048"/>
                </a:lnTo>
                <a:lnTo>
                  <a:pt x="3048" y="3048"/>
                </a:lnTo>
                <a:lnTo>
                  <a:pt x="3048" y="28955"/>
                </a:lnTo>
                <a:lnTo>
                  <a:pt x="6095" y="30479"/>
                </a:lnTo>
                <a:lnTo>
                  <a:pt x="10667" y="30479"/>
                </a:lnTo>
                <a:lnTo>
                  <a:pt x="10667" y="28955"/>
                </a:lnTo>
                <a:lnTo>
                  <a:pt x="32003" y="28955"/>
                </a:lnTo>
                <a:lnTo>
                  <a:pt x="30479" y="27431"/>
                </a:lnTo>
                <a:lnTo>
                  <a:pt x="27431" y="25907"/>
                </a:lnTo>
                <a:lnTo>
                  <a:pt x="9143" y="25907"/>
                </a:lnTo>
                <a:lnTo>
                  <a:pt x="9143" y="10667"/>
                </a:lnTo>
                <a:lnTo>
                  <a:pt x="33527" y="10667"/>
                </a:lnTo>
                <a:lnTo>
                  <a:pt x="33527" y="0"/>
                </a:lnTo>
                <a:close/>
              </a:path>
              <a:path w="36829" h="55244">
                <a:moveTo>
                  <a:pt x="25907" y="24383"/>
                </a:moveTo>
                <a:lnTo>
                  <a:pt x="13715" y="24383"/>
                </a:lnTo>
                <a:lnTo>
                  <a:pt x="12191" y="25907"/>
                </a:lnTo>
                <a:lnTo>
                  <a:pt x="27431" y="25907"/>
                </a:lnTo>
                <a:lnTo>
                  <a:pt x="25907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15055" y="180670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08020" y="1956816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44195" y="60959"/>
                </a:moveTo>
                <a:lnTo>
                  <a:pt x="3048" y="60959"/>
                </a:lnTo>
                <a:lnTo>
                  <a:pt x="3048" y="65531"/>
                </a:lnTo>
                <a:lnTo>
                  <a:pt x="44195" y="65531"/>
                </a:lnTo>
                <a:lnTo>
                  <a:pt x="44195" y="60959"/>
                </a:lnTo>
                <a:close/>
              </a:path>
              <a:path w="44450" h="66039">
                <a:moveTo>
                  <a:pt x="33528" y="59435"/>
                </a:moveTo>
                <a:lnTo>
                  <a:pt x="12192" y="59435"/>
                </a:lnTo>
                <a:lnTo>
                  <a:pt x="12192" y="60959"/>
                </a:lnTo>
                <a:lnTo>
                  <a:pt x="35052" y="60959"/>
                </a:lnTo>
                <a:lnTo>
                  <a:pt x="33528" y="59435"/>
                </a:lnTo>
                <a:close/>
              </a:path>
              <a:path w="44450" h="66039">
                <a:moveTo>
                  <a:pt x="27431" y="12191"/>
                </a:moveTo>
                <a:lnTo>
                  <a:pt x="18287" y="12191"/>
                </a:lnTo>
                <a:lnTo>
                  <a:pt x="18287" y="56387"/>
                </a:lnTo>
                <a:lnTo>
                  <a:pt x="16763" y="57911"/>
                </a:lnTo>
                <a:lnTo>
                  <a:pt x="16763" y="59435"/>
                </a:lnTo>
                <a:lnTo>
                  <a:pt x="30480" y="59435"/>
                </a:lnTo>
                <a:lnTo>
                  <a:pt x="28956" y="57911"/>
                </a:lnTo>
                <a:lnTo>
                  <a:pt x="28956" y="54863"/>
                </a:lnTo>
                <a:lnTo>
                  <a:pt x="27431" y="53339"/>
                </a:lnTo>
                <a:lnTo>
                  <a:pt x="27431" y="12191"/>
                </a:lnTo>
                <a:close/>
              </a:path>
              <a:path w="44450" h="66039">
                <a:moveTo>
                  <a:pt x="28956" y="0"/>
                </a:moveTo>
                <a:lnTo>
                  <a:pt x="25907" y="0"/>
                </a:lnTo>
                <a:lnTo>
                  <a:pt x="21336" y="1523"/>
                </a:lnTo>
                <a:lnTo>
                  <a:pt x="16763" y="4571"/>
                </a:lnTo>
                <a:lnTo>
                  <a:pt x="12192" y="6095"/>
                </a:lnTo>
                <a:lnTo>
                  <a:pt x="9143" y="9143"/>
                </a:lnTo>
                <a:lnTo>
                  <a:pt x="4572" y="10667"/>
                </a:lnTo>
                <a:lnTo>
                  <a:pt x="0" y="13715"/>
                </a:lnTo>
                <a:lnTo>
                  <a:pt x="1524" y="15239"/>
                </a:lnTo>
                <a:lnTo>
                  <a:pt x="1524" y="16763"/>
                </a:lnTo>
                <a:lnTo>
                  <a:pt x="3048" y="18287"/>
                </a:lnTo>
                <a:lnTo>
                  <a:pt x="6096" y="15239"/>
                </a:lnTo>
                <a:lnTo>
                  <a:pt x="9143" y="13715"/>
                </a:lnTo>
                <a:lnTo>
                  <a:pt x="10668" y="13715"/>
                </a:lnTo>
                <a:lnTo>
                  <a:pt x="12192" y="12191"/>
                </a:lnTo>
                <a:lnTo>
                  <a:pt x="27431" y="12191"/>
                </a:lnTo>
                <a:lnTo>
                  <a:pt x="27431" y="7619"/>
                </a:lnTo>
                <a:lnTo>
                  <a:pt x="28956" y="6095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01339" y="1905762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 h="0">
                <a:moveTo>
                  <a:pt x="0" y="0"/>
                </a:moveTo>
                <a:lnTo>
                  <a:pt x="25755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10711" y="18867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5">
                <a:moveTo>
                  <a:pt x="88391" y="28956"/>
                </a:moveTo>
                <a:lnTo>
                  <a:pt x="0" y="28956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58540" y="1848612"/>
            <a:ext cx="64008" cy="100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83508" y="1886712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1" y="0"/>
                </a:moveTo>
                <a:lnTo>
                  <a:pt x="0" y="0"/>
                </a:lnTo>
                <a:lnTo>
                  <a:pt x="0" y="9144"/>
                </a:lnTo>
                <a:lnTo>
                  <a:pt x="88391" y="9144"/>
                </a:lnTo>
                <a:lnTo>
                  <a:pt x="88391" y="0"/>
                </a:lnTo>
                <a:close/>
              </a:path>
              <a:path w="88900" h="40005">
                <a:moveTo>
                  <a:pt x="88391" y="28956"/>
                </a:moveTo>
                <a:lnTo>
                  <a:pt x="0" y="28956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828288" y="1845564"/>
            <a:ext cx="112775" cy="102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77640" y="1877568"/>
            <a:ext cx="158496" cy="716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2332" y="2235708"/>
            <a:ext cx="111252" cy="76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92352" y="2244852"/>
            <a:ext cx="158495" cy="716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04188" y="2258568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04188" y="2288286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53539" y="2244852"/>
            <a:ext cx="59690" cy="71755"/>
          </a:xfrm>
          <a:custGeom>
            <a:avLst/>
            <a:gdLst/>
            <a:ahLst/>
            <a:cxnLst/>
            <a:rect l="l" t="t" r="r" b="b"/>
            <a:pathLst>
              <a:path w="59689" h="71755">
                <a:moveTo>
                  <a:pt x="47243" y="0"/>
                </a:moveTo>
                <a:lnTo>
                  <a:pt x="35052" y="0"/>
                </a:lnTo>
                <a:lnTo>
                  <a:pt x="30480" y="1524"/>
                </a:lnTo>
                <a:lnTo>
                  <a:pt x="3048" y="32003"/>
                </a:lnTo>
                <a:lnTo>
                  <a:pt x="1524" y="36575"/>
                </a:lnTo>
                <a:lnTo>
                  <a:pt x="0" y="42672"/>
                </a:lnTo>
                <a:lnTo>
                  <a:pt x="0" y="54864"/>
                </a:lnTo>
                <a:lnTo>
                  <a:pt x="1524" y="60959"/>
                </a:lnTo>
                <a:lnTo>
                  <a:pt x="6096" y="65531"/>
                </a:lnTo>
                <a:lnTo>
                  <a:pt x="9143" y="70103"/>
                </a:lnTo>
                <a:lnTo>
                  <a:pt x="15240" y="71627"/>
                </a:lnTo>
                <a:lnTo>
                  <a:pt x="28956" y="71627"/>
                </a:lnTo>
                <a:lnTo>
                  <a:pt x="38100" y="68579"/>
                </a:lnTo>
                <a:lnTo>
                  <a:pt x="44196" y="65531"/>
                </a:lnTo>
                <a:lnTo>
                  <a:pt x="45720" y="64007"/>
                </a:lnTo>
                <a:lnTo>
                  <a:pt x="19812" y="64007"/>
                </a:lnTo>
                <a:lnTo>
                  <a:pt x="16764" y="62483"/>
                </a:lnTo>
                <a:lnTo>
                  <a:pt x="15240" y="59435"/>
                </a:lnTo>
                <a:lnTo>
                  <a:pt x="13716" y="57911"/>
                </a:lnTo>
                <a:lnTo>
                  <a:pt x="12192" y="54864"/>
                </a:lnTo>
                <a:lnTo>
                  <a:pt x="12192" y="42672"/>
                </a:lnTo>
                <a:lnTo>
                  <a:pt x="13716" y="39624"/>
                </a:lnTo>
                <a:lnTo>
                  <a:pt x="24312" y="39314"/>
                </a:lnTo>
                <a:lnTo>
                  <a:pt x="33337" y="38290"/>
                </a:lnTo>
                <a:lnTo>
                  <a:pt x="40933" y="36409"/>
                </a:lnTo>
                <a:lnTo>
                  <a:pt x="47243" y="33527"/>
                </a:lnTo>
                <a:lnTo>
                  <a:pt x="15240" y="33527"/>
                </a:lnTo>
                <a:lnTo>
                  <a:pt x="16764" y="25907"/>
                </a:lnTo>
                <a:lnTo>
                  <a:pt x="19812" y="18287"/>
                </a:lnTo>
                <a:lnTo>
                  <a:pt x="28956" y="9144"/>
                </a:lnTo>
                <a:lnTo>
                  <a:pt x="33528" y="6096"/>
                </a:lnTo>
                <a:lnTo>
                  <a:pt x="57912" y="6096"/>
                </a:lnTo>
                <a:lnTo>
                  <a:pt x="54864" y="4572"/>
                </a:lnTo>
                <a:lnTo>
                  <a:pt x="51816" y="1524"/>
                </a:lnTo>
                <a:lnTo>
                  <a:pt x="47243" y="0"/>
                </a:lnTo>
                <a:close/>
              </a:path>
              <a:path w="59689" h="71755">
                <a:moveTo>
                  <a:pt x="48768" y="51816"/>
                </a:moveTo>
                <a:lnTo>
                  <a:pt x="41148" y="59435"/>
                </a:lnTo>
                <a:lnTo>
                  <a:pt x="36576" y="60959"/>
                </a:lnTo>
                <a:lnTo>
                  <a:pt x="33528" y="62483"/>
                </a:lnTo>
                <a:lnTo>
                  <a:pt x="28956" y="64007"/>
                </a:lnTo>
                <a:lnTo>
                  <a:pt x="45720" y="64007"/>
                </a:lnTo>
                <a:lnTo>
                  <a:pt x="53340" y="56387"/>
                </a:lnTo>
                <a:lnTo>
                  <a:pt x="48768" y="51816"/>
                </a:lnTo>
                <a:close/>
              </a:path>
              <a:path w="59689" h="71755">
                <a:moveTo>
                  <a:pt x="57912" y="6096"/>
                </a:moveTo>
                <a:lnTo>
                  <a:pt x="41148" y="6096"/>
                </a:lnTo>
                <a:lnTo>
                  <a:pt x="44196" y="7620"/>
                </a:lnTo>
                <a:lnTo>
                  <a:pt x="44196" y="9144"/>
                </a:lnTo>
                <a:lnTo>
                  <a:pt x="47243" y="12192"/>
                </a:lnTo>
                <a:lnTo>
                  <a:pt x="47243" y="19811"/>
                </a:lnTo>
                <a:lnTo>
                  <a:pt x="45720" y="24383"/>
                </a:lnTo>
                <a:lnTo>
                  <a:pt x="42672" y="25907"/>
                </a:lnTo>
                <a:lnTo>
                  <a:pt x="41148" y="28955"/>
                </a:lnTo>
                <a:lnTo>
                  <a:pt x="27432" y="33527"/>
                </a:lnTo>
                <a:lnTo>
                  <a:pt x="47243" y="33527"/>
                </a:lnTo>
                <a:lnTo>
                  <a:pt x="54864" y="28955"/>
                </a:lnTo>
                <a:lnTo>
                  <a:pt x="59436" y="22859"/>
                </a:lnTo>
                <a:lnTo>
                  <a:pt x="59436" y="10668"/>
                </a:lnTo>
                <a:lnTo>
                  <a:pt x="5791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34311" y="2194560"/>
            <a:ext cx="45720" cy="67310"/>
          </a:xfrm>
          <a:custGeom>
            <a:avLst/>
            <a:gdLst/>
            <a:ahLst/>
            <a:cxnLst/>
            <a:rect l="l" t="t" r="r" b="b"/>
            <a:pathLst>
              <a:path w="45719" h="67310">
                <a:moveTo>
                  <a:pt x="27431" y="0"/>
                </a:moveTo>
                <a:lnTo>
                  <a:pt x="19812" y="0"/>
                </a:lnTo>
                <a:lnTo>
                  <a:pt x="13715" y="3048"/>
                </a:lnTo>
                <a:lnTo>
                  <a:pt x="10668" y="3048"/>
                </a:lnTo>
                <a:lnTo>
                  <a:pt x="9143" y="6096"/>
                </a:lnTo>
                <a:lnTo>
                  <a:pt x="6095" y="9144"/>
                </a:lnTo>
                <a:lnTo>
                  <a:pt x="3048" y="15240"/>
                </a:lnTo>
                <a:lnTo>
                  <a:pt x="1524" y="19812"/>
                </a:lnTo>
                <a:lnTo>
                  <a:pt x="1524" y="22860"/>
                </a:lnTo>
                <a:lnTo>
                  <a:pt x="0" y="28956"/>
                </a:lnTo>
                <a:lnTo>
                  <a:pt x="0" y="45720"/>
                </a:lnTo>
                <a:lnTo>
                  <a:pt x="1524" y="53340"/>
                </a:lnTo>
                <a:lnTo>
                  <a:pt x="6095" y="59436"/>
                </a:lnTo>
                <a:lnTo>
                  <a:pt x="9143" y="65532"/>
                </a:lnTo>
                <a:lnTo>
                  <a:pt x="15239" y="67056"/>
                </a:lnTo>
                <a:lnTo>
                  <a:pt x="30480" y="67056"/>
                </a:lnTo>
                <a:lnTo>
                  <a:pt x="36575" y="64008"/>
                </a:lnTo>
                <a:lnTo>
                  <a:pt x="37592" y="62484"/>
                </a:lnTo>
                <a:lnTo>
                  <a:pt x="19812" y="62484"/>
                </a:lnTo>
                <a:lnTo>
                  <a:pt x="15239" y="57912"/>
                </a:lnTo>
                <a:lnTo>
                  <a:pt x="13715" y="54864"/>
                </a:lnTo>
                <a:lnTo>
                  <a:pt x="12192" y="53340"/>
                </a:lnTo>
                <a:lnTo>
                  <a:pt x="12192" y="45720"/>
                </a:lnTo>
                <a:lnTo>
                  <a:pt x="10668" y="42672"/>
                </a:lnTo>
                <a:lnTo>
                  <a:pt x="10668" y="24384"/>
                </a:lnTo>
                <a:lnTo>
                  <a:pt x="12192" y="21336"/>
                </a:lnTo>
                <a:lnTo>
                  <a:pt x="12192" y="15240"/>
                </a:lnTo>
                <a:lnTo>
                  <a:pt x="13715" y="12192"/>
                </a:lnTo>
                <a:lnTo>
                  <a:pt x="13715" y="10668"/>
                </a:lnTo>
                <a:lnTo>
                  <a:pt x="15239" y="7620"/>
                </a:lnTo>
                <a:lnTo>
                  <a:pt x="16763" y="7620"/>
                </a:lnTo>
                <a:lnTo>
                  <a:pt x="18287" y="6096"/>
                </a:lnTo>
                <a:lnTo>
                  <a:pt x="21336" y="4572"/>
                </a:lnTo>
                <a:lnTo>
                  <a:pt x="36575" y="4572"/>
                </a:lnTo>
                <a:lnTo>
                  <a:pt x="27431" y="0"/>
                </a:lnTo>
                <a:close/>
              </a:path>
              <a:path w="45719" h="67310">
                <a:moveTo>
                  <a:pt x="36575" y="4572"/>
                </a:moveTo>
                <a:lnTo>
                  <a:pt x="25907" y="4572"/>
                </a:lnTo>
                <a:lnTo>
                  <a:pt x="28956" y="7620"/>
                </a:lnTo>
                <a:lnTo>
                  <a:pt x="30480" y="7620"/>
                </a:lnTo>
                <a:lnTo>
                  <a:pt x="32004" y="10668"/>
                </a:lnTo>
                <a:lnTo>
                  <a:pt x="32004" y="12192"/>
                </a:lnTo>
                <a:lnTo>
                  <a:pt x="33527" y="15240"/>
                </a:lnTo>
                <a:lnTo>
                  <a:pt x="33527" y="18288"/>
                </a:lnTo>
                <a:lnTo>
                  <a:pt x="35051" y="21336"/>
                </a:lnTo>
                <a:lnTo>
                  <a:pt x="35051" y="50292"/>
                </a:lnTo>
                <a:lnTo>
                  <a:pt x="32004" y="56388"/>
                </a:lnTo>
                <a:lnTo>
                  <a:pt x="32004" y="57912"/>
                </a:lnTo>
                <a:lnTo>
                  <a:pt x="27431" y="62484"/>
                </a:lnTo>
                <a:lnTo>
                  <a:pt x="37592" y="62484"/>
                </a:lnTo>
                <a:lnTo>
                  <a:pt x="45719" y="33527"/>
                </a:lnTo>
                <a:lnTo>
                  <a:pt x="45719" y="22860"/>
                </a:lnTo>
                <a:lnTo>
                  <a:pt x="44195" y="19812"/>
                </a:lnTo>
                <a:lnTo>
                  <a:pt x="44195" y="15240"/>
                </a:lnTo>
                <a:lnTo>
                  <a:pt x="39624" y="6096"/>
                </a:lnTo>
                <a:lnTo>
                  <a:pt x="36575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45564" y="2253996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5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5">
                <a:moveTo>
                  <a:pt x="88392" y="28955"/>
                </a:moveTo>
                <a:lnTo>
                  <a:pt x="0" y="28955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97964" y="2215896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19" h="99060">
                <a:moveTo>
                  <a:pt x="57912" y="94487"/>
                </a:moveTo>
                <a:lnTo>
                  <a:pt x="4572" y="94487"/>
                </a:lnTo>
                <a:lnTo>
                  <a:pt x="4572" y="99059"/>
                </a:lnTo>
                <a:lnTo>
                  <a:pt x="57912" y="99059"/>
                </a:lnTo>
                <a:lnTo>
                  <a:pt x="57912" y="94487"/>
                </a:lnTo>
                <a:close/>
              </a:path>
              <a:path w="58419" h="99060">
                <a:moveTo>
                  <a:pt x="45719" y="92963"/>
                </a:moveTo>
                <a:lnTo>
                  <a:pt x="15240" y="92963"/>
                </a:lnTo>
                <a:lnTo>
                  <a:pt x="13716" y="94487"/>
                </a:lnTo>
                <a:lnTo>
                  <a:pt x="48768" y="94487"/>
                </a:lnTo>
                <a:lnTo>
                  <a:pt x="45719" y="92963"/>
                </a:lnTo>
                <a:close/>
              </a:path>
              <a:path w="58419" h="99060">
                <a:moveTo>
                  <a:pt x="41148" y="91439"/>
                </a:moveTo>
                <a:lnTo>
                  <a:pt x="21336" y="91439"/>
                </a:lnTo>
                <a:lnTo>
                  <a:pt x="19812" y="92963"/>
                </a:lnTo>
                <a:lnTo>
                  <a:pt x="41148" y="92963"/>
                </a:lnTo>
                <a:lnTo>
                  <a:pt x="41148" y="91439"/>
                </a:lnTo>
                <a:close/>
              </a:path>
              <a:path w="58419" h="99060">
                <a:moveTo>
                  <a:pt x="38100" y="16763"/>
                </a:moveTo>
                <a:lnTo>
                  <a:pt x="22860" y="16763"/>
                </a:lnTo>
                <a:lnTo>
                  <a:pt x="22860" y="18287"/>
                </a:lnTo>
                <a:lnTo>
                  <a:pt x="24384" y="19811"/>
                </a:lnTo>
                <a:lnTo>
                  <a:pt x="24384" y="88391"/>
                </a:lnTo>
                <a:lnTo>
                  <a:pt x="22860" y="89915"/>
                </a:lnTo>
                <a:lnTo>
                  <a:pt x="22860" y="91439"/>
                </a:lnTo>
                <a:lnTo>
                  <a:pt x="39624" y="91439"/>
                </a:lnTo>
                <a:lnTo>
                  <a:pt x="39624" y="89915"/>
                </a:lnTo>
                <a:lnTo>
                  <a:pt x="38100" y="88391"/>
                </a:lnTo>
                <a:lnTo>
                  <a:pt x="38100" y="16763"/>
                </a:lnTo>
                <a:close/>
              </a:path>
              <a:path w="58419" h="99060">
                <a:moveTo>
                  <a:pt x="38100" y="0"/>
                </a:moveTo>
                <a:lnTo>
                  <a:pt x="33528" y="0"/>
                </a:lnTo>
                <a:lnTo>
                  <a:pt x="0" y="19811"/>
                </a:lnTo>
                <a:lnTo>
                  <a:pt x="3048" y="25907"/>
                </a:lnTo>
                <a:lnTo>
                  <a:pt x="7619" y="22859"/>
                </a:lnTo>
                <a:lnTo>
                  <a:pt x="16763" y="18287"/>
                </a:lnTo>
                <a:lnTo>
                  <a:pt x="18287" y="16763"/>
                </a:lnTo>
                <a:lnTo>
                  <a:pt x="38100" y="16763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23188" y="2516124"/>
            <a:ext cx="2470404" cy="2514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72840" y="2580132"/>
            <a:ext cx="1568196" cy="128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32332" y="2936748"/>
            <a:ext cx="2199132" cy="1600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26236" y="3381756"/>
            <a:ext cx="510539" cy="3139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87067" y="3539490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87067" y="3493008"/>
            <a:ext cx="1735835" cy="2042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272283" y="3268980"/>
            <a:ext cx="58419" cy="99060"/>
          </a:xfrm>
          <a:custGeom>
            <a:avLst/>
            <a:gdLst/>
            <a:ahLst/>
            <a:cxnLst/>
            <a:rect l="l" t="t" r="r" b="b"/>
            <a:pathLst>
              <a:path w="58419" h="99060">
                <a:moveTo>
                  <a:pt x="57912" y="92964"/>
                </a:moveTo>
                <a:lnTo>
                  <a:pt x="4572" y="92964"/>
                </a:lnTo>
                <a:lnTo>
                  <a:pt x="4572" y="99059"/>
                </a:lnTo>
                <a:lnTo>
                  <a:pt x="57912" y="99059"/>
                </a:lnTo>
                <a:lnTo>
                  <a:pt x="57912" y="92964"/>
                </a:lnTo>
                <a:close/>
              </a:path>
              <a:path w="58419" h="99060">
                <a:moveTo>
                  <a:pt x="42672" y="91440"/>
                </a:moveTo>
                <a:lnTo>
                  <a:pt x="18288" y="91440"/>
                </a:lnTo>
                <a:lnTo>
                  <a:pt x="15240" y="92964"/>
                </a:lnTo>
                <a:lnTo>
                  <a:pt x="44196" y="92964"/>
                </a:lnTo>
                <a:lnTo>
                  <a:pt x="42672" y="91440"/>
                </a:lnTo>
                <a:close/>
              </a:path>
              <a:path w="58419" h="99060">
                <a:moveTo>
                  <a:pt x="38100" y="15240"/>
                </a:moveTo>
                <a:lnTo>
                  <a:pt x="21336" y="15240"/>
                </a:lnTo>
                <a:lnTo>
                  <a:pt x="22860" y="16764"/>
                </a:lnTo>
                <a:lnTo>
                  <a:pt x="24384" y="16764"/>
                </a:lnTo>
                <a:lnTo>
                  <a:pt x="24384" y="86868"/>
                </a:lnTo>
                <a:lnTo>
                  <a:pt x="22860" y="88392"/>
                </a:lnTo>
                <a:lnTo>
                  <a:pt x="22860" y="89916"/>
                </a:lnTo>
                <a:lnTo>
                  <a:pt x="21336" y="91440"/>
                </a:lnTo>
                <a:lnTo>
                  <a:pt x="41148" y="91440"/>
                </a:lnTo>
                <a:lnTo>
                  <a:pt x="41148" y="89916"/>
                </a:lnTo>
                <a:lnTo>
                  <a:pt x="39624" y="89916"/>
                </a:lnTo>
                <a:lnTo>
                  <a:pt x="39624" y="88392"/>
                </a:lnTo>
                <a:lnTo>
                  <a:pt x="38100" y="88392"/>
                </a:lnTo>
                <a:lnTo>
                  <a:pt x="38100" y="15240"/>
                </a:lnTo>
                <a:close/>
              </a:path>
              <a:path w="58419" h="99060">
                <a:moveTo>
                  <a:pt x="38100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4383"/>
                </a:lnTo>
                <a:lnTo>
                  <a:pt x="7620" y="21336"/>
                </a:lnTo>
                <a:lnTo>
                  <a:pt x="19812" y="15240"/>
                </a:lnTo>
                <a:lnTo>
                  <a:pt x="38100" y="1524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258567" y="3457956"/>
            <a:ext cx="80771" cy="716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257044" y="341299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129027" y="3584448"/>
            <a:ext cx="338328" cy="1127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061716" y="3381756"/>
            <a:ext cx="224028" cy="1341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194304" y="3584448"/>
            <a:ext cx="214883" cy="1112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473196" y="3539490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473196" y="356920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624071" y="3493008"/>
            <a:ext cx="207263" cy="1051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941064" y="3384804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56387" y="94488"/>
                </a:moveTo>
                <a:lnTo>
                  <a:pt x="3048" y="94488"/>
                </a:lnTo>
                <a:lnTo>
                  <a:pt x="3048" y="99059"/>
                </a:lnTo>
                <a:lnTo>
                  <a:pt x="56387" y="99059"/>
                </a:lnTo>
                <a:lnTo>
                  <a:pt x="56387" y="94488"/>
                </a:lnTo>
                <a:close/>
              </a:path>
              <a:path w="56514" h="99060">
                <a:moveTo>
                  <a:pt x="48768" y="92964"/>
                </a:moveTo>
                <a:lnTo>
                  <a:pt x="12191" y="92964"/>
                </a:lnTo>
                <a:lnTo>
                  <a:pt x="9144" y="94488"/>
                </a:lnTo>
                <a:lnTo>
                  <a:pt x="50291" y="94488"/>
                </a:lnTo>
                <a:lnTo>
                  <a:pt x="48768" y="92964"/>
                </a:lnTo>
                <a:close/>
              </a:path>
              <a:path w="56514" h="99060">
                <a:moveTo>
                  <a:pt x="39624" y="89916"/>
                </a:moveTo>
                <a:lnTo>
                  <a:pt x="21336" y="89916"/>
                </a:lnTo>
                <a:lnTo>
                  <a:pt x="19812" y="91440"/>
                </a:lnTo>
                <a:lnTo>
                  <a:pt x="19812" y="92964"/>
                </a:lnTo>
                <a:lnTo>
                  <a:pt x="42672" y="92964"/>
                </a:lnTo>
                <a:lnTo>
                  <a:pt x="41148" y="91440"/>
                </a:lnTo>
                <a:lnTo>
                  <a:pt x="39624" y="91440"/>
                </a:lnTo>
                <a:lnTo>
                  <a:pt x="39624" y="89916"/>
                </a:lnTo>
                <a:close/>
              </a:path>
              <a:path w="56514" h="99060">
                <a:moveTo>
                  <a:pt x="36575" y="16764"/>
                </a:moveTo>
                <a:lnTo>
                  <a:pt x="22860" y="16764"/>
                </a:lnTo>
                <a:lnTo>
                  <a:pt x="22860" y="18288"/>
                </a:lnTo>
                <a:lnTo>
                  <a:pt x="24384" y="19812"/>
                </a:lnTo>
                <a:lnTo>
                  <a:pt x="24384" y="83820"/>
                </a:lnTo>
                <a:lnTo>
                  <a:pt x="22860" y="86868"/>
                </a:lnTo>
                <a:lnTo>
                  <a:pt x="22860" y="89916"/>
                </a:lnTo>
                <a:lnTo>
                  <a:pt x="38100" y="89916"/>
                </a:lnTo>
                <a:lnTo>
                  <a:pt x="38100" y="86868"/>
                </a:lnTo>
                <a:lnTo>
                  <a:pt x="36575" y="85344"/>
                </a:lnTo>
                <a:lnTo>
                  <a:pt x="36575" y="16764"/>
                </a:lnTo>
                <a:close/>
              </a:path>
              <a:path w="56514" h="99060">
                <a:moveTo>
                  <a:pt x="38100" y="0"/>
                </a:moveTo>
                <a:lnTo>
                  <a:pt x="33527" y="0"/>
                </a:lnTo>
                <a:lnTo>
                  <a:pt x="0" y="19812"/>
                </a:lnTo>
                <a:lnTo>
                  <a:pt x="3048" y="25907"/>
                </a:lnTo>
                <a:lnTo>
                  <a:pt x="7620" y="22859"/>
                </a:lnTo>
                <a:lnTo>
                  <a:pt x="13715" y="19812"/>
                </a:lnTo>
                <a:lnTo>
                  <a:pt x="16763" y="16764"/>
                </a:lnTo>
                <a:lnTo>
                  <a:pt x="36575" y="16764"/>
                </a:lnTo>
                <a:lnTo>
                  <a:pt x="36575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866388" y="3598164"/>
            <a:ext cx="204215" cy="990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857244" y="3554730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 h="0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133088" y="3534156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10668"/>
                </a:lnTo>
                <a:lnTo>
                  <a:pt x="88391" y="10668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4"/>
                </a:lnTo>
                <a:lnTo>
                  <a:pt x="88391" y="39624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282440" y="3497580"/>
            <a:ext cx="62865" cy="100965"/>
          </a:xfrm>
          <a:custGeom>
            <a:avLst/>
            <a:gdLst/>
            <a:ahLst/>
            <a:cxnLst/>
            <a:rect l="l" t="t" r="r" b="b"/>
            <a:pathLst>
              <a:path w="62864" h="100964">
                <a:moveTo>
                  <a:pt x="32004" y="0"/>
                </a:moveTo>
                <a:lnTo>
                  <a:pt x="22860" y="0"/>
                </a:lnTo>
                <a:lnTo>
                  <a:pt x="19812" y="3048"/>
                </a:lnTo>
                <a:lnTo>
                  <a:pt x="15239" y="4572"/>
                </a:lnTo>
                <a:lnTo>
                  <a:pt x="12192" y="7620"/>
                </a:lnTo>
                <a:lnTo>
                  <a:pt x="9144" y="12192"/>
                </a:lnTo>
                <a:lnTo>
                  <a:pt x="6096" y="15240"/>
                </a:lnTo>
                <a:lnTo>
                  <a:pt x="1524" y="33527"/>
                </a:lnTo>
                <a:lnTo>
                  <a:pt x="0" y="41148"/>
                </a:lnTo>
                <a:lnTo>
                  <a:pt x="71" y="51816"/>
                </a:lnTo>
                <a:lnTo>
                  <a:pt x="11620" y="93511"/>
                </a:lnTo>
                <a:lnTo>
                  <a:pt x="30480" y="100583"/>
                </a:lnTo>
                <a:lnTo>
                  <a:pt x="37933" y="99726"/>
                </a:lnTo>
                <a:lnTo>
                  <a:pt x="44386" y="97154"/>
                </a:lnTo>
                <a:lnTo>
                  <a:pt x="47868" y="94488"/>
                </a:lnTo>
                <a:lnTo>
                  <a:pt x="25908" y="94488"/>
                </a:lnTo>
                <a:lnTo>
                  <a:pt x="21336" y="89916"/>
                </a:lnTo>
                <a:lnTo>
                  <a:pt x="13796" y="51816"/>
                </a:lnTo>
                <a:lnTo>
                  <a:pt x="13715" y="35051"/>
                </a:lnTo>
                <a:lnTo>
                  <a:pt x="15239" y="30479"/>
                </a:lnTo>
                <a:lnTo>
                  <a:pt x="15239" y="24383"/>
                </a:lnTo>
                <a:lnTo>
                  <a:pt x="16763" y="21336"/>
                </a:lnTo>
                <a:lnTo>
                  <a:pt x="18287" y="16764"/>
                </a:lnTo>
                <a:lnTo>
                  <a:pt x="21336" y="10668"/>
                </a:lnTo>
                <a:lnTo>
                  <a:pt x="25908" y="6096"/>
                </a:lnTo>
                <a:lnTo>
                  <a:pt x="50407" y="6096"/>
                </a:lnTo>
                <a:lnTo>
                  <a:pt x="45720" y="2667"/>
                </a:lnTo>
                <a:lnTo>
                  <a:pt x="39433" y="619"/>
                </a:lnTo>
                <a:lnTo>
                  <a:pt x="32004" y="0"/>
                </a:lnTo>
                <a:close/>
              </a:path>
              <a:path w="62864" h="100964">
                <a:moveTo>
                  <a:pt x="50407" y="6096"/>
                </a:moveTo>
                <a:lnTo>
                  <a:pt x="35051" y="6096"/>
                </a:lnTo>
                <a:lnTo>
                  <a:pt x="38100" y="7620"/>
                </a:lnTo>
                <a:lnTo>
                  <a:pt x="41148" y="10668"/>
                </a:lnTo>
                <a:lnTo>
                  <a:pt x="48768" y="51816"/>
                </a:lnTo>
                <a:lnTo>
                  <a:pt x="48539" y="59578"/>
                </a:lnTo>
                <a:lnTo>
                  <a:pt x="48432" y="62031"/>
                </a:lnTo>
                <a:lnTo>
                  <a:pt x="47625" y="70103"/>
                </a:lnTo>
                <a:lnTo>
                  <a:pt x="46196" y="77533"/>
                </a:lnTo>
                <a:lnTo>
                  <a:pt x="44196" y="83820"/>
                </a:lnTo>
                <a:lnTo>
                  <a:pt x="42672" y="89916"/>
                </a:lnTo>
                <a:lnTo>
                  <a:pt x="38100" y="94488"/>
                </a:lnTo>
                <a:lnTo>
                  <a:pt x="47868" y="94488"/>
                </a:lnTo>
                <a:lnTo>
                  <a:pt x="62484" y="48768"/>
                </a:lnTo>
                <a:lnTo>
                  <a:pt x="62139" y="36956"/>
                </a:lnTo>
                <a:lnTo>
                  <a:pt x="60960" y="27051"/>
                </a:lnTo>
                <a:lnTo>
                  <a:pt x="58626" y="18764"/>
                </a:lnTo>
                <a:lnTo>
                  <a:pt x="54863" y="12192"/>
                </a:lnTo>
                <a:lnTo>
                  <a:pt x="50863" y="6429"/>
                </a:lnTo>
                <a:lnTo>
                  <a:pt x="5040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27760" y="4239768"/>
            <a:ext cx="1072693" cy="1226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124711" y="4579620"/>
            <a:ext cx="5122164" cy="3291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36903" y="5135880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5" h="99060">
                <a:moveTo>
                  <a:pt x="56387" y="92963"/>
                </a:moveTo>
                <a:lnTo>
                  <a:pt x="3048" y="92963"/>
                </a:lnTo>
                <a:lnTo>
                  <a:pt x="3048" y="99060"/>
                </a:lnTo>
                <a:lnTo>
                  <a:pt x="56387" y="99060"/>
                </a:lnTo>
                <a:lnTo>
                  <a:pt x="56387" y="92963"/>
                </a:lnTo>
                <a:close/>
              </a:path>
              <a:path w="56515" h="99060">
                <a:moveTo>
                  <a:pt x="42671" y="91439"/>
                </a:moveTo>
                <a:lnTo>
                  <a:pt x="16764" y="91439"/>
                </a:lnTo>
                <a:lnTo>
                  <a:pt x="15240" y="92963"/>
                </a:lnTo>
                <a:lnTo>
                  <a:pt x="44196" y="92963"/>
                </a:lnTo>
                <a:lnTo>
                  <a:pt x="42671" y="91439"/>
                </a:lnTo>
                <a:close/>
              </a:path>
              <a:path w="56515" h="99060">
                <a:moveTo>
                  <a:pt x="36576" y="15239"/>
                </a:moveTo>
                <a:lnTo>
                  <a:pt x="21336" y="15239"/>
                </a:lnTo>
                <a:lnTo>
                  <a:pt x="22859" y="16763"/>
                </a:lnTo>
                <a:lnTo>
                  <a:pt x="22859" y="18287"/>
                </a:lnTo>
                <a:lnTo>
                  <a:pt x="24384" y="19812"/>
                </a:lnTo>
                <a:lnTo>
                  <a:pt x="24384" y="83820"/>
                </a:lnTo>
                <a:lnTo>
                  <a:pt x="22859" y="85344"/>
                </a:lnTo>
                <a:lnTo>
                  <a:pt x="22859" y="88392"/>
                </a:lnTo>
                <a:lnTo>
                  <a:pt x="21336" y="89915"/>
                </a:lnTo>
                <a:lnTo>
                  <a:pt x="19812" y="89915"/>
                </a:lnTo>
                <a:lnTo>
                  <a:pt x="19812" y="91439"/>
                </a:lnTo>
                <a:lnTo>
                  <a:pt x="41148" y="91439"/>
                </a:lnTo>
                <a:lnTo>
                  <a:pt x="38100" y="88392"/>
                </a:lnTo>
                <a:lnTo>
                  <a:pt x="38100" y="86868"/>
                </a:lnTo>
                <a:lnTo>
                  <a:pt x="36576" y="85344"/>
                </a:lnTo>
                <a:lnTo>
                  <a:pt x="36576" y="15239"/>
                </a:lnTo>
                <a:close/>
              </a:path>
              <a:path w="56515" h="99060">
                <a:moveTo>
                  <a:pt x="38100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4384"/>
                </a:lnTo>
                <a:lnTo>
                  <a:pt x="7620" y="21336"/>
                </a:lnTo>
                <a:lnTo>
                  <a:pt x="16764" y="16763"/>
                </a:lnTo>
                <a:lnTo>
                  <a:pt x="18287" y="15239"/>
                </a:lnTo>
                <a:lnTo>
                  <a:pt x="36576" y="15239"/>
                </a:lnTo>
                <a:lnTo>
                  <a:pt x="36576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394460" y="5088636"/>
            <a:ext cx="196596" cy="2057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90700" y="5088636"/>
            <a:ext cx="201168" cy="2057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86939" y="5088636"/>
            <a:ext cx="199644" cy="20726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84704" y="5088636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56387" y="92963"/>
                </a:moveTo>
                <a:lnTo>
                  <a:pt x="4571" y="92963"/>
                </a:lnTo>
                <a:lnTo>
                  <a:pt x="4571" y="99059"/>
                </a:lnTo>
                <a:lnTo>
                  <a:pt x="56387" y="99059"/>
                </a:lnTo>
                <a:lnTo>
                  <a:pt x="56387" y="92963"/>
                </a:lnTo>
                <a:close/>
              </a:path>
              <a:path w="56514" h="99060">
                <a:moveTo>
                  <a:pt x="42671" y="91439"/>
                </a:moveTo>
                <a:lnTo>
                  <a:pt x="18287" y="91439"/>
                </a:lnTo>
                <a:lnTo>
                  <a:pt x="15239" y="92963"/>
                </a:lnTo>
                <a:lnTo>
                  <a:pt x="44195" y="92963"/>
                </a:lnTo>
                <a:lnTo>
                  <a:pt x="42671" y="91439"/>
                </a:lnTo>
                <a:close/>
              </a:path>
              <a:path w="56514" h="99060">
                <a:moveTo>
                  <a:pt x="36575" y="15239"/>
                </a:moveTo>
                <a:lnTo>
                  <a:pt x="21335" y="15239"/>
                </a:lnTo>
                <a:lnTo>
                  <a:pt x="24383" y="18287"/>
                </a:lnTo>
                <a:lnTo>
                  <a:pt x="24383" y="85343"/>
                </a:lnTo>
                <a:lnTo>
                  <a:pt x="22859" y="86867"/>
                </a:lnTo>
                <a:lnTo>
                  <a:pt x="22859" y="88391"/>
                </a:lnTo>
                <a:lnTo>
                  <a:pt x="19812" y="91439"/>
                </a:lnTo>
                <a:lnTo>
                  <a:pt x="41147" y="91439"/>
                </a:lnTo>
                <a:lnTo>
                  <a:pt x="38100" y="88391"/>
                </a:lnTo>
                <a:lnTo>
                  <a:pt x="38100" y="86867"/>
                </a:lnTo>
                <a:lnTo>
                  <a:pt x="36575" y="85343"/>
                </a:lnTo>
                <a:lnTo>
                  <a:pt x="36575" y="15239"/>
                </a:lnTo>
                <a:close/>
              </a:path>
              <a:path w="56514" h="99060">
                <a:moveTo>
                  <a:pt x="38100" y="0"/>
                </a:moveTo>
                <a:lnTo>
                  <a:pt x="33527" y="0"/>
                </a:lnTo>
                <a:lnTo>
                  <a:pt x="0" y="19812"/>
                </a:lnTo>
                <a:lnTo>
                  <a:pt x="3047" y="24383"/>
                </a:lnTo>
                <a:lnTo>
                  <a:pt x="7619" y="22859"/>
                </a:lnTo>
                <a:lnTo>
                  <a:pt x="10668" y="19812"/>
                </a:lnTo>
                <a:lnTo>
                  <a:pt x="16763" y="16763"/>
                </a:lnTo>
                <a:lnTo>
                  <a:pt x="18287" y="15239"/>
                </a:lnTo>
                <a:lnTo>
                  <a:pt x="36575" y="15239"/>
                </a:lnTo>
                <a:lnTo>
                  <a:pt x="36575" y="4571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723388" y="5195316"/>
            <a:ext cx="56515" cy="99060"/>
          </a:xfrm>
          <a:custGeom>
            <a:avLst/>
            <a:gdLst/>
            <a:ahLst/>
            <a:cxnLst/>
            <a:rect l="l" t="t" r="r" b="b"/>
            <a:pathLst>
              <a:path w="56514" h="99060">
                <a:moveTo>
                  <a:pt x="56387" y="94487"/>
                </a:moveTo>
                <a:lnTo>
                  <a:pt x="4572" y="94487"/>
                </a:lnTo>
                <a:lnTo>
                  <a:pt x="4572" y="99060"/>
                </a:lnTo>
                <a:lnTo>
                  <a:pt x="56387" y="99060"/>
                </a:lnTo>
                <a:lnTo>
                  <a:pt x="56387" y="94487"/>
                </a:lnTo>
                <a:close/>
              </a:path>
              <a:path w="56514" h="99060">
                <a:moveTo>
                  <a:pt x="45719" y="92963"/>
                </a:moveTo>
                <a:lnTo>
                  <a:pt x="15239" y="92963"/>
                </a:lnTo>
                <a:lnTo>
                  <a:pt x="13716" y="94487"/>
                </a:lnTo>
                <a:lnTo>
                  <a:pt x="48768" y="94487"/>
                </a:lnTo>
                <a:lnTo>
                  <a:pt x="45719" y="92963"/>
                </a:lnTo>
                <a:close/>
              </a:path>
              <a:path w="56514" h="99060">
                <a:moveTo>
                  <a:pt x="36575" y="16763"/>
                </a:moveTo>
                <a:lnTo>
                  <a:pt x="22860" y="16763"/>
                </a:lnTo>
                <a:lnTo>
                  <a:pt x="22860" y="18287"/>
                </a:lnTo>
                <a:lnTo>
                  <a:pt x="24384" y="19812"/>
                </a:lnTo>
                <a:lnTo>
                  <a:pt x="24384" y="86867"/>
                </a:lnTo>
                <a:lnTo>
                  <a:pt x="22860" y="88391"/>
                </a:lnTo>
                <a:lnTo>
                  <a:pt x="22860" y="89915"/>
                </a:lnTo>
                <a:lnTo>
                  <a:pt x="21336" y="91439"/>
                </a:lnTo>
                <a:lnTo>
                  <a:pt x="19812" y="91439"/>
                </a:lnTo>
                <a:lnTo>
                  <a:pt x="19812" y="92963"/>
                </a:lnTo>
                <a:lnTo>
                  <a:pt x="41148" y="92963"/>
                </a:lnTo>
                <a:lnTo>
                  <a:pt x="38100" y="89915"/>
                </a:lnTo>
                <a:lnTo>
                  <a:pt x="38100" y="86867"/>
                </a:lnTo>
                <a:lnTo>
                  <a:pt x="36575" y="85344"/>
                </a:lnTo>
                <a:lnTo>
                  <a:pt x="36575" y="16763"/>
                </a:lnTo>
                <a:close/>
              </a:path>
              <a:path w="56514" h="99060">
                <a:moveTo>
                  <a:pt x="38100" y="0"/>
                </a:moveTo>
                <a:lnTo>
                  <a:pt x="33528" y="0"/>
                </a:lnTo>
                <a:lnTo>
                  <a:pt x="0" y="19812"/>
                </a:lnTo>
                <a:lnTo>
                  <a:pt x="3048" y="25908"/>
                </a:lnTo>
                <a:lnTo>
                  <a:pt x="7619" y="22860"/>
                </a:lnTo>
                <a:lnTo>
                  <a:pt x="16763" y="18287"/>
                </a:lnTo>
                <a:lnTo>
                  <a:pt x="18287" y="16763"/>
                </a:lnTo>
                <a:lnTo>
                  <a:pt x="36575" y="16763"/>
                </a:lnTo>
                <a:lnTo>
                  <a:pt x="36575" y="4572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01111" y="5195316"/>
            <a:ext cx="65531" cy="10058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644139" y="5109972"/>
            <a:ext cx="74930" cy="166370"/>
          </a:xfrm>
          <a:custGeom>
            <a:avLst/>
            <a:gdLst/>
            <a:ahLst/>
            <a:cxnLst/>
            <a:rect l="l" t="t" r="r" b="b"/>
            <a:pathLst>
              <a:path w="74930" h="166370">
                <a:moveTo>
                  <a:pt x="74676" y="0"/>
                </a:moveTo>
                <a:lnTo>
                  <a:pt x="64008" y="0"/>
                </a:lnTo>
                <a:lnTo>
                  <a:pt x="0" y="166115"/>
                </a:lnTo>
                <a:lnTo>
                  <a:pt x="10668" y="166115"/>
                </a:lnTo>
                <a:lnTo>
                  <a:pt x="74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67811" y="5221224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39">
                <a:moveTo>
                  <a:pt x="12192" y="0"/>
                </a:moveTo>
                <a:lnTo>
                  <a:pt x="4571" y="0"/>
                </a:lnTo>
                <a:lnTo>
                  <a:pt x="3048" y="1524"/>
                </a:lnTo>
                <a:lnTo>
                  <a:pt x="0" y="3048"/>
                </a:lnTo>
                <a:lnTo>
                  <a:pt x="0" y="12191"/>
                </a:lnTo>
                <a:lnTo>
                  <a:pt x="3048" y="13715"/>
                </a:lnTo>
                <a:lnTo>
                  <a:pt x="4571" y="15239"/>
                </a:lnTo>
                <a:lnTo>
                  <a:pt x="12192" y="15239"/>
                </a:lnTo>
                <a:lnTo>
                  <a:pt x="15239" y="12191"/>
                </a:lnTo>
                <a:lnTo>
                  <a:pt x="15239" y="3048"/>
                </a:lnTo>
                <a:lnTo>
                  <a:pt x="12192" y="0"/>
                </a:lnTo>
                <a:close/>
              </a:path>
              <a:path w="114300" h="15239">
                <a:moveTo>
                  <a:pt x="60960" y="0"/>
                </a:moveTo>
                <a:lnTo>
                  <a:pt x="53339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2" y="12191"/>
                </a:lnTo>
                <a:lnTo>
                  <a:pt x="53339" y="15239"/>
                </a:lnTo>
                <a:lnTo>
                  <a:pt x="60960" y="15239"/>
                </a:lnTo>
                <a:lnTo>
                  <a:pt x="64007" y="12191"/>
                </a:lnTo>
                <a:lnTo>
                  <a:pt x="65531" y="9143"/>
                </a:lnTo>
                <a:lnTo>
                  <a:pt x="65531" y="4571"/>
                </a:lnTo>
                <a:lnTo>
                  <a:pt x="60960" y="0"/>
                </a:lnTo>
                <a:close/>
              </a:path>
              <a:path w="114300" h="15239">
                <a:moveTo>
                  <a:pt x="109727" y="0"/>
                </a:moveTo>
                <a:lnTo>
                  <a:pt x="102107" y="0"/>
                </a:lnTo>
                <a:lnTo>
                  <a:pt x="99060" y="3048"/>
                </a:lnTo>
                <a:lnTo>
                  <a:pt x="99060" y="12191"/>
                </a:lnTo>
                <a:lnTo>
                  <a:pt x="102107" y="15239"/>
                </a:lnTo>
                <a:lnTo>
                  <a:pt x="109727" y="15239"/>
                </a:lnTo>
                <a:lnTo>
                  <a:pt x="112775" y="13715"/>
                </a:lnTo>
                <a:lnTo>
                  <a:pt x="114300" y="12191"/>
                </a:lnTo>
                <a:lnTo>
                  <a:pt x="114300" y="3048"/>
                </a:lnTo>
                <a:lnTo>
                  <a:pt x="112775" y="1524"/>
                </a:lnTo>
                <a:lnTo>
                  <a:pt x="10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01923" y="5146548"/>
            <a:ext cx="210312" cy="899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445764" y="5221224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39">
                <a:moveTo>
                  <a:pt x="12191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191"/>
                </a:lnTo>
                <a:lnTo>
                  <a:pt x="3048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5239" y="3048"/>
                </a:lnTo>
                <a:lnTo>
                  <a:pt x="12191" y="0"/>
                </a:lnTo>
                <a:close/>
              </a:path>
              <a:path w="114300" h="15239">
                <a:moveTo>
                  <a:pt x="60960" y="0"/>
                </a:moveTo>
                <a:lnTo>
                  <a:pt x="53339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1" y="12191"/>
                </a:lnTo>
                <a:lnTo>
                  <a:pt x="53339" y="15239"/>
                </a:lnTo>
                <a:lnTo>
                  <a:pt x="60960" y="15239"/>
                </a:lnTo>
                <a:lnTo>
                  <a:pt x="64008" y="12191"/>
                </a:lnTo>
                <a:lnTo>
                  <a:pt x="65532" y="9143"/>
                </a:lnTo>
                <a:lnTo>
                  <a:pt x="65532" y="4571"/>
                </a:lnTo>
                <a:lnTo>
                  <a:pt x="60960" y="0"/>
                </a:lnTo>
                <a:close/>
              </a:path>
              <a:path w="114300" h="15239">
                <a:moveTo>
                  <a:pt x="109727" y="0"/>
                </a:moveTo>
                <a:lnTo>
                  <a:pt x="102108" y="0"/>
                </a:lnTo>
                <a:lnTo>
                  <a:pt x="97536" y="4571"/>
                </a:lnTo>
                <a:lnTo>
                  <a:pt x="97536" y="9143"/>
                </a:lnTo>
                <a:lnTo>
                  <a:pt x="99060" y="12191"/>
                </a:lnTo>
                <a:lnTo>
                  <a:pt x="102108" y="15239"/>
                </a:lnTo>
                <a:lnTo>
                  <a:pt x="109727" y="15239"/>
                </a:lnTo>
                <a:lnTo>
                  <a:pt x="112775" y="12191"/>
                </a:lnTo>
                <a:lnTo>
                  <a:pt x="114300" y="9143"/>
                </a:lnTo>
                <a:lnTo>
                  <a:pt x="114300" y="4571"/>
                </a:lnTo>
                <a:lnTo>
                  <a:pt x="10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593591" y="5221224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39">
                <a:moveTo>
                  <a:pt x="121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191"/>
                </a:lnTo>
                <a:lnTo>
                  <a:pt x="3048" y="15239"/>
                </a:lnTo>
                <a:lnTo>
                  <a:pt x="12192" y="15239"/>
                </a:lnTo>
                <a:lnTo>
                  <a:pt x="15240" y="12191"/>
                </a:lnTo>
                <a:lnTo>
                  <a:pt x="15240" y="3048"/>
                </a:lnTo>
                <a:lnTo>
                  <a:pt x="12192" y="0"/>
                </a:lnTo>
                <a:close/>
              </a:path>
              <a:path w="114300" h="15239">
                <a:moveTo>
                  <a:pt x="60960" y="0"/>
                </a:moveTo>
                <a:lnTo>
                  <a:pt x="53340" y="0"/>
                </a:lnTo>
                <a:lnTo>
                  <a:pt x="50292" y="1524"/>
                </a:lnTo>
                <a:lnTo>
                  <a:pt x="48768" y="3048"/>
                </a:lnTo>
                <a:lnTo>
                  <a:pt x="48768" y="12191"/>
                </a:lnTo>
                <a:lnTo>
                  <a:pt x="50292" y="13715"/>
                </a:lnTo>
                <a:lnTo>
                  <a:pt x="53340" y="15239"/>
                </a:lnTo>
                <a:lnTo>
                  <a:pt x="60960" y="15239"/>
                </a:lnTo>
                <a:lnTo>
                  <a:pt x="64008" y="12191"/>
                </a:lnTo>
                <a:lnTo>
                  <a:pt x="64008" y="3048"/>
                </a:lnTo>
                <a:lnTo>
                  <a:pt x="60960" y="0"/>
                </a:lnTo>
                <a:close/>
              </a:path>
              <a:path w="114300" h="15239">
                <a:moveTo>
                  <a:pt x="109728" y="0"/>
                </a:moveTo>
                <a:lnTo>
                  <a:pt x="102108" y="0"/>
                </a:lnTo>
                <a:lnTo>
                  <a:pt x="97536" y="4571"/>
                </a:lnTo>
                <a:lnTo>
                  <a:pt x="97536" y="9143"/>
                </a:lnTo>
                <a:lnTo>
                  <a:pt x="99060" y="12191"/>
                </a:lnTo>
                <a:lnTo>
                  <a:pt x="102108" y="15239"/>
                </a:lnTo>
                <a:lnTo>
                  <a:pt x="109728" y="15239"/>
                </a:lnTo>
                <a:lnTo>
                  <a:pt x="112775" y="12191"/>
                </a:lnTo>
                <a:lnTo>
                  <a:pt x="114300" y="9143"/>
                </a:lnTo>
                <a:lnTo>
                  <a:pt x="114300" y="4571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739896" y="5221224"/>
            <a:ext cx="116205" cy="15240"/>
          </a:xfrm>
          <a:custGeom>
            <a:avLst/>
            <a:gdLst/>
            <a:ahLst/>
            <a:cxnLst/>
            <a:rect l="l" t="t" r="r" b="b"/>
            <a:pathLst>
              <a:path w="116204" h="15239">
                <a:moveTo>
                  <a:pt x="1219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1524" y="12191"/>
                </a:lnTo>
                <a:lnTo>
                  <a:pt x="4571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6763" y="9143"/>
                </a:lnTo>
                <a:lnTo>
                  <a:pt x="16763" y="4571"/>
                </a:lnTo>
                <a:lnTo>
                  <a:pt x="12191" y="0"/>
                </a:lnTo>
                <a:close/>
              </a:path>
              <a:path w="116204" h="15239">
                <a:moveTo>
                  <a:pt x="62483" y="0"/>
                </a:moveTo>
                <a:lnTo>
                  <a:pt x="53339" y="0"/>
                </a:lnTo>
                <a:lnTo>
                  <a:pt x="50291" y="3048"/>
                </a:lnTo>
                <a:lnTo>
                  <a:pt x="50291" y="12191"/>
                </a:lnTo>
                <a:lnTo>
                  <a:pt x="53339" y="15239"/>
                </a:lnTo>
                <a:lnTo>
                  <a:pt x="62483" y="15239"/>
                </a:lnTo>
                <a:lnTo>
                  <a:pt x="65531" y="12191"/>
                </a:lnTo>
                <a:lnTo>
                  <a:pt x="65531" y="3048"/>
                </a:lnTo>
                <a:lnTo>
                  <a:pt x="62483" y="0"/>
                </a:lnTo>
                <a:close/>
              </a:path>
              <a:path w="116204" h="15239">
                <a:moveTo>
                  <a:pt x="111251" y="0"/>
                </a:moveTo>
                <a:lnTo>
                  <a:pt x="103631" y="0"/>
                </a:lnTo>
                <a:lnTo>
                  <a:pt x="99059" y="4571"/>
                </a:lnTo>
                <a:lnTo>
                  <a:pt x="99059" y="9143"/>
                </a:lnTo>
                <a:lnTo>
                  <a:pt x="100583" y="12191"/>
                </a:lnTo>
                <a:lnTo>
                  <a:pt x="103631" y="15239"/>
                </a:lnTo>
                <a:lnTo>
                  <a:pt x="111251" y="15239"/>
                </a:lnTo>
                <a:lnTo>
                  <a:pt x="114300" y="12191"/>
                </a:lnTo>
                <a:lnTo>
                  <a:pt x="115824" y="9143"/>
                </a:lnTo>
                <a:lnTo>
                  <a:pt x="115824" y="4571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951732" y="5132832"/>
            <a:ext cx="40005" cy="132715"/>
          </a:xfrm>
          <a:custGeom>
            <a:avLst/>
            <a:gdLst/>
            <a:ahLst/>
            <a:cxnLst/>
            <a:rect l="l" t="t" r="r" b="b"/>
            <a:pathLst>
              <a:path w="40004" h="132714">
                <a:moveTo>
                  <a:pt x="39623" y="0"/>
                </a:moveTo>
                <a:lnTo>
                  <a:pt x="10667" y="25908"/>
                </a:lnTo>
                <a:lnTo>
                  <a:pt x="0" y="67056"/>
                </a:lnTo>
                <a:lnTo>
                  <a:pt x="309" y="74152"/>
                </a:lnTo>
                <a:lnTo>
                  <a:pt x="16811" y="115300"/>
                </a:lnTo>
                <a:lnTo>
                  <a:pt x="39623" y="132587"/>
                </a:lnTo>
                <a:lnTo>
                  <a:pt x="39623" y="131063"/>
                </a:lnTo>
                <a:lnTo>
                  <a:pt x="35051" y="128016"/>
                </a:lnTo>
                <a:lnTo>
                  <a:pt x="27431" y="120396"/>
                </a:lnTo>
                <a:lnTo>
                  <a:pt x="24383" y="115824"/>
                </a:lnTo>
                <a:lnTo>
                  <a:pt x="22859" y="112775"/>
                </a:lnTo>
                <a:lnTo>
                  <a:pt x="21335" y="108204"/>
                </a:lnTo>
                <a:lnTo>
                  <a:pt x="18287" y="105156"/>
                </a:lnTo>
                <a:lnTo>
                  <a:pt x="16763" y="99060"/>
                </a:lnTo>
                <a:lnTo>
                  <a:pt x="16763" y="92963"/>
                </a:lnTo>
                <a:lnTo>
                  <a:pt x="15644" y="86082"/>
                </a:lnTo>
                <a:lnTo>
                  <a:pt x="14668" y="79057"/>
                </a:lnTo>
                <a:lnTo>
                  <a:pt x="13977" y="71747"/>
                </a:lnTo>
                <a:lnTo>
                  <a:pt x="13715" y="64008"/>
                </a:lnTo>
                <a:lnTo>
                  <a:pt x="13977" y="57150"/>
                </a:lnTo>
                <a:lnTo>
                  <a:pt x="25907" y="15240"/>
                </a:lnTo>
                <a:lnTo>
                  <a:pt x="28955" y="10668"/>
                </a:lnTo>
                <a:lnTo>
                  <a:pt x="33527" y="6096"/>
                </a:lnTo>
                <a:lnTo>
                  <a:pt x="39623" y="3048"/>
                </a:lnTo>
                <a:lnTo>
                  <a:pt x="39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94988" y="5081016"/>
            <a:ext cx="44450" cy="67310"/>
          </a:xfrm>
          <a:custGeom>
            <a:avLst/>
            <a:gdLst/>
            <a:ahLst/>
            <a:cxnLst/>
            <a:rect l="l" t="t" r="r" b="b"/>
            <a:pathLst>
              <a:path w="44450" h="67310">
                <a:moveTo>
                  <a:pt x="44196" y="62484"/>
                </a:moveTo>
                <a:lnTo>
                  <a:pt x="3048" y="62484"/>
                </a:lnTo>
                <a:lnTo>
                  <a:pt x="3048" y="67056"/>
                </a:lnTo>
                <a:lnTo>
                  <a:pt x="44196" y="67056"/>
                </a:lnTo>
                <a:lnTo>
                  <a:pt x="44196" y="62484"/>
                </a:lnTo>
                <a:close/>
              </a:path>
              <a:path w="44450" h="67310">
                <a:moveTo>
                  <a:pt x="35051" y="60960"/>
                </a:moveTo>
                <a:lnTo>
                  <a:pt x="10667" y="60960"/>
                </a:lnTo>
                <a:lnTo>
                  <a:pt x="9144" y="62484"/>
                </a:lnTo>
                <a:lnTo>
                  <a:pt x="36575" y="62484"/>
                </a:lnTo>
                <a:lnTo>
                  <a:pt x="35051" y="60960"/>
                </a:lnTo>
                <a:close/>
              </a:path>
              <a:path w="44450" h="67310">
                <a:moveTo>
                  <a:pt x="28956" y="12191"/>
                </a:moveTo>
                <a:lnTo>
                  <a:pt x="16763" y="12191"/>
                </a:lnTo>
                <a:lnTo>
                  <a:pt x="16763" y="13715"/>
                </a:lnTo>
                <a:lnTo>
                  <a:pt x="18287" y="13715"/>
                </a:lnTo>
                <a:lnTo>
                  <a:pt x="18287" y="57912"/>
                </a:lnTo>
                <a:lnTo>
                  <a:pt x="16763" y="57912"/>
                </a:lnTo>
                <a:lnTo>
                  <a:pt x="16763" y="59436"/>
                </a:lnTo>
                <a:lnTo>
                  <a:pt x="15239" y="60960"/>
                </a:lnTo>
                <a:lnTo>
                  <a:pt x="30479" y="60960"/>
                </a:lnTo>
                <a:lnTo>
                  <a:pt x="30479" y="59436"/>
                </a:lnTo>
                <a:lnTo>
                  <a:pt x="28956" y="59436"/>
                </a:lnTo>
                <a:lnTo>
                  <a:pt x="28956" y="12191"/>
                </a:lnTo>
                <a:close/>
              </a:path>
              <a:path w="44450" h="67310">
                <a:moveTo>
                  <a:pt x="28956" y="0"/>
                </a:moveTo>
                <a:lnTo>
                  <a:pt x="25908" y="0"/>
                </a:lnTo>
                <a:lnTo>
                  <a:pt x="21336" y="3048"/>
                </a:lnTo>
                <a:lnTo>
                  <a:pt x="16763" y="4572"/>
                </a:lnTo>
                <a:lnTo>
                  <a:pt x="12191" y="7620"/>
                </a:lnTo>
                <a:lnTo>
                  <a:pt x="9144" y="9144"/>
                </a:lnTo>
                <a:lnTo>
                  <a:pt x="4572" y="12191"/>
                </a:lnTo>
                <a:lnTo>
                  <a:pt x="0" y="13715"/>
                </a:lnTo>
                <a:lnTo>
                  <a:pt x="0" y="15239"/>
                </a:lnTo>
                <a:lnTo>
                  <a:pt x="1524" y="16763"/>
                </a:lnTo>
                <a:lnTo>
                  <a:pt x="1524" y="18287"/>
                </a:lnTo>
                <a:lnTo>
                  <a:pt x="3048" y="19812"/>
                </a:lnTo>
                <a:lnTo>
                  <a:pt x="6096" y="16763"/>
                </a:lnTo>
                <a:lnTo>
                  <a:pt x="9144" y="15239"/>
                </a:lnTo>
                <a:lnTo>
                  <a:pt x="10667" y="13715"/>
                </a:lnTo>
                <a:lnTo>
                  <a:pt x="12191" y="13715"/>
                </a:lnTo>
                <a:lnTo>
                  <a:pt x="13715" y="12191"/>
                </a:lnTo>
                <a:lnTo>
                  <a:pt x="28956" y="12191"/>
                </a:lnTo>
                <a:lnTo>
                  <a:pt x="28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002023" y="5242560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20" h="66039">
                <a:moveTo>
                  <a:pt x="39624" y="4571"/>
                </a:moveTo>
                <a:lnTo>
                  <a:pt x="25908" y="4571"/>
                </a:lnTo>
                <a:lnTo>
                  <a:pt x="27431" y="6095"/>
                </a:lnTo>
                <a:lnTo>
                  <a:pt x="28955" y="6095"/>
                </a:lnTo>
                <a:lnTo>
                  <a:pt x="28955" y="7619"/>
                </a:lnTo>
                <a:lnTo>
                  <a:pt x="30479" y="7619"/>
                </a:lnTo>
                <a:lnTo>
                  <a:pt x="32003" y="9143"/>
                </a:lnTo>
                <a:lnTo>
                  <a:pt x="32003" y="12191"/>
                </a:lnTo>
                <a:lnTo>
                  <a:pt x="33527" y="13715"/>
                </a:lnTo>
                <a:lnTo>
                  <a:pt x="33527" y="19812"/>
                </a:lnTo>
                <a:lnTo>
                  <a:pt x="32003" y="21335"/>
                </a:lnTo>
                <a:lnTo>
                  <a:pt x="32003" y="24383"/>
                </a:lnTo>
                <a:lnTo>
                  <a:pt x="28955" y="27431"/>
                </a:lnTo>
                <a:lnTo>
                  <a:pt x="27431" y="30479"/>
                </a:lnTo>
                <a:lnTo>
                  <a:pt x="21336" y="36575"/>
                </a:lnTo>
                <a:lnTo>
                  <a:pt x="18287" y="41147"/>
                </a:lnTo>
                <a:lnTo>
                  <a:pt x="15239" y="42671"/>
                </a:lnTo>
                <a:lnTo>
                  <a:pt x="13715" y="44195"/>
                </a:lnTo>
                <a:lnTo>
                  <a:pt x="12191" y="47243"/>
                </a:lnTo>
                <a:lnTo>
                  <a:pt x="7620" y="51815"/>
                </a:lnTo>
                <a:lnTo>
                  <a:pt x="6096" y="54863"/>
                </a:lnTo>
                <a:lnTo>
                  <a:pt x="3048" y="57912"/>
                </a:lnTo>
                <a:lnTo>
                  <a:pt x="3048" y="59435"/>
                </a:lnTo>
                <a:lnTo>
                  <a:pt x="0" y="62483"/>
                </a:lnTo>
                <a:lnTo>
                  <a:pt x="0" y="65531"/>
                </a:lnTo>
                <a:lnTo>
                  <a:pt x="44196" y="65531"/>
                </a:lnTo>
                <a:lnTo>
                  <a:pt x="44196" y="57912"/>
                </a:lnTo>
                <a:lnTo>
                  <a:pt x="12191" y="57912"/>
                </a:lnTo>
                <a:lnTo>
                  <a:pt x="12191" y="56387"/>
                </a:lnTo>
                <a:lnTo>
                  <a:pt x="18287" y="50291"/>
                </a:lnTo>
                <a:lnTo>
                  <a:pt x="19812" y="47243"/>
                </a:lnTo>
                <a:lnTo>
                  <a:pt x="22860" y="44195"/>
                </a:lnTo>
                <a:lnTo>
                  <a:pt x="25908" y="42671"/>
                </a:lnTo>
                <a:lnTo>
                  <a:pt x="36575" y="32003"/>
                </a:lnTo>
                <a:lnTo>
                  <a:pt x="36575" y="30479"/>
                </a:lnTo>
                <a:lnTo>
                  <a:pt x="41148" y="25907"/>
                </a:lnTo>
                <a:lnTo>
                  <a:pt x="41148" y="24383"/>
                </a:lnTo>
                <a:lnTo>
                  <a:pt x="42672" y="22859"/>
                </a:lnTo>
                <a:lnTo>
                  <a:pt x="42672" y="21335"/>
                </a:lnTo>
                <a:lnTo>
                  <a:pt x="44196" y="19812"/>
                </a:lnTo>
                <a:lnTo>
                  <a:pt x="44196" y="10667"/>
                </a:lnTo>
                <a:lnTo>
                  <a:pt x="42672" y="9143"/>
                </a:lnTo>
                <a:lnTo>
                  <a:pt x="42672" y="7619"/>
                </a:lnTo>
                <a:lnTo>
                  <a:pt x="39624" y="4571"/>
                </a:lnTo>
                <a:close/>
              </a:path>
              <a:path w="45720" h="66039">
                <a:moveTo>
                  <a:pt x="45720" y="51815"/>
                </a:moveTo>
                <a:lnTo>
                  <a:pt x="39624" y="51815"/>
                </a:lnTo>
                <a:lnTo>
                  <a:pt x="39624" y="53339"/>
                </a:lnTo>
                <a:lnTo>
                  <a:pt x="38100" y="54863"/>
                </a:lnTo>
                <a:lnTo>
                  <a:pt x="38100" y="56387"/>
                </a:lnTo>
                <a:lnTo>
                  <a:pt x="36575" y="56387"/>
                </a:lnTo>
                <a:lnTo>
                  <a:pt x="35051" y="57912"/>
                </a:lnTo>
                <a:lnTo>
                  <a:pt x="44196" y="57912"/>
                </a:lnTo>
                <a:lnTo>
                  <a:pt x="44196" y="53339"/>
                </a:lnTo>
                <a:lnTo>
                  <a:pt x="45720" y="51815"/>
                </a:lnTo>
                <a:close/>
              </a:path>
              <a:path w="45720" h="66039">
                <a:moveTo>
                  <a:pt x="36575" y="1523"/>
                </a:moveTo>
                <a:lnTo>
                  <a:pt x="10667" y="1523"/>
                </a:lnTo>
                <a:lnTo>
                  <a:pt x="6096" y="3047"/>
                </a:lnTo>
                <a:lnTo>
                  <a:pt x="3048" y="4571"/>
                </a:lnTo>
                <a:lnTo>
                  <a:pt x="3048" y="15239"/>
                </a:lnTo>
                <a:lnTo>
                  <a:pt x="9143" y="15239"/>
                </a:lnTo>
                <a:lnTo>
                  <a:pt x="12191" y="9143"/>
                </a:lnTo>
                <a:lnTo>
                  <a:pt x="13715" y="7619"/>
                </a:lnTo>
                <a:lnTo>
                  <a:pt x="16763" y="6095"/>
                </a:lnTo>
                <a:lnTo>
                  <a:pt x="18287" y="4571"/>
                </a:lnTo>
                <a:lnTo>
                  <a:pt x="39624" y="4571"/>
                </a:lnTo>
                <a:lnTo>
                  <a:pt x="36575" y="1523"/>
                </a:lnTo>
                <a:close/>
              </a:path>
              <a:path w="45720" h="66039">
                <a:moveTo>
                  <a:pt x="30479" y="0"/>
                </a:moveTo>
                <a:lnTo>
                  <a:pt x="18287" y="0"/>
                </a:lnTo>
                <a:lnTo>
                  <a:pt x="13715" y="1523"/>
                </a:lnTo>
                <a:lnTo>
                  <a:pt x="33527" y="1523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058411" y="5233416"/>
            <a:ext cx="56515" cy="44450"/>
          </a:xfrm>
          <a:custGeom>
            <a:avLst/>
            <a:gdLst/>
            <a:ahLst/>
            <a:cxnLst/>
            <a:rect l="l" t="t" r="r" b="b"/>
            <a:pathLst>
              <a:path w="56514" h="44450">
                <a:moveTo>
                  <a:pt x="21336" y="6096"/>
                </a:moveTo>
                <a:lnTo>
                  <a:pt x="13715" y="6096"/>
                </a:lnTo>
                <a:lnTo>
                  <a:pt x="13715" y="13715"/>
                </a:lnTo>
                <a:lnTo>
                  <a:pt x="12191" y="16763"/>
                </a:lnTo>
                <a:lnTo>
                  <a:pt x="6096" y="44196"/>
                </a:lnTo>
                <a:lnTo>
                  <a:pt x="15239" y="44196"/>
                </a:lnTo>
                <a:lnTo>
                  <a:pt x="19812" y="22860"/>
                </a:lnTo>
                <a:lnTo>
                  <a:pt x="19812" y="21336"/>
                </a:lnTo>
                <a:lnTo>
                  <a:pt x="21336" y="18287"/>
                </a:lnTo>
                <a:lnTo>
                  <a:pt x="21336" y="16763"/>
                </a:lnTo>
                <a:lnTo>
                  <a:pt x="27432" y="10667"/>
                </a:lnTo>
                <a:lnTo>
                  <a:pt x="21336" y="10667"/>
                </a:lnTo>
                <a:lnTo>
                  <a:pt x="21336" y="6096"/>
                </a:lnTo>
                <a:close/>
              </a:path>
              <a:path w="56514" h="44450">
                <a:moveTo>
                  <a:pt x="48767" y="6096"/>
                </a:moveTo>
                <a:lnTo>
                  <a:pt x="38100" y="6096"/>
                </a:lnTo>
                <a:lnTo>
                  <a:pt x="39624" y="7620"/>
                </a:lnTo>
                <a:lnTo>
                  <a:pt x="39624" y="13715"/>
                </a:lnTo>
                <a:lnTo>
                  <a:pt x="38100" y="15239"/>
                </a:lnTo>
                <a:lnTo>
                  <a:pt x="38100" y="19812"/>
                </a:lnTo>
                <a:lnTo>
                  <a:pt x="35051" y="27432"/>
                </a:lnTo>
                <a:lnTo>
                  <a:pt x="35051" y="30479"/>
                </a:lnTo>
                <a:lnTo>
                  <a:pt x="33527" y="33527"/>
                </a:lnTo>
                <a:lnTo>
                  <a:pt x="33527" y="39624"/>
                </a:lnTo>
                <a:lnTo>
                  <a:pt x="38100" y="44196"/>
                </a:lnTo>
                <a:lnTo>
                  <a:pt x="47243" y="44196"/>
                </a:lnTo>
                <a:lnTo>
                  <a:pt x="50291" y="41148"/>
                </a:lnTo>
                <a:lnTo>
                  <a:pt x="53339" y="39624"/>
                </a:lnTo>
                <a:lnTo>
                  <a:pt x="54863" y="38100"/>
                </a:lnTo>
                <a:lnTo>
                  <a:pt x="42672" y="38100"/>
                </a:lnTo>
                <a:lnTo>
                  <a:pt x="42672" y="33527"/>
                </a:lnTo>
                <a:lnTo>
                  <a:pt x="44196" y="32003"/>
                </a:lnTo>
                <a:lnTo>
                  <a:pt x="44196" y="28956"/>
                </a:lnTo>
                <a:lnTo>
                  <a:pt x="47243" y="16763"/>
                </a:lnTo>
                <a:lnTo>
                  <a:pt x="47243" y="13715"/>
                </a:lnTo>
                <a:lnTo>
                  <a:pt x="48767" y="10667"/>
                </a:lnTo>
                <a:lnTo>
                  <a:pt x="48767" y="6096"/>
                </a:lnTo>
                <a:close/>
              </a:path>
              <a:path w="56514" h="44450">
                <a:moveTo>
                  <a:pt x="53339" y="33527"/>
                </a:moveTo>
                <a:lnTo>
                  <a:pt x="48767" y="38100"/>
                </a:lnTo>
                <a:lnTo>
                  <a:pt x="54863" y="38100"/>
                </a:lnTo>
                <a:lnTo>
                  <a:pt x="56387" y="36575"/>
                </a:lnTo>
                <a:lnTo>
                  <a:pt x="53339" y="33527"/>
                </a:lnTo>
                <a:close/>
              </a:path>
              <a:path w="56514" h="44450">
                <a:moveTo>
                  <a:pt x="18287" y="0"/>
                </a:moveTo>
                <a:lnTo>
                  <a:pt x="10667" y="0"/>
                </a:lnTo>
                <a:lnTo>
                  <a:pt x="7620" y="1524"/>
                </a:lnTo>
                <a:lnTo>
                  <a:pt x="0" y="9144"/>
                </a:lnTo>
                <a:lnTo>
                  <a:pt x="3048" y="12191"/>
                </a:lnTo>
                <a:lnTo>
                  <a:pt x="4572" y="9144"/>
                </a:lnTo>
                <a:lnTo>
                  <a:pt x="6096" y="9144"/>
                </a:lnTo>
                <a:lnTo>
                  <a:pt x="9143" y="6096"/>
                </a:lnTo>
                <a:lnTo>
                  <a:pt x="21336" y="6096"/>
                </a:lnTo>
                <a:lnTo>
                  <a:pt x="21336" y="3048"/>
                </a:lnTo>
                <a:lnTo>
                  <a:pt x="18287" y="0"/>
                </a:lnTo>
                <a:close/>
              </a:path>
              <a:path w="56514" h="44450">
                <a:moveTo>
                  <a:pt x="41148" y="0"/>
                </a:moveTo>
                <a:lnTo>
                  <a:pt x="35051" y="0"/>
                </a:lnTo>
                <a:lnTo>
                  <a:pt x="33527" y="1524"/>
                </a:lnTo>
                <a:lnTo>
                  <a:pt x="27432" y="4572"/>
                </a:lnTo>
                <a:lnTo>
                  <a:pt x="24384" y="7620"/>
                </a:lnTo>
                <a:lnTo>
                  <a:pt x="22860" y="10667"/>
                </a:lnTo>
                <a:lnTo>
                  <a:pt x="27432" y="10667"/>
                </a:lnTo>
                <a:lnTo>
                  <a:pt x="32003" y="6096"/>
                </a:lnTo>
                <a:lnTo>
                  <a:pt x="48767" y="6096"/>
                </a:lnTo>
                <a:lnTo>
                  <a:pt x="44196" y="1524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189476" y="5225796"/>
            <a:ext cx="36830" cy="52069"/>
          </a:xfrm>
          <a:custGeom>
            <a:avLst/>
            <a:gdLst/>
            <a:ahLst/>
            <a:cxnLst/>
            <a:rect l="l" t="t" r="r" b="b"/>
            <a:pathLst>
              <a:path w="36829" h="52070">
                <a:moveTo>
                  <a:pt x="36575" y="47244"/>
                </a:moveTo>
                <a:lnTo>
                  <a:pt x="1524" y="47244"/>
                </a:lnTo>
                <a:lnTo>
                  <a:pt x="1524" y="51816"/>
                </a:lnTo>
                <a:lnTo>
                  <a:pt x="36575" y="51816"/>
                </a:lnTo>
                <a:lnTo>
                  <a:pt x="36575" y="47244"/>
                </a:lnTo>
                <a:close/>
              </a:path>
              <a:path w="36829" h="52070">
                <a:moveTo>
                  <a:pt x="24384" y="10668"/>
                </a:moveTo>
                <a:lnTo>
                  <a:pt x="15239" y="10668"/>
                </a:lnTo>
                <a:lnTo>
                  <a:pt x="15239" y="44196"/>
                </a:lnTo>
                <a:lnTo>
                  <a:pt x="12191" y="47244"/>
                </a:lnTo>
                <a:lnTo>
                  <a:pt x="25908" y="47244"/>
                </a:lnTo>
                <a:lnTo>
                  <a:pt x="25908" y="45720"/>
                </a:lnTo>
                <a:lnTo>
                  <a:pt x="24384" y="45720"/>
                </a:lnTo>
                <a:lnTo>
                  <a:pt x="24384" y="10668"/>
                </a:lnTo>
                <a:close/>
              </a:path>
              <a:path w="36829" h="52070">
                <a:moveTo>
                  <a:pt x="24384" y="0"/>
                </a:moveTo>
                <a:lnTo>
                  <a:pt x="21336" y="0"/>
                </a:lnTo>
                <a:lnTo>
                  <a:pt x="0" y="10668"/>
                </a:lnTo>
                <a:lnTo>
                  <a:pt x="1524" y="15240"/>
                </a:lnTo>
                <a:lnTo>
                  <a:pt x="7620" y="12192"/>
                </a:lnTo>
                <a:lnTo>
                  <a:pt x="9144" y="12192"/>
                </a:lnTo>
                <a:lnTo>
                  <a:pt x="10668" y="10668"/>
                </a:lnTo>
                <a:lnTo>
                  <a:pt x="24384" y="10668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241291" y="5129784"/>
            <a:ext cx="44450" cy="137160"/>
          </a:xfrm>
          <a:custGeom>
            <a:avLst/>
            <a:gdLst/>
            <a:ahLst/>
            <a:cxnLst/>
            <a:rect l="l" t="t" r="r" b="b"/>
            <a:pathLst>
              <a:path w="44450" h="137160">
                <a:moveTo>
                  <a:pt x="1524" y="0"/>
                </a:moveTo>
                <a:lnTo>
                  <a:pt x="0" y="6096"/>
                </a:lnTo>
                <a:lnTo>
                  <a:pt x="7453" y="9858"/>
                </a:lnTo>
                <a:lnTo>
                  <a:pt x="13906" y="14478"/>
                </a:lnTo>
                <a:lnTo>
                  <a:pt x="31456" y="56578"/>
                </a:lnTo>
                <a:lnTo>
                  <a:pt x="32004" y="68580"/>
                </a:lnTo>
                <a:lnTo>
                  <a:pt x="31456" y="80581"/>
                </a:lnTo>
                <a:lnTo>
                  <a:pt x="19502" y="117157"/>
                </a:lnTo>
                <a:lnTo>
                  <a:pt x="0" y="132588"/>
                </a:lnTo>
                <a:lnTo>
                  <a:pt x="1524" y="137160"/>
                </a:lnTo>
                <a:lnTo>
                  <a:pt x="33528" y="112776"/>
                </a:lnTo>
                <a:lnTo>
                  <a:pt x="44196" y="68580"/>
                </a:lnTo>
                <a:lnTo>
                  <a:pt x="43600" y="56316"/>
                </a:lnTo>
                <a:lnTo>
                  <a:pt x="27241" y="16073"/>
                </a:lnTo>
                <a:lnTo>
                  <a:pt x="11239" y="4024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126236" y="5847588"/>
            <a:ext cx="886968" cy="10058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29397" y="6153912"/>
            <a:ext cx="3622434" cy="1417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130808" y="6516623"/>
            <a:ext cx="124967" cy="990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52372" y="6516623"/>
            <a:ext cx="126491" cy="990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776983" y="6516623"/>
            <a:ext cx="126492" cy="10058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078735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1524" y="12191"/>
                </a:lnTo>
                <a:lnTo>
                  <a:pt x="4571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6763" y="9143"/>
                </a:lnTo>
                <a:lnTo>
                  <a:pt x="16763" y="4571"/>
                </a:lnTo>
                <a:lnTo>
                  <a:pt x="12191" y="0"/>
                </a:lnTo>
                <a:close/>
              </a:path>
              <a:path w="114300" h="15240">
                <a:moveTo>
                  <a:pt x="60959" y="0"/>
                </a:moveTo>
                <a:lnTo>
                  <a:pt x="53339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1" y="12191"/>
                </a:lnTo>
                <a:lnTo>
                  <a:pt x="53339" y="15239"/>
                </a:lnTo>
                <a:lnTo>
                  <a:pt x="60959" y="15239"/>
                </a:lnTo>
                <a:lnTo>
                  <a:pt x="64007" y="12191"/>
                </a:lnTo>
                <a:lnTo>
                  <a:pt x="65531" y="9143"/>
                </a:lnTo>
                <a:lnTo>
                  <a:pt x="65531" y="4571"/>
                </a:lnTo>
                <a:lnTo>
                  <a:pt x="60959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7" y="0"/>
                </a:lnTo>
                <a:lnTo>
                  <a:pt x="99059" y="3047"/>
                </a:lnTo>
                <a:lnTo>
                  <a:pt x="99059" y="12191"/>
                </a:lnTo>
                <a:lnTo>
                  <a:pt x="102107" y="15239"/>
                </a:lnTo>
                <a:lnTo>
                  <a:pt x="111251" y="15239"/>
                </a:lnTo>
                <a:lnTo>
                  <a:pt x="114300" y="12191"/>
                </a:lnTo>
                <a:lnTo>
                  <a:pt x="114300" y="3047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226564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2" y="0"/>
                </a:moveTo>
                <a:lnTo>
                  <a:pt x="3048" y="0"/>
                </a:lnTo>
                <a:lnTo>
                  <a:pt x="0" y="3047"/>
                </a:lnTo>
                <a:lnTo>
                  <a:pt x="0" y="12191"/>
                </a:lnTo>
                <a:lnTo>
                  <a:pt x="3048" y="15239"/>
                </a:lnTo>
                <a:lnTo>
                  <a:pt x="12192" y="15239"/>
                </a:lnTo>
                <a:lnTo>
                  <a:pt x="15240" y="12191"/>
                </a:lnTo>
                <a:lnTo>
                  <a:pt x="15240" y="3047"/>
                </a:lnTo>
                <a:lnTo>
                  <a:pt x="12192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40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2" y="12191"/>
                </a:lnTo>
                <a:lnTo>
                  <a:pt x="53340" y="15239"/>
                </a:lnTo>
                <a:lnTo>
                  <a:pt x="60960" y="15239"/>
                </a:lnTo>
                <a:lnTo>
                  <a:pt x="64008" y="12191"/>
                </a:lnTo>
                <a:lnTo>
                  <a:pt x="65531" y="9143"/>
                </a:lnTo>
                <a:lnTo>
                  <a:pt x="65531" y="4571"/>
                </a:lnTo>
                <a:lnTo>
                  <a:pt x="60960" y="0"/>
                </a:lnTo>
                <a:close/>
              </a:path>
              <a:path w="114300" h="15240">
                <a:moveTo>
                  <a:pt x="109728" y="0"/>
                </a:moveTo>
                <a:lnTo>
                  <a:pt x="102108" y="0"/>
                </a:lnTo>
                <a:lnTo>
                  <a:pt x="97536" y="4571"/>
                </a:lnTo>
                <a:lnTo>
                  <a:pt x="97536" y="9143"/>
                </a:lnTo>
                <a:lnTo>
                  <a:pt x="99060" y="12191"/>
                </a:lnTo>
                <a:lnTo>
                  <a:pt x="102108" y="15239"/>
                </a:lnTo>
                <a:lnTo>
                  <a:pt x="109728" y="15239"/>
                </a:lnTo>
                <a:lnTo>
                  <a:pt x="112775" y="12191"/>
                </a:lnTo>
                <a:lnTo>
                  <a:pt x="114300" y="9143"/>
                </a:lnTo>
                <a:lnTo>
                  <a:pt x="114300" y="4571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60676" y="6498336"/>
            <a:ext cx="228600" cy="118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784348" y="6534911"/>
            <a:ext cx="105410" cy="18415"/>
          </a:xfrm>
          <a:custGeom>
            <a:avLst/>
            <a:gdLst/>
            <a:ahLst/>
            <a:cxnLst/>
            <a:rect l="l" t="t" r="r" b="b"/>
            <a:pathLst>
              <a:path w="105410" h="18415">
                <a:moveTo>
                  <a:pt x="54863" y="0"/>
                </a:moveTo>
                <a:lnTo>
                  <a:pt x="50291" y="0"/>
                </a:lnTo>
                <a:lnTo>
                  <a:pt x="48768" y="1523"/>
                </a:lnTo>
                <a:lnTo>
                  <a:pt x="45719" y="3047"/>
                </a:lnTo>
                <a:lnTo>
                  <a:pt x="44195" y="4571"/>
                </a:lnTo>
                <a:lnTo>
                  <a:pt x="44195" y="13715"/>
                </a:lnTo>
                <a:lnTo>
                  <a:pt x="45719" y="16763"/>
                </a:lnTo>
                <a:lnTo>
                  <a:pt x="48768" y="18287"/>
                </a:lnTo>
                <a:lnTo>
                  <a:pt x="57912" y="18287"/>
                </a:lnTo>
                <a:lnTo>
                  <a:pt x="59435" y="16763"/>
                </a:lnTo>
                <a:lnTo>
                  <a:pt x="60959" y="13715"/>
                </a:lnTo>
                <a:lnTo>
                  <a:pt x="60959" y="4571"/>
                </a:lnTo>
                <a:lnTo>
                  <a:pt x="57912" y="1523"/>
                </a:lnTo>
                <a:lnTo>
                  <a:pt x="54863" y="0"/>
                </a:lnTo>
                <a:close/>
              </a:path>
              <a:path w="105410" h="18415">
                <a:moveTo>
                  <a:pt x="12191" y="0"/>
                </a:moveTo>
                <a:lnTo>
                  <a:pt x="6095" y="0"/>
                </a:lnTo>
                <a:lnTo>
                  <a:pt x="0" y="6095"/>
                </a:lnTo>
                <a:lnTo>
                  <a:pt x="0" y="12191"/>
                </a:lnTo>
                <a:lnTo>
                  <a:pt x="1524" y="13715"/>
                </a:lnTo>
                <a:lnTo>
                  <a:pt x="3047" y="16763"/>
                </a:lnTo>
                <a:lnTo>
                  <a:pt x="4571" y="18287"/>
                </a:lnTo>
                <a:lnTo>
                  <a:pt x="13715" y="18287"/>
                </a:lnTo>
                <a:lnTo>
                  <a:pt x="15239" y="16763"/>
                </a:lnTo>
                <a:lnTo>
                  <a:pt x="16763" y="13715"/>
                </a:lnTo>
                <a:lnTo>
                  <a:pt x="18287" y="12191"/>
                </a:lnTo>
                <a:lnTo>
                  <a:pt x="18287" y="6095"/>
                </a:lnTo>
                <a:lnTo>
                  <a:pt x="12191" y="0"/>
                </a:lnTo>
                <a:close/>
              </a:path>
              <a:path w="105410" h="18415">
                <a:moveTo>
                  <a:pt x="99059" y="0"/>
                </a:moveTo>
                <a:lnTo>
                  <a:pt x="94487" y="0"/>
                </a:lnTo>
                <a:lnTo>
                  <a:pt x="91439" y="1523"/>
                </a:lnTo>
                <a:lnTo>
                  <a:pt x="86868" y="6095"/>
                </a:lnTo>
                <a:lnTo>
                  <a:pt x="86868" y="12191"/>
                </a:lnTo>
                <a:lnTo>
                  <a:pt x="88391" y="13715"/>
                </a:lnTo>
                <a:lnTo>
                  <a:pt x="89915" y="16763"/>
                </a:lnTo>
                <a:lnTo>
                  <a:pt x="91439" y="18287"/>
                </a:lnTo>
                <a:lnTo>
                  <a:pt x="100583" y="18287"/>
                </a:lnTo>
                <a:lnTo>
                  <a:pt x="102107" y="16763"/>
                </a:lnTo>
                <a:lnTo>
                  <a:pt x="103631" y="13715"/>
                </a:lnTo>
                <a:lnTo>
                  <a:pt x="105156" y="12191"/>
                </a:lnTo>
                <a:lnTo>
                  <a:pt x="105156" y="6095"/>
                </a:lnTo>
                <a:lnTo>
                  <a:pt x="99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176016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2191"/>
                </a:lnTo>
                <a:lnTo>
                  <a:pt x="3047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5239" y="3047"/>
                </a:lnTo>
                <a:lnTo>
                  <a:pt x="12191" y="0"/>
                </a:lnTo>
                <a:close/>
              </a:path>
              <a:path w="114300" h="15240">
                <a:moveTo>
                  <a:pt x="60959" y="0"/>
                </a:moveTo>
                <a:lnTo>
                  <a:pt x="51815" y="0"/>
                </a:lnTo>
                <a:lnTo>
                  <a:pt x="48767" y="3047"/>
                </a:lnTo>
                <a:lnTo>
                  <a:pt x="48767" y="12191"/>
                </a:lnTo>
                <a:lnTo>
                  <a:pt x="50291" y="13715"/>
                </a:lnTo>
                <a:lnTo>
                  <a:pt x="53339" y="15239"/>
                </a:lnTo>
                <a:lnTo>
                  <a:pt x="60959" y="15239"/>
                </a:lnTo>
                <a:lnTo>
                  <a:pt x="64007" y="12191"/>
                </a:lnTo>
                <a:lnTo>
                  <a:pt x="64007" y="3047"/>
                </a:lnTo>
                <a:lnTo>
                  <a:pt x="60959" y="0"/>
                </a:lnTo>
                <a:close/>
              </a:path>
              <a:path w="114300" h="15240">
                <a:moveTo>
                  <a:pt x="109728" y="0"/>
                </a:moveTo>
                <a:lnTo>
                  <a:pt x="102107" y="0"/>
                </a:lnTo>
                <a:lnTo>
                  <a:pt x="97535" y="4571"/>
                </a:lnTo>
                <a:lnTo>
                  <a:pt x="97535" y="9143"/>
                </a:lnTo>
                <a:lnTo>
                  <a:pt x="99059" y="12191"/>
                </a:lnTo>
                <a:lnTo>
                  <a:pt x="102107" y="15239"/>
                </a:lnTo>
                <a:lnTo>
                  <a:pt x="109728" y="15239"/>
                </a:lnTo>
                <a:lnTo>
                  <a:pt x="112775" y="12191"/>
                </a:lnTo>
                <a:lnTo>
                  <a:pt x="114299" y="9143"/>
                </a:lnTo>
                <a:lnTo>
                  <a:pt x="114299" y="4571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322320" y="6573011"/>
            <a:ext cx="116205" cy="15240"/>
          </a:xfrm>
          <a:custGeom>
            <a:avLst/>
            <a:gdLst/>
            <a:ahLst/>
            <a:cxnLst/>
            <a:rect l="l" t="t" r="r" b="b"/>
            <a:pathLst>
              <a:path w="116204" h="15240">
                <a:moveTo>
                  <a:pt x="1219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9143"/>
                </a:lnTo>
                <a:lnTo>
                  <a:pt x="1524" y="12191"/>
                </a:lnTo>
                <a:lnTo>
                  <a:pt x="4571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6763" y="9143"/>
                </a:lnTo>
                <a:lnTo>
                  <a:pt x="16763" y="4571"/>
                </a:lnTo>
                <a:lnTo>
                  <a:pt x="12191" y="0"/>
                </a:lnTo>
                <a:close/>
              </a:path>
              <a:path w="116204" h="15240">
                <a:moveTo>
                  <a:pt x="62483" y="0"/>
                </a:moveTo>
                <a:lnTo>
                  <a:pt x="53339" y="0"/>
                </a:lnTo>
                <a:lnTo>
                  <a:pt x="50291" y="3047"/>
                </a:lnTo>
                <a:lnTo>
                  <a:pt x="50291" y="12191"/>
                </a:lnTo>
                <a:lnTo>
                  <a:pt x="53339" y="15239"/>
                </a:lnTo>
                <a:lnTo>
                  <a:pt x="62483" y="15239"/>
                </a:lnTo>
                <a:lnTo>
                  <a:pt x="65531" y="12191"/>
                </a:lnTo>
                <a:lnTo>
                  <a:pt x="65531" y="3047"/>
                </a:lnTo>
                <a:lnTo>
                  <a:pt x="62483" y="0"/>
                </a:lnTo>
                <a:close/>
              </a:path>
              <a:path w="116204" h="15240">
                <a:moveTo>
                  <a:pt x="111251" y="0"/>
                </a:moveTo>
                <a:lnTo>
                  <a:pt x="103631" y="0"/>
                </a:lnTo>
                <a:lnTo>
                  <a:pt x="99059" y="4571"/>
                </a:lnTo>
                <a:lnTo>
                  <a:pt x="99059" y="9143"/>
                </a:lnTo>
                <a:lnTo>
                  <a:pt x="100583" y="12191"/>
                </a:lnTo>
                <a:lnTo>
                  <a:pt x="103631" y="15239"/>
                </a:lnTo>
                <a:lnTo>
                  <a:pt x="111251" y="15239"/>
                </a:lnTo>
                <a:lnTo>
                  <a:pt x="114300" y="12191"/>
                </a:lnTo>
                <a:lnTo>
                  <a:pt x="115824" y="9143"/>
                </a:lnTo>
                <a:lnTo>
                  <a:pt x="115824" y="4571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470147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9143"/>
                </a:lnTo>
                <a:lnTo>
                  <a:pt x="1524" y="12191"/>
                </a:lnTo>
                <a:lnTo>
                  <a:pt x="4572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6763" y="9143"/>
                </a:lnTo>
                <a:lnTo>
                  <a:pt x="16763" y="4571"/>
                </a:lnTo>
                <a:lnTo>
                  <a:pt x="12191" y="0"/>
                </a:lnTo>
                <a:close/>
              </a:path>
              <a:path w="114300" h="15240">
                <a:moveTo>
                  <a:pt x="62484" y="0"/>
                </a:moveTo>
                <a:lnTo>
                  <a:pt x="53339" y="0"/>
                </a:lnTo>
                <a:lnTo>
                  <a:pt x="50291" y="3047"/>
                </a:lnTo>
                <a:lnTo>
                  <a:pt x="50291" y="12191"/>
                </a:lnTo>
                <a:lnTo>
                  <a:pt x="53339" y="15239"/>
                </a:lnTo>
                <a:lnTo>
                  <a:pt x="62484" y="15239"/>
                </a:lnTo>
                <a:lnTo>
                  <a:pt x="65531" y="12191"/>
                </a:lnTo>
                <a:lnTo>
                  <a:pt x="65531" y="3047"/>
                </a:lnTo>
                <a:lnTo>
                  <a:pt x="62484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7" y="0"/>
                </a:lnTo>
                <a:lnTo>
                  <a:pt x="99060" y="3047"/>
                </a:lnTo>
                <a:lnTo>
                  <a:pt x="99060" y="12191"/>
                </a:lnTo>
                <a:lnTo>
                  <a:pt x="102107" y="15239"/>
                </a:lnTo>
                <a:lnTo>
                  <a:pt x="111251" y="15239"/>
                </a:lnTo>
                <a:lnTo>
                  <a:pt x="114300" y="12191"/>
                </a:lnTo>
                <a:lnTo>
                  <a:pt x="114300" y="3047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17976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4572" y="0"/>
                </a:lnTo>
                <a:lnTo>
                  <a:pt x="0" y="4571"/>
                </a:lnTo>
                <a:lnTo>
                  <a:pt x="0" y="9143"/>
                </a:lnTo>
                <a:lnTo>
                  <a:pt x="1524" y="12191"/>
                </a:lnTo>
                <a:lnTo>
                  <a:pt x="4572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6763" y="9143"/>
                </a:lnTo>
                <a:lnTo>
                  <a:pt x="16763" y="4571"/>
                </a:lnTo>
                <a:lnTo>
                  <a:pt x="12191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39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1" y="12191"/>
                </a:lnTo>
                <a:lnTo>
                  <a:pt x="53339" y="15239"/>
                </a:lnTo>
                <a:lnTo>
                  <a:pt x="60960" y="15239"/>
                </a:lnTo>
                <a:lnTo>
                  <a:pt x="64008" y="12191"/>
                </a:lnTo>
                <a:lnTo>
                  <a:pt x="65532" y="9143"/>
                </a:lnTo>
                <a:lnTo>
                  <a:pt x="65532" y="4571"/>
                </a:lnTo>
                <a:lnTo>
                  <a:pt x="60960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8" y="0"/>
                </a:lnTo>
                <a:lnTo>
                  <a:pt x="99060" y="3047"/>
                </a:lnTo>
                <a:lnTo>
                  <a:pt x="99060" y="12191"/>
                </a:lnTo>
                <a:lnTo>
                  <a:pt x="102108" y="15239"/>
                </a:lnTo>
                <a:lnTo>
                  <a:pt x="111251" y="15239"/>
                </a:lnTo>
                <a:lnTo>
                  <a:pt x="114300" y="12191"/>
                </a:lnTo>
                <a:lnTo>
                  <a:pt x="114300" y="3047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765803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2" y="0"/>
                </a:moveTo>
                <a:lnTo>
                  <a:pt x="3048" y="0"/>
                </a:lnTo>
                <a:lnTo>
                  <a:pt x="0" y="3047"/>
                </a:lnTo>
                <a:lnTo>
                  <a:pt x="0" y="12191"/>
                </a:lnTo>
                <a:lnTo>
                  <a:pt x="1524" y="13715"/>
                </a:lnTo>
                <a:lnTo>
                  <a:pt x="4572" y="15239"/>
                </a:lnTo>
                <a:lnTo>
                  <a:pt x="12192" y="15239"/>
                </a:lnTo>
                <a:lnTo>
                  <a:pt x="15240" y="12191"/>
                </a:lnTo>
                <a:lnTo>
                  <a:pt x="15240" y="3047"/>
                </a:lnTo>
                <a:lnTo>
                  <a:pt x="12192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40" y="0"/>
                </a:lnTo>
                <a:lnTo>
                  <a:pt x="48768" y="4571"/>
                </a:lnTo>
                <a:lnTo>
                  <a:pt x="48768" y="9143"/>
                </a:lnTo>
                <a:lnTo>
                  <a:pt x="50292" y="12191"/>
                </a:lnTo>
                <a:lnTo>
                  <a:pt x="53340" y="15239"/>
                </a:lnTo>
                <a:lnTo>
                  <a:pt x="60960" y="15239"/>
                </a:lnTo>
                <a:lnTo>
                  <a:pt x="64008" y="12191"/>
                </a:lnTo>
                <a:lnTo>
                  <a:pt x="65532" y="9143"/>
                </a:lnTo>
                <a:lnTo>
                  <a:pt x="65532" y="4571"/>
                </a:lnTo>
                <a:lnTo>
                  <a:pt x="60960" y="0"/>
                </a:lnTo>
                <a:close/>
              </a:path>
              <a:path w="114300" h="15240">
                <a:moveTo>
                  <a:pt x="109728" y="0"/>
                </a:moveTo>
                <a:lnTo>
                  <a:pt x="102108" y="0"/>
                </a:lnTo>
                <a:lnTo>
                  <a:pt x="99060" y="3047"/>
                </a:lnTo>
                <a:lnTo>
                  <a:pt x="99060" y="12191"/>
                </a:lnTo>
                <a:lnTo>
                  <a:pt x="102108" y="15239"/>
                </a:lnTo>
                <a:lnTo>
                  <a:pt x="109728" y="15239"/>
                </a:lnTo>
                <a:lnTo>
                  <a:pt x="111251" y="13715"/>
                </a:lnTo>
                <a:lnTo>
                  <a:pt x="114300" y="12191"/>
                </a:lnTo>
                <a:lnTo>
                  <a:pt x="114300" y="3047"/>
                </a:lnTo>
                <a:lnTo>
                  <a:pt x="111251" y="1523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913632" y="6573011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12191"/>
                </a:lnTo>
                <a:lnTo>
                  <a:pt x="3047" y="15239"/>
                </a:lnTo>
                <a:lnTo>
                  <a:pt x="12191" y="15239"/>
                </a:lnTo>
                <a:lnTo>
                  <a:pt x="15239" y="12191"/>
                </a:lnTo>
                <a:lnTo>
                  <a:pt x="15239" y="3047"/>
                </a:lnTo>
                <a:lnTo>
                  <a:pt x="12191" y="0"/>
                </a:lnTo>
                <a:close/>
              </a:path>
              <a:path w="114300" h="15240">
                <a:moveTo>
                  <a:pt x="60959" y="0"/>
                </a:moveTo>
                <a:lnTo>
                  <a:pt x="53339" y="0"/>
                </a:lnTo>
                <a:lnTo>
                  <a:pt x="48767" y="4571"/>
                </a:lnTo>
                <a:lnTo>
                  <a:pt x="48767" y="9143"/>
                </a:lnTo>
                <a:lnTo>
                  <a:pt x="50291" y="12191"/>
                </a:lnTo>
                <a:lnTo>
                  <a:pt x="53339" y="15239"/>
                </a:lnTo>
                <a:lnTo>
                  <a:pt x="60959" y="15239"/>
                </a:lnTo>
                <a:lnTo>
                  <a:pt x="64007" y="12191"/>
                </a:lnTo>
                <a:lnTo>
                  <a:pt x="65531" y="9143"/>
                </a:lnTo>
                <a:lnTo>
                  <a:pt x="65531" y="4571"/>
                </a:lnTo>
                <a:lnTo>
                  <a:pt x="60959" y="0"/>
                </a:lnTo>
                <a:close/>
              </a:path>
              <a:path w="114300" h="15240">
                <a:moveTo>
                  <a:pt x="109727" y="0"/>
                </a:moveTo>
                <a:lnTo>
                  <a:pt x="102107" y="0"/>
                </a:lnTo>
                <a:lnTo>
                  <a:pt x="97535" y="4571"/>
                </a:lnTo>
                <a:lnTo>
                  <a:pt x="97535" y="9143"/>
                </a:lnTo>
                <a:lnTo>
                  <a:pt x="99059" y="12191"/>
                </a:lnTo>
                <a:lnTo>
                  <a:pt x="102107" y="15239"/>
                </a:lnTo>
                <a:lnTo>
                  <a:pt x="109727" y="15239"/>
                </a:lnTo>
                <a:lnTo>
                  <a:pt x="112775" y="12191"/>
                </a:lnTo>
                <a:lnTo>
                  <a:pt x="114300" y="9143"/>
                </a:lnTo>
                <a:lnTo>
                  <a:pt x="114300" y="4571"/>
                </a:lnTo>
                <a:lnTo>
                  <a:pt x="10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052315" y="6455664"/>
            <a:ext cx="161544" cy="16306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27760" y="6803135"/>
            <a:ext cx="5222748" cy="33680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27760" y="7362444"/>
            <a:ext cx="111252" cy="990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303019" y="737006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79"/>
                </a:moveTo>
                <a:lnTo>
                  <a:pt x="0" y="30479"/>
                </a:lnTo>
                <a:lnTo>
                  <a:pt x="0" y="39623"/>
                </a:lnTo>
                <a:lnTo>
                  <a:pt x="88392" y="39623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450847" y="7362444"/>
            <a:ext cx="124968" cy="9906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27760" y="7684008"/>
            <a:ext cx="112776" cy="990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307591" y="769162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80"/>
                </a:moveTo>
                <a:lnTo>
                  <a:pt x="0" y="30480"/>
                </a:lnTo>
                <a:lnTo>
                  <a:pt x="0" y="39624"/>
                </a:lnTo>
                <a:lnTo>
                  <a:pt x="88392" y="39624"/>
                </a:lnTo>
                <a:lnTo>
                  <a:pt x="88392" y="30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53896" y="7684008"/>
            <a:ext cx="124967" cy="990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775460" y="7684008"/>
            <a:ext cx="126491" cy="990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127760" y="8004047"/>
            <a:ext cx="112776" cy="10058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307591" y="8011668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79"/>
                </a:moveTo>
                <a:lnTo>
                  <a:pt x="0" y="30479"/>
                </a:lnTo>
                <a:lnTo>
                  <a:pt x="0" y="39623"/>
                </a:lnTo>
                <a:lnTo>
                  <a:pt x="88392" y="39623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453896" y="8004047"/>
            <a:ext cx="124967" cy="9906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775460" y="8004047"/>
            <a:ext cx="126491" cy="990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100072" y="8004047"/>
            <a:ext cx="126491" cy="1005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107435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9144"/>
                </a:lnTo>
                <a:lnTo>
                  <a:pt x="1524" y="12192"/>
                </a:lnTo>
                <a:lnTo>
                  <a:pt x="4571" y="15240"/>
                </a:lnTo>
                <a:lnTo>
                  <a:pt x="12191" y="15240"/>
                </a:lnTo>
                <a:lnTo>
                  <a:pt x="13715" y="13716"/>
                </a:lnTo>
                <a:lnTo>
                  <a:pt x="15239" y="10668"/>
                </a:lnTo>
                <a:lnTo>
                  <a:pt x="16763" y="9144"/>
                </a:lnTo>
                <a:lnTo>
                  <a:pt x="16763" y="4572"/>
                </a:lnTo>
                <a:lnTo>
                  <a:pt x="12191" y="0"/>
                </a:lnTo>
                <a:close/>
              </a:path>
              <a:path w="114300" h="15240">
                <a:moveTo>
                  <a:pt x="60959" y="0"/>
                </a:moveTo>
                <a:lnTo>
                  <a:pt x="53339" y="0"/>
                </a:lnTo>
                <a:lnTo>
                  <a:pt x="48768" y="4572"/>
                </a:lnTo>
                <a:lnTo>
                  <a:pt x="48768" y="9144"/>
                </a:lnTo>
                <a:lnTo>
                  <a:pt x="50291" y="12192"/>
                </a:lnTo>
                <a:lnTo>
                  <a:pt x="53339" y="15240"/>
                </a:lnTo>
                <a:lnTo>
                  <a:pt x="60959" y="15240"/>
                </a:lnTo>
                <a:lnTo>
                  <a:pt x="62483" y="13716"/>
                </a:lnTo>
                <a:lnTo>
                  <a:pt x="64007" y="10668"/>
                </a:lnTo>
                <a:lnTo>
                  <a:pt x="65531" y="9144"/>
                </a:lnTo>
                <a:lnTo>
                  <a:pt x="65531" y="4572"/>
                </a:lnTo>
                <a:lnTo>
                  <a:pt x="60959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7" y="0"/>
                </a:lnTo>
                <a:lnTo>
                  <a:pt x="99059" y="3048"/>
                </a:lnTo>
                <a:lnTo>
                  <a:pt x="99059" y="12192"/>
                </a:lnTo>
                <a:lnTo>
                  <a:pt x="102107" y="15240"/>
                </a:lnTo>
                <a:lnTo>
                  <a:pt x="111251" y="15240"/>
                </a:lnTo>
                <a:lnTo>
                  <a:pt x="112775" y="13716"/>
                </a:lnTo>
                <a:lnTo>
                  <a:pt x="114300" y="10668"/>
                </a:lnTo>
                <a:lnTo>
                  <a:pt x="114300" y="3048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255264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3716"/>
                </a:lnTo>
                <a:lnTo>
                  <a:pt x="4572" y="15240"/>
                </a:lnTo>
                <a:lnTo>
                  <a:pt x="12191" y="15240"/>
                </a:lnTo>
                <a:lnTo>
                  <a:pt x="13715" y="13716"/>
                </a:lnTo>
                <a:lnTo>
                  <a:pt x="15239" y="10668"/>
                </a:lnTo>
                <a:lnTo>
                  <a:pt x="15239" y="3048"/>
                </a:lnTo>
                <a:lnTo>
                  <a:pt x="12191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39" y="0"/>
                </a:lnTo>
                <a:lnTo>
                  <a:pt x="48768" y="4572"/>
                </a:lnTo>
                <a:lnTo>
                  <a:pt x="48768" y="9144"/>
                </a:lnTo>
                <a:lnTo>
                  <a:pt x="50291" y="12192"/>
                </a:lnTo>
                <a:lnTo>
                  <a:pt x="53339" y="15240"/>
                </a:lnTo>
                <a:lnTo>
                  <a:pt x="60960" y="15240"/>
                </a:lnTo>
                <a:lnTo>
                  <a:pt x="62484" y="13716"/>
                </a:lnTo>
                <a:lnTo>
                  <a:pt x="64008" y="10668"/>
                </a:lnTo>
                <a:lnTo>
                  <a:pt x="65532" y="9144"/>
                </a:lnTo>
                <a:lnTo>
                  <a:pt x="65532" y="4572"/>
                </a:lnTo>
                <a:lnTo>
                  <a:pt x="60960" y="0"/>
                </a:lnTo>
                <a:close/>
              </a:path>
              <a:path w="114300" h="15240">
                <a:moveTo>
                  <a:pt x="109727" y="0"/>
                </a:moveTo>
                <a:lnTo>
                  <a:pt x="102108" y="0"/>
                </a:lnTo>
                <a:lnTo>
                  <a:pt x="99060" y="3048"/>
                </a:lnTo>
                <a:lnTo>
                  <a:pt x="99060" y="12192"/>
                </a:lnTo>
                <a:lnTo>
                  <a:pt x="102108" y="15240"/>
                </a:lnTo>
                <a:lnTo>
                  <a:pt x="109727" y="15240"/>
                </a:lnTo>
                <a:lnTo>
                  <a:pt x="114300" y="10668"/>
                </a:lnTo>
                <a:lnTo>
                  <a:pt x="114300" y="4572"/>
                </a:lnTo>
                <a:lnTo>
                  <a:pt x="10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403091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2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2192"/>
                </a:lnTo>
                <a:lnTo>
                  <a:pt x="3048" y="15240"/>
                </a:lnTo>
                <a:lnTo>
                  <a:pt x="12192" y="15240"/>
                </a:lnTo>
                <a:lnTo>
                  <a:pt x="13716" y="13716"/>
                </a:lnTo>
                <a:lnTo>
                  <a:pt x="15240" y="10668"/>
                </a:lnTo>
                <a:lnTo>
                  <a:pt x="15240" y="3048"/>
                </a:lnTo>
                <a:lnTo>
                  <a:pt x="12192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40" y="0"/>
                </a:lnTo>
                <a:lnTo>
                  <a:pt x="48768" y="4572"/>
                </a:lnTo>
                <a:lnTo>
                  <a:pt x="48768" y="9144"/>
                </a:lnTo>
                <a:lnTo>
                  <a:pt x="50292" y="12192"/>
                </a:lnTo>
                <a:lnTo>
                  <a:pt x="53340" y="15240"/>
                </a:lnTo>
                <a:lnTo>
                  <a:pt x="60960" y="15240"/>
                </a:lnTo>
                <a:lnTo>
                  <a:pt x="62484" y="13716"/>
                </a:lnTo>
                <a:lnTo>
                  <a:pt x="64008" y="10668"/>
                </a:lnTo>
                <a:lnTo>
                  <a:pt x="65532" y="9144"/>
                </a:lnTo>
                <a:lnTo>
                  <a:pt x="65532" y="4572"/>
                </a:lnTo>
                <a:lnTo>
                  <a:pt x="60960" y="0"/>
                </a:lnTo>
                <a:close/>
              </a:path>
              <a:path w="114300" h="15240">
                <a:moveTo>
                  <a:pt x="109728" y="0"/>
                </a:moveTo>
                <a:lnTo>
                  <a:pt x="102108" y="0"/>
                </a:lnTo>
                <a:lnTo>
                  <a:pt x="97536" y="4572"/>
                </a:lnTo>
                <a:lnTo>
                  <a:pt x="97536" y="9144"/>
                </a:lnTo>
                <a:lnTo>
                  <a:pt x="99060" y="12192"/>
                </a:lnTo>
                <a:lnTo>
                  <a:pt x="102108" y="15240"/>
                </a:lnTo>
                <a:lnTo>
                  <a:pt x="109728" y="15240"/>
                </a:lnTo>
                <a:lnTo>
                  <a:pt x="111252" y="13716"/>
                </a:lnTo>
                <a:lnTo>
                  <a:pt x="112775" y="10668"/>
                </a:lnTo>
                <a:lnTo>
                  <a:pt x="114300" y="9144"/>
                </a:lnTo>
                <a:lnTo>
                  <a:pt x="114300" y="4572"/>
                </a:lnTo>
                <a:lnTo>
                  <a:pt x="109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50920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3047" y="0"/>
                </a:lnTo>
                <a:lnTo>
                  <a:pt x="0" y="3048"/>
                </a:lnTo>
                <a:lnTo>
                  <a:pt x="0" y="12192"/>
                </a:lnTo>
                <a:lnTo>
                  <a:pt x="3047" y="15240"/>
                </a:lnTo>
                <a:lnTo>
                  <a:pt x="12191" y="15240"/>
                </a:lnTo>
                <a:lnTo>
                  <a:pt x="13715" y="13716"/>
                </a:lnTo>
                <a:lnTo>
                  <a:pt x="15239" y="10668"/>
                </a:lnTo>
                <a:lnTo>
                  <a:pt x="15239" y="3048"/>
                </a:lnTo>
                <a:lnTo>
                  <a:pt x="12191" y="0"/>
                </a:lnTo>
                <a:close/>
              </a:path>
              <a:path w="114300" h="15240">
                <a:moveTo>
                  <a:pt x="60959" y="0"/>
                </a:moveTo>
                <a:lnTo>
                  <a:pt x="51815" y="0"/>
                </a:lnTo>
                <a:lnTo>
                  <a:pt x="48767" y="3048"/>
                </a:lnTo>
                <a:lnTo>
                  <a:pt x="48767" y="12192"/>
                </a:lnTo>
                <a:lnTo>
                  <a:pt x="51815" y="15240"/>
                </a:lnTo>
                <a:lnTo>
                  <a:pt x="60959" y="15240"/>
                </a:lnTo>
                <a:lnTo>
                  <a:pt x="62483" y="13716"/>
                </a:lnTo>
                <a:lnTo>
                  <a:pt x="64007" y="10668"/>
                </a:lnTo>
                <a:lnTo>
                  <a:pt x="64007" y="3048"/>
                </a:lnTo>
                <a:lnTo>
                  <a:pt x="60959" y="0"/>
                </a:lnTo>
                <a:close/>
              </a:path>
              <a:path w="114300" h="15240">
                <a:moveTo>
                  <a:pt x="109727" y="0"/>
                </a:moveTo>
                <a:lnTo>
                  <a:pt x="102107" y="0"/>
                </a:lnTo>
                <a:lnTo>
                  <a:pt x="97535" y="4572"/>
                </a:lnTo>
                <a:lnTo>
                  <a:pt x="97535" y="9144"/>
                </a:lnTo>
                <a:lnTo>
                  <a:pt x="99059" y="12192"/>
                </a:lnTo>
                <a:lnTo>
                  <a:pt x="102107" y="15240"/>
                </a:lnTo>
                <a:lnTo>
                  <a:pt x="109727" y="15240"/>
                </a:lnTo>
                <a:lnTo>
                  <a:pt x="111251" y="13716"/>
                </a:lnTo>
                <a:lnTo>
                  <a:pt x="112775" y="10668"/>
                </a:lnTo>
                <a:lnTo>
                  <a:pt x="114300" y="9144"/>
                </a:lnTo>
                <a:lnTo>
                  <a:pt x="114300" y="4572"/>
                </a:lnTo>
                <a:lnTo>
                  <a:pt x="10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697223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1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9144"/>
                </a:lnTo>
                <a:lnTo>
                  <a:pt x="1524" y="12192"/>
                </a:lnTo>
                <a:lnTo>
                  <a:pt x="4572" y="15240"/>
                </a:lnTo>
                <a:lnTo>
                  <a:pt x="12191" y="15240"/>
                </a:lnTo>
                <a:lnTo>
                  <a:pt x="13715" y="13716"/>
                </a:lnTo>
                <a:lnTo>
                  <a:pt x="15239" y="10668"/>
                </a:lnTo>
                <a:lnTo>
                  <a:pt x="16763" y="9144"/>
                </a:lnTo>
                <a:lnTo>
                  <a:pt x="16763" y="4572"/>
                </a:lnTo>
                <a:lnTo>
                  <a:pt x="12191" y="0"/>
                </a:lnTo>
                <a:close/>
              </a:path>
              <a:path w="114300" h="15240">
                <a:moveTo>
                  <a:pt x="62484" y="0"/>
                </a:moveTo>
                <a:lnTo>
                  <a:pt x="53339" y="0"/>
                </a:lnTo>
                <a:lnTo>
                  <a:pt x="50291" y="3048"/>
                </a:lnTo>
                <a:lnTo>
                  <a:pt x="50291" y="12192"/>
                </a:lnTo>
                <a:lnTo>
                  <a:pt x="53339" y="15240"/>
                </a:lnTo>
                <a:lnTo>
                  <a:pt x="62484" y="15240"/>
                </a:lnTo>
                <a:lnTo>
                  <a:pt x="64008" y="13716"/>
                </a:lnTo>
                <a:lnTo>
                  <a:pt x="65531" y="10668"/>
                </a:lnTo>
                <a:lnTo>
                  <a:pt x="65531" y="3048"/>
                </a:lnTo>
                <a:lnTo>
                  <a:pt x="62484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8" y="0"/>
                </a:lnTo>
                <a:lnTo>
                  <a:pt x="99060" y="3048"/>
                </a:lnTo>
                <a:lnTo>
                  <a:pt x="99060" y="9144"/>
                </a:lnTo>
                <a:lnTo>
                  <a:pt x="100584" y="12192"/>
                </a:lnTo>
                <a:lnTo>
                  <a:pt x="103631" y="15240"/>
                </a:lnTo>
                <a:lnTo>
                  <a:pt x="111251" y="15240"/>
                </a:lnTo>
                <a:lnTo>
                  <a:pt x="112775" y="13716"/>
                </a:lnTo>
                <a:lnTo>
                  <a:pt x="114300" y="10668"/>
                </a:lnTo>
                <a:lnTo>
                  <a:pt x="114300" y="3048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845052" y="8060435"/>
            <a:ext cx="114300" cy="15240"/>
          </a:xfrm>
          <a:custGeom>
            <a:avLst/>
            <a:gdLst/>
            <a:ahLst/>
            <a:cxnLst/>
            <a:rect l="l" t="t" r="r" b="b"/>
            <a:pathLst>
              <a:path w="114300" h="15240">
                <a:moveTo>
                  <a:pt x="12192" y="0"/>
                </a:moveTo>
                <a:lnTo>
                  <a:pt x="4572" y="0"/>
                </a:lnTo>
                <a:lnTo>
                  <a:pt x="0" y="4572"/>
                </a:lnTo>
                <a:lnTo>
                  <a:pt x="0" y="9144"/>
                </a:lnTo>
                <a:lnTo>
                  <a:pt x="1524" y="12192"/>
                </a:lnTo>
                <a:lnTo>
                  <a:pt x="4572" y="15240"/>
                </a:lnTo>
                <a:lnTo>
                  <a:pt x="12192" y="15240"/>
                </a:lnTo>
                <a:lnTo>
                  <a:pt x="13715" y="13716"/>
                </a:lnTo>
                <a:lnTo>
                  <a:pt x="15239" y="10668"/>
                </a:lnTo>
                <a:lnTo>
                  <a:pt x="16763" y="9144"/>
                </a:lnTo>
                <a:lnTo>
                  <a:pt x="16763" y="4572"/>
                </a:lnTo>
                <a:lnTo>
                  <a:pt x="12192" y="0"/>
                </a:lnTo>
                <a:close/>
              </a:path>
              <a:path w="114300" h="15240">
                <a:moveTo>
                  <a:pt x="60960" y="0"/>
                </a:moveTo>
                <a:lnTo>
                  <a:pt x="53339" y="0"/>
                </a:lnTo>
                <a:lnTo>
                  <a:pt x="50292" y="3048"/>
                </a:lnTo>
                <a:lnTo>
                  <a:pt x="50292" y="12192"/>
                </a:lnTo>
                <a:lnTo>
                  <a:pt x="53339" y="15240"/>
                </a:lnTo>
                <a:lnTo>
                  <a:pt x="60960" y="15240"/>
                </a:lnTo>
                <a:lnTo>
                  <a:pt x="65532" y="10668"/>
                </a:lnTo>
                <a:lnTo>
                  <a:pt x="65532" y="4572"/>
                </a:lnTo>
                <a:lnTo>
                  <a:pt x="60960" y="0"/>
                </a:lnTo>
                <a:close/>
              </a:path>
              <a:path w="114300" h="15240">
                <a:moveTo>
                  <a:pt x="111251" y="0"/>
                </a:moveTo>
                <a:lnTo>
                  <a:pt x="102108" y="0"/>
                </a:lnTo>
                <a:lnTo>
                  <a:pt x="99060" y="3048"/>
                </a:lnTo>
                <a:lnTo>
                  <a:pt x="99060" y="12192"/>
                </a:lnTo>
                <a:lnTo>
                  <a:pt x="102108" y="15240"/>
                </a:lnTo>
                <a:lnTo>
                  <a:pt x="111251" y="15240"/>
                </a:lnTo>
                <a:lnTo>
                  <a:pt x="112775" y="13716"/>
                </a:lnTo>
                <a:lnTo>
                  <a:pt x="114300" y="10668"/>
                </a:lnTo>
                <a:lnTo>
                  <a:pt x="114300" y="3048"/>
                </a:lnTo>
                <a:lnTo>
                  <a:pt x="111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986784" y="7943088"/>
            <a:ext cx="196595" cy="1630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127760" y="8802623"/>
            <a:ext cx="123443" cy="1005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313688" y="881024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2" y="0"/>
                </a:moveTo>
                <a:lnTo>
                  <a:pt x="0" y="0"/>
                </a:lnTo>
                <a:lnTo>
                  <a:pt x="0" y="9143"/>
                </a:lnTo>
                <a:lnTo>
                  <a:pt x="88392" y="9143"/>
                </a:lnTo>
                <a:lnTo>
                  <a:pt x="88392" y="0"/>
                </a:lnTo>
                <a:close/>
              </a:path>
              <a:path w="88900" h="40004">
                <a:moveTo>
                  <a:pt x="88392" y="30479"/>
                </a:moveTo>
                <a:lnTo>
                  <a:pt x="0" y="30479"/>
                </a:lnTo>
                <a:lnTo>
                  <a:pt x="0" y="39623"/>
                </a:lnTo>
                <a:lnTo>
                  <a:pt x="88392" y="39623"/>
                </a:lnTo>
                <a:lnTo>
                  <a:pt x="8839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459991" y="8802623"/>
            <a:ext cx="124968" cy="9906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781555" y="8802623"/>
            <a:ext cx="126492" cy="9906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106167" y="8802623"/>
            <a:ext cx="126492" cy="1005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435351" y="8820911"/>
            <a:ext cx="104139" cy="18415"/>
          </a:xfrm>
          <a:custGeom>
            <a:avLst/>
            <a:gdLst/>
            <a:ahLst/>
            <a:cxnLst/>
            <a:rect l="l" t="t" r="r" b="b"/>
            <a:pathLst>
              <a:path w="104139" h="18415">
                <a:moveTo>
                  <a:pt x="54864" y="0"/>
                </a:moveTo>
                <a:lnTo>
                  <a:pt x="48768" y="0"/>
                </a:lnTo>
                <a:lnTo>
                  <a:pt x="42672" y="6096"/>
                </a:lnTo>
                <a:lnTo>
                  <a:pt x="42672" y="12192"/>
                </a:lnTo>
                <a:lnTo>
                  <a:pt x="45720" y="15240"/>
                </a:lnTo>
                <a:lnTo>
                  <a:pt x="47243" y="18288"/>
                </a:lnTo>
                <a:lnTo>
                  <a:pt x="56387" y="18288"/>
                </a:lnTo>
                <a:lnTo>
                  <a:pt x="57912" y="15240"/>
                </a:lnTo>
                <a:lnTo>
                  <a:pt x="60960" y="12192"/>
                </a:lnTo>
                <a:lnTo>
                  <a:pt x="60960" y="6096"/>
                </a:lnTo>
                <a:lnTo>
                  <a:pt x="54864" y="0"/>
                </a:lnTo>
                <a:close/>
              </a:path>
              <a:path w="104139" h="18415">
                <a:moveTo>
                  <a:pt x="10668" y="0"/>
                </a:moveTo>
                <a:lnTo>
                  <a:pt x="6096" y="0"/>
                </a:lnTo>
                <a:lnTo>
                  <a:pt x="3048" y="1524"/>
                </a:lnTo>
                <a:lnTo>
                  <a:pt x="0" y="457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8288"/>
                </a:lnTo>
                <a:lnTo>
                  <a:pt x="12192" y="18288"/>
                </a:lnTo>
                <a:lnTo>
                  <a:pt x="16764" y="13716"/>
                </a:lnTo>
                <a:lnTo>
                  <a:pt x="16764" y="4572"/>
                </a:lnTo>
                <a:lnTo>
                  <a:pt x="15240" y="3048"/>
                </a:lnTo>
                <a:lnTo>
                  <a:pt x="12192" y="1524"/>
                </a:lnTo>
                <a:lnTo>
                  <a:pt x="10668" y="0"/>
                </a:lnTo>
                <a:close/>
              </a:path>
              <a:path w="104139" h="18415">
                <a:moveTo>
                  <a:pt x="97536" y="0"/>
                </a:moveTo>
                <a:lnTo>
                  <a:pt x="92964" y="0"/>
                </a:lnTo>
                <a:lnTo>
                  <a:pt x="89916" y="3048"/>
                </a:lnTo>
                <a:lnTo>
                  <a:pt x="86868" y="4572"/>
                </a:lnTo>
                <a:lnTo>
                  <a:pt x="86868" y="12192"/>
                </a:lnTo>
                <a:lnTo>
                  <a:pt x="89916" y="15240"/>
                </a:lnTo>
                <a:lnTo>
                  <a:pt x="91440" y="18288"/>
                </a:lnTo>
                <a:lnTo>
                  <a:pt x="100584" y="18288"/>
                </a:lnTo>
                <a:lnTo>
                  <a:pt x="102108" y="15240"/>
                </a:lnTo>
                <a:lnTo>
                  <a:pt x="103631" y="13716"/>
                </a:lnTo>
                <a:lnTo>
                  <a:pt x="103631" y="4572"/>
                </a:lnTo>
                <a:lnTo>
                  <a:pt x="100584" y="1524"/>
                </a:lnTo>
                <a:lnTo>
                  <a:pt x="97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724911" y="8802623"/>
            <a:ext cx="141731" cy="10058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927604" y="8810244"/>
            <a:ext cx="88900" cy="40005"/>
          </a:xfrm>
          <a:custGeom>
            <a:avLst/>
            <a:gdLst/>
            <a:ahLst/>
            <a:cxnLst/>
            <a:rect l="l" t="t" r="r" b="b"/>
            <a:pathLst>
              <a:path w="88900" h="40004">
                <a:moveTo>
                  <a:pt x="88391" y="0"/>
                </a:moveTo>
                <a:lnTo>
                  <a:pt x="0" y="0"/>
                </a:lnTo>
                <a:lnTo>
                  <a:pt x="0" y="9143"/>
                </a:lnTo>
                <a:lnTo>
                  <a:pt x="88391" y="9143"/>
                </a:lnTo>
                <a:lnTo>
                  <a:pt x="88391" y="0"/>
                </a:lnTo>
                <a:close/>
              </a:path>
              <a:path w="88900" h="40004">
                <a:moveTo>
                  <a:pt x="88391" y="30479"/>
                </a:moveTo>
                <a:lnTo>
                  <a:pt x="0" y="30479"/>
                </a:lnTo>
                <a:lnTo>
                  <a:pt x="0" y="39623"/>
                </a:lnTo>
                <a:lnTo>
                  <a:pt x="88391" y="39623"/>
                </a:lnTo>
                <a:lnTo>
                  <a:pt x="88391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073907" y="8689847"/>
            <a:ext cx="181610" cy="281940"/>
          </a:xfrm>
          <a:custGeom>
            <a:avLst/>
            <a:gdLst/>
            <a:ahLst/>
            <a:cxnLst/>
            <a:rect l="l" t="t" r="r" b="b"/>
            <a:pathLst>
              <a:path w="181610" h="281940">
                <a:moveTo>
                  <a:pt x="176784" y="0"/>
                </a:moveTo>
                <a:lnTo>
                  <a:pt x="3048" y="0"/>
                </a:lnTo>
                <a:lnTo>
                  <a:pt x="3048" y="6095"/>
                </a:lnTo>
                <a:lnTo>
                  <a:pt x="100584" y="137159"/>
                </a:lnTo>
                <a:lnTo>
                  <a:pt x="0" y="274319"/>
                </a:lnTo>
                <a:lnTo>
                  <a:pt x="0" y="281939"/>
                </a:lnTo>
                <a:lnTo>
                  <a:pt x="176784" y="281939"/>
                </a:lnTo>
                <a:lnTo>
                  <a:pt x="178612" y="260603"/>
                </a:lnTo>
                <a:lnTo>
                  <a:pt x="24384" y="260603"/>
                </a:lnTo>
                <a:lnTo>
                  <a:pt x="117348" y="134111"/>
                </a:lnTo>
                <a:lnTo>
                  <a:pt x="117348" y="124967"/>
                </a:lnTo>
                <a:lnTo>
                  <a:pt x="32004" y="9143"/>
                </a:lnTo>
                <a:lnTo>
                  <a:pt x="176784" y="9143"/>
                </a:lnTo>
                <a:lnTo>
                  <a:pt x="176784" y="0"/>
                </a:lnTo>
                <a:close/>
              </a:path>
              <a:path w="181610" h="281940">
                <a:moveTo>
                  <a:pt x="181356" y="228599"/>
                </a:moveTo>
                <a:lnTo>
                  <a:pt x="170687" y="228599"/>
                </a:lnTo>
                <a:lnTo>
                  <a:pt x="168425" y="237791"/>
                </a:lnTo>
                <a:lnTo>
                  <a:pt x="166306" y="244982"/>
                </a:lnTo>
                <a:lnTo>
                  <a:pt x="164472" y="250459"/>
                </a:lnTo>
                <a:lnTo>
                  <a:pt x="163068" y="254507"/>
                </a:lnTo>
                <a:lnTo>
                  <a:pt x="160019" y="259079"/>
                </a:lnTo>
                <a:lnTo>
                  <a:pt x="155448" y="260603"/>
                </a:lnTo>
                <a:lnTo>
                  <a:pt x="178612" y="260603"/>
                </a:lnTo>
                <a:lnTo>
                  <a:pt x="181356" y="228599"/>
                </a:lnTo>
                <a:close/>
              </a:path>
              <a:path w="181610" h="281940">
                <a:moveTo>
                  <a:pt x="176784" y="9143"/>
                </a:moveTo>
                <a:lnTo>
                  <a:pt x="152400" y="9143"/>
                </a:lnTo>
                <a:lnTo>
                  <a:pt x="156972" y="12191"/>
                </a:lnTo>
                <a:lnTo>
                  <a:pt x="160019" y="18287"/>
                </a:lnTo>
                <a:lnTo>
                  <a:pt x="162925" y="23169"/>
                </a:lnTo>
                <a:lnTo>
                  <a:pt x="164973" y="28765"/>
                </a:lnTo>
                <a:lnTo>
                  <a:pt x="166449" y="35218"/>
                </a:lnTo>
                <a:lnTo>
                  <a:pt x="167640" y="42671"/>
                </a:lnTo>
                <a:lnTo>
                  <a:pt x="176784" y="42671"/>
                </a:lnTo>
                <a:lnTo>
                  <a:pt x="17678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304032" y="8769096"/>
            <a:ext cx="152400" cy="10515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137916" y="8599932"/>
            <a:ext cx="64135" cy="53340"/>
          </a:xfrm>
          <a:custGeom>
            <a:avLst/>
            <a:gdLst/>
            <a:ahLst/>
            <a:cxnLst/>
            <a:rect l="l" t="t" r="r" b="b"/>
            <a:pathLst>
              <a:path w="64135" h="53340">
                <a:moveTo>
                  <a:pt x="24383" y="7620"/>
                </a:moveTo>
                <a:lnTo>
                  <a:pt x="13715" y="7620"/>
                </a:lnTo>
                <a:lnTo>
                  <a:pt x="15239" y="9144"/>
                </a:lnTo>
                <a:lnTo>
                  <a:pt x="15239" y="13716"/>
                </a:lnTo>
                <a:lnTo>
                  <a:pt x="13715" y="15240"/>
                </a:lnTo>
                <a:lnTo>
                  <a:pt x="13715" y="19812"/>
                </a:lnTo>
                <a:lnTo>
                  <a:pt x="6095" y="53340"/>
                </a:lnTo>
                <a:lnTo>
                  <a:pt x="16763" y="53340"/>
                </a:lnTo>
                <a:lnTo>
                  <a:pt x="21335" y="27432"/>
                </a:lnTo>
                <a:lnTo>
                  <a:pt x="21335" y="25908"/>
                </a:lnTo>
                <a:lnTo>
                  <a:pt x="22859" y="24384"/>
                </a:lnTo>
                <a:lnTo>
                  <a:pt x="22859" y="22860"/>
                </a:lnTo>
                <a:lnTo>
                  <a:pt x="24383" y="21336"/>
                </a:lnTo>
                <a:lnTo>
                  <a:pt x="24383" y="19812"/>
                </a:lnTo>
                <a:lnTo>
                  <a:pt x="27431" y="16764"/>
                </a:lnTo>
                <a:lnTo>
                  <a:pt x="27431" y="15240"/>
                </a:lnTo>
                <a:lnTo>
                  <a:pt x="28956" y="13716"/>
                </a:lnTo>
                <a:lnTo>
                  <a:pt x="22859" y="13716"/>
                </a:lnTo>
                <a:lnTo>
                  <a:pt x="24383" y="12192"/>
                </a:lnTo>
                <a:lnTo>
                  <a:pt x="24383" y="7620"/>
                </a:lnTo>
                <a:close/>
              </a:path>
              <a:path w="64135" h="53340">
                <a:moveTo>
                  <a:pt x="51815" y="51816"/>
                </a:moveTo>
                <a:lnTo>
                  <a:pt x="42671" y="51816"/>
                </a:lnTo>
                <a:lnTo>
                  <a:pt x="42671" y="53340"/>
                </a:lnTo>
                <a:lnTo>
                  <a:pt x="50291" y="53340"/>
                </a:lnTo>
                <a:lnTo>
                  <a:pt x="51815" y="51816"/>
                </a:lnTo>
                <a:close/>
              </a:path>
              <a:path w="64135" h="53340">
                <a:moveTo>
                  <a:pt x="59435" y="39624"/>
                </a:moveTo>
                <a:lnTo>
                  <a:pt x="59435" y="41148"/>
                </a:lnTo>
                <a:lnTo>
                  <a:pt x="54863" y="45720"/>
                </a:lnTo>
                <a:lnTo>
                  <a:pt x="53339" y="45720"/>
                </a:lnTo>
                <a:lnTo>
                  <a:pt x="51815" y="47244"/>
                </a:lnTo>
                <a:lnTo>
                  <a:pt x="39623" y="47244"/>
                </a:lnTo>
                <a:lnTo>
                  <a:pt x="39623" y="50292"/>
                </a:lnTo>
                <a:lnTo>
                  <a:pt x="41147" y="50292"/>
                </a:lnTo>
                <a:lnTo>
                  <a:pt x="41147" y="51816"/>
                </a:lnTo>
                <a:lnTo>
                  <a:pt x="54863" y="51816"/>
                </a:lnTo>
                <a:lnTo>
                  <a:pt x="57911" y="48768"/>
                </a:lnTo>
                <a:lnTo>
                  <a:pt x="59435" y="48768"/>
                </a:lnTo>
                <a:lnTo>
                  <a:pt x="64007" y="44196"/>
                </a:lnTo>
                <a:lnTo>
                  <a:pt x="59435" y="39624"/>
                </a:lnTo>
                <a:close/>
              </a:path>
              <a:path w="64135" h="53340">
                <a:moveTo>
                  <a:pt x="54863" y="7620"/>
                </a:moveTo>
                <a:lnTo>
                  <a:pt x="42671" y="7620"/>
                </a:lnTo>
                <a:lnTo>
                  <a:pt x="42671" y="9144"/>
                </a:lnTo>
                <a:lnTo>
                  <a:pt x="44195" y="9144"/>
                </a:lnTo>
                <a:lnTo>
                  <a:pt x="44195" y="19812"/>
                </a:lnTo>
                <a:lnTo>
                  <a:pt x="42671" y="21336"/>
                </a:lnTo>
                <a:lnTo>
                  <a:pt x="42671" y="24384"/>
                </a:lnTo>
                <a:lnTo>
                  <a:pt x="41147" y="27432"/>
                </a:lnTo>
                <a:lnTo>
                  <a:pt x="41147" y="30480"/>
                </a:lnTo>
                <a:lnTo>
                  <a:pt x="39623" y="33528"/>
                </a:lnTo>
                <a:lnTo>
                  <a:pt x="39623" y="38100"/>
                </a:lnTo>
                <a:lnTo>
                  <a:pt x="38100" y="39624"/>
                </a:lnTo>
                <a:lnTo>
                  <a:pt x="38100" y="47244"/>
                </a:lnTo>
                <a:lnTo>
                  <a:pt x="50291" y="47244"/>
                </a:lnTo>
                <a:lnTo>
                  <a:pt x="48767" y="45720"/>
                </a:lnTo>
                <a:lnTo>
                  <a:pt x="48767" y="36576"/>
                </a:lnTo>
                <a:lnTo>
                  <a:pt x="50291" y="35052"/>
                </a:lnTo>
                <a:lnTo>
                  <a:pt x="50291" y="30480"/>
                </a:lnTo>
                <a:lnTo>
                  <a:pt x="51815" y="28956"/>
                </a:lnTo>
                <a:lnTo>
                  <a:pt x="51815" y="24384"/>
                </a:lnTo>
                <a:lnTo>
                  <a:pt x="53339" y="21336"/>
                </a:lnTo>
                <a:lnTo>
                  <a:pt x="53339" y="15240"/>
                </a:lnTo>
                <a:lnTo>
                  <a:pt x="54863" y="13716"/>
                </a:lnTo>
                <a:lnTo>
                  <a:pt x="54863" y="7620"/>
                </a:lnTo>
                <a:close/>
              </a:path>
              <a:path w="64135" h="53340">
                <a:moveTo>
                  <a:pt x="18287" y="0"/>
                </a:moveTo>
                <a:lnTo>
                  <a:pt x="13715" y="0"/>
                </a:lnTo>
                <a:lnTo>
                  <a:pt x="12191" y="1524"/>
                </a:lnTo>
                <a:lnTo>
                  <a:pt x="9143" y="1524"/>
                </a:lnTo>
                <a:lnTo>
                  <a:pt x="0" y="10668"/>
                </a:lnTo>
                <a:lnTo>
                  <a:pt x="3047" y="13716"/>
                </a:lnTo>
                <a:lnTo>
                  <a:pt x="9143" y="7620"/>
                </a:lnTo>
                <a:lnTo>
                  <a:pt x="24383" y="7620"/>
                </a:lnTo>
                <a:lnTo>
                  <a:pt x="24383" y="6096"/>
                </a:lnTo>
                <a:lnTo>
                  <a:pt x="18287" y="0"/>
                </a:lnTo>
                <a:close/>
              </a:path>
              <a:path w="64135" h="53340">
                <a:moveTo>
                  <a:pt x="47243" y="0"/>
                </a:moveTo>
                <a:lnTo>
                  <a:pt x="39623" y="0"/>
                </a:lnTo>
                <a:lnTo>
                  <a:pt x="33527" y="3048"/>
                </a:lnTo>
                <a:lnTo>
                  <a:pt x="27431" y="9144"/>
                </a:lnTo>
                <a:lnTo>
                  <a:pt x="24383" y="13716"/>
                </a:lnTo>
                <a:lnTo>
                  <a:pt x="28956" y="13716"/>
                </a:lnTo>
                <a:lnTo>
                  <a:pt x="33527" y="9144"/>
                </a:lnTo>
                <a:lnTo>
                  <a:pt x="35051" y="9144"/>
                </a:lnTo>
                <a:lnTo>
                  <a:pt x="36575" y="7620"/>
                </a:lnTo>
                <a:lnTo>
                  <a:pt x="54863" y="7620"/>
                </a:lnTo>
                <a:lnTo>
                  <a:pt x="53339" y="4572"/>
                </a:lnTo>
                <a:lnTo>
                  <a:pt x="50291" y="1524"/>
                </a:lnTo>
                <a:lnTo>
                  <a:pt x="47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075432" y="8991600"/>
            <a:ext cx="188976" cy="701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97280" y="4186428"/>
            <a:ext cx="5295900" cy="4994275"/>
          </a:xfrm>
          <a:custGeom>
            <a:avLst/>
            <a:gdLst/>
            <a:ahLst/>
            <a:cxnLst/>
            <a:rect l="l" t="t" r="r" b="b"/>
            <a:pathLst>
              <a:path w="5295900" h="4994275">
                <a:moveTo>
                  <a:pt x="0" y="4994148"/>
                </a:moveTo>
                <a:lnTo>
                  <a:pt x="5295900" y="4994148"/>
                </a:lnTo>
                <a:lnTo>
                  <a:pt x="5295900" y="0"/>
                </a:lnTo>
                <a:lnTo>
                  <a:pt x="0" y="0"/>
                </a:lnTo>
                <a:lnTo>
                  <a:pt x="0" y="4994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657600" y="9479280"/>
            <a:ext cx="1277620" cy="619125"/>
          </a:xfrm>
          <a:custGeom>
            <a:avLst/>
            <a:gdLst/>
            <a:ahLst/>
            <a:cxnLst/>
            <a:rect l="l" t="t" r="r" b="b"/>
            <a:pathLst>
              <a:path w="1277620" h="619125">
                <a:moveTo>
                  <a:pt x="0" y="618744"/>
                </a:moveTo>
                <a:lnTo>
                  <a:pt x="1277112" y="618744"/>
                </a:lnTo>
                <a:lnTo>
                  <a:pt x="1277112" y="0"/>
                </a:lnTo>
                <a:lnTo>
                  <a:pt x="0" y="0"/>
                </a:lnTo>
                <a:lnTo>
                  <a:pt x="0" y="618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59123" y="9928859"/>
            <a:ext cx="50800" cy="71755"/>
          </a:xfrm>
          <a:custGeom>
            <a:avLst/>
            <a:gdLst/>
            <a:ahLst/>
            <a:cxnLst/>
            <a:rect l="l" t="t" r="r" b="b"/>
            <a:pathLst>
              <a:path w="50800" h="71754">
                <a:moveTo>
                  <a:pt x="41148" y="54864"/>
                </a:moveTo>
                <a:lnTo>
                  <a:pt x="30479" y="54864"/>
                </a:lnTo>
                <a:lnTo>
                  <a:pt x="30479" y="71628"/>
                </a:lnTo>
                <a:lnTo>
                  <a:pt x="41148" y="71628"/>
                </a:lnTo>
                <a:lnTo>
                  <a:pt x="41148" y="54864"/>
                </a:lnTo>
                <a:close/>
              </a:path>
              <a:path w="50800" h="71754">
                <a:moveTo>
                  <a:pt x="41148" y="0"/>
                </a:moveTo>
                <a:lnTo>
                  <a:pt x="32003" y="0"/>
                </a:lnTo>
                <a:lnTo>
                  <a:pt x="0" y="45720"/>
                </a:lnTo>
                <a:lnTo>
                  <a:pt x="0" y="54864"/>
                </a:lnTo>
                <a:lnTo>
                  <a:pt x="50291" y="54864"/>
                </a:lnTo>
                <a:lnTo>
                  <a:pt x="50291" y="45720"/>
                </a:lnTo>
                <a:lnTo>
                  <a:pt x="10667" y="45720"/>
                </a:lnTo>
                <a:lnTo>
                  <a:pt x="30479" y="17417"/>
                </a:lnTo>
                <a:lnTo>
                  <a:pt x="30479" y="15240"/>
                </a:lnTo>
                <a:lnTo>
                  <a:pt x="41148" y="15240"/>
                </a:lnTo>
                <a:lnTo>
                  <a:pt x="41148" y="0"/>
                </a:lnTo>
                <a:close/>
              </a:path>
              <a:path w="50800" h="71754">
                <a:moveTo>
                  <a:pt x="41148" y="15240"/>
                </a:moveTo>
                <a:lnTo>
                  <a:pt x="32003" y="15240"/>
                </a:lnTo>
                <a:lnTo>
                  <a:pt x="30479" y="17417"/>
                </a:lnTo>
                <a:lnTo>
                  <a:pt x="30479" y="45720"/>
                </a:lnTo>
                <a:lnTo>
                  <a:pt x="41148" y="45720"/>
                </a:lnTo>
                <a:lnTo>
                  <a:pt x="41148" y="15240"/>
                </a:lnTo>
                <a:close/>
              </a:path>
              <a:path w="50800" h="71754">
                <a:moveTo>
                  <a:pt x="32003" y="15240"/>
                </a:moveTo>
                <a:lnTo>
                  <a:pt x="30479" y="15240"/>
                </a:lnTo>
                <a:lnTo>
                  <a:pt x="30479" y="17417"/>
                </a:lnTo>
                <a:lnTo>
                  <a:pt x="32003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265164" y="10003535"/>
            <a:ext cx="1019556" cy="731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072896" y="954024"/>
            <a:ext cx="5611495" cy="379730"/>
          </a:xfrm>
          <a:custGeom>
            <a:avLst/>
            <a:gdLst/>
            <a:ahLst/>
            <a:cxnLst/>
            <a:rect l="l" t="t" r="r" b="b"/>
            <a:pathLst>
              <a:path w="5611495" h="379730">
                <a:moveTo>
                  <a:pt x="0" y="379475"/>
                </a:moveTo>
                <a:lnTo>
                  <a:pt x="5611367" y="379475"/>
                </a:lnTo>
                <a:lnTo>
                  <a:pt x="5611367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086611" y="992124"/>
            <a:ext cx="1717548" cy="26060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042659" y="1149096"/>
            <a:ext cx="367284" cy="8229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451091" y="1158240"/>
            <a:ext cx="175260" cy="7315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72895" y="1243584"/>
            <a:ext cx="5363210" cy="0"/>
          </a:xfrm>
          <a:custGeom>
            <a:avLst/>
            <a:gdLst/>
            <a:ahLst/>
            <a:cxnLst/>
            <a:rect l="l" t="t" r="r" b="b"/>
            <a:pathLst>
              <a:path w="5363210" h="0">
                <a:moveTo>
                  <a:pt x="0" y="0"/>
                </a:moveTo>
                <a:lnTo>
                  <a:pt x="5362955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435851" y="124206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 h="0">
                <a:moveTo>
                  <a:pt x="0" y="0"/>
                </a:moveTo>
                <a:lnTo>
                  <a:pt x="185927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2018-11-07T00:32:20Z</dcterms:created>
  <dcterms:modified xsi:type="dcterms:W3CDTF">2018-11-07T00:32:20Z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2018-11-07T00:00:00Z</vt:filetime>
  </property>
  <property fmtid="{D5CDD505-2E9C-101B-9397-08002B2CF9AE}" pid="3" name="LastSaved">
    <vt:filetime>2018-11-07T00:00:00Z</vt:filetime>
  </property>
</Properties>
</file>