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3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0379" y="450214"/>
            <a:ext cx="2117724" cy="410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762760" y="1198879"/>
            <a:ext cx="5273674" cy="1140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231004" y="2339339"/>
            <a:ext cx="3276854" cy="1595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946016" y="3935094"/>
            <a:ext cx="3553714" cy="19723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864609" y="5907404"/>
            <a:ext cx="3642867" cy="1108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129532" y="7354569"/>
            <a:ext cx="3307969" cy="1043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53485" y="8736329"/>
            <a:ext cx="4178427" cy="340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7835" y="450214"/>
            <a:ext cx="3674110" cy="1569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133089" y="2358389"/>
            <a:ext cx="4310507" cy="2516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283584" y="5213362"/>
            <a:ext cx="4160520" cy="234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127375" y="5448299"/>
            <a:ext cx="4372736" cy="1463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62050" y="7250429"/>
            <a:ext cx="3828415" cy="166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050" y="450214"/>
            <a:ext cx="4351528" cy="875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957832" y="2162809"/>
            <a:ext cx="5475986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62050" y="2927984"/>
            <a:ext cx="2281808" cy="1242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62050" y="4509029"/>
            <a:ext cx="4893245" cy="462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62050" y="5309742"/>
            <a:ext cx="5456301" cy="392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62050" y="5702172"/>
            <a:ext cx="3258185" cy="1764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62050" y="7466838"/>
            <a:ext cx="5138420" cy="18275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050" y="949332"/>
            <a:ext cx="1430704" cy="909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62050" y="2197099"/>
            <a:ext cx="5433059" cy="384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62050" y="2581909"/>
            <a:ext cx="3082925" cy="1880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448560" y="4800599"/>
            <a:ext cx="4598289" cy="136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569210" y="6501002"/>
            <a:ext cx="4477766" cy="1335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78864" y="8174863"/>
            <a:ext cx="5967984" cy="615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050" y="450214"/>
            <a:ext cx="2547239" cy="111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62050" y="2407280"/>
            <a:ext cx="5262477" cy="436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51560" y="2844197"/>
            <a:ext cx="5951769" cy="4449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09980" y="7632576"/>
            <a:ext cx="5918946" cy="1947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9720" y="6498566"/>
            <a:ext cx="4194272" cy="2703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33805" y="1769745"/>
            <a:ext cx="2252997" cy="3729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2760" y="949316"/>
            <a:ext cx="5273644" cy="13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29563" y="3138650"/>
            <a:ext cx="6198599" cy="998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67575" y="4975213"/>
            <a:ext cx="6166427" cy="2011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dcterms:created xsi:type="dcterms:W3CDTF">2018-11-13T09:35:03Z</dcterms:created>
  <dcterms:modified xsi:type="dcterms:W3CDTF">2018-11-13T09:35:03Z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