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Relationship Id="rId4" Type="http://schemas.openxmlformats.org/officeDocument/2006/relationships/image" Target="../media/image1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Relationship Id="rId3" Type="http://schemas.openxmlformats.org/officeDocument/2006/relationships/image" Target="../media/image18.png"/><Relationship Id="rId4" Type="http://schemas.openxmlformats.org/officeDocument/2006/relationships/image" Target="../media/image1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570213"/>
            <a:ext cx="3306445" cy="488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 b="1">
                <a:latin typeface="Arial"/>
                <a:cs typeface="Arial"/>
              </a:rPr>
              <a:t>Closing</a:t>
            </a:r>
            <a:r>
              <a:rPr dirty="0" smtClean="0" sz="1000" spc="-10" b="1">
                <a:latin typeface="Arial"/>
                <a:cs typeface="Arial"/>
              </a:rPr>
              <a:t> </a:t>
            </a:r>
            <a:r>
              <a:rPr dirty="0" smtClean="0" sz="1000" spc="-5" b="1">
                <a:latin typeface="Arial"/>
                <a:cs typeface="Arial"/>
              </a:rPr>
              <a:t>E</a:t>
            </a:r>
            <a:r>
              <a:rPr dirty="0" smtClean="0" sz="1000" spc="-10" b="1">
                <a:latin typeface="Arial"/>
                <a:cs typeface="Arial"/>
              </a:rPr>
              <a:t>x</a:t>
            </a:r>
            <a:r>
              <a:rPr dirty="0" smtClean="0" sz="1000" spc="-15" b="1">
                <a:latin typeface="Arial"/>
                <a:cs typeface="Arial"/>
              </a:rPr>
              <a:t>c</a:t>
            </a:r>
            <a:r>
              <a:rPr dirty="0" smtClean="0" sz="1000" spc="-5" b="1">
                <a:latin typeface="Arial"/>
                <a:cs typeface="Arial"/>
              </a:rPr>
              <a:t>e</a:t>
            </a:r>
            <a:r>
              <a:rPr dirty="0" smtClean="0" sz="1000" spc="-5" b="1">
                <a:latin typeface="Arial"/>
                <a:cs typeface="Arial"/>
              </a:rPr>
              <a:t>l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56"/>
              </a:spcBef>
            </a:pPr>
            <a:endParaRPr sz="1300"/>
          </a:p>
          <a:p>
            <a:pPr marL="13970">
              <a:lnSpc>
                <a:spcPct val="100000"/>
              </a:lnSpc>
            </a:pPr>
            <a:r>
              <a:rPr dirty="0" smtClean="0" sz="1000" spc="-1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ose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x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el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20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5">
                <a:latin typeface="Arial"/>
                <a:cs typeface="Arial"/>
              </a:rPr>
              <a:t>k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ng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X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ar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g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5672" y="914399"/>
            <a:ext cx="5405755" cy="1272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68705" y="2525394"/>
            <a:ext cx="5273548" cy="17976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506855" y="5160644"/>
            <a:ext cx="4828413" cy="2759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983604" y="9373093"/>
            <a:ext cx="337846" cy="3065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637283"/>
            <a:ext cx="4498340" cy="1428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g Wor</a:t>
            </a:r>
            <a:r>
              <a:rPr dirty="0" smtClean="0" sz="1150" spc="-5" b="1">
                <a:latin typeface="Times New Roman"/>
                <a:cs typeface="Times New Roman"/>
              </a:rPr>
              <a:t>k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eets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If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need mo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an th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he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ts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can 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ily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add more.</a:t>
            </a:r>
            <a:endParaRPr sz="1150">
              <a:latin typeface="Times New Roman"/>
              <a:cs typeface="Times New Roman"/>
            </a:endParaRPr>
          </a:p>
          <a:p>
            <a:pPr marL="469265">
              <a:lnSpc>
                <a:spcPts val="1320"/>
              </a:lnSpc>
            </a:pPr>
            <a:r>
              <a:rPr dirty="0" smtClean="0" sz="1150">
                <a:latin typeface="Times New Roman"/>
                <a:cs typeface="Times New Roman"/>
              </a:rPr>
              <a:t>Cl</a:t>
            </a:r>
            <a:r>
              <a:rPr dirty="0" smtClean="0" sz="1150" spc="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 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 </a:t>
            </a:r>
            <a:r>
              <a:rPr dirty="0" smtClean="0" sz="1150" spc="-5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ert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C</a:t>
            </a:r>
            <a:r>
              <a:rPr dirty="0" smtClean="0" sz="1150" spc="-10" b="1">
                <a:latin typeface="Times New Roman"/>
                <a:cs typeface="Times New Roman"/>
              </a:rPr>
              <a:t>e</a:t>
            </a:r>
            <a:r>
              <a:rPr dirty="0" smtClean="0" sz="1150" spc="-10" b="1">
                <a:latin typeface="Times New Roman"/>
                <a:cs typeface="Times New Roman"/>
              </a:rPr>
              <a:t>l</a:t>
            </a:r>
            <a:r>
              <a:rPr dirty="0" smtClean="0" sz="1150" spc="0" b="1">
                <a:latin typeface="Times New Roman"/>
                <a:cs typeface="Times New Roman"/>
              </a:rPr>
              <a:t>ls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roup and cl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 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10" b="1">
                <a:latin typeface="Times New Roman"/>
                <a:cs typeface="Times New Roman"/>
              </a:rPr>
              <a:t>e</a:t>
            </a:r>
            <a:r>
              <a:rPr dirty="0" smtClean="0" sz="1150" spc="0" b="1">
                <a:latin typeface="Times New Roman"/>
                <a:cs typeface="Times New Roman"/>
              </a:rPr>
              <a:t>rt </a:t>
            </a:r>
            <a:r>
              <a:rPr dirty="0" smtClean="0" sz="1150" spc="-20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ee</a:t>
            </a:r>
            <a:r>
              <a:rPr dirty="0" smtClean="0" sz="1150" spc="5" b="1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0"/>
              </a:spcBef>
            </a:pPr>
            <a:endParaRPr sz="500"/>
          </a:p>
          <a:p>
            <a:pPr marL="469265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-</a:t>
            </a:r>
            <a:r>
              <a:rPr dirty="0" smtClean="0" sz="1150" spc="-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1986280" algn="l"/>
              </a:tabLst>
            </a:pPr>
            <a:r>
              <a:rPr dirty="0" smtClean="0" sz="1150">
                <a:latin typeface="Times New Roman"/>
                <a:cs typeface="Times New Roman"/>
              </a:rPr>
              <a:t>Cl</a:t>
            </a:r>
            <a:r>
              <a:rPr dirty="0" smtClean="0" sz="1150" spc="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20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ew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he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t but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	</a:t>
            </a:r>
            <a:r>
              <a:rPr dirty="0" smtClean="0" sz="1150" spc="0">
                <a:latin typeface="Times New Roman"/>
                <a:cs typeface="Times New Roman"/>
              </a:rPr>
              <a:t>to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ri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ht 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ri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ht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ork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heet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tab.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2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A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new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heet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ll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 ad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our li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heets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021198"/>
            <a:ext cx="5275580" cy="1810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En</a:t>
            </a:r>
            <a:r>
              <a:rPr dirty="0" smtClean="0" sz="1400" spc="0" b="1">
                <a:latin typeface="Times New Roman"/>
                <a:cs typeface="Times New Roman"/>
              </a:rPr>
              <a:t>ter</a:t>
            </a:r>
            <a:r>
              <a:rPr dirty="0" smtClean="0" sz="1400" spc="-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ta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cell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5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To en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er 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ata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into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l,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mply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do the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ollo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 marL="240665" marR="36830" indent="-228600">
              <a:lnSpc>
                <a:spcPct val="95700"/>
              </a:lnSpc>
              <a:buFont typeface="Times New Roman"/>
              <a:buAutoNum type="arabicPeriod"/>
              <a:tabLst>
                <a:tab pos="240665" algn="l"/>
              </a:tabLst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ele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t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ell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clicking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on it.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cur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or will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not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blink </a:t>
            </a:r>
            <a:r>
              <a:rPr dirty="0" smtClean="0" sz="1150" spc="-15">
                <a:latin typeface="Times New Roman"/>
                <a:cs typeface="Times New Roman"/>
              </a:rPr>
              <a:t>(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it d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 </a:t>
            </a:r>
            <a:r>
              <a:rPr dirty="0" smtClean="0" sz="1150" spc="-5">
                <a:latin typeface="Times New Roman"/>
                <a:cs typeface="Times New Roman"/>
              </a:rPr>
              <a:t>M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cro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ord), but in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tead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ill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 out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ined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 a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black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li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 and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it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ll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ted in</a:t>
            </a:r>
            <a:r>
              <a:rPr dirty="0" smtClean="0" sz="1150" spc="0">
                <a:latin typeface="Times New Roman"/>
                <a:cs typeface="Times New Roman"/>
              </a:rPr>
              <a:t> the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 n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me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d be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ow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ribbon.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 t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o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tell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that the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 is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ac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 and 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ady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acce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t a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ula or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text.</a:t>
            </a:r>
            <a:endParaRPr sz="1150">
              <a:latin typeface="Times New Roman"/>
              <a:cs typeface="Times New Roman"/>
            </a:endParaRPr>
          </a:p>
          <a:p>
            <a:pPr marL="240665" indent="-228600">
              <a:lnSpc>
                <a:spcPts val="1330"/>
              </a:lnSpc>
              <a:buFont typeface="Times New Roman"/>
              <a:buAutoNum type="arabicPeriod"/>
              <a:tabLst>
                <a:tab pos="240665" algn="l"/>
              </a:tabLst>
            </a:pP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pe number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 text,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or a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ombi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ation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both into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ll.</a:t>
            </a:r>
            <a:endParaRPr sz="1150">
              <a:latin typeface="Times New Roman"/>
              <a:cs typeface="Times New Roman"/>
            </a:endParaRPr>
          </a:p>
          <a:p>
            <a:pPr marL="240665" indent="-228600">
              <a:lnSpc>
                <a:spcPts val="1320"/>
              </a:lnSpc>
              <a:buFont typeface="Times New Roman"/>
              <a:buAutoNum type="arabicPeriod"/>
              <a:tabLst>
                <a:tab pos="240665" algn="l"/>
              </a:tabLst>
            </a:pPr>
            <a:r>
              <a:rPr dirty="0" smtClean="0" sz="1150" spc="-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ter</a:t>
            </a:r>
            <a:r>
              <a:rPr dirty="0" smtClean="0" sz="1150" spc="-10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key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R click 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reen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ch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ck 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rk to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le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t of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ormu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 bar.</a:t>
            </a:r>
            <a:endParaRPr sz="1150">
              <a:latin typeface="Times New Roman"/>
              <a:cs typeface="Times New Roman"/>
            </a:endParaRPr>
          </a:p>
          <a:p>
            <a:pPr marL="240665" marR="12700">
              <a:lnSpc>
                <a:spcPts val="1320"/>
              </a:lnSpc>
              <a:spcBef>
                <a:spcPts val="30"/>
              </a:spcBef>
            </a:pPr>
            <a:r>
              <a:rPr dirty="0" smtClean="0" sz="1150" spc="-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Enter wi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 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ter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in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tion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into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hat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ll and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mo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do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to the ne</a:t>
            </a:r>
            <a:r>
              <a:rPr dirty="0" smtClean="0" sz="1150" spc="-15">
                <a:latin typeface="Times New Roman"/>
                <a:cs typeface="Times New Roman"/>
              </a:rPr>
              <a:t>x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 ce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l. </a:t>
            </a:r>
            <a:r>
              <a:rPr dirty="0" smtClean="0" sz="1150" spc="-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reen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eck 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ark w</a:t>
            </a:r>
            <a:r>
              <a:rPr dirty="0" smtClean="0" sz="1150" spc="-1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ll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ent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r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our </a:t>
            </a:r>
            <a:r>
              <a:rPr dirty="0" smtClean="0" sz="1150" spc="10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ata b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t k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ep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ac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7538846"/>
            <a:ext cx="5108575" cy="197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iti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g a c</a:t>
            </a:r>
            <a:r>
              <a:rPr dirty="0" smtClean="0" sz="1150" spc="-10" b="1">
                <a:latin typeface="Times New Roman"/>
                <a:cs typeface="Times New Roman"/>
              </a:rPr>
              <a:t>e</a:t>
            </a:r>
            <a:r>
              <a:rPr dirty="0" smtClean="0" sz="1150" spc="0" b="1">
                <a:latin typeface="Times New Roman"/>
                <a:cs typeface="Times New Roman"/>
              </a:rPr>
              <a:t>ll:</a:t>
            </a:r>
            <a:endParaRPr sz="1150">
              <a:latin typeface="Times New Roman"/>
              <a:cs typeface="Times New Roman"/>
            </a:endParaRPr>
          </a:p>
          <a:p>
            <a:pPr marL="12700" marR="24765">
              <a:lnSpc>
                <a:spcPts val="1320"/>
              </a:lnSpc>
              <a:spcBef>
                <a:spcPts val="10"/>
              </a:spcBef>
            </a:pPr>
            <a:r>
              <a:rPr dirty="0" smtClean="0" sz="1150">
                <a:latin typeface="Times New Roman"/>
                <a:cs typeface="Times New Roman"/>
              </a:rPr>
              <a:t>If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di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co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er that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made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mi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ake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en 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te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data in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o a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l,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can corr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ct</a:t>
            </a:r>
            <a:r>
              <a:rPr dirty="0" smtClean="0" sz="1150" spc="0">
                <a:latin typeface="Times New Roman"/>
                <a:cs typeface="Times New Roman"/>
              </a:rPr>
              <a:t> them </a:t>
            </a:r>
            <a:r>
              <a:rPr dirty="0" smtClean="0" sz="1150" spc="-20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ithin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la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ar or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ell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it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12700" marR="294640">
              <a:lnSpc>
                <a:spcPts val="1310"/>
              </a:lnSpc>
              <a:spcBef>
                <a:spcPts val="20"/>
              </a:spcBef>
              <a:buFont typeface="Times New Roman"/>
              <a:buChar char="•"/>
              <a:tabLst>
                <a:tab pos="100965" algn="l"/>
              </a:tabLst>
            </a:pPr>
            <a:r>
              <a:rPr dirty="0" smtClean="0" sz="1150" spc="0" b="1">
                <a:latin typeface="Times New Roman"/>
                <a:cs typeface="Times New Roman"/>
              </a:rPr>
              <a:t>For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la Ba</a:t>
            </a:r>
            <a:r>
              <a:rPr dirty="0" smtClean="0" sz="1150" spc="-10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: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ect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ll,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 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ormula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ar. </a:t>
            </a:r>
            <a:r>
              <a:rPr dirty="0" smtClean="0" sz="1150" spc="-5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k</a:t>
            </a:r>
            <a:r>
              <a:rPr dirty="0" smtClean="0" sz="1150" spc="0">
                <a:latin typeface="Times New Roman"/>
                <a:cs typeface="Times New Roman"/>
              </a:rPr>
              <a:t>e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n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ed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 corr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cti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n.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en pre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s 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20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ter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 on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reen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heck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mark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ormula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bar.</a:t>
            </a:r>
            <a:endParaRPr sz="1150">
              <a:latin typeface="Times New Roman"/>
              <a:cs typeface="Times New Roman"/>
            </a:endParaRPr>
          </a:p>
          <a:p>
            <a:pPr marL="100965" indent="-88900">
              <a:lnSpc>
                <a:spcPct val="100000"/>
              </a:lnSpc>
              <a:spcBef>
                <a:spcPts val="259"/>
              </a:spcBef>
              <a:buFont typeface="Times New Roman"/>
              <a:buChar char="•"/>
              <a:tabLst>
                <a:tab pos="100965" algn="l"/>
              </a:tabLst>
            </a:pPr>
            <a:r>
              <a:rPr dirty="0" smtClean="0" sz="1150" spc="-5" b="1">
                <a:latin typeface="Times New Roman"/>
                <a:cs typeface="Times New Roman"/>
              </a:rPr>
              <a:t>I</a:t>
            </a:r>
            <a:r>
              <a:rPr dirty="0" smtClean="0" sz="1150" spc="0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-5" b="1">
                <a:latin typeface="Times New Roman"/>
                <a:cs typeface="Times New Roman"/>
              </a:rPr>
              <a:t>C</a:t>
            </a:r>
            <a:r>
              <a:rPr dirty="0" smtClean="0" sz="1150" spc="0" b="1">
                <a:latin typeface="Times New Roman"/>
                <a:cs typeface="Times New Roman"/>
              </a:rPr>
              <a:t>ell: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 marL="926465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Eit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er: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2700" marR="12700">
              <a:lnSpc>
                <a:spcPts val="1340"/>
              </a:lnSpc>
            </a:pPr>
            <a:r>
              <a:rPr dirty="0" smtClean="0" sz="1150">
                <a:latin typeface="Courier New"/>
                <a:cs typeface="Courier New"/>
              </a:rPr>
              <a:t>o</a:t>
            </a:r>
            <a:r>
              <a:rPr dirty="0" smtClean="0" sz="1150" spc="10">
                <a:latin typeface="Courier New"/>
                <a:cs typeface="Courier New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le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t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ell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in t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pi</a:t>
            </a:r>
            <a:r>
              <a:rPr dirty="0" smtClean="0" sz="1150" spc="10">
                <a:latin typeface="Times New Roman"/>
                <a:cs typeface="Times New Roman"/>
              </a:rPr>
              <a:t>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hat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</a:t>
            </a:r>
            <a:r>
              <a:rPr dirty="0" smtClean="0" sz="1150" spc="15">
                <a:latin typeface="Times New Roman"/>
                <a:cs typeface="Times New Roman"/>
              </a:rPr>
              <a:t>t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pe </a:t>
            </a:r>
            <a:r>
              <a:rPr dirty="0" smtClean="0" sz="1150" spc="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ill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era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curr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nt in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ation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0">
                <a:latin typeface="Times New Roman"/>
                <a:cs typeface="Times New Roman"/>
              </a:rPr>
              <a:t> the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3"/>
              </a:spcBef>
            </a:pPr>
            <a:endParaRPr sz="500"/>
          </a:p>
          <a:p>
            <a:pPr marL="926465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-</a:t>
            </a:r>
            <a:r>
              <a:rPr dirty="0" smtClean="0" sz="1150" spc="-5">
                <a:latin typeface="Times New Roman"/>
                <a:cs typeface="Times New Roman"/>
              </a:rPr>
              <a:t>OR</a:t>
            </a:r>
            <a:r>
              <a:rPr dirty="0" smtClean="0" sz="1150" spc="0">
                <a:latin typeface="Times New Roman"/>
                <a:cs typeface="Times New Roman"/>
              </a:rPr>
              <a:t>-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6473" y="2547240"/>
            <a:ext cx="289782" cy="144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62050" y="3235451"/>
            <a:ext cx="3390900" cy="16222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16431"/>
            <a:ext cx="5053330" cy="352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60"/>
              </a:lnSpc>
            </a:pPr>
            <a:r>
              <a:rPr dirty="0" smtClean="0" sz="1150">
                <a:latin typeface="Courier New"/>
                <a:cs typeface="Courier New"/>
              </a:rPr>
              <a:t>o</a:t>
            </a:r>
            <a:r>
              <a:rPr dirty="0" smtClean="0" sz="1150" spc="10">
                <a:latin typeface="Courier New"/>
                <a:cs typeface="Courier New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oub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 on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l. A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cur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or wi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 ap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ear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ell. </a:t>
            </a:r>
            <a:r>
              <a:rPr dirty="0" smtClean="0" sz="1150" spc="-5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cur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o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30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ere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need to 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ake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our chan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. </a:t>
            </a:r>
            <a:r>
              <a:rPr dirty="0" smtClean="0" sz="1150" spc="-5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ake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c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an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. Then p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s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te</a:t>
            </a:r>
            <a:r>
              <a:rPr dirty="0" smtClean="0" sz="1150" spc="5" b="1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748790"/>
            <a:ext cx="5066030" cy="803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anc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g/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hang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9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C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cel</a:t>
            </a:r>
            <a:r>
              <a:rPr dirty="0" smtClean="0" sz="1150" spc="-10" b="1">
                <a:latin typeface="Times New Roman"/>
                <a:cs typeface="Times New Roman"/>
              </a:rPr>
              <a:t>l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g actio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marL="12700" marR="12700" indent="456565">
              <a:lnSpc>
                <a:spcPts val="1320"/>
              </a:lnSpc>
              <a:spcBef>
                <a:spcPts val="10"/>
              </a:spcBef>
            </a:pPr>
            <a:r>
              <a:rPr dirty="0" smtClean="0" sz="1150">
                <a:latin typeface="Times New Roman"/>
                <a:cs typeface="Times New Roman"/>
              </a:rPr>
              <a:t>If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 ha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en't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et pre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ed Enter w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 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ter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or editing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ion in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l,</a:t>
            </a:r>
            <a:r>
              <a:rPr dirty="0" smtClean="0" sz="1150" spc="0">
                <a:latin typeface="Times New Roman"/>
                <a:cs typeface="Times New Roman"/>
              </a:rPr>
              <a:t> pre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c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k</a:t>
            </a:r>
            <a:r>
              <a:rPr dirty="0" smtClean="0" sz="1150" spc="0">
                <a:latin typeface="Times New Roman"/>
                <a:cs typeface="Times New Roman"/>
              </a:rPr>
              <a:t>ey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or click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on the “</a:t>
            </a:r>
            <a:r>
              <a:rPr dirty="0" smtClean="0" sz="1150" spc="-20" b="1">
                <a:latin typeface="Times New Roman"/>
                <a:cs typeface="Times New Roman"/>
              </a:rPr>
              <a:t>X</a:t>
            </a:r>
            <a:r>
              <a:rPr dirty="0" smtClean="0" sz="1150" spc="0">
                <a:latin typeface="Times New Roman"/>
                <a:cs typeface="Times New Roman"/>
              </a:rPr>
              <a:t>”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button 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ormu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 bar.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110991"/>
            <a:ext cx="2098675" cy="352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o/</a:t>
            </a:r>
            <a:r>
              <a:rPr dirty="0" smtClean="0" sz="1150" spc="-5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o </a:t>
            </a:r>
            <a:r>
              <a:rPr dirty="0" smtClean="0" sz="1150" spc="-5" b="1">
                <a:latin typeface="Times New Roman"/>
                <a:cs typeface="Times New Roman"/>
              </a:rPr>
              <a:t>A</a:t>
            </a:r>
            <a:r>
              <a:rPr dirty="0" smtClean="0" sz="1150" spc="0" b="1">
                <a:latin typeface="Times New Roman"/>
                <a:cs typeface="Times New Roman"/>
              </a:rPr>
              <a:t>ctio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mtClean="0" sz="1150">
                <a:latin typeface="Times New Roman"/>
                <a:cs typeface="Times New Roman"/>
              </a:rPr>
              <a:t>To </a:t>
            </a:r>
            <a:r>
              <a:rPr dirty="0" smtClean="0" sz="1150" spc="-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ndo </a:t>
            </a:r>
            <a:r>
              <a:rPr dirty="0" smtClean="0" sz="1150" spc="-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our </a:t>
            </a:r>
            <a:r>
              <a:rPr dirty="0" smtClean="0" sz="1150" spc="-5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nt </a:t>
            </a:r>
            <a:r>
              <a:rPr dirty="0" smtClean="0" sz="1150" spc="-5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ct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on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753" y="3467989"/>
            <a:ext cx="132969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Cl</a:t>
            </a:r>
            <a:r>
              <a:rPr dirty="0" smtClean="0" sz="1150" spc="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ndo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utton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56330" y="3467989"/>
            <a:ext cx="147701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ndard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Tool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ar.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3803268"/>
            <a:ext cx="210629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To Ca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cel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our </a:t>
            </a:r>
            <a:r>
              <a:rPr dirty="0" smtClean="0" sz="1150" spc="-5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ent </a:t>
            </a:r>
            <a:r>
              <a:rPr dirty="0" smtClean="0" sz="1150" spc="-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ndo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753" y="4025772"/>
            <a:ext cx="108585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Cl</a:t>
            </a:r>
            <a:r>
              <a:rPr dirty="0" smtClean="0" sz="1150" spc="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 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Redo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4975" y="4025772"/>
            <a:ext cx="185166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button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on 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andard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Too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bar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4713096"/>
            <a:ext cx="5188585" cy="1590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970">
              <a:lnSpc>
                <a:spcPct val="100000"/>
              </a:lnSpc>
            </a:pPr>
            <a:r>
              <a:rPr dirty="0" smtClean="0" sz="1150" b="1">
                <a:latin typeface="Calibri"/>
                <a:cs typeface="Calibri"/>
              </a:rPr>
              <a:t>C</a:t>
            </a:r>
            <a:r>
              <a:rPr dirty="0" smtClean="0" sz="1150" spc="5" b="1">
                <a:latin typeface="Calibri"/>
                <a:cs typeface="Calibri"/>
              </a:rPr>
              <a:t>l</a:t>
            </a:r>
            <a:r>
              <a:rPr dirty="0" smtClean="0" sz="1150" spc="-5" b="1">
                <a:latin typeface="Calibri"/>
                <a:cs typeface="Calibri"/>
              </a:rPr>
              <a:t>e</a:t>
            </a:r>
            <a:r>
              <a:rPr dirty="0" smtClean="0" sz="1150" spc="-5" b="1">
                <a:latin typeface="Calibri"/>
                <a:cs typeface="Calibri"/>
              </a:rPr>
              <a:t>a</a:t>
            </a:r>
            <a:r>
              <a:rPr dirty="0" smtClean="0" sz="1150" spc="0" b="1">
                <a:latin typeface="Calibri"/>
                <a:cs typeface="Calibri"/>
              </a:rPr>
              <a:t>ri</a:t>
            </a:r>
            <a:r>
              <a:rPr dirty="0" smtClean="0" sz="1150" spc="-10" b="1">
                <a:latin typeface="Calibri"/>
                <a:cs typeface="Calibri"/>
              </a:rPr>
              <a:t>n</a:t>
            </a:r>
            <a:r>
              <a:rPr dirty="0" smtClean="0" sz="1150" spc="0" b="1">
                <a:latin typeface="Calibri"/>
                <a:cs typeface="Calibri"/>
              </a:rPr>
              <a:t>g</a:t>
            </a:r>
            <a:r>
              <a:rPr dirty="0" smtClean="0" sz="1150" spc="5" b="1">
                <a:latin typeface="Calibri"/>
                <a:cs typeface="Calibri"/>
              </a:rPr>
              <a:t> </a:t>
            </a:r>
            <a:r>
              <a:rPr dirty="0" smtClean="0" sz="1150" spc="0" b="1">
                <a:latin typeface="Calibri"/>
                <a:cs typeface="Calibri"/>
              </a:rPr>
              <a:t>a</a:t>
            </a:r>
            <a:r>
              <a:rPr dirty="0" smtClean="0" sz="1150" spc="-5" b="1">
                <a:latin typeface="Calibri"/>
                <a:cs typeface="Calibri"/>
              </a:rPr>
              <a:t> </a:t>
            </a:r>
            <a:r>
              <a:rPr dirty="0" smtClean="0" sz="1150" spc="0" b="1">
                <a:latin typeface="Calibri"/>
                <a:cs typeface="Calibri"/>
              </a:rPr>
              <a:t>C</a:t>
            </a:r>
            <a:r>
              <a:rPr dirty="0" smtClean="0" sz="1150" spc="-15" b="1">
                <a:latin typeface="Calibri"/>
                <a:cs typeface="Calibri"/>
              </a:rPr>
              <a:t>e</a:t>
            </a:r>
            <a:r>
              <a:rPr dirty="0" smtClean="0" sz="1150" spc="0" b="1">
                <a:latin typeface="Calibri"/>
                <a:cs typeface="Calibri"/>
              </a:rPr>
              <a:t>ll</a:t>
            </a:r>
            <a:endParaRPr sz="115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700" marR="12700">
              <a:lnSpc>
                <a:spcPct val="96100"/>
              </a:lnSpc>
            </a:pPr>
            <a:r>
              <a:rPr dirty="0" smtClean="0" sz="1150">
                <a:latin typeface="Times New Roman"/>
                <a:cs typeface="Times New Roman"/>
              </a:rPr>
              <a:t>Cl</a:t>
            </a:r>
            <a:r>
              <a:rPr dirty="0" smtClean="0" sz="1150" spc="5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ll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emo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y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data th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nte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ed 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to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ell.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q</a:t>
            </a:r>
            <a:r>
              <a:rPr dirty="0" smtClean="0" sz="1150" spc="0">
                <a:latin typeface="Times New Roman"/>
                <a:cs typeface="Times New Roman"/>
              </a:rPr>
              <a:t>uic</a:t>
            </a:r>
            <a:r>
              <a:rPr dirty="0" smtClean="0" sz="1150" spc="-15">
                <a:latin typeface="Times New Roman"/>
                <a:cs typeface="Times New Roman"/>
              </a:rPr>
              <a:t>k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ay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c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ear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 ce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ct 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 or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mo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 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ll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en p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30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-10" b="1">
                <a:latin typeface="Times New Roman"/>
                <a:cs typeface="Times New Roman"/>
              </a:rPr>
              <a:t>e</a:t>
            </a:r>
            <a:r>
              <a:rPr dirty="0" smtClean="0" sz="1150" spc="0" b="1">
                <a:latin typeface="Times New Roman"/>
                <a:cs typeface="Times New Roman"/>
              </a:rPr>
              <a:t>l</a:t>
            </a:r>
            <a:r>
              <a:rPr dirty="0" smtClean="0" sz="1150" spc="-10" b="1">
                <a:latin typeface="Times New Roman"/>
                <a:cs typeface="Times New Roman"/>
              </a:rPr>
              <a:t>e</a:t>
            </a:r>
            <a:r>
              <a:rPr dirty="0" smtClean="0" sz="1150" spc="0" b="1">
                <a:latin typeface="Times New Roman"/>
                <a:cs typeface="Times New Roman"/>
              </a:rPr>
              <a:t>te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key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or the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Bac</a:t>
            </a:r>
            <a:r>
              <a:rPr dirty="0" smtClean="0" sz="1150" spc="-20" b="1">
                <a:latin typeface="Times New Roman"/>
                <a:cs typeface="Times New Roman"/>
              </a:rPr>
              <a:t>k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ace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ke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. This</a:t>
            </a:r>
            <a:r>
              <a:rPr dirty="0" smtClean="0" sz="1150" spc="0">
                <a:latin typeface="Times New Roman"/>
                <a:cs typeface="Times New Roman"/>
              </a:rPr>
              <a:t> cl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ars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tent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 b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ormat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other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ell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con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ents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ct.</a:t>
            </a:r>
            <a:endParaRPr sz="1150">
              <a:latin typeface="Times New Roman"/>
              <a:cs typeface="Times New Roman"/>
            </a:endParaRPr>
          </a:p>
          <a:p>
            <a:pPr marL="13970" marR="171450">
              <a:lnSpc>
                <a:spcPts val="2810"/>
              </a:lnSpc>
              <a:spcBef>
                <a:spcPts val="280"/>
              </a:spcBef>
            </a:pPr>
            <a:r>
              <a:rPr dirty="0" smtClean="0" sz="1150">
                <a:latin typeface="Calibri"/>
                <a:cs typeface="Calibri"/>
              </a:rPr>
              <a:t>To</a:t>
            </a:r>
            <a:r>
              <a:rPr dirty="0" smtClean="0" sz="1150" spc="5">
                <a:latin typeface="Calibri"/>
                <a:cs typeface="Calibri"/>
              </a:rPr>
              <a:t> </a:t>
            </a:r>
            <a:r>
              <a:rPr dirty="0" smtClean="0" sz="1150" spc="-5">
                <a:latin typeface="Calibri"/>
                <a:cs typeface="Calibri"/>
              </a:rPr>
              <a:t>d</a:t>
            </a:r>
            <a:r>
              <a:rPr dirty="0" smtClean="0" sz="1150" spc="0">
                <a:latin typeface="Calibri"/>
                <a:cs typeface="Calibri"/>
              </a:rPr>
              <a:t>ele</a:t>
            </a:r>
            <a:r>
              <a:rPr dirty="0" smtClean="0" sz="1150" spc="-15">
                <a:latin typeface="Calibri"/>
                <a:cs typeface="Calibri"/>
              </a:rPr>
              <a:t>t</a:t>
            </a:r>
            <a:r>
              <a:rPr dirty="0" smtClean="0" sz="1150" spc="0">
                <a:latin typeface="Calibri"/>
                <a:cs typeface="Calibri"/>
              </a:rPr>
              <a:t>e</a:t>
            </a:r>
            <a:r>
              <a:rPr dirty="0" smtClean="0" sz="1150" spc="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t</a:t>
            </a:r>
            <a:r>
              <a:rPr dirty="0" smtClean="0" sz="1150" spc="-10">
                <a:latin typeface="Calibri"/>
                <a:cs typeface="Calibri"/>
              </a:rPr>
              <a:t>h</a:t>
            </a:r>
            <a:r>
              <a:rPr dirty="0" smtClean="0" sz="1150" spc="0">
                <a:latin typeface="Calibri"/>
                <a:cs typeface="Calibri"/>
              </a:rPr>
              <a:t>e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cell</a:t>
            </a:r>
            <a:r>
              <a:rPr dirty="0" smtClean="0" sz="1150" spc="-10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en</a:t>
            </a:r>
            <a:r>
              <a:rPr dirty="0" smtClean="0" sz="1150" spc="-5">
                <a:latin typeface="Calibri"/>
                <a:cs typeface="Calibri"/>
              </a:rPr>
              <a:t>t</a:t>
            </a:r>
            <a:r>
              <a:rPr dirty="0" smtClean="0" sz="1150" spc="0">
                <a:latin typeface="Calibri"/>
                <a:cs typeface="Calibri"/>
              </a:rPr>
              <a:t>i</a:t>
            </a:r>
            <a:r>
              <a:rPr dirty="0" smtClean="0" sz="1150" spc="-10">
                <a:latin typeface="Calibri"/>
                <a:cs typeface="Calibri"/>
              </a:rPr>
              <a:t>r</a:t>
            </a:r>
            <a:r>
              <a:rPr dirty="0" smtClean="0" sz="1150" spc="0">
                <a:latin typeface="Calibri"/>
                <a:cs typeface="Calibri"/>
              </a:rPr>
              <a:t>el</a:t>
            </a:r>
            <a:r>
              <a:rPr dirty="0" smtClean="0" sz="1150" spc="-5">
                <a:latin typeface="Calibri"/>
                <a:cs typeface="Calibri"/>
              </a:rPr>
              <a:t>y</a:t>
            </a:r>
            <a:r>
              <a:rPr dirty="0" smtClean="0" sz="1150" spc="-5">
                <a:latin typeface="Calibri"/>
                <a:cs typeface="Calibri"/>
              </a:rPr>
              <a:t>,</a:t>
            </a:r>
            <a:r>
              <a:rPr dirty="0" smtClean="0" sz="1150" spc="-5">
                <a:latin typeface="Calibri"/>
                <a:cs typeface="Calibri"/>
              </a:rPr>
              <a:t> cli</a:t>
            </a:r>
            <a:r>
              <a:rPr dirty="0" smtClean="0" sz="1150" spc="-10">
                <a:latin typeface="Calibri"/>
                <a:cs typeface="Calibri"/>
              </a:rPr>
              <a:t>c</a:t>
            </a:r>
            <a:r>
              <a:rPr dirty="0" smtClean="0" sz="1150" spc="0">
                <a:latin typeface="Calibri"/>
                <a:cs typeface="Calibri"/>
              </a:rPr>
              <a:t>k</a:t>
            </a:r>
            <a:r>
              <a:rPr dirty="0" smtClean="0" sz="1150" spc="15">
                <a:latin typeface="Calibri"/>
                <a:cs typeface="Calibri"/>
              </a:rPr>
              <a:t> </a:t>
            </a:r>
            <a:r>
              <a:rPr dirty="0" smtClean="0" sz="1150" spc="-15" b="1">
                <a:latin typeface="Calibri"/>
                <a:cs typeface="Calibri"/>
              </a:rPr>
              <a:t>E</a:t>
            </a:r>
            <a:r>
              <a:rPr dirty="0" smtClean="0" sz="1150" spc="5" b="1">
                <a:latin typeface="Calibri"/>
                <a:cs typeface="Calibri"/>
              </a:rPr>
              <a:t>d</a:t>
            </a:r>
            <a:r>
              <a:rPr dirty="0" smtClean="0" sz="1150" spc="0" b="1">
                <a:latin typeface="Calibri"/>
                <a:cs typeface="Calibri"/>
              </a:rPr>
              <a:t>it</a:t>
            </a:r>
            <a:r>
              <a:rPr dirty="0" smtClean="0" sz="1150" spc="-10" b="1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on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t</a:t>
            </a:r>
            <a:r>
              <a:rPr dirty="0" smtClean="0" sz="1150" spc="-10">
                <a:latin typeface="Calibri"/>
                <a:cs typeface="Calibri"/>
              </a:rPr>
              <a:t>h</a:t>
            </a:r>
            <a:r>
              <a:rPr dirty="0" smtClean="0" sz="1150" spc="0">
                <a:latin typeface="Calibri"/>
                <a:cs typeface="Calibri"/>
              </a:rPr>
              <a:t>e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main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m</a:t>
            </a:r>
            <a:r>
              <a:rPr dirty="0" smtClean="0" sz="1150" spc="-10">
                <a:latin typeface="Calibri"/>
                <a:cs typeface="Calibri"/>
              </a:rPr>
              <a:t>e</a:t>
            </a:r>
            <a:r>
              <a:rPr dirty="0" smtClean="0" sz="1150" spc="-5">
                <a:latin typeface="Calibri"/>
                <a:cs typeface="Calibri"/>
              </a:rPr>
              <a:t>n</a:t>
            </a:r>
            <a:r>
              <a:rPr dirty="0" smtClean="0" sz="1150" spc="0">
                <a:latin typeface="Calibri"/>
                <a:cs typeface="Calibri"/>
              </a:rPr>
              <a:t>u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a</a:t>
            </a:r>
            <a:r>
              <a:rPr dirty="0" smtClean="0" sz="1150" spc="-5">
                <a:latin typeface="Calibri"/>
                <a:cs typeface="Calibri"/>
              </a:rPr>
              <a:t>n</a:t>
            </a:r>
            <a:r>
              <a:rPr dirty="0" smtClean="0" sz="1150" spc="0">
                <a:latin typeface="Calibri"/>
                <a:cs typeface="Calibri"/>
              </a:rPr>
              <a:t>d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select </a:t>
            </a:r>
            <a:r>
              <a:rPr dirty="0" smtClean="0" sz="1150" spc="0" b="1">
                <a:latin typeface="Calibri"/>
                <a:cs typeface="Calibri"/>
              </a:rPr>
              <a:t>D</a:t>
            </a:r>
            <a:r>
              <a:rPr dirty="0" smtClean="0" sz="1150" spc="-5" b="1">
                <a:latin typeface="Calibri"/>
                <a:cs typeface="Calibri"/>
              </a:rPr>
              <a:t>e</a:t>
            </a:r>
            <a:r>
              <a:rPr dirty="0" smtClean="0" sz="1150" spc="0" b="1">
                <a:latin typeface="Calibri"/>
                <a:cs typeface="Calibri"/>
              </a:rPr>
              <a:t>l</a:t>
            </a:r>
            <a:r>
              <a:rPr dirty="0" smtClean="0" sz="1150" spc="-5" b="1">
                <a:latin typeface="Calibri"/>
                <a:cs typeface="Calibri"/>
              </a:rPr>
              <a:t>e</a:t>
            </a:r>
            <a:r>
              <a:rPr dirty="0" smtClean="0" sz="1150" spc="-5" b="1">
                <a:latin typeface="Calibri"/>
                <a:cs typeface="Calibri"/>
              </a:rPr>
              <a:t>t</a:t>
            </a:r>
            <a:r>
              <a:rPr dirty="0" smtClean="0" sz="1150" spc="-5" b="1">
                <a:latin typeface="Calibri"/>
                <a:cs typeface="Calibri"/>
              </a:rPr>
              <a:t>e</a:t>
            </a:r>
            <a:r>
              <a:rPr dirty="0" smtClean="0" sz="1150" spc="0">
                <a:latin typeface="Calibri"/>
                <a:cs typeface="Calibri"/>
              </a:rPr>
              <a:t>. It w</a:t>
            </a:r>
            <a:r>
              <a:rPr dirty="0" smtClean="0" sz="1150" spc="-15">
                <a:latin typeface="Calibri"/>
                <a:cs typeface="Calibri"/>
              </a:rPr>
              <a:t>i</a:t>
            </a:r>
            <a:r>
              <a:rPr dirty="0" smtClean="0" sz="1150" spc="0">
                <a:latin typeface="Calibri"/>
                <a:cs typeface="Calibri"/>
              </a:rPr>
              <a:t>ll t</a:t>
            </a:r>
            <a:r>
              <a:rPr dirty="0" smtClean="0" sz="1150" spc="-5">
                <a:latin typeface="Calibri"/>
                <a:cs typeface="Calibri"/>
              </a:rPr>
              <a:t>h</a:t>
            </a:r>
            <a:r>
              <a:rPr dirty="0" smtClean="0" sz="1150" spc="0">
                <a:latin typeface="Calibri"/>
                <a:cs typeface="Calibri"/>
              </a:rPr>
              <a:t>en</a:t>
            </a:r>
            <a:r>
              <a:rPr dirty="0" smtClean="0" sz="1150" spc="0">
                <a:latin typeface="Calibri"/>
                <a:cs typeface="Calibri"/>
              </a:rPr>
              <a:t> ask</a:t>
            </a:r>
            <a:r>
              <a:rPr dirty="0" smtClean="0" sz="1150" spc="5">
                <a:latin typeface="Calibri"/>
                <a:cs typeface="Calibri"/>
              </a:rPr>
              <a:t> </a:t>
            </a:r>
            <a:r>
              <a:rPr dirty="0" smtClean="0" sz="1150" spc="-10">
                <a:latin typeface="Calibri"/>
                <a:cs typeface="Calibri"/>
              </a:rPr>
              <a:t>y</a:t>
            </a:r>
            <a:r>
              <a:rPr dirty="0" smtClean="0" sz="1150" spc="0">
                <a:latin typeface="Calibri"/>
                <a:cs typeface="Calibri"/>
              </a:rPr>
              <a:t>ou</a:t>
            </a:r>
            <a:r>
              <a:rPr dirty="0" smtClean="0" sz="1150" spc="-1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w</a:t>
            </a:r>
            <a:r>
              <a:rPr dirty="0" smtClean="0" sz="1150" spc="-5">
                <a:latin typeface="Calibri"/>
                <a:cs typeface="Calibri"/>
              </a:rPr>
              <a:t>h</a:t>
            </a:r>
            <a:r>
              <a:rPr dirty="0" smtClean="0" sz="1150" spc="0">
                <a:latin typeface="Calibri"/>
                <a:cs typeface="Calibri"/>
              </a:rPr>
              <a:t>ich</a:t>
            </a:r>
            <a:r>
              <a:rPr dirty="0" smtClean="0" sz="1150" spc="-1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way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-10">
                <a:latin typeface="Calibri"/>
                <a:cs typeface="Calibri"/>
              </a:rPr>
              <a:t>y</a:t>
            </a:r>
            <a:r>
              <a:rPr dirty="0" smtClean="0" sz="1150" spc="0">
                <a:latin typeface="Calibri"/>
                <a:cs typeface="Calibri"/>
              </a:rPr>
              <a:t>ou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-10">
                <a:latin typeface="Calibri"/>
                <a:cs typeface="Calibri"/>
              </a:rPr>
              <a:t>w</a:t>
            </a:r>
            <a:r>
              <a:rPr dirty="0" smtClean="0" sz="1150" spc="0">
                <a:latin typeface="Calibri"/>
                <a:cs typeface="Calibri"/>
              </a:rPr>
              <a:t>o</a:t>
            </a:r>
            <a:r>
              <a:rPr dirty="0" smtClean="0" sz="1150" spc="-5">
                <a:latin typeface="Calibri"/>
                <a:cs typeface="Calibri"/>
              </a:rPr>
              <a:t>u</a:t>
            </a:r>
            <a:r>
              <a:rPr dirty="0" smtClean="0" sz="1150" spc="0">
                <a:latin typeface="Calibri"/>
                <a:cs typeface="Calibri"/>
              </a:rPr>
              <a:t>ld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like</a:t>
            </a:r>
            <a:r>
              <a:rPr dirty="0" smtClean="0" sz="1150" spc="5">
                <a:latin typeface="Calibri"/>
                <a:cs typeface="Calibri"/>
              </a:rPr>
              <a:t> </a:t>
            </a:r>
            <a:r>
              <a:rPr dirty="0" smtClean="0" sz="1150" spc="-15">
                <a:latin typeface="Calibri"/>
                <a:cs typeface="Calibri"/>
              </a:rPr>
              <a:t>t</a:t>
            </a:r>
            <a:r>
              <a:rPr dirty="0" smtClean="0" sz="1150" spc="0">
                <a:latin typeface="Calibri"/>
                <a:cs typeface="Calibri"/>
              </a:rPr>
              <a:t>o</a:t>
            </a:r>
            <a:r>
              <a:rPr dirty="0" smtClean="0" sz="1150" spc="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s</a:t>
            </a:r>
            <a:r>
              <a:rPr dirty="0" smtClean="0" sz="1150" spc="-5">
                <a:latin typeface="Calibri"/>
                <a:cs typeface="Calibri"/>
              </a:rPr>
              <a:t>h</a:t>
            </a:r>
            <a:r>
              <a:rPr dirty="0" smtClean="0" sz="1150" spc="0">
                <a:latin typeface="Calibri"/>
                <a:cs typeface="Calibri"/>
              </a:rPr>
              <a:t>i</a:t>
            </a:r>
            <a:r>
              <a:rPr dirty="0" smtClean="0" sz="1150" spc="-5">
                <a:latin typeface="Calibri"/>
                <a:cs typeface="Calibri"/>
              </a:rPr>
              <a:t>f</a:t>
            </a:r>
            <a:r>
              <a:rPr dirty="0" smtClean="0" sz="1150" spc="0">
                <a:latin typeface="Calibri"/>
                <a:cs typeface="Calibri"/>
              </a:rPr>
              <a:t>t t</a:t>
            </a:r>
            <a:r>
              <a:rPr dirty="0" smtClean="0" sz="1150" spc="-5">
                <a:latin typeface="Calibri"/>
                <a:cs typeface="Calibri"/>
              </a:rPr>
              <a:t>h</a:t>
            </a:r>
            <a:r>
              <a:rPr dirty="0" smtClean="0" sz="1150" spc="0">
                <a:latin typeface="Calibri"/>
                <a:cs typeface="Calibri"/>
              </a:rPr>
              <a:t>e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ot</a:t>
            </a:r>
            <a:r>
              <a:rPr dirty="0" smtClean="0" sz="1150" spc="-10">
                <a:latin typeface="Calibri"/>
                <a:cs typeface="Calibri"/>
              </a:rPr>
              <a:t>h</a:t>
            </a:r>
            <a:r>
              <a:rPr dirty="0" smtClean="0" sz="1150" spc="0">
                <a:latin typeface="Calibri"/>
                <a:cs typeface="Calibri"/>
              </a:rPr>
              <a:t>er cel</a:t>
            </a:r>
            <a:r>
              <a:rPr dirty="0" smtClean="0" sz="1150" spc="-10">
                <a:latin typeface="Calibri"/>
                <a:cs typeface="Calibri"/>
              </a:rPr>
              <a:t>l</a:t>
            </a:r>
            <a:r>
              <a:rPr dirty="0" smtClean="0" sz="1150" spc="0">
                <a:latin typeface="Calibri"/>
                <a:cs typeface="Calibri"/>
              </a:rPr>
              <a:t>s.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6996556"/>
            <a:ext cx="5275580" cy="937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Times New Roman"/>
                <a:cs typeface="Times New Roman"/>
              </a:rPr>
              <a:t>Hi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e r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5" b="1">
                <a:latin typeface="Times New Roman"/>
                <a:cs typeface="Times New Roman"/>
              </a:rPr>
              <a:t>w</a:t>
            </a:r>
            <a:r>
              <a:rPr dirty="0" smtClean="0" sz="1100" spc="0" b="1">
                <a:latin typeface="Times New Roman"/>
                <a:cs typeface="Times New Roman"/>
              </a:rPr>
              <a:t>s a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d c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lum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2700" marR="12700">
              <a:lnSpc>
                <a:spcPts val="1150"/>
              </a:lnSpc>
              <a:spcBef>
                <a:spcPts val="35"/>
              </a:spcBef>
            </a:pP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ng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ser</a:t>
            </a:r>
            <a:r>
              <a:rPr dirty="0" smtClean="0" sz="1000" spc="-10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p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p</a:t>
            </a:r>
            <a:r>
              <a:rPr dirty="0" smtClean="0" sz="1000" spc="-10">
                <a:latin typeface="Arial"/>
                <a:cs typeface="Arial"/>
              </a:rPr>
              <a:t>ose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ng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p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rari</a:t>
            </a:r>
            <a:r>
              <a:rPr dirty="0" smtClean="0" sz="1000" spc="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20">
                <a:latin typeface="Arial"/>
                <a:cs typeface="Arial"/>
              </a:rPr>
              <a:t> 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25">
                <a:latin typeface="Arial"/>
                <a:cs typeface="Arial"/>
              </a:rPr>
              <a:t>a</a:t>
            </a:r>
            <a:r>
              <a:rPr dirty="0" smtClean="0" sz="1000" spc="5">
                <a:latin typeface="Arial"/>
                <a:cs typeface="Arial"/>
              </a:rPr>
              <a:t>k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co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rows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45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2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m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preadsh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inv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e.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0"/>
              </a:lnSpc>
            </a:pP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de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at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dirty="0" smtClean="0" sz="1100">
                <a:latin typeface="Times New Roman"/>
                <a:cs typeface="Times New Roman"/>
              </a:rPr>
              <a:t>_ </a:t>
            </a:r>
            <a:r>
              <a:rPr dirty="0" smtClean="0" sz="1000" spc="-5" b="1">
                <a:latin typeface="Times New Roman"/>
                <a:cs typeface="Times New Roman"/>
              </a:rPr>
              <a:t>Ri</a:t>
            </a:r>
            <a:r>
              <a:rPr dirty="0" smtClean="0" sz="1000" spc="0" b="1">
                <a:latin typeface="Times New Roman"/>
                <a:cs typeface="Times New Roman"/>
              </a:rPr>
              <a:t>g</a:t>
            </a:r>
            <a:r>
              <a:rPr dirty="0" smtClean="0" sz="1000" spc="-5" b="1">
                <a:latin typeface="Times New Roman"/>
                <a:cs typeface="Times New Roman"/>
              </a:rPr>
              <a:t>ht-click</a:t>
            </a:r>
            <a:r>
              <a:rPr dirty="0" smtClean="0" sz="1000" spc="-10" b="1">
                <a:latin typeface="Times New Roman"/>
                <a:cs typeface="Times New Roman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olu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or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w/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olu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3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w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70"/>
              </a:lnSpc>
            </a:pPr>
            <a:r>
              <a:rPr dirty="0" smtClean="0" sz="1100">
                <a:latin typeface="Times New Roman"/>
                <a:cs typeface="Times New Roman"/>
              </a:rPr>
              <a:t>_ </a:t>
            </a:r>
            <a:r>
              <a:rPr dirty="0" smtClean="0" sz="1000" spc="-1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elect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 b="1">
                <a:latin typeface="Times New Roman"/>
                <a:cs typeface="Times New Roman"/>
              </a:rPr>
              <a:t>Hide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2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m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21380" y="3457955"/>
            <a:ext cx="205681" cy="159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677922" y="3985259"/>
            <a:ext cx="221423" cy="190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3733927"/>
            <a:ext cx="3239770" cy="661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ta: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dirty="0" smtClean="0" sz="1100">
                <a:latin typeface="Times New Roman"/>
                <a:cs typeface="Times New Roman"/>
              </a:rPr>
              <a:t>_ 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g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g</a:t>
            </a:r>
            <a:r>
              <a:rPr dirty="0" smtClean="0" sz="1000" spc="-5">
                <a:latin typeface="Arial"/>
                <a:cs typeface="Arial"/>
              </a:rPr>
              <a:t>ht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25">
                <a:latin typeface="Arial"/>
                <a:cs typeface="Arial"/>
              </a:rPr>
              <a:t>w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/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co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ns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er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de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e/s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3"/>
              </a:spcBef>
            </a:pPr>
            <a:endParaRPr sz="1300"/>
          </a:p>
          <a:p>
            <a:pPr marL="1397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_ </a:t>
            </a:r>
            <a:r>
              <a:rPr dirty="0" smtClean="0" sz="1000" spc="-10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g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-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ect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2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m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2128" y="7061072"/>
            <a:ext cx="1377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Arial"/>
                <a:cs typeface="Arial"/>
              </a:rPr>
              <a:t>or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914399"/>
            <a:ext cx="1470669" cy="1805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62050" y="4726366"/>
            <a:ext cx="1798505" cy="201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067682"/>
            <a:ext cx="4490085" cy="602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 b="1">
                <a:latin typeface="Arial"/>
                <a:cs typeface="Arial"/>
              </a:rPr>
              <a:t>Inse</a:t>
            </a:r>
            <a:r>
              <a:rPr dirty="0" smtClean="0" sz="1000" spc="-10" b="1">
                <a:latin typeface="Arial"/>
                <a:cs typeface="Arial"/>
              </a:rPr>
              <a:t>r</a:t>
            </a:r>
            <a:r>
              <a:rPr dirty="0" smtClean="0" sz="1000" spc="-5" b="1">
                <a:latin typeface="Arial"/>
                <a:cs typeface="Arial"/>
              </a:rPr>
              <a:t>ting</a:t>
            </a:r>
            <a:r>
              <a:rPr dirty="0" smtClean="0" sz="1000" spc="-5" b="1">
                <a:latin typeface="Arial"/>
                <a:cs typeface="Arial"/>
              </a:rPr>
              <a:t> </a:t>
            </a:r>
            <a:r>
              <a:rPr dirty="0" smtClean="0" sz="1000" spc="-5" b="1">
                <a:latin typeface="Arial"/>
                <a:cs typeface="Arial"/>
              </a:rPr>
              <a:t>or</a:t>
            </a:r>
            <a:r>
              <a:rPr dirty="0" smtClean="0" sz="1000" spc="5" b="1">
                <a:latin typeface="Arial"/>
                <a:cs typeface="Arial"/>
              </a:rPr>
              <a:t> </a:t>
            </a:r>
            <a:r>
              <a:rPr dirty="0" smtClean="0" sz="1000" spc="-5" b="1">
                <a:latin typeface="Arial"/>
                <a:cs typeface="Arial"/>
              </a:rPr>
              <a:t>deleting</a:t>
            </a:r>
            <a:r>
              <a:rPr dirty="0" smtClean="0" sz="1000" spc="10" b="1">
                <a:latin typeface="Arial"/>
                <a:cs typeface="Arial"/>
              </a:rPr>
              <a:t> </a:t>
            </a:r>
            <a:r>
              <a:rPr dirty="0" smtClean="0" sz="1000" spc="-10" b="1">
                <a:latin typeface="Arial"/>
                <a:cs typeface="Arial"/>
              </a:rPr>
              <a:t>c</a:t>
            </a:r>
            <a:r>
              <a:rPr dirty="0" smtClean="0" sz="1000" spc="-15" b="1">
                <a:latin typeface="Arial"/>
                <a:cs typeface="Arial"/>
              </a:rPr>
              <a:t>e</a:t>
            </a:r>
            <a:r>
              <a:rPr dirty="0" smtClean="0" sz="1000" spc="-5" b="1">
                <a:latin typeface="Arial"/>
                <a:cs typeface="Arial"/>
              </a:rPr>
              <a:t>l</a:t>
            </a:r>
            <a:r>
              <a:rPr dirty="0" smtClean="0" sz="1000" spc="0" b="1">
                <a:latin typeface="Arial"/>
                <a:cs typeface="Arial"/>
              </a:rPr>
              <a:t>l</a:t>
            </a:r>
            <a:r>
              <a:rPr dirty="0" smtClean="0" sz="1000" spc="-10" b="1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84"/>
              </a:spcBef>
            </a:pPr>
            <a:endParaRPr sz="1100"/>
          </a:p>
          <a:p>
            <a:pPr marL="12700" marR="12700">
              <a:lnSpc>
                <a:spcPts val="1150"/>
              </a:lnSpc>
            </a:pPr>
            <a:r>
              <a:rPr dirty="0" smtClean="0" sz="1000" spc="-1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ou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insert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cur</a:t>
            </a:r>
            <a:r>
              <a:rPr dirty="0" smtClean="0" sz="1000" spc="0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act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,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wh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case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act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th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25">
                <a:latin typeface="Arial"/>
                <a:cs typeface="Arial"/>
              </a:rPr>
              <a:t>w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25">
                <a:latin typeface="Arial"/>
                <a:cs typeface="Arial"/>
              </a:rPr>
              <a:t>w</a:t>
            </a:r>
            <a:r>
              <a:rPr dirty="0" smtClean="0" sz="1000" spc="-5">
                <a:latin typeface="Arial"/>
                <a:cs typeface="Arial"/>
              </a:rPr>
              <a:t>.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ou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nsert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w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077586"/>
            <a:ext cx="4812030" cy="9156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70510">
              <a:lnSpc>
                <a:spcPts val="1150"/>
              </a:lnSpc>
            </a:pP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le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cur</a:t>
            </a:r>
            <a:r>
              <a:rPr dirty="0" smtClean="0" sz="1000" spc="0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2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act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,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wh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case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ac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cell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nd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ts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g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w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co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g</a:t>
            </a:r>
            <a:r>
              <a:rPr dirty="0" smtClean="0" sz="1000" spc="-5">
                <a:latin typeface="Arial"/>
                <a:cs typeface="Arial"/>
              </a:rPr>
              <a:t>ht.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20"/>
              </a:lnSpc>
            </a:pP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nsert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cel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52400" indent="-140335">
              <a:lnSpc>
                <a:spcPts val="1140"/>
              </a:lnSpc>
              <a:buFont typeface="Arial"/>
              <a:buAutoNum type="arabicPeriod"/>
              <a:tabLst>
                <a:tab pos="152400" algn="l"/>
              </a:tabLst>
            </a:pP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ect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x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0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want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to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nsert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55"/>
              </a:spcBef>
              <a:buFont typeface="Arial"/>
              <a:buAutoNum type="arabicPeriod"/>
            </a:pPr>
            <a:endParaRPr sz="1300"/>
          </a:p>
          <a:p>
            <a:pPr marL="154305" indent="-140335">
              <a:lnSpc>
                <a:spcPct val="100000"/>
              </a:lnSpc>
              <a:buFont typeface="Arial"/>
              <a:buAutoNum type="arabicPeriod"/>
              <a:tabLst>
                <a:tab pos="154305" algn="l"/>
              </a:tabLst>
            </a:pPr>
            <a:r>
              <a:rPr dirty="0" smtClean="0" sz="1000" spc="-10">
                <a:latin typeface="Arial"/>
                <a:cs typeface="Arial"/>
              </a:rPr>
              <a:t>On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b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,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gr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up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35">
                <a:latin typeface="Arial"/>
                <a:cs typeface="Arial"/>
              </a:rPr>
              <a:t> </a:t>
            </a:r>
            <a:r>
              <a:rPr dirty="0" smtClean="0" sz="1000" spc="-5" b="1" i="1">
                <a:latin typeface="Arial"/>
                <a:cs typeface="Arial"/>
              </a:rPr>
              <a:t>Inse</a:t>
            </a:r>
            <a:r>
              <a:rPr dirty="0" smtClean="0" sz="1000" spc="-10" b="1" i="1">
                <a:latin typeface="Arial"/>
                <a:cs typeface="Arial"/>
              </a:rPr>
              <a:t>r</a:t>
            </a:r>
            <a:r>
              <a:rPr dirty="0" smtClean="0" sz="1000" spc="-5" b="1" i="1">
                <a:latin typeface="Arial"/>
                <a:cs typeface="Arial"/>
              </a:rPr>
              <a:t>t</a:t>
            </a:r>
            <a:r>
              <a:rPr dirty="0" smtClean="0" sz="1000" spc="-5" b="1" i="1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ol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wed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10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15">
                <a:latin typeface="Arial"/>
                <a:cs typeface="Arial"/>
              </a:rPr>
              <a:t> </a:t>
            </a:r>
            <a:r>
              <a:rPr dirty="0" smtClean="0" sz="1000" spc="-5" b="1" i="1">
                <a:latin typeface="Arial"/>
                <a:cs typeface="Arial"/>
              </a:rPr>
              <a:t>I</a:t>
            </a:r>
            <a:r>
              <a:rPr dirty="0" smtClean="0" sz="1000" spc="0" b="1" i="1">
                <a:latin typeface="Arial"/>
                <a:cs typeface="Arial"/>
              </a:rPr>
              <a:t>n</a:t>
            </a:r>
            <a:r>
              <a:rPr dirty="0" smtClean="0" sz="1000" spc="-10" b="1" i="1">
                <a:latin typeface="Arial"/>
                <a:cs typeface="Arial"/>
              </a:rPr>
              <a:t>s</a:t>
            </a:r>
            <a:r>
              <a:rPr dirty="0" smtClean="0" sz="1000" spc="-15" b="1" i="1">
                <a:latin typeface="Arial"/>
                <a:cs typeface="Arial"/>
              </a:rPr>
              <a:t>e</a:t>
            </a:r>
            <a:r>
              <a:rPr dirty="0" smtClean="0" sz="1000" spc="-10" b="1" i="1">
                <a:latin typeface="Arial"/>
                <a:cs typeface="Arial"/>
              </a:rPr>
              <a:t>r</a:t>
            </a:r>
            <a:r>
              <a:rPr dirty="0" smtClean="0" sz="1000" spc="-5" b="1" i="1">
                <a:latin typeface="Arial"/>
                <a:cs typeface="Arial"/>
              </a:rPr>
              <a:t>t</a:t>
            </a:r>
            <a:r>
              <a:rPr dirty="0" smtClean="0" sz="1000" spc="-5" b="1" i="1">
                <a:latin typeface="Arial"/>
                <a:cs typeface="Arial"/>
              </a:rPr>
              <a:t> </a:t>
            </a:r>
            <a:r>
              <a:rPr dirty="0" smtClean="0" sz="1000" spc="0" b="1" i="1">
                <a:latin typeface="Arial"/>
                <a:cs typeface="Arial"/>
              </a:rPr>
              <a:t>C</a:t>
            </a:r>
            <a:r>
              <a:rPr dirty="0" smtClean="0" sz="1000" spc="-5" b="1" i="1">
                <a:latin typeface="Arial"/>
                <a:cs typeface="Arial"/>
              </a:rPr>
              <a:t>el</a:t>
            </a:r>
            <a:r>
              <a:rPr dirty="0" smtClean="0" sz="1000" spc="-10" b="1" i="1">
                <a:latin typeface="Arial"/>
                <a:cs typeface="Arial"/>
              </a:rPr>
              <a:t>l</a:t>
            </a:r>
            <a:r>
              <a:rPr dirty="0" smtClean="0" sz="1000" spc="-10" b="1" i="1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7352156"/>
            <a:ext cx="4709160" cy="488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alog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x</a:t>
            </a:r>
            <a:r>
              <a:rPr dirty="0" smtClean="0" sz="1000" spc="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p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.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rect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wh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wa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sur</a:t>
            </a:r>
            <a:r>
              <a:rPr dirty="0" smtClean="0" sz="1000" spc="0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ng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cel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55"/>
              </a:spcBef>
            </a:pPr>
            <a:endParaRPr sz="1300"/>
          </a:p>
          <a:p>
            <a:pPr marL="13970">
              <a:lnSpc>
                <a:spcPct val="100000"/>
              </a:lnSpc>
            </a:pP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5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2050" y="914399"/>
            <a:ext cx="2438586" cy="3017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694171" y="4662174"/>
            <a:ext cx="503616" cy="5333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162050" y="6308226"/>
            <a:ext cx="1287823" cy="9067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2244" y="5739510"/>
            <a:ext cx="1697989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Calibri"/>
                <a:cs typeface="Calibri"/>
              </a:rPr>
              <a:t>FIRST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LO</a:t>
            </a:r>
            <a:r>
              <a:rPr dirty="0" smtClean="0" sz="1600" spc="-10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K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AT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0">
                <a:latin typeface="Calibri"/>
                <a:cs typeface="Calibri"/>
              </a:rPr>
              <a:t>X</a:t>
            </a:r>
            <a:r>
              <a:rPr dirty="0" smtClean="0" sz="1600" spc="-10">
                <a:latin typeface="Calibri"/>
                <a:cs typeface="Calibri"/>
              </a:rPr>
              <a:t>CE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79414" y="9219386"/>
            <a:ext cx="111125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87854" y="914399"/>
            <a:ext cx="4453890" cy="4497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11834" y="6246078"/>
            <a:ext cx="5252322" cy="31775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705" y="1559559"/>
            <a:ext cx="5274056" cy="3907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068705" y="5805118"/>
            <a:ext cx="5273802" cy="3855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6891"/>
            <a:ext cx="5282565" cy="4102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06045">
              <a:lnSpc>
                <a:spcPct val="959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5" b="1">
                <a:latin typeface="Times New Roman"/>
                <a:cs typeface="Times New Roman"/>
              </a:rPr>
              <a:t>–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cel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are arr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ata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be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b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boa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Box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–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b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12700" marR="20383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196215">
              <a:lnSpc>
                <a:spcPts val="161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ula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5">
                <a:latin typeface="Times New Roman"/>
                <a:cs typeface="Times New Roman"/>
              </a:rPr>
              <a:t>–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 bar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 or </a:t>
            </a:r>
            <a:r>
              <a:rPr dirty="0" smtClean="0" sz="1400" spc="-2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12700" marR="110489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Wor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book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xcel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ok.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pf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think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a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12700" marR="146685">
              <a:lnSpc>
                <a:spcPts val="1610"/>
              </a:lnSpc>
              <a:spcBef>
                <a:spcPts val="10"/>
              </a:spcBef>
            </a:pPr>
            <a:r>
              <a:rPr dirty="0" smtClean="0" sz="1400" b="1">
                <a:latin typeface="Times New Roman"/>
                <a:cs typeface="Times New Roman"/>
              </a:rPr>
              <a:t>Wor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sheets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–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“</a:t>
            </a:r>
            <a:r>
              <a:rPr dirty="0" smtClean="0" sz="1400" spc="0">
                <a:latin typeface="Times New Roman"/>
                <a:cs typeface="Times New Roman"/>
              </a:rPr>
              <a:t>shee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s.”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da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2050" y="6230111"/>
            <a:ext cx="5797423" cy="1598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5585078"/>
            <a:ext cx="5300980" cy="927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re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ng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-25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cu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</a:pPr>
            <a:r>
              <a:rPr dirty="0" smtClean="0" sz="1400" spc="5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30"/>
              </a:lnSpc>
            </a:pPr>
            <a:r>
              <a:rPr dirty="0" smtClean="0" sz="1150">
                <a:latin typeface="Georgia"/>
                <a:cs typeface="Georgia"/>
              </a:rPr>
              <a:t>When c</a:t>
            </a:r>
            <a:r>
              <a:rPr dirty="0" smtClean="0" sz="1150" spc="-5">
                <a:latin typeface="Georgia"/>
                <a:cs typeface="Georgia"/>
              </a:rPr>
              <a:t>r</a:t>
            </a:r>
            <a:r>
              <a:rPr dirty="0" smtClean="0" sz="1150" spc="-5">
                <a:latin typeface="Georgia"/>
                <a:cs typeface="Georgia"/>
              </a:rPr>
              <a:t>e</a:t>
            </a:r>
            <a:r>
              <a:rPr dirty="0" smtClean="0" sz="1150" spc="-5">
                <a:latin typeface="Georgia"/>
                <a:cs typeface="Georgia"/>
              </a:rPr>
              <a:t>a</a:t>
            </a:r>
            <a:r>
              <a:rPr dirty="0" smtClean="0" sz="1150" spc="0">
                <a:latin typeface="Georgia"/>
                <a:cs typeface="Georgia"/>
              </a:rPr>
              <a:t>ting a</a:t>
            </a:r>
            <a:r>
              <a:rPr dirty="0" smtClean="0" sz="1150" spc="-5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new</a:t>
            </a:r>
            <a:r>
              <a:rPr dirty="0" smtClean="0" sz="1150" spc="-5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d</a:t>
            </a:r>
            <a:r>
              <a:rPr dirty="0" smtClean="0" sz="1150" spc="-15">
                <a:latin typeface="Georgia"/>
                <a:cs typeface="Georgia"/>
              </a:rPr>
              <a:t>o</a:t>
            </a:r>
            <a:r>
              <a:rPr dirty="0" smtClean="0" sz="1150" spc="0">
                <a:latin typeface="Georgia"/>
                <a:cs typeface="Georgia"/>
              </a:rPr>
              <a:t>cument cl</a:t>
            </a:r>
            <a:r>
              <a:rPr dirty="0" smtClean="0" sz="1150" spc="-5">
                <a:latin typeface="Georgia"/>
                <a:cs typeface="Georgia"/>
              </a:rPr>
              <a:t>i</a:t>
            </a:r>
            <a:r>
              <a:rPr dirty="0" smtClean="0" sz="1150" spc="0">
                <a:latin typeface="Georgia"/>
                <a:cs typeface="Georgia"/>
              </a:rPr>
              <a:t>ck</a:t>
            </a:r>
            <a:r>
              <a:rPr dirty="0" smtClean="0" sz="1150" spc="-5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the</a:t>
            </a:r>
            <a:r>
              <a:rPr dirty="0" smtClean="0" sz="1150" spc="-10">
                <a:latin typeface="Georgia"/>
                <a:cs typeface="Georgia"/>
              </a:rPr>
              <a:t> </a:t>
            </a:r>
            <a:r>
              <a:rPr dirty="0" smtClean="0" sz="1150" spc="-10">
                <a:latin typeface="Georgia"/>
                <a:cs typeface="Georgia"/>
              </a:rPr>
              <a:t>O</a:t>
            </a:r>
            <a:r>
              <a:rPr dirty="0" smtClean="0" sz="1150" spc="0">
                <a:latin typeface="Georgia"/>
                <a:cs typeface="Georgia"/>
              </a:rPr>
              <a:t>f</a:t>
            </a:r>
            <a:r>
              <a:rPr dirty="0" smtClean="0" sz="1150" spc="-5">
                <a:latin typeface="Georgia"/>
                <a:cs typeface="Georgia"/>
              </a:rPr>
              <a:t>f</a:t>
            </a:r>
            <a:r>
              <a:rPr dirty="0" smtClean="0" sz="1150" spc="0">
                <a:latin typeface="Georgia"/>
                <a:cs typeface="Georgia"/>
              </a:rPr>
              <a:t>ice</a:t>
            </a:r>
            <a:r>
              <a:rPr dirty="0" smtClean="0" sz="1150" spc="-5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But</a:t>
            </a:r>
            <a:r>
              <a:rPr dirty="0" smtClean="0" sz="1150" spc="-10">
                <a:latin typeface="Georgia"/>
                <a:cs typeface="Georgia"/>
              </a:rPr>
              <a:t>t</a:t>
            </a:r>
            <a:r>
              <a:rPr dirty="0" smtClean="0" sz="1150" spc="0">
                <a:latin typeface="Georgia"/>
                <a:cs typeface="Georgia"/>
              </a:rPr>
              <a:t>on</a:t>
            </a:r>
            <a:r>
              <a:rPr dirty="0" smtClean="0" sz="1150" spc="5">
                <a:latin typeface="Georgia"/>
                <a:cs typeface="Georgia"/>
              </a:rPr>
              <a:t> </a:t>
            </a:r>
            <a:r>
              <a:rPr dirty="0" smtClean="0" sz="1150" spc="-10">
                <a:latin typeface="Georgia"/>
                <a:cs typeface="Georgia"/>
              </a:rPr>
              <a:t>a</a:t>
            </a:r>
            <a:r>
              <a:rPr dirty="0" smtClean="0" sz="1150" spc="0">
                <a:latin typeface="Georgia"/>
                <a:cs typeface="Georgia"/>
              </a:rPr>
              <a:t>nd th</a:t>
            </a:r>
            <a:r>
              <a:rPr dirty="0" smtClean="0" sz="1150" spc="-5">
                <a:latin typeface="Georgia"/>
                <a:cs typeface="Georgia"/>
              </a:rPr>
              <a:t>e</a:t>
            </a:r>
            <a:r>
              <a:rPr dirty="0" smtClean="0" sz="1150" spc="0">
                <a:latin typeface="Georgia"/>
                <a:cs typeface="Georgia"/>
              </a:rPr>
              <a:t>n </a:t>
            </a:r>
            <a:r>
              <a:rPr dirty="0" smtClean="0" sz="1150" spc="-5">
                <a:latin typeface="Georgia"/>
                <a:cs typeface="Georgia"/>
              </a:rPr>
              <a:t>s</a:t>
            </a:r>
            <a:r>
              <a:rPr dirty="0" smtClean="0" sz="1150" spc="-5">
                <a:latin typeface="Georgia"/>
                <a:cs typeface="Georgia"/>
              </a:rPr>
              <a:t>e</a:t>
            </a:r>
            <a:r>
              <a:rPr dirty="0" smtClean="0" sz="1150" spc="-10">
                <a:latin typeface="Georgia"/>
                <a:cs typeface="Georgia"/>
              </a:rPr>
              <a:t>l</a:t>
            </a:r>
            <a:r>
              <a:rPr dirty="0" smtClean="0" sz="1150" spc="-5">
                <a:latin typeface="Georgia"/>
                <a:cs typeface="Georgia"/>
              </a:rPr>
              <a:t>e</a:t>
            </a:r>
            <a:r>
              <a:rPr dirty="0" smtClean="0" sz="1150" spc="0">
                <a:latin typeface="Georgia"/>
                <a:cs typeface="Georgia"/>
              </a:rPr>
              <a:t>ct</a:t>
            </a:r>
            <a:r>
              <a:rPr dirty="0" smtClean="0" sz="1150" spc="20">
                <a:latin typeface="Georgia"/>
                <a:cs typeface="Georgia"/>
              </a:rPr>
              <a:t> </a:t>
            </a:r>
            <a:r>
              <a:rPr dirty="0" smtClean="0" sz="1150" spc="0" b="1">
                <a:latin typeface="Georgia"/>
                <a:cs typeface="Georgia"/>
              </a:rPr>
              <a:t>New</a:t>
            </a:r>
            <a:endParaRPr sz="1150">
              <a:latin typeface="Georgia"/>
              <a:cs typeface="Georgia"/>
            </a:endParaRPr>
          </a:p>
          <a:p>
            <a:pPr>
              <a:lnSpc>
                <a:spcPts val="1200"/>
              </a:lnSpc>
              <a:spcBef>
                <a:spcPts val="36"/>
              </a:spcBef>
            </a:pPr>
            <a:endParaRPr sz="1200"/>
          </a:p>
          <a:p>
            <a:pPr marL="233045">
              <a:lnSpc>
                <a:spcPct val="100000"/>
              </a:lnSpc>
            </a:pPr>
            <a:r>
              <a:rPr dirty="0" smtClean="0" sz="1150" spc="-5">
                <a:latin typeface="Georgia"/>
                <a:cs typeface="Georgia"/>
              </a:rPr>
              <a:t>T</a:t>
            </a:r>
            <a:r>
              <a:rPr dirty="0" smtClean="0" sz="1150" spc="0">
                <a:latin typeface="Georgia"/>
                <a:cs typeface="Georgia"/>
              </a:rPr>
              <a:t>o </a:t>
            </a:r>
            <a:r>
              <a:rPr dirty="0" smtClean="0" sz="1150" spc="5">
                <a:latin typeface="Georgia"/>
                <a:cs typeface="Georgia"/>
              </a:rPr>
              <a:t>c</a:t>
            </a:r>
            <a:r>
              <a:rPr dirty="0" smtClean="0" sz="1150" spc="-5">
                <a:latin typeface="Georgia"/>
                <a:cs typeface="Georgia"/>
              </a:rPr>
              <a:t>r</a:t>
            </a:r>
            <a:r>
              <a:rPr dirty="0" smtClean="0" sz="1150" spc="-5">
                <a:latin typeface="Georgia"/>
                <a:cs typeface="Georgia"/>
              </a:rPr>
              <a:t>e</a:t>
            </a:r>
            <a:r>
              <a:rPr dirty="0" smtClean="0" sz="1150" spc="-5">
                <a:latin typeface="Georgia"/>
                <a:cs typeface="Georgia"/>
              </a:rPr>
              <a:t>a</a:t>
            </a:r>
            <a:r>
              <a:rPr dirty="0" smtClean="0" sz="1150" spc="0">
                <a:latin typeface="Georgia"/>
                <a:cs typeface="Georgia"/>
              </a:rPr>
              <a:t>te</a:t>
            </a:r>
            <a:r>
              <a:rPr dirty="0" smtClean="0" sz="1150" spc="-10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a</a:t>
            </a:r>
            <a:r>
              <a:rPr dirty="0" smtClean="0" sz="1150" spc="-10">
                <a:latin typeface="Georgia"/>
                <a:cs typeface="Georgia"/>
              </a:rPr>
              <a:t> </a:t>
            </a:r>
            <a:r>
              <a:rPr dirty="0" smtClean="0" sz="1150" spc="10">
                <a:latin typeface="Georgia"/>
                <a:cs typeface="Georgia"/>
              </a:rPr>
              <a:t>b</a:t>
            </a:r>
            <a:r>
              <a:rPr dirty="0" smtClean="0" sz="1150" spc="-10">
                <a:latin typeface="Georgia"/>
                <a:cs typeface="Georgia"/>
              </a:rPr>
              <a:t>l</a:t>
            </a:r>
            <a:r>
              <a:rPr dirty="0" smtClean="0" sz="1150" spc="-5">
                <a:latin typeface="Georgia"/>
                <a:cs typeface="Georgia"/>
              </a:rPr>
              <a:t>a</a:t>
            </a:r>
            <a:r>
              <a:rPr dirty="0" smtClean="0" sz="1150" spc="0">
                <a:latin typeface="Georgia"/>
                <a:cs typeface="Georgia"/>
              </a:rPr>
              <a:t>nk</a:t>
            </a:r>
            <a:r>
              <a:rPr dirty="0" smtClean="0" sz="1150" spc="-5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do</a:t>
            </a:r>
            <a:r>
              <a:rPr dirty="0" smtClean="0" sz="1150" spc="5">
                <a:latin typeface="Georgia"/>
                <a:cs typeface="Georgia"/>
              </a:rPr>
              <a:t>c</a:t>
            </a:r>
            <a:r>
              <a:rPr dirty="0" smtClean="0" sz="1150" spc="0">
                <a:latin typeface="Georgia"/>
                <a:cs typeface="Georgia"/>
              </a:rPr>
              <a:t>ument, </a:t>
            </a:r>
            <a:r>
              <a:rPr dirty="0" smtClean="0" sz="1150" spc="-10">
                <a:latin typeface="Georgia"/>
                <a:cs typeface="Georgia"/>
              </a:rPr>
              <a:t>s</a:t>
            </a:r>
            <a:r>
              <a:rPr dirty="0" smtClean="0" sz="1150" spc="0">
                <a:latin typeface="Georgia"/>
                <a:cs typeface="Georgia"/>
              </a:rPr>
              <a:t>imply</a:t>
            </a:r>
            <a:r>
              <a:rPr dirty="0" smtClean="0" sz="1150" spc="-10">
                <a:latin typeface="Georgia"/>
                <a:cs typeface="Georgia"/>
              </a:rPr>
              <a:t> </a:t>
            </a:r>
            <a:r>
              <a:rPr dirty="0" smtClean="0" sz="1150" spc="-10">
                <a:latin typeface="Georgia"/>
                <a:cs typeface="Georgia"/>
              </a:rPr>
              <a:t>s</a:t>
            </a:r>
            <a:r>
              <a:rPr dirty="0" smtClean="0" sz="1150" spc="-5">
                <a:latin typeface="Georgia"/>
                <a:cs typeface="Georgia"/>
              </a:rPr>
              <a:t>e</a:t>
            </a:r>
            <a:r>
              <a:rPr dirty="0" smtClean="0" sz="1150" spc="-10">
                <a:latin typeface="Georgia"/>
                <a:cs typeface="Georgia"/>
              </a:rPr>
              <a:t>l</a:t>
            </a:r>
            <a:r>
              <a:rPr dirty="0" smtClean="0" sz="1150" spc="-5">
                <a:latin typeface="Georgia"/>
                <a:cs typeface="Georgia"/>
              </a:rPr>
              <a:t>e</a:t>
            </a:r>
            <a:r>
              <a:rPr dirty="0" smtClean="0" sz="1150" spc="0">
                <a:latin typeface="Georgia"/>
                <a:cs typeface="Georgia"/>
              </a:rPr>
              <a:t>ct</a:t>
            </a:r>
            <a:r>
              <a:rPr dirty="0" smtClean="0" sz="1150" spc="5">
                <a:latin typeface="Georgia"/>
                <a:cs typeface="Georgia"/>
              </a:rPr>
              <a:t> </a:t>
            </a:r>
            <a:r>
              <a:rPr dirty="0" smtClean="0" sz="1150" spc="0" b="1">
                <a:latin typeface="Georgia"/>
                <a:cs typeface="Georgia"/>
              </a:rPr>
              <a:t>Ne</a:t>
            </a:r>
            <a:r>
              <a:rPr dirty="0" smtClean="0" sz="1150" spc="5" b="1">
                <a:latin typeface="Georgia"/>
                <a:cs typeface="Georgia"/>
              </a:rPr>
              <a:t>w</a:t>
            </a:r>
            <a:r>
              <a:rPr dirty="0" smtClean="0" sz="1150" spc="0">
                <a:latin typeface="Georgia"/>
                <a:cs typeface="Georgia"/>
              </a:rPr>
              <a:t>. Ch</a:t>
            </a:r>
            <a:r>
              <a:rPr dirty="0" smtClean="0" sz="1150" spc="-10">
                <a:latin typeface="Georgia"/>
                <a:cs typeface="Georgia"/>
              </a:rPr>
              <a:t>o</a:t>
            </a:r>
            <a:r>
              <a:rPr dirty="0" smtClean="0" sz="1150" spc="0">
                <a:latin typeface="Georgia"/>
                <a:cs typeface="Georgia"/>
              </a:rPr>
              <a:t>ose</a:t>
            </a:r>
            <a:r>
              <a:rPr dirty="0" smtClean="0" sz="1150" spc="-10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a</a:t>
            </a:r>
            <a:r>
              <a:rPr dirty="0" smtClean="0" sz="1150" spc="-10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B</a:t>
            </a:r>
            <a:r>
              <a:rPr dirty="0" smtClean="0" sz="1150" spc="-5">
                <a:latin typeface="Georgia"/>
                <a:cs typeface="Georgia"/>
              </a:rPr>
              <a:t>l</a:t>
            </a:r>
            <a:r>
              <a:rPr dirty="0" smtClean="0" sz="1150" spc="-5">
                <a:latin typeface="Georgia"/>
                <a:cs typeface="Georgia"/>
              </a:rPr>
              <a:t>a</a:t>
            </a:r>
            <a:r>
              <a:rPr dirty="0" smtClean="0" sz="1150" spc="0">
                <a:latin typeface="Georgia"/>
                <a:cs typeface="Georgia"/>
              </a:rPr>
              <a:t>nk</a:t>
            </a:r>
            <a:r>
              <a:rPr dirty="0" smtClean="0" sz="1150" spc="-5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Wor</a:t>
            </a:r>
            <a:r>
              <a:rPr dirty="0" smtClean="0" sz="1150" spc="-10">
                <a:latin typeface="Georgia"/>
                <a:cs typeface="Georgia"/>
              </a:rPr>
              <a:t>k</a:t>
            </a:r>
            <a:r>
              <a:rPr dirty="0" smtClean="0" sz="1150" spc="0">
                <a:latin typeface="Georgia"/>
                <a:cs typeface="Georgia"/>
              </a:rPr>
              <a:t>book</a:t>
            </a:r>
            <a:r>
              <a:rPr dirty="0" smtClean="0" sz="1150" spc="-5">
                <a:latin typeface="Georgia"/>
                <a:cs typeface="Georgia"/>
              </a:rPr>
              <a:t> </a:t>
            </a:r>
            <a:r>
              <a:rPr dirty="0" smtClean="0" sz="1150" spc="0">
                <a:latin typeface="Georgia"/>
                <a:cs typeface="Georgia"/>
              </a:rPr>
              <a:t>for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2050" y="914399"/>
            <a:ext cx="1988820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62050" y="1432559"/>
            <a:ext cx="5273802" cy="35807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055359" y="6504175"/>
            <a:ext cx="350564" cy="3351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62050" y="7043927"/>
            <a:ext cx="5273040" cy="19400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080261"/>
            <a:ext cx="5116195" cy="793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10" b="1">
                <a:latin typeface="Times New Roman"/>
                <a:cs typeface="Times New Roman"/>
              </a:rPr>
              <a:t>The</a:t>
            </a:r>
            <a:r>
              <a:rPr dirty="0" smtClean="0" sz="1300" spc="-5" b="1">
                <a:latin typeface="Times New Roman"/>
                <a:cs typeface="Times New Roman"/>
              </a:rPr>
              <a:t> </a:t>
            </a:r>
            <a:r>
              <a:rPr dirty="0" smtClean="0" sz="1300" spc="-10" b="1">
                <a:latin typeface="Times New Roman"/>
                <a:cs typeface="Times New Roman"/>
              </a:rPr>
              <a:t>Qui</a:t>
            </a:r>
            <a:r>
              <a:rPr dirty="0" smtClean="0" sz="1300" spc="-5" b="1">
                <a:latin typeface="Times New Roman"/>
                <a:cs typeface="Times New Roman"/>
              </a:rPr>
              <a:t>c</a:t>
            </a:r>
            <a:r>
              <a:rPr dirty="0" smtClean="0" sz="1300" spc="-10" b="1">
                <a:latin typeface="Times New Roman"/>
                <a:cs typeface="Times New Roman"/>
              </a:rPr>
              <a:t>k</a:t>
            </a:r>
            <a:r>
              <a:rPr dirty="0" smtClean="0" sz="1300" spc="-5" b="1">
                <a:latin typeface="Times New Roman"/>
                <a:cs typeface="Times New Roman"/>
              </a:rPr>
              <a:t> </a:t>
            </a:r>
            <a:r>
              <a:rPr dirty="0" smtClean="0" sz="1300" spc="-10" b="1">
                <a:latin typeface="Times New Roman"/>
                <a:cs typeface="Times New Roman"/>
              </a:rPr>
              <a:t>Acce</a:t>
            </a:r>
            <a:r>
              <a:rPr dirty="0" smtClean="0" sz="1300" spc="0" b="1">
                <a:latin typeface="Times New Roman"/>
                <a:cs typeface="Times New Roman"/>
              </a:rPr>
              <a:t>s</a:t>
            </a:r>
            <a:r>
              <a:rPr dirty="0" smtClean="0" sz="1300" spc="-5" b="1">
                <a:latin typeface="Times New Roman"/>
                <a:cs typeface="Times New Roman"/>
              </a:rPr>
              <a:t>s</a:t>
            </a:r>
            <a:r>
              <a:rPr dirty="0" smtClean="0" sz="1300" spc="-5" b="1">
                <a:latin typeface="Times New Roman"/>
                <a:cs typeface="Times New Roman"/>
              </a:rPr>
              <a:t> </a:t>
            </a:r>
            <a:r>
              <a:rPr dirty="0" smtClean="0" sz="1300" spc="-10" b="1">
                <a:latin typeface="Times New Roman"/>
                <a:cs typeface="Times New Roman"/>
              </a:rPr>
              <a:t>T</a:t>
            </a:r>
            <a:r>
              <a:rPr dirty="0" smtClean="0" sz="1300" spc="0" b="1">
                <a:latin typeface="Times New Roman"/>
                <a:cs typeface="Times New Roman"/>
              </a:rPr>
              <a:t>o</a:t>
            </a:r>
            <a:r>
              <a:rPr dirty="0" smtClean="0" sz="1300" spc="-10" b="1">
                <a:latin typeface="Times New Roman"/>
                <a:cs typeface="Times New Roman"/>
              </a:rPr>
              <a:t>olbar</a:t>
            </a:r>
            <a:endParaRPr sz="1300">
              <a:latin typeface="Times New Roman"/>
              <a:cs typeface="Times New Roman"/>
            </a:endParaRPr>
          </a:p>
          <a:p>
            <a:pPr marL="12700" marR="81915">
              <a:lnSpc>
                <a:spcPts val="1150"/>
              </a:lnSpc>
              <a:spcBef>
                <a:spcPts val="20"/>
              </a:spcBef>
            </a:pP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Qu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ess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ocat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in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p</a:t>
            </a:r>
            <a:r>
              <a:rPr dirty="0" smtClean="0" sz="1000" spc="-10">
                <a:latin typeface="Arial"/>
                <a:cs typeface="Arial"/>
              </a:rPr>
              <a:t>p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20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x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el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2</a:t>
            </a:r>
            <a:r>
              <a:rPr dirty="0" smtClean="0" sz="1000" spc="-15">
                <a:latin typeface="Arial"/>
                <a:cs typeface="Arial"/>
              </a:rPr>
              <a:t>0</a:t>
            </a:r>
            <a:r>
              <a:rPr dirty="0" smtClean="0" sz="1000" spc="-5">
                <a:latin typeface="Arial"/>
                <a:cs typeface="Arial"/>
              </a:rPr>
              <a:t>0</a:t>
            </a:r>
            <a:r>
              <a:rPr dirty="0" smtClean="0" sz="1000" spc="-10">
                <a:latin typeface="Arial"/>
                <a:cs typeface="Arial"/>
              </a:rPr>
              <a:t>7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re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n,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j</a:t>
            </a:r>
            <a:r>
              <a:rPr dirty="0" smtClean="0" sz="1000" spc="-5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r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g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12700" marR="12700">
              <a:lnSpc>
                <a:spcPts val="1150"/>
              </a:lnSpc>
            </a:pPr>
            <a:r>
              <a:rPr dirty="0" smtClean="0" sz="1000" spc="-5">
                <a:latin typeface="Arial"/>
                <a:cs typeface="Arial"/>
              </a:rPr>
              <a:t>of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5">
                <a:latin typeface="Arial"/>
                <a:cs typeface="Arial"/>
              </a:rPr>
              <a:t>f</a:t>
            </a:r>
            <a:r>
              <a:rPr dirty="0" smtClean="0" sz="1000" spc="5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20">
                <a:latin typeface="Arial"/>
                <a:cs typeface="Arial"/>
              </a:rPr>
              <a:t> 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ut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n.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t,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Q</a:t>
            </a:r>
            <a:r>
              <a:rPr dirty="0" smtClean="0" sz="1000" spc="0">
                <a:latin typeface="Arial"/>
                <a:cs typeface="Arial"/>
              </a:rPr>
              <a:t>u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ds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ut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(</a:t>
            </a:r>
            <a:r>
              <a:rPr dirty="0" smtClean="0" sz="1000" spc="-1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5">
                <a:latin typeface="Arial"/>
                <a:cs typeface="Arial"/>
              </a:rPr>
              <a:t>e,</a:t>
            </a:r>
            <a:r>
              <a:rPr dirty="0" smtClean="0" sz="1000" spc="-10">
                <a:latin typeface="Arial"/>
                <a:cs typeface="Arial"/>
              </a:rPr>
              <a:t> Undo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Re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o).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862833"/>
            <a:ext cx="3008630" cy="616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d</a:t>
            </a:r>
            <a:r>
              <a:rPr dirty="0" smtClean="0" sz="1100" spc="-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ing B</a:t>
            </a:r>
            <a:r>
              <a:rPr dirty="0" smtClean="0" sz="1100" spc="-15" b="1">
                <a:latin typeface="Times New Roman"/>
                <a:cs typeface="Times New Roman"/>
              </a:rPr>
              <a:t>u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ons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145"/>
              </a:lnSpc>
            </a:pP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dd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ut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Qu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r: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40"/>
              </a:lnSpc>
            </a:pPr>
            <a:r>
              <a:rPr dirty="0" smtClean="0" sz="1000" spc="-5">
                <a:latin typeface="Times New Roman"/>
                <a:cs typeface="Times New Roman"/>
              </a:rPr>
              <a:t>_</a:t>
            </a:r>
            <a:r>
              <a:rPr dirty="0" smtClean="0" sz="1000" spc="5">
                <a:latin typeface="Times New Roman"/>
                <a:cs typeface="Times New Roman"/>
              </a:rPr>
              <a:t> </a:t>
            </a:r>
            <a:r>
              <a:rPr dirty="0" smtClean="0" sz="1000" spc="-5" b="1">
                <a:latin typeface="Times New Roman"/>
                <a:cs typeface="Times New Roman"/>
              </a:rPr>
              <a:t>Ri</a:t>
            </a:r>
            <a:r>
              <a:rPr dirty="0" smtClean="0" sz="1000" spc="0" b="1">
                <a:latin typeface="Times New Roman"/>
                <a:cs typeface="Times New Roman"/>
              </a:rPr>
              <a:t>g</a:t>
            </a:r>
            <a:r>
              <a:rPr dirty="0" smtClean="0" sz="1000" spc="-5" b="1">
                <a:latin typeface="Times New Roman"/>
                <a:cs typeface="Times New Roman"/>
              </a:rPr>
              <a:t>ht-click</a:t>
            </a:r>
            <a:r>
              <a:rPr dirty="0" smtClean="0" sz="1000" spc="-10" b="1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ut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ar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mtClean="0" sz="1000" spc="-5">
                <a:latin typeface="Times New Roman"/>
                <a:cs typeface="Times New Roman"/>
              </a:rPr>
              <a:t>_</a:t>
            </a:r>
            <a:r>
              <a:rPr dirty="0" smtClean="0" sz="1000" spc="5">
                <a:latin typeface="Times New Roman"/>
                <a:cs typeface="Times New Roman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 b="1">
                <a:latin typeface="Times New Roman"/>
                <a:cs typeface="Times New Roman"/>
              </a:rPr>
              <a:t>Add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-5" b="1">
                <a:latin typeface="Times New Roman"/>
                <a:cs typeface="Times New Roman"/>
              </a:rPr>
              <a:t>to</a:t>
            </a:r>
            <a:r>
              <a:rPr dirty="0" smtClean="0" sz="1000" spc="5" b="1">
                <a:latin typeface="Times New Roman"/>
                <a:cs typeface="Times New Roman"/>
              </a:rPr>
              <a:t> </a:t>
            </a:r>
            <a:r>
              <a:rPr dirty="0" smtClean="0" sz="1000" spc="-20" b="1">
                <a:latin typeface="Times New Roman"/>
                <a:cs typeface="Times New Roman"/>
              </a:rPr>
              <a:t>Q</a:t>
            </a:r>
            <a:r>
              <a:rPr dirty="0" smtClean="0" sz="1000" spc="-5" b="1">
                <a:latin typeface="Times New Roman"/>
                <a:cs typeface="Times New Roman"/>
              </a:rPr>
              <a:t>ui</a:t>
            </a:r>
            <a:r>
              <a:rPr dirty="0" smtClean="0" sz="1000" spc="5" b="1">
                <a:latin typeface="Times New Roman"/>
                <a:cs typeface="Times New Roman"/>
              </a:rPr>
              <a:t>c</a:t>
            </a:r>
            <a:r>
              <a:rPr dirty="0" smtClean="0" sz="1000" spc="-10" b="1">
                <a:latin typeface="Times New Roman"/>
                <a:cs typeface="Times New Roman"/>
              </a:rPr>
              <a:t>k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-10" b="1">
                <a:latin typeface="Times New Roman"/>
                <a:cs typeface="Times New Roman"/>
              </a:rPr>
              <a:t>A</a:t>
            </a:r>
            <a:r>
              <a:rPr dirty="0" smtClean="0" sz="1000" spc="10" b="1">
                <a:latin typeface="Times New Roman"/>
                <a:cs typeface="Times New Roman"/>
              </a:rPr>
              <a:t>c</a:t>
            </a:r>
            <a:r>
              <a:rPr dirty="0" smtClean="0" sz="1000" spc="-5" b="1">
                <a:latin typeface="Times New Roman"/>
                <a:cs typeface="Times New Roman"/>
              </a:rPr>
              <a:t>ce</a:t>
            </a:r>
            <a:r>
              <a:rPr dirty="0" smtClean="0" sz="1000" spc="-10" b="1">
                <a:latin typeface="Times New Roman"/>
                <a:cs typeface="Times New Roman"/>
              </a:rPr>
              <a:t>s</a:t>
            </a:r>
            <a:r>
              <a:rPr dirty="0" smtClean="0" sz="1000" spc="-5" b="1">
                <a:latin typeface="Times New Roman"/>
                <a:cs typeface="Times New Roman"/>
              </a:rPr>
              <a:t>s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-15" b="1">
                <a:latin typeface="Times New Roman"/>
                <a:cs typeface="Times New Roman"/>
              </a:rPr>
              <a:t>T</a:t>
            </a:r>
            <a:r>
              <a:rPr dirty="0" smtClean="0" sz="1000" spc="0" b="1">
                <a:latin typeface="Times New Roman"/>
                <a:cs typeface="Times New Roman"/>
              </a:rPr>
              <a:t>o</a:t>
            </a:r>
            <a:r>
              <a:rPr dirty="0" smtClean="0" sz="1000" spc="0" b="1">
                <a:latin typeface="Times New Roman"/>
                <a:cs typeface="Times New Roman"/>
              </a:rPr>
              <a:t>o</a:t>
            </a:r>
            <a:r>
              <a:rPr dirty="0" smtClean="0" sz="1000" spc="-5" b="1">
                <a:latin typeface="Times New Roman"/>
                <a:cs typeface="Times New Roman"/>
              </a:rPr>
              <a:t>lbar</a:t>
            </a:r>
            <a:r>
              <a:rPr dirty="0" smtClean="0" sz="1000" spc="15" b="1">
                <a:latin typeface="Times New Roman"/>
                <a:cs typeface="Times New Roman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p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425058"/>
            <a:ext cx="4556760" cy="591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150"/>
              </a:lnSpc>
            </a:pPr>
            <a:r>
              <a:rPr dirty="0" smtClean="0" sz="1000" spc="-5">
                <a:latin typeface="Arial"/>
                <a:cs typeface="Arial"/>
              </a:rPr>
              <a:t>If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ou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h,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ou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can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dd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group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tt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Q</a:t>
            </a:r>
            <a:r>
              <a:rPr dirty="0" smtClean="0" sz="1000" spc="-5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1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ess</a:t>
            </a:r>
            <a:r>
              <a:rPr dirty="0" smtClean="0" sz="1000" spc="20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at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e.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10"/>
              </a:lnSpc>
            </a:pPr>
            <a:r>
              <a:rPr dirty="0" smtClean="0" sz="1000" spc="-5">
                <a:latin typeface="Times New Roman"/>
                <a:cs typeface="Times New Roman"/>
              </a:rPr>
              <a:t>_</a:t>
            </a:r>
            <a:r>
              <a:rPr dirty="0" smtClean="0" sz="1000" spc="5">
                <a:latin typeface="Times New Roman"/>
                <a:cs typeface="Times New Roman"/>
              </a:rPr>
              <a:t> </a:t>
            </a:r>
            <a:r>
              <a:rPr dirty="0" smtClean="0" sz="1000" spc="-5" b="1">
                <a:latin typeface="Times New Roman"/>
                <a:cs typeface="Times New Roman"/>
              </a:rPr>
              <a:t>Ri</a:t>
            </a:r>
            <a:r>
              <a:rPr dirty="0" smtClean="0" sz="1000" spc="0" b="1">
                <a:latin typeface="Times New Roman"/>
                <a:cs typeface="Times New Roman"/>
              </a:rPr>
              <a:t>g</a:t>
            </a:r>
            <a:r>
              <a:rPr dirty="0" smtClean="0" sz="1000" spc="-5" b="1">
                <a:latin typeface="Times New Roman"/>
                <a:cs typeface="Times New Roman"/>
              </a:rPr>
              <a:t>ht-click</a:t>
            </a:r>
            <a:r>
              <a:rPr dirty="0" smtClean="0" sz="1000" spc="-10" b="1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 b="1">
                <a:latin typeface="Times New Roman"/>
                <a:cs typeface="Times New Roman"/>
              </a:rPr>
              <a:t>w</a:t>
            </a:r>
            <a:r>
              <a:rPr dirty="0" smtClean="0" sz="1000" spc="0" b="1">
                <a:latin typeface="Times New Roman"/>
                <a:cs typeface="Times New Roman"/>
              </a:rPr>
              <a:t>o</a:t>
            </a:r>
            <a:r>
              <a:rPr dirty="0" smtClean="0" sz="1000" spc="-5" b="1">
                <a:latin typeface="Times New Roman"/>
                <a:cs typeface="Times New Roman"/>
              </a:rPr>
              <a:t>rd</a:t>
            </a:r>
            <a:r>
              <a:rPr dirty="0" smtClean="0" sz="1000" spc="5" b="1">
                <a:latin typeface="Times New Roman"/>
                <a:cs typeface="Times New Roman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tha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de</a:t>
            </a:r>
            <a:r>
              <a:rPr dirty="0" smtClean="0" sz="1000" spc="5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n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g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u</a:t>
            </a:r>
            <a:r>
              <a:rPr dirty="0" smtClean="0" sz="1000" spc="-10">
                <a:latin typeface="Arial"/>
                <a:cs typeface="Arial"/>
              </a:rPr>
              <a:t>p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(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-10">
                <a:latin typeface="Arial"/>
                <a:cs typeface="Arial"/>
              </a:rPr>
              <a:t>ch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ont</a:t>
            </a:r>
            <a:r>
              <a:rPr dirty="0" smtClean="0" sz="1000" spc="-5">
                <a:latin typeface="Arial"/>
                <a:cs typeface="Arial"/>
              </a:rPr>
              <a:t>).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mtClean="0" sz="1000" spc="-5">
                <a:latin typeface="Times New Roman"/>
                <a:cs typeface="Times New Roman"/>
              </a:rPr>
              <a:t>_</a:t>
            </a:r>
            <a:r>
              <a:rPr dirty="0" smtClean="0" sz="1000" spc="5">
                <a:latin typeface="Times New Roman"/>
                <a:cs typeface="Times New Roman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20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dd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Q</a:t>
            </a:r>
            <a:r>
              <a:rPr dirty="0" smtClean="0" sz="1000" spc="-5">
                <a:latin typeface="Arial"/>
                <a:cs typeface="Arial"/>
              </a:rPr>
              <a:t>u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ess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p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on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dd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ut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g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up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8211184"/>
            <a:ext cx="4705350" cy="618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 b="1">
                <a:latin typeface="Times New Roman"/>
                <a:cs typeface="Times New Roman"/>
              </a:rPr>
              <a:t>R</a:t>
            </a:r>
            <a:r>
              <a:rPr dirty="0" smtClean="0" sz="1100" spc="0" b="1">
                <a:latin typeface="Times New Roman"/>
                <a:cs typeface="Times New Roman"/>
              </a:rPr>
              <a:t>e</a:t>
            </a:r>
            <a:r>
              <a:rPr dirty="0" smtClean="0" sz="1100" spc="5" b="1">
                <a:latin typeface="Times New Roman"/>
                <a:cs typeface="Times New Roman"/>
              </a:rPr>
              <a:t>m</a:t>
            </a:r>
            <a:r>
              <a:rPr dirty="0" smtClean="0" sz="1100" spc="0" b="1">
                <a:latin typeface="Times New Roman"/>
                <a:cs typeface="Times New Roman"/>
              </a:rPr>
              <a:t>o</a:t>
            </a:r>
            <a:r>
              <a:rPr dirty="0" smtClean="0" sz="1100" spc="-15" b="1">
                <a:latin typeface="Times New Roman"/>
                <a:cs typeface="Times New Roman"/>
              </a:rPr>
              <a:t>v</a:t>
            </a:r>
            <a:r>
              <a:rPr dirty="0" smtClean="0" sz="1100" spc="0" b="1">
                <a:latin typeface="Times New Roman"/>
                <a:cs typeface="Times New Roman"/>
              </a:rPr>
              <a:t>ing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5" b="1">
                <a:latin typeface="Times New Roman"/>
                <a:cs typeface="Times New Roman"/>
              </a:rPr>
              <a:t>B</a:t>
            </a:r>
            <a:r>
              <a:rPr dirty="0" smtClean="0" sz="1100" spc="0" b="1">
                <a:latin typeface="Times New Roman"/>
                <a:cs typeface="Times New Roman"/>
              </a:rPr>
              <a:t>u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tons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160"/>
              </a:lnSpc>
            </a:pPr>
            <a:r>
              <a:rPr dirty="0" smtClean="0" sz="1000" spc="-5">
                <a:latin typeface="Arial"/>
                <a:cs typeface="Arial"/>
              </a:rPr>
              <a:t>It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10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re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tt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ton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gro</a:t>
            </a:r>
            <a:r>
              <a:rPr dirty="0" smtClean="0" sz="1000" spc="0">
                <a:latin typeface="Arial"/>
                <a:cs typeface="Arial"/>
              </a:rPr>
              <a:t>u</a:t>
            </a:r>
            <a:r>
              <a:rPr dirty="0" smtClean="0" sz="1000" spc="-10">
                <a:latin typeface="Arial"/>
                <a:cs typeface="Arial"/>
              </a:rPr>
              <a:t>p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rom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Qu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2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40"/>
              </a:lnSpc>
            </a:pPr>
            <a:r>
              <a:rPr dirty="0" smtClean="0" sz="1000" spc="-5">
                <a:latin typeface="Times New Roman"/>
                <a:cs typeface="Times New Roman"/>
              </a:rPr>
              <a:t>_</a:t>
            </a:r>
            <a:r>
              <a:rPr dirty="0" smtClean="0" sz="1000" spc="5">
                <a:latin typeface="Times New Roman"/>
                <a:cs typeface="Times New Roman"/>
              </a:rPr>
              <a:t> </a:t>
            </a:r>
            <a:r>
              <a:rPr dirty="0" smtClean="0" sz="1000" spc="-5" b="1">
                <a:latin typeface="Times New Roman"/>
                <a:cs typeface="Times New Roman"/>
              </a:rPr>
              <a:t>Ri</a:t>
            </a:r>
            <a:r>
              <a:rPr dirty="0" smtClean="0" sz="1000" spc="0" b="1">
                <a:latin typeface="Times New Roman"/>
                <a:cs typeface="Times New Roman"/>
              </a:rPr>
              <a:t>g</a:t>
            </a:r>
            <a:r>
              <a:rPr dirty="0" smtClean="0" sz="1000" spc="-5" b="1">
                <a:latin typeface="Times New Roman"/>
                <a:cs typeface="Times New Roman"/>
              </a:rPr>
              <a:t>ht-click</a:t>
            </a:r>
            <a:r>
              <a:rPr dirty="0" smtClean="0" sz="1000" spc="-10" b="1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tt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mtClean="0" sz="1000" spc="-5">
                <a:latin typeface="Times New Roman"/>
                <a:cs typeface="Times New Roman"/>
              </a:rPr>
              <a:t>_</a:t>
            </a:r>
            <a:r>
              <a:rPr dirty="0" smtClean="0" sz="1000" spc="5">
                <a:latin typeface="Times New Roman"/>
                <a:cs typeface="Times New Roman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 b="1">
                <a:latin typeface="Times New Roman"/>
                <a:cs typeface="Times New Roman"/>
              </a:rPr>
              <a:t>R</a:t>
            </a:r>
            <a:r>
              <a:rPr dirty="0" smtClean="0" sz="1000" spc="5" b="1">
                <a:latin typeface="Times New Roman"/>
                <a:cs typeface="Times New Roman"/>
              </a:rPr>
              <a:t>e</a:t>
            </a:r>
            <a:r>
              <a:rPr dirty="0" smtClean="0" sz="1000" spc="-40" b="1">
                <a:latin typeface="Times New Roman"/>
                <a:cs typeface="Times New Roman"/>
              </a:rPr>
              <a:t>m</a:t>
            </a:r>
            <a:r>
              <a:rPr dirty="0" smtClean="0" sz="1000" spc="0" b="1">
                <a:latin typeface="Times New Roman"/>
                <a:cs typeface="Times New Roman"/>
              </a:rPr>
              <a:t>o</a:t>
            </a:r>
            <a:r>
              <a:rPr dirty="0" smtClean="0" sz="1000" spc="0" b="1">
                <a:latin typeface="Times New Roman"/>
                <a:cs typeface="Times New Roman"/>
              </a:rPr>
              <a:t>v</a:t>
            </a:r>
            <a:r>
              <a:rPr dirty="0" smtClean="0" sz="1000" spc="-5" b="1">
                <a:latin typeface="Times New Roman"/>
                <a:cs typeface="Times New Roman"/>
              </a:rPr>
              <a:t>e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-5" b="1">
                <a:latin typeface="Times New Roman"/>
                <a:cs typeface="Times New Roman"/>
              </a:rPr>
              <a:t>fr</a:t>
            </a:r>
            <a:r>
              <a:rPr dirty="0" smtClean="0" sz="1000" spc="5" b="1">
                <a:latin typeface="Times New Roman"/>
                <a:cs typeface="Times New Roman"/>
              </a:rPr>
              <a:t>o</a:t>
            </a:r>
            <a:r>
              <a:rPr dirty="0" smtClean="0" sz="1000" spc="-10" b="1">
                <a:latin typeface="Times New Roman"/>
                <a:cs typeface="Times New Roman"/>
              </a:rPr>
              <a:t>m</a:t>
            </a:r>
            <a:r>
              <a:rPr dirty="0" smtClean="0" sz="1000" spc="-15" b="1">
                <a:latin typeface="Times New Roman"/>
                <a:cs typeface="Times New Roman"/>
              </a:rPr>
              <a:t> </a:t>
            </a:r>
            <a:r>
              <a:rPr dirty="0" smtClean="0" sz="1000" spc="-10" b="1">
                <a:latin typeface="Times New Roman"/>
                <a:cs typeface="Times New Roman"/>
              </a:rPr>
              <a:t>Q</a:t>
            </a:r>
            <a:r>
              <a:rPr dirty="0" smtClean="0" sz="1000" spc="-5" b="1">
                <a:latin typeface="Times New Roman"/>
                <a:cs typeface="Times New Roman"/>
              </a:rPr>
              <a:t>u</a:t>
            </a:r>
            <a:r>
              <a:rPr dirty="0" smtClean="0" sz="1000" spc="-5" b="1">
                <a:latin typeface="Times New Roman"/>
                <a:cs typeface="Times New Roman"/>
              </a:rPr>
              <a:t>ick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-5" b="1">
                <a:latin typeface="Times New Roman"/>
                <a:cs typeface="Times New Roman"/>
              </a:rPr>
              <a:t>Access</a:t>
            </a:r>
            <a:r>
              <a:rPr dirty="0" smtClean="0" sz="1000" spc="5" b="1">
                <a:latin typeface="Times New Roman"/>
                <a:cs typeface="Times New Roman"/>
              </a:rPr>
              <a:t> </a:t>
            </a:r>
            <a:r>
              <a:rPr dirty="0" smtClean="0" sz="1000" spc="-15" b="1">
                <a:latin typeface="Times New Roman"/>
                <a:cs typeface="Times New Roman"/>
              </a:rPr>
              <a:t>T</a:t>
            </a:r>
            <a:r>
              <a:rPr dirty="0" smtClean="0" sz="1000" spc="0" b="1">
                <a:latin typeface="Times New Roman"/>
                <a:cs typeface="Times New Roman"/>
              </a:rPr>
              <a:t>o</a:t>
            </a:r>
            <a:r>
              <a:rPr dirty="0" smtClean="0" sz="1000" spc="0" b="1">
                <a:latin typeface="Times New Roman"/>
                <a:cs typeface="Times New Roman"/>
              </a:rPr>
              <a:t>o</a:t>
            </a:r>
            <a:r>
              <a:rPr dirty="0" smtClean="0" sz="1000" spc="-5" b="1">
                <a:latin typeface="Times New Roman"/>
                <a:cs typeface="Times New Roman"/>
              </a:rPr>
              <a:t>lbar</a:t>
            </a:r>
            <a:r>
              <a:rPr dirty="0" smtClean="0" sz="1000" spc="20" b="1">
                <a:latin typeface="Times New Roman"/>
                <a:cs typeface="Times New Roman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p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2050" y="1865375"/>
            <a:ext cx="2941320" cy="654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162050" y="3825239"/>
            <a:ext cx="5899476" cy="1130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162050" y="6537959"/>
            <a:ext cx="5272284" cy="11536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2202688"/>
            <a:ext cx="5288915" cy="1028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Tahoma"/>
                <a:cs typeface="Tahoma"/>
              </a:rPr>
              <a:t>Sele</a:t>
            </a:r>
            <a:r>
              <a:rPr dirty="0" smtClean="0" sz="1150" spc="5" b="1">
                <a:latin typeface="Tahoma"/>
                <a:cs typeface="Tahoma"/>
              </a:rPr>
              <a:t>c</a:t>
            </a:r>
            <a:r>
              <a:rPr dirty="0" smtClean="0" sz="1150" spc="0" b="1">
                <a:latin typeface="Tahoma"/>
                <a:cs typeface="Tahoma"/>
              </a:rPr>
              <a:t>ti</a:t>
            </a:r>
            <a:r>
              <a:rPr dirty="0" smtClean="0" sz="1150" spc="-5" b="1">
                <a:latin typeface="Tahoma"/>
                <a:cs typeface="Tahoma"/>
              </a:rPr>
              <a:t>n</a:t>
            </a:r>
            <a:r>
              <a:rPr dirty="0" smtClean="0" sz="1150" spc="0" b="1">
                <a:latin typeface="Tahoma"/>
                <a:cs typeface="Tahoma"/>
              </a:rPr>
              <a:t>g</a:t>
            </a:r>
            <a:r>
              <a:rPr dirty="0" smtClean="0" sz="1150" spc="-5" b="1">
                <a:latin typeface="Tahoma"/>
                <a:cs typeface="Tahoma"/>
              </a:rPr>
              <a:t> </a:t>
            </a:r>
            <a:r>
              <a:rPr dirty="0" smtClean="0" sz="1150" spc="0" b="1">
                <a:latin typeface="Tahoma"/>
                <a:cs typeface="Tahoma"/>
              </a:rPr>
              <a:t>Cells</a:t>
            </a:r>
            <a:r>
              <a:rPr dirty="0" smtClean="0" sz="1150" spc="-10" b="1">
                <a:latin typeface="Tahoma"/>
                <a:cs typeface="Tahoma"/>
              </a:rPr>
              <a:t> </a:t>
            </a:r>
            <a:r>
              <a:rPr dirty="0" smtClean="0" sz="1150" spc="0" b="1">
                <a:latin typeface="Tahoma"/>
                <a:cs typeface="Tahoma"/>
              </a:rPr>
              <a:t>R</a:t>
            </a:r>
            <a:r>
              <a:rPr dirty="0" smtClean="0" sz="1150" spc="-5" b="1">
                <a:latin typeface="Tahoma"/>
                <a:cs typeface="Tahoma"/>
              </a:rPr>
              <a:t>a</a:t>
            </a:r>
            <a:r>
              <a:rPr dirty="0" smtClean="0" sz="1150" spc="-10" b="1">
                <a:latin typeface="Tahoma"/>
                <a:cs typeface="Tahoma"/>
              </a:rPr>
              <a:t>n</a:t>
            </a:r>
            <a:r>
              <a:rPr dirty="0" smtClean="0" sz="1150" spc="-5" b="1">
                <a:latin typeface="Tahoma"/>
                <a:cs typeface="Tahoma"/>
              </a:rPr>
              <a:t>g</a:t>
            </a:r>
            <a:r>
              <a:rPr dirty="0" smtClean="0" sz="1150" spc="0" b="1">
                <a:latin typeface="Tahoma"/>
                <a:cs typeface="Tahoma"/>
              </a:rPr>
              <a:t>e in</a:t>
            </a:r>
            <a:r>
              <a:rPr dirty="0" smtClean="0" sz="1150" spc="-10" b="1">
                <a:latin typeface="Tahoma"/>
                <a:cs typeface="Tahoma"/>
              </a:rPr>
              <a:t> </a:t>
            </a:r>
            <a:r>
              <a:rPr dirty="0" smtClean="0" sz="1150" spc="0" b="1">
                <a:latin typeface="Tahoma"/>
                <a:cs typeface="Tahoma"/>
              </a:rPr>
              <a:t>Workbo</a:t>
            </a:r>
            <a:r>
              <a:rPr dirty="0" smtClean="0" sz="1150" spc="-10" b="1">
                <a:latin typeface="Tahoma"/>
                <a:cs typeface="Tahoma"/>
              </a:rPr>
              <a:t>o</a:t>
            </a:r>
            <a:r>
              <a:rPr dirty="0" smtClean="0" sz="1150" spc="0" b="1">
                <a:latin typeface="Tahoma"/>
                <a:cs typeface="Tahoma"/>
              </a:rPr>
              <a:t>k</a:t>
            </a:r>
            <a:endParaRPr sz="1150">
              <a:latin typeface="Tahoma"/>
              <a:cs typeface="Tahoma"/>
            </a:endParaRPr>
          </a:p>
          <a:p>
            <a:pPr marL="12700" marR="12700">
              <a:lnSpc>
                <a:spcPct val="100499"/>
              </a:lnSpc>
              <a:spcBef>
                <a:spcPts val="5"/>
              </a:spcBef>
            </a:pPr>
            <a:r>
              <a:rPr dirty="0" smtClean="0" sz="1100">
                <a:latin typeface="Tahoma"/>
                <a:cs typeface="Tahoma"/>
              </a:rPr>
              <a:t>You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m</a:t>
            </a:r>
            <a:r>
              <a:rPr dirty="0" smtClean="0" sz="1100" spc="-5">
                <a:latin typeface="Tahoma"/>
                <a:cs typeface="Tahoma"/>
              </a:rPr>
              <a:t>u</a:t>
            </a:r>
            <a:r>
              <a:rPr dirty="0" smtClean="0" sz="1100" spc="0">
                <a:latin typeface="Tahoma"/>
                <a:cs typeface="Tahoma"/>
              </a:rPr>
              <a:t>st s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l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0">
                <a:latin typeface="Tahoma"/>
                <a:cs typeface="Tahoma"/>
              </a:rPr>
              <a:t>t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the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c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ll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(</a:t>
            </a:r>
            <a:r>
              <a:rPr dirty="0" smtClean="0" sz="1100" spc="-10">
                <a:latin typeface="Tahoma"/>
                <a:cs typeface="Tahoma"/>
              </a:rPr>
              <a:t>a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0">
                <a:latin typeface="Tahoma"/>
                <a:cs typeface="Tahoma"/>
              </a:rPr>
              <a:t>tiv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te t</a:t>
            </a:r>
            <a:r>
              <a:rPr dirty="0" smtClean="0" sz="1100" spc="-5">
                <a:latin typeface="Tahoma"/>
                <a:cs typeface="Tahoma"/>
              </a:rPr>
              <a:t>h</a:t>
            </a:r>
            <a:r>
              <a:rPr dirty="0" smtClean="0" sz="1100" spc="0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c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ll)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b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fo</a:t>
            </a:r>
            <a:r>
              <a:rPr dirty="0" smtClean="0" sz="1100" spc="-10">
                <a:latin typeface="Tahoma"/>
                <a:cs typeface="Tahoma"/>
              </a:rPr>
              <a:t>r</a:t>
            </a:r>
            <a:r>
              <a:rPr dirty="0" smtClean="0" sz="1100" spc="0">
                <a:latin typeface="Tahoma"/>
                <a:cs typeface="Tahoma"/>
              </a:rPr>
              <a:t>e</a:t>
            </a:r>
            <a:r>
              <a:rPr dirty="0" smtClean="0" sz="1100" spc="-1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you add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in</a:t>
            </a:r>
            <a:r>
              <a:rPr dirty="0" smtClean="0" sz="1100" spc="-5">
                <a:latin typeface="Tahoma"/>
                <a:cs typeface="Tahoma"/>
              </a:rPr>
              <a:t>f</a:t>
            </a:r>
            <a:r>
              <a:rPr dirty="0" smtClean="0" sz="1100" spc="0">
                <a:latin typeface="Tahoma"/>
                <a:cs typeface="Tahoma"/>
              </a:rPr>
              <a:t>or</a:t>
            </a:r>
            <a:r>
              <a:rPr dirty="0" smtClean="0" sz="1100" spc="-5">
                <a:latin typeface="Tahoma"/>
                <a:cs typeface="Tahoma"/>
              </a:rPr>
              <a:t>m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tion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to </a:t>
            </a:r>
            <a:r>
              <a:rPr dirty="0" smtClean="0" sz="1100" spc="-10">
                <a:latin typeface="Tahoma"/>
                <a:cs typeface="Tahoma"/>
              </a:rPr>
              <a:t>i</a:t>
            </a:r>
            <a:r>
              <a:rPr dirty="0" smtClean="0" sz="1100" spc="-10">
                <a:latin typeface="Tahoma"/>
                <a:cs typeface="Tahoma"/>
              </a:rPr>
              <a:t>t</a:t>
            </a:r>
            <a:r>
              <a:rPr dirty="0" smtClean="0" sz="1100" spc="0">
                <a:latin typeface="Tahoma"/>
                <a:cs typeface="Tahoma"/>
              </a:rPr>
              <a:t>. O</a:t>
            </a:r>
            <a:r>
              <a:rPr dirty="0" smtClean="0" sz="1100" spc="-5">
                <a:latin typeface="Tahoma"/>
                <a:cs typeface="Tahoma"/>
              </a:rPr>
              <a:t>n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0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you</a:t>
            </a:r>
            <a:r>
              <a:rPr dirty="0" smtClean="0" sz="1100" spc="0">
                <a:latin typeface="Tahoma"/>
                <a:cs typeface="Tahoma"/>
              </a:rPr>
              <a:t> </a:t>
            </a:r>
            <a:r>
              <a:rPr dirty="0" smtClean="0" sz="1100" spc="-5">
                <a:latin typeface="Tahoma"/>
                <a:cs typeface="Tahoma"/>
              </a:rPr>
              <a:t>h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ve s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l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0">
                <a:latin typeface="Tahoma"/>
                <a:cs typeface="Tahoma"/>
              </a:rPr>
              <a:t>ted a 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ll or r</a:t>
            </a:r>
            <a:r>
              <a:rPr dirty="0" smtClean="0" sz="1100" spc="-15">
                <a:latin typeface="Tahoma"/>
                <a:cs typeface="Tahoma"/>
              </a:rPr>
              <a:t>a</a:t>
            </a:r>
            <a:r>
              <a:rPr dirty="0" smtClean="0" sz="1100" spc="-5">
                <a:latin typeface="Tahoma"/>
                <a:cs typeface="Tahoma"/>
              </a:rPr>
              <a:t>n</a:t>
            </a:r>
            <a:r>
              <a:rPr dirty="0" smtClean="0" sz="1100" spc="0">
                <a:latin typeface="Tahoma"/>
                <a:cs typeface="Tahoma"/>
              </a:rPr>
              <a:t>ge, you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m</a:t>
            </a:r>
            <a:r>
              <a:rPr dirty="0" smtClean="0" sz="1100" spc="-20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y </a:t>
            </a:r>
            <a:r>
              <a:rPr dirty="0" smtClean="0" sz="1100" spc="-5">
                <a:latin typeface="Tahoma"/>
                <a:cs typeface="Tahoma"/>
              </a:rPr>
              <a:t>m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ke </a:t>
            </a:r>
            <a:r>
              <a:rPr dirty="0" smtClean="0" sz="1100" spc="-10">
                <a:latin typeface="Tahoma"/>
                <a:cs typeface="Tahoma"/>
              </a:rPr>
              <a:t>c</a:t>
            </a:r>
            <a:r>
              <a:rPr dirty="0" smtClean="0" sz="1100" spc="-5">
                <a:latin typeface="Tahoma"/>
                <a:cs typeface="Tahoma"/>
              </a:rPr>
              <a:t>h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-20">
                <a:latin typeface="Tahoma"/>
                <a:cs typeface="Tahoma"/>
              </a:rPr>
              <a:t>n</a:t>
            </a:r>
            <a:r>
              <a:rPr dirty="0" smtClean="0" sz="1100" spc="0">
                <a:latin typeface="Tahoma"/>
                <a:cs typeface="Tahoma"/>
              </a:rPr>
              <a:t>ges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to all</a:t>
            </a:r>
            <a:r>
              <a:rPr dirty="0" smtClean="0" sz="1100" spc="-1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se</a:t>
            </a:r>
            <a:r>
              <a:rPr dirty="0" smtClean="0" sz="1100" spc="-5">
                <a:latin typeface="Tahoma"/>
                <a:cs typeface="Tahoma"/>
              </a:rPr>
              <a:t>l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0">
                <a:latin typeface="Tahoma"/>
                <a:cs typeface="Tahoma"/>
              </a:rPr>
              <a:t>ted c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lls</a:t>
            </a:r>
            <a:r>
              <a:rPr dirty="0" smtClean="0" sz="1100" spc="0">
                <a:latin typeface="Tahoma"/>
                <a:cs typeface="Tahoma"/>
              </a:rPr>
              <a:t> si</a:t>
            </a:r>
            <a:r>
              <a:rPr dirty="0" smtClean="0" sz="1100" spc="-5">
                <a:latin typeface="Tahoma"/>
                <a:cs typeface="Tahoma"/>
              </a:rPr>
              <a:t>m</a:t>
            </a:r>
            <a:r>
              <a:rPr dirty="0" smtClean="0" sz="1100" spc="-5">
                <a:latin typeface="Tahoma"/>
                <a:cs typeface="Tahoma"/>
              </a:rPr>
              <a:t>u</a:t>
            </a:r>
            <a:r>
              <a:rPr dirty="0" smtClean="0" sz="1100" spc="0">
                <a:latin typeface="Tahoma"/>
                <a:cs typeface="Tahoma"/>
              </a:rPr>
              <a:t>lta</a:t>
            </a:r>
            <a:r>
              <a:rPr dirty="0" smtClean="0" sz="1100" spc="-5">
                <a:latin typeface="Tahoma"/>
                <a:cs typeface="Tahoma"/>
              </a:rPr>
              <a:t>n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o</a:t>
            </a:r>
            <a:r>
              <a:rPr dirty="0" smtClean="0" sz="1100" spc="-5">
                <a:latin typeface="Tahoma"/>
                <a:cs typeface="Tahoma"/>
              </a:rPr>
              <a:t>u</a:t>
            </a:r>
            <a:r>
              <a:rPr dirty="0" smtClean="0" sz="1100" spc="0">
                <a:latin typeface="Tahoma"/>
                <a:cs typeface="Tahoma"/>
              </a:rPr>
              <a:t>sly.</a:t>
            </a:r>
            <a:endParaRPr sz="1100">
              <a:latin typeface="Tahoma"/>
              <a:cs typeface="Tahoma"/>
            </a:endParaRPr>
          </a:p>
          <a:p>
            <a:pPr marL="12700" marR="295910">
              <a:lnSpc>
                <a:spcPct val="100899"/>
              </a:lnSpc>
            </a:pPr>
            <a:r>
              <a:rPr dirty="0" smtClean="0" sz="1100">
                <a:latin typeface="Tahoma"/>
                <a:cs typeface="Tahoma"/>
              </a:rPr>
              <a:t>A gro</a:t>
            </a:r>
            <a:r>
              <a:rPr dirty="0" smtClean="0" sz="1100" spc="-5">
                <a:latin typeface="Tahoma"/>
                <a:cs typeface="Tahoma"/>
              </a:rPr>
              <a:t>u</a:t>
            </a:r>
            <a:r>
              <a:rPr dirty="0" smtClean="0" sz="1100" spc="0">
                <a:latin typeface="Tahoma"/>
                <a:cs typeface="Tahoma"/>
              </a:rPr>
              <a:t>p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of s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l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0">
                <a:latin typeface="Tahoma"/>
                <a:cs typeface="Tahoma"/>
              </a:rPr>
              <a:t>ted c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lls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is 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ll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d a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ra</a:t>
            </a:r>
            <a:r>
              <a:rPr dirty="0" smtClean="0" sz="1100" spc="-10">
                <a:latin typeface="Tahoma"/>
                <a:cs typeface="Tahoma"/>
              </a:rPr>
              <a:t>n</a:t>
            </a:r>
            <a:r>
              <a:rPr dirty="0" smtClean="0" sz="1100" spc="0">
                <a:latin typeface="Tahoma"/>
                <a:cs typeface="Tahoma"/>
              </a:rPr>
              <a:t>ge. A</a:t>
            </a:r>
            <a:r>
              <a:rPr dirty="0" smtClean="0" sz="1100" spc="-1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ra</a:t>
            </a:r>
            <a:r>
              <a:rPr dirty="0" smtClean="0" sz="1100" spc="-10">
                <a:latin typeface="Tahoma"/>
                <a:cs typeface="Tahoma"/>
              </a:rPr>
              <a:t>n</a:t>
            </a:r>
            <a:r>
              <a:rPr dirty="0" smtClean="0" sz="1100" spc="-15">
                <a:latin typeface="Tahoma"/>
                <a:cs typeface="Tahoma"/>
              </a:rPr>
              <a:t>g</a:t>
            </a:r>
            <a:r>
              <a:rPr dirty="0" smtClean="0" sz="1100" spc="0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c</a:t>
            </a:r>
            <a:r>
              <a:rPr dirty="0" smtClean="0" sz="1100" spc="-10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n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co</a:t>
            </a:r>
            <a:r>
              <a:rPr dirty="0" smtClean="0" sz="1100" spc="-10">
                <a:latin typeface="Tahoma"/>
                <a:cs typeface="Tahoma"/>
              </a:rPr>
              <a:t>n</a:t>
            </a:r>
            <a:r>
              <a:rPr dirty="0" smtClean="0" sz="1100" spc="0">
                <a:latin typeface="Tahoma"/>
                <a:cs typeface="Tahoma"/>
              </a:rPr>
              <a:t>tain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a block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of</a:t>
            </a:r>
            <a:r>
              <a:rPr dirty="0" smtClean="0" sz="1100" spc="-15">
                <a:latin typeface="Tahoma"/>
                <a:cs typeface="Tahoma"/>
              </a:rPr>
              <a:t> 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lls, a</a:t>
            </a:r>
            <a:r>
              <a:rPr dirty="0" smtClean="0" sz="1100" spc="0">
                <a:latin typeface="Tahoma"/>
                <a:cs typeface="Tahoma"/>
              </a:rPr>
              <a:t> 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0">
                <a:latin typeface="Tahoma"/>
                <a:cs typeface="Tahoma"/>
              </a:rPr>
              <a:t>ompl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te 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0">
                <a:latin typeface="Tahoma"/>
                <a:cs typeface="Tahoma"/>
              </a:rPr>
              <a:t>ol</a:t>
            </a:r>
            <a:r>
              <a:rPr dirty="0" smtClean="0" sz="1100" spc="-5">
                <a:latin typeface="Tahoma"/>
                <a:cs typeface="Tahoma"/>
              </a:rPr>
              <a:t>u</a:t>
            </a:r>
            <a:r>
              <a:rPr dirty="0" smtClean="0" sz="1100" spc="-5">
                <a:latin typeface="Tahoma"/>
                <a:cs typeface="Tahoma"/>
              </a:rPr>
              <a:t>m</a:t>
            </a:r>
            <a:r>
              <a:rPr dirty="0" smtClean="0" sz="1100" spc="-5">
                <a:latin typeface="Tahoma"/>
                <a:cs typeface="Tahoma"/>
              </a:rPr>
              <a:t>n</a:t>
            </a:r>
            <a:r>
              <a:rPr dirty="0" smtClean="0" sz="1100" spc="0">
                <a:latin typeface="Tahoma"/>
                <a:cs typeface="Tahoma"/>
              </a:rPr>
              <a:t>, a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co</a:t>
            </a:r>
            <a:r>
              <a:rPr dirty="0" smtClean="0" sz="1100" spc="-20">
                <a:latin typeface="Tahoma"/>
                <a:cs typeface="Tahoma"/>
              </a:rPr>
              <a:t>m</a:t>
            </a:r>
            <a:r>
              <a:rPr dirty="0" smtClean="0" sz="1100" spc="0">
                <a:latin typeface="Tahoma"/>
                <a:cs typeface="Tahoma"/>
              </a:rPr>
              <a:t>pl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te row or</a:t>
            </a:r>
            <a:r>
              <a:rPr dirty="0" smtClean="0" sz="1100" spc="-1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a no</a:t>
            </a:r>
            <a:r>
              <a:rPr dirty="0" smtClean="0" sz="1100" spc="-5">
                <a:latin typeface="Tahoma"/>
                <a:cs typeface="Tahoma"/>
              </a:rPr>
              <a:t>n</a:t>
            </a:r>
            <a:r>
              <a:rPr dirty="0" smtClean="0" sz="1100" spc="-5">
                <a:latin typeface="Tahoma"/>
                <a:cs typeface="Tahoma"/>
              </a:rPr>
              <a:t>-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dja</a:t>
            </a:r>
            <a:r>
              <a:rPr dirty="0" smtClean="0" sz="1100" spc="-10">
                <a:latin typeface="Tahoma"/>
                <a:cs typeface="Tahoma"/>
              </a:rPr>
              <a:t>c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n</a:t>
            </a:r>
            <a:r>
              <a:rPr dirty="0" smtClean="0" sz="1100" spc="0">
                <a:latin typeface="Tahoma"/>
                <a:cs typeface="Tahoma"/>
              </a:rPr>
              <a:t>t</a:t>
            </a:r>
            <a:r>
              <a:rPr dirty="0" smtClean="0" sz="1100" spc="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r</a:t>
            </a:r>
            <a:r>
              <a:rPr dirty="0" smtClean="0" sz="1100" spc="-10">
                <a:latin typeface="Tahoma"/>
                <a:cs typeface="Tahoma"/>
              </a:rPr>
              <a:t>a</a:t>
            </a:r>
            <a:r>
              <a:rPr dirty="0" smtClean="0" sz="1100" spc="-5">
                <a:latin typeface="Tahoma"/>
                <a:cs typeface="Tahoma"/>
              </a:rPr>
              <a:t>n</a:t>
            </a:r>
            <a:r>
              <a:rPr dirty="0" smtClean="0" sz="1100" spc="0">
                <a:latin typeface="Tahoma"/>
                <a:cs typeface="Tahoma"/>
              </a:rPr>
              <a:t>ge. 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2050" y="914399"/>
            <a:ext cx="5266548" cy="937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62050" y="3633215"/>
            <a:ext cx="5272659" cy="790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62050" y="4832603"/>
            <a:ext cx="5273929" cy="3499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050" y="914399"/>
            <a:ext cx="5078349" cy="2694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162050" y="3608831"/>
            <a:ext cx="5274183" cy="47776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312671"/>
            <a:ext cx="309689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Movi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g a</a:t>
            </a:r>
            <a:r>
              <a:rPr dirty="0" smtClean="0" sz="1150" spc="-10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o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in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a ra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ge </a:t>
            </a:r>
            <a:r>
              <a:rPr dirty="0" smtClean="0" sz="1150" spc="-15" b="1">
                <a:latin typeface="Times New Roman"/>
                <a:cs typeface="Times New Roman"/>
              </a:rPr>
              <a:t>o</a:t>
            </a:r>
            <a:r>
              <a:rPr dirty="0" smtClean="0" sz="1150" spc="0" b="1">
                <a:latin typeface="Times New Roman"/>
                <a:cs typeface="Times New Roman"/>
              </a:rPr>
              <a:t>f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-10" b="1">
                <a:latin typeface="Times New Roman"/>
                <a:cs typeface="Times New Roman"/>
              </a:rPr>
              <a:t>c</a:t>
            </a:r>
            <a:r>
              <a:rPr dirty="0" smtClean="0" sz="1150" spc="0" b="1">
                <a:latin typeface="Times New Roman"/>
                <a:cs typeface="Times New Roman"/>
              </a:rPr>
              <a:t>ells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–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or</a:t>
            </a:r>
            <a:r>
              <a:rPr dirty="0" smtClean="0" sz="1150" spc="-15" b="1">
                <a:latin typeface="Times New Roman"/>
                <a:cs typeface="Times New Roman"/>
              </a:rPr>
              <a:t>t</a:t>
            </a:r>
            <a:r>
              <a:rPr dirty="0" smtClean="0" sz="1150" spc="0" b="1">
                <a:latin typeface="Times New Roman"/>
                <a:cs typeface="Times New Roman"/>
              </a:rPr>
              <a:t>c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t </a:t>
            </a:r>
            <a:r>
              <a:rPr dirty="0" smtClean="0" sz="1150" spc="-20" b="1">
                <a:latin typeface="Times New Roman"/>
                <a:cs typeface="Times New Roman"/>
              </a:rPr>
              <a:t>k</a:t>
            </a:r>
            <a:r>
              <a:rPr dirty="0" smtClean="0" sz="1150" spc="0" b="1">
                <a:latin typeface="Times New Roman"/>
                <a:cs typeface="Times New Roman"/>
              </a:rPr>
              <a:t>eys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632709"/>
            <a:ext cx="5036185" cy="513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Tahoma"/>
                <a:cs typeface="Tahoma"/>
              </a:rPr>
              <a:t>Move </a:t>
            </a:r>
            <a:r>
              <a:rPr dirty="0" smtClean="0" sz="1100" spc="-15" b="1">
                <a:latin typeface="Tahoma"/>
                <a:cs typeface="Tahoma"/>
              </a:rPr>
              <a:t>b</a:t>
            </a:r>
            <a:r>
              <a:rPr dirty="0" smtClean="0" sz="1100" spc="0" b="1">
                <a:latin typeface="Tahoma"/>
                <a:cs typeface="Tahoma"/>
              </a:rPr>
              <a:t>et</a:t>
            </a:r>
            <a:r>
              <a:rPr dirty="0" smtClean="0" sz="1100" spc="-15" b="1">
                <a:latin typeface="Tahoma"/>
                <a:cs typeface="Tahoma"/>
              </a:rPr>
              <a:t>w</a:t>
            </a:r>
            <a:r>
              <a:rPr dirty="0" smtClean="0" sz="1100" spc="0" b="1">
                <a:latin typeface="Tahoma"/>
                <a:cs typeface="Tahoma"/>
              </a:rPr>
              <a:t>e</a:t>
            </a:r>
            <a:r>
              <a:rPr dirty="0" smtClean="0" sz="1100" spc="-10" b="1">
                <a:latin typeface="Tahoma"/>
                <a:cs typeface="Tahoma"/>
              </a:rPr>
              <a:t>e</a:t>
            </a:r>
            <a:r>
              <a:rPr dirty="0" smtClean="0" sz="1100" spc="0" b="1">
                <a:latin typeface="Tahoma"/>
                <a:cs typeface="Tahoma"/>
              </a:rPr>
              <a:t>n </a:t>
            </a:r>
            <a:r>
              <a:rPr dirty="0" smtClean="0" sz="1100" spc="-10" b="1">
                <a:latin typeface="Tahoma"/>
                <a:cs typeface="Tahoma"/>
              </a:rPr>
              <a:t>w</a:t>
            </a:r>
            <a:r>
              <a:rPr dirty="0" smtClean="0" sz="1100" spc="0" b="1">
                <a:latin typeface="Tahoma"/>
                <a:cs typeface="Tahoma"/>
              </a:rPr>
              <a:t>or</a:t>
            </a:r>
            <a:r>
              <a:rPr dirty="0" smtClean="0" sz="1100" spc="-5" b="1">
                <a:latin typeface="Tahoma"/>
                <a:cs typeface="Tahoma"/>
              </a:rPr>
              <a:t>k</a:t>
            </a:r>
            <a:r>
              <a:rPr dirty="0" smtClean="0" sz="1100" spc="-20" b="1">
                <a:latin typeface="Tahoma"/>
                <a:cs typeface="Tahoma"/>
              </a:rPr>
              <a:t>s</a:t>
            </a:r>
            <a:r>
              <a:rPr dirty="0" smtClean="0" sz="1100" spc="0" b="1">
                <a:latin typeface="Tahoma"/>
                <a:cs typeface="Tahoma"/>
              </a:rPr>
              <a:t>heets</a:t>
            </a:r>
            <a:endParaRPr sz="1100">
              <a:latin typeface="Tahoma"/>
              <a:cs typeface="Tahoma"/>
            </a:endParaRPr>
          </a:p>
          <a:p>
            <a:pPr marL="12700" marR="12700">
              <a:lnSpc>
                <a:spcPts val="1330"/>
              </a:lnSpc>
              <a:spcBef>
                <a:spcPts val="35"/>
              </a:spcBef>
            </a:pPr>
            <a:r>
              <a:rPr dirty="0" smtClean="0" sz="1100" spc="-5">
                <a:latin typeface="Tahoma"/>
                <a:cs typeface="Tahoma"/>
              </a:rPr>
              <a:t>U</a:t>
            </a:r>
            <a:r>
              <a:rPr dirty="0" smtClean="0" sz="1100" spc="0">
                <a:latin typeface="Tahoma"/>
                <a:cs typeface="Tahoma"/>
              </a:rPr>
              <a:t>se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t</a:t>
            </a:r>
            <a:r>
              <a:rPr dirty="0" smtClean="0" sz="1100" spc="-5">
                <a:latin typeface="Tahoma"/>
                <a:cs typeface="Tahoma"/>
              </a:rPr>
              <a:t>h</a:t>
            </a:r>
            <a:r>
              <a:rPr dirty="0" smtClean="0" sz="1100" spc="0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short</a:t>
            </a:r>
            <a:r>
              <a:rPr dirty="0" smtClean="0" sz="1100" spc="-10">
                <a:latin typeface="Tahoma"/>
                <a:cs typeface="Tahoma"/>
              </a:rPr>
              <a:t>c</a:t>
            </a:r>
            <a:r>
              <a:rPr dirty="0" smtClean="0" sz="1100" spc="-5">
                <a:latin typeface="Tahoma"/>
                <a:cs typeface="Tahoma"/>
              </a:rPr>
              <a:t>u</a:t>
            </a:r>
            <a:r>
              <a:rPr dirty="0" smtClean="0" sz="1100" spc="0">
                <a:latin typeface="Tahoma"/>
                <a:cs typeface="Tahoma"/>
              </a:rPr>
              <a:t>t</a:t>
            </a:r>
            <a:r>
              <a:rPr dirty="0" smtClean="0" sz="1100" spc="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k</a:t>
            </a:r>
            <a:r>
              <a:rPr dirty="0" smtClean="0" sz="1100" spc="-1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ys </a:t>
            </a:r>
            <a:r>
              <a:rPr dirty="0" smtClean="0" sz="1100" spc="-15">
                <a:latin typeface="Tahoma"/>
                <a:cs typeface="Tahoma"/>
              </a:rPr>
              <a:t>&lt;</a:t>
            </a:r>
            <a:r>
              <a:rPr dirty="0" smtClean="0" sz="1100" spc="-5">
                <a:latin typeface="Tahoma"/>
                <a:cs typeface="Tahoma"/>
              </a:rPr>
              <a:t>C</a:t>
            </a:r>
            <a:r>
              <a:rPr dirty="0" smtClean="0" sz="1100" spc="0">
                <a:latin typeface="Tahoma"/>
                <a:cs typeface="Tahoma"/>
              </a:rPr>
              <a:t>trl&gt;+</a:t>
            </a:r>
            <a:r>
              <a:rPr dirty="0" smtClean="0" sz="1100" spc="-10">
                <a:latin typeface="Tahoma"/>
                <a:cs typeface="Tahoma"/>
              </a:rPr>
              <a:t>&lt;</a:t>
            </a:r>
            <a:r>
              <a:rPr dirty="0" smtClean="0" sz="1100" spc="0">
                <a:latin typeface="Tahoma"/>
                <a:cs typeface="Tahoma"/>
              </a:rPr>
              <a:t>P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ge </a:t>
            </a:r>
            <a:r>
              <a:rPr dirty="0" smtClean="0" sz="1100" spc="-10">
                <a:latin typeface="Tahoma"/>
                <a:cs typeface="Tahoma"/>
              </a:rPr>
              <a:t>D</a:t>
            </a:r>
            <a:r>
              <a:rPr dirty="0" smtClean="0" sz="1100" spc="0">
                <a:latin typeface="Tahoma"/>
                <a:cs typeface="Tahoma"/>
              </a:rPr>
              <a:t>ow</a:t>
            </a:r>
            <a:r>
              <a:rPr dirty="0" smtClean="0" sz="1100" spc="-10">
                <a:latin typeface="Tahoma"/>
                <a:cs typeface="Tahoma"/>
              </a:rPr>
              <a:t>n</a:t>
            </a:r>
            <a:r>
              <a:rPr dirty="0" smtClean="0" sz="1100" spc="0">
                <a:latin typeface="Tahoma"/>
                <a:cs typeface="Tahoma"/>
              </a:rPr>
              <a:t>&gt;</a:t>
            </a:r>
            <a:r>
              <a:rPr dirty="0" smtClean="0" sz="1100" spc="-1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to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-5">
                <a:latin typeface="Tahoma"/>
                <a:cs typeface="Tahoma"/>
              </a:rPr>
              <a:t>m</a:t>
            </a:r>
            <a:r>
              <a:rPr dirty="0" smtClean="0" sz="1100" spc="0">
                <a:latin typeface="Tahoma"/>
                <a:cs typeface="Tahoma"/>
              </a:rPr>
              <a:t>ove to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t</a:t>
            </a:r>
            <a:r>
              <a:rPr dirty="0" smtClean="0" sz="1100" spc="-5">
                <a:latin typeface="Tahoma"/>
                <a:cs typeface="Tahoma"/>
              </a:rPr>
              <a:t>h</a:t>
            </a:r>
            <a:r>
              <a:rPr dirty="0" smtClean="0" sz="1100" spc="0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n</a:t>
            </a:r>
            <a:r>
              <a:rPr dirty="0" smtClean="0" sz="1100" spc="-10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xt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works</a:t>
            </a:r>
            <a:r>
              <a:rPr dirty="0" smtClean="0" sz="1100" spc="-20">
                <a:latin typeface="Tahoma"/>
                <a:cs typeface="Tahoma"/>
              </a:rPr>
              <a:t>h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t</a:t>
            </a:r>
            <a:r>
              <a:rPr dirty="0" smtClean="0" sz="1100" spc="5">
                <a:latin typeface="Tahoma"/>
                <a:cs typeface="Tahoma"/>
              </a:rPr>
              <a:t> 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-5">
                <a:latin typeface="Tahoma"/>
                <a:cs typeface="Tahoma"/>
              </a:rPr>
              <a:t>n</a:t>
            </a:r>
            <a:r>
              <a:rPr dirty="0" smtClean="0" sz="1100" spc="0">
                <a:latin typeface="Tahoma"/>
                <a:cs typeface="Tahoma"/>
              </a:rPr>
              <a:t>d</a:t>
            </a:r>
            <a:r>
              <a:rPr dirty="0" smtClean="0" sz="1100" spc="0">
                <a:latin typeface="Tahoma"/>
                <a:cs typeface="Tahoma"/>
              </a:rPr>
              <a:t> pr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ss &lt;Ctrl</a:t>
            </a:r>
            <a:r>
              <a:rPr dirty="0" smtClean="0" sz="1100" spc="-15">
                <a:latin typeface="Tahoma"/>
                <a:cs typeface="Tahoma"/>
              </a:rPr>
              <a:t>&gt;</a:t>
            </a:r>
            <a:r>
              <a:rPr dirty="0" smtClean="0" sz="1100" spc="0">
                <a:latin typeface="Tahoma"/>
                <a:cs typeface="Tahoma"/>
              </a:rPr>
              <a:t>+</a:t>
            </a:r>
            <a:r>
              <a:rPr dirty="0" smtClean="0" sz="1100" spc="-15">
                <a:latin typeface="Tahoma"/>
                <a:cs typeface="Tahoma"/>
              </a:rPr>
              <a:t>&lt;</a:t>
            </a:r>
            <a:r>
              <a:rPr dirty="0" smtClean="0" sz="1100" spc="0">
                <a:latin typeface="Tahoma"/>
                <a:cs typeface="Tahoma"/>
              </a:rPr>
              <a:t>P</a:t>
            </a:r>
            <a:r>
              <a:rPr dirty="0" smtClean="0" sz="1100" spc="-5">
                <a:latin typeface="Tahoma"/>
                <a:cs typeface="Tahoma"/>
              </a:rPr>
              <a:t>a</a:t>
            </a:r>
            <a:r>
              <a:rPr dirty="0" smtClean="0" sz="1100" spc="0">
                <a:latin typeface="Tahoma"/>
                <a:cs typeface="Tahoma"/>
              </a:rPr>
              <a:t>ge </a:t>
            </a:r>
            <a:r>
              <a:rPr dirty="0" smtClean="0" sz="1100" spc="-10">
                <a:latin typeface="Tahoma"/>
                <a:cs typeface="Tahoma"/>
              </a:rPr>
              <a:t>U</a:t>
            </a:r>
            <a:r>
              <a:rPr dirty="0" smtClean="0" sz="1100" spc="-15">
                <a:latin typeface="Tahoma"/>
                <a:cs typeface="Tahoma"/>
              </a:rPr>
              <a:t>p</a:t>
            </a:r>
            <a:r>
              <a:rPr dirty="0" smtClean="0" sz="1100" spc="0">
                <a:latin typeface="Tahoma"/>
                <a:cs typeface="Tahoma"/>
              </a:rPr>
              <a:t>&gt; to</a:t>
            </a:r>
            <a:r>
              <a:rPr dirty="0" smtClean="0" sz="1100" spc="-10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move</a:t>
            </a:r>
            <a:r>
              <a:rPr dirty="0" smtClean="0" sz="1100" spc="-1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to t</a:t>
            </a:r>
            <a:r>
              <a:rPr dirty="0" smtClean="0" sz="1100" spc="-5">
                <a:latin typeface="Tahoma"/>
                <a:cs typeface="Tahoma"/>
              </a:rPr>
              <a:t>h</a:t>
            </a:r>
            <a:r>
              <a:rPr dirty="0" smtClean="0" sz="1100" spc="0">
                <a:latin typeface="Tahoma"/>
                <a:cs typeface="Tahoma"/>
              </a:rPr>
              <a:t>e</a:t>
            </a:r>
            <a:r>
              <a:rPr dirty="0" smtClean="0" sz="1100" spc="-15">
                <a:latin typeface="Tahoma"/>
                <a:cs typeface="Tahoma"/>
              </a:rPr>
              <a:t> </a:t>
            </a:r>
            <a:r>
              <a:rPr dirty="0" smtClean="0" sz="1100" spc="0">
                <a:latin typeface="Tahoma"/>
                <a:cs typeface="Tahoma"/>
              </a:rPr>
              <a:t>pr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vio</a:t>
            </a:r>
            <a:r>
              <a:rPr dirty="0" smtClean="0" sz="1100" spc="-15">
                <a:latin typeface="Tahoma"/>
                <a:cs typeface="Tahoma"/>
              </a:rPr>
              <a:t>u</a:t>
            </a:r>
            <a:r>
              <a:rPr dirty="0" smtClean="0" sz="1100" spc="0">
                <a:latin typeface="Tahoma"/>
                <a:cs typeface="Tahoma"/>
              </a:rPr>
              <a:t>s works</a:t>
            </a:r>
            <a:r>
              <a:rPr dirty="0" smtClean="0" sz="1100" spc="-5">
                <a:latin typeface="Tahoma"/>
                <a:cs typeface="Tahoma"/>
              </a:rPr>
              <a:t>h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-5">
                <a:latin typeface="Tahoma"/>
                <a:cs typeface="Tahoma"/>
              </a:rPr>
              <a:t>e</a:t>
            </a:r>
            <a:r>
              <a:rPr dirty="0" smtClean="0" sz="1100" spc="0">
                <a:latin typeface="Tahoma"/>
                <a:cs typeface="Tahoma"/>
              </a:rPr>
              <a:t>t.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4385436"/>
            <a:ext cx="5213350" cy="1176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g Wor</a:t>
            </a:r>
            <a:r>
              <a:rPr dirty="0" smtClean="0" sz="1150" spc="-5" b="1">
                <a:latin typeface="Times New Roman"/>
                <a:cs typeface="Times New Roman"/>
              </a:rPr>
              <a:t>k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eets</a:t>
            </a:r>
            <a:endParaRPr sz="1150">
              <a:latin typeface="Times New Roman"/>
              <a:cs typeface="Times New Roman"/>
            </a:endParaRPr>
          </a:p>
          <a:p>
            <a:pPr marL="12700" marR="12700">
              <a:lnSpc>
                <a:spcPts val="1330"/>
              </a:lnSpc>
            </a:pPr>
            <a:r>
              <a:rPr dirty="0" smtClean="0" sz="1150" spc="-1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ood idea to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en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ets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le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hat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kind 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ormation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ound on</a:t>
            </a:r>
            <a:r>
              <a:rPr dirty="0" smtClean="0" sz="1150" spc="0">
                <a:latin typeface="Times New Roman"/>
                <a:cs typeface="Times New Roman"/>
              </a:rPr>
              <a:t> that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eet.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en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me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heet do 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 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ollo</a:t>
            </a:r>
            <a:r>
              <a:rPr dirty="0" smtClean="0" sz="1150" spc="-20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 marL="469265">
              <a:lnSpc>
                <a:spcPts val="1285"/>
              </a:lnSpc>
            </a:pPr>
            <a:r>
              <a:rPr dirty="0" smtClean="0" sz="1150" spc="-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ouble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 on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ee</a:t>
            </a:r>
            <a:r>
              <a:rPr dirty="0" smtClean="0" sz="1150" spc="-15" b="1">
                <a:latin typeface="Times New Roman"/>
                <a:cs typeface="Times New Roman"/>
              </a:rPr>
              <a:t>t</a:t>
            </a:r>
            <a:r>
              <a:rPr dirty="0" smtClean="0" sz="1150" spc="0" b="1">
                <a:latin typeface="Times New Roman"/>
                <a:cs typeface="Times New Roman"/>
              </a:rPr>
              <a:t>1 </a:t>
            </a:r>
            <a:r>
              <a:rPr dirty="0" smtClean="0" sz="1150" spc="0">
                <a:latin typeface="Times New Roman"/>
                <a:cs typeface="Times New Roman"/>
              </a:rPr>
              <a:t>tab.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marL="469265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-</a:t>
            </a:r>
            <a:r>
              <a:rPr dirty="0" smtClean="0" sz="1150" spc="-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Ri</a:t>
            </a:r>
            <a:r>
              <a:rPr dirty="0" smtClean="0" sz="1150" spc="-10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ht cl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 on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et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b and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t re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9112250"/>
            <a:ext cx="4986020" cy="346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3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A</a:t>
            </a:r>
            <a:r>
              <a:rPr dirty="0" smtClean="0" sz="1150" spc="10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10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 a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tions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 in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t tab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be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hi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hli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hted. </a:t>
            </a:r>
            <a:r>
              <a:rPr dirty="0" smtClean="0" sz="1150" spc="-5">
                <a:latin typeface="Times New Roman"/>
                <a:cs typeface="Times New Roman"/>
              </a:rPr>
              <a:t>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ce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 is</a:t>
            </a:r>
            <a:r>
              <a:rPr dirty="0" smtClean="0" sz="1150" spc="0">
                <a:latin typeface="Times New Roman"/>
                <a:cs typeface="Times New Roman"/>
              </a:rPr>
              <a:t> hi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hli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hted,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ou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imply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15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ype in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ew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na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 a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d h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 the</a:t>
            </a:r>
            <a:r>
              <a:rPr dirty="0" smtClean="0" sz="1150" spc="30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15" b="1">
                <a:latin typeface="Times New Roman"/>
                <a:cs typeface="Times New Roman"/>
              </a:rPr>
              <a:t>t</a:t>
            </a:r>
            <a:r>
              <a:rPr dirty="0" smtClean="0" sz="1150" spc="0" b="1">
                <a:latin typeface="Times New Roman"/>
                <a:cs typeface="Times New Roman"/>
              </a:rPr>
              <a:t>er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k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2050" y="1491233"/>
            <a:ext cx="4503420" cy="937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162050" y="3343655"/>
            <a:ext cx="3474720" cy="715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162050" y="5555487"/>
            <a:ext cx="2274570" cy="34814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309371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23088" y="342137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61188" y="318515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9372" y="300227"/>
            <a:ext cx="0" cy="10093147"/>
          </a:xfrm>
          <a:custGeom>
            <a:avLst/>
            <a:gdLst/>
            <a:ahLst/>
            <a:cxnLst/>
            <a:rect l="l" t="t" r="r" b="b"/>
            <a:pathLst>
              <a:path w="0" h="10093147">
                <a:moveTo>
                  <a:pt x="0" y="0"/>
                </a:moveTo>
                <a:lnTo>
                  <a:pt x="0" y="1009314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2138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52461" y="300227"/>
            <a:ext cx="0" cy="10093146"/>
          </a:xfrm>
          <a:custGeom>
            <a:avLst/>
            <a:gdLst/>
            <a:ahLst/>
            <a:cxnLst/>
            <a:rect l="l" t="t" r="r" b="b"/>
            <a:pathLst>
              <a:path w="0" h="10093146">
                <a:moveTo>
                  <a:pt x="0" y="0"/>
                </a:moveTo>
                <a:lnTo>
                  <a:pt x="0" y="1009314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19695" y="361136"/>
            <a:ext cx="0" cy="9971278"/>
          </a:xfrm>
          <a:custGeom>
            <a:avLst/>
            <a:gdLst/>
            <a:ahLst/>
            <a:cxnLst/>
            <a:rect l="l" t="t" r="r" b="b"/>
            <a:pathLst>
              <a:path w="0" h="9971278">
                <a:moveTo>
                  <a:pt x="0" y="0"/>
                </a:moveTo>
                <a:lnTo>
                  <a:pt x="0" y="997127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10384230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23088" y="10351465"/>
            <a:ext cx="6915658" cy="0"/>
          </a:xfrm>
          <a:custGeom>
            <a:avLst/>
            <a:gdLst/>
            <a:ahLst/>
            <a:cxnLst/>
            <a:rect l="l" t="t" r="r" b="b"/>
            <a:pathLst>
              <a:path w="6915658" h="0">
                <a:moveTo>
                  <a:pt x="0" y="0"/>
                </a:moveTo>
                <a:lnTo>
                  <a:pt x="691565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61188" y="10375086"/>
            <a:ext cx="6839458" cy="0"/>
          </a:xfrm>
          <a:custGeom>
            <a:avLst/>
            <a:gdLst/>
            <a:ahLst/>
            <a:cxnLst/>
            <a:rect l="l" t="t" r="r" b="b"/>
            <a:pathLst>
              <a:path w="6839458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1041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Lenovo</dc:creator>
  <dcterms:created xsi:type="dcterms:W3CDTF">2018-11-13T09:36:56Z</dcterms:created>
  <dcterms:modified xsi:type="dcterms:W3CDTF">2018-11-13T09:36:56Z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