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070" y="3314954"/>
            <a:ext cx="6426803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141" y="5988304"/>
            <a:ext cx="5292661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047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3886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047" y="427735"/>
            <a:ext cx="6804850" cy="17109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047" y="2459482"/>
            <a:ext cx="6804850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0721" y="9944862"/>
            <a:ext cx="2419502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047" y="9944862"/>
            <a:ext cx="1739017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3880" y="9944862"/>
            <a:ext cx="1739017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4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png"/><Relationship Id="rId3" Type="http://schemas.openxmlformats.org/officeDocument/2006/relationships/image" Target="../media/image26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png"/><Relationship Id="rId3" Type="http://schemas.openxmlformats.org/officeDocument/2006/relationships/image" Target="../media/image28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png"/><Relationship Id="rId3" Type="http://schemas.openxmlformats.org/officeDocument/2006/relationships/image" Target="../media/image30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png"/><Relationship Id="rId3" Type="http://schemas.openxmlformats.org/officeDocument/2006/relationships/image" Target="../media/image32.png"/><Relationship Id="rId4" Type="http://schemas.openxmlformats.org/officeDocument/2006/relationships/image" Target="../media/image33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Relationship Id="rId3" Type="http://schemas.openxmlformats.org/officeDocument/2006/relationships/image" Target="../media/image6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Relationship Id="rId3" Type="http://schemas.openxmlformats.org/officeDocument/2006/relationships/image" Target="../media/image8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png"/><Relationship Id="rId3" Type="http://schemas.openxmlformats.org/officeDocument/2006/relationships/image" Target="../media/image11.jpg"/><Relationship Id="rId4" Type="http://schemas.openxmlformats.org/officeDocument/2006/relationships/image" Target="../media/image12.jpg"/><Relationship Id="rId5" Type="http://schemas.openxmlformats.org/officeDocument/2006/relationships/image" Target="../media/image13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Relationship Id="rId3" Type="http://schemas.openxmlformats.org/officeDocument/2006/relationships/image" Target="../media/image15.png"/><Relationship Id="rId4" Type="http://schemas.openxmlformats.org/officeDocument/2006/relationships/image" Target="../media/image16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Relationship Id="rId3" Type="http://schemas.openxmlformats.org/officeDocument/2006/relationships/image" Target="../media/image18.png"/><Relationship Id="rId4" Type="http://schemas.openxmlformats.org/officeDocument/2006/relationships/image" Target="../media/image19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png"/><Relationship Id="rId3" Type="http://schemas.openxmlformats.org/officeDocument/2006/relationships/image" Target="../media/image21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png"/><Relationship Id="rId3" Type="http://schemas.openxmlformats.org/officeDocument/2006/relationships/image" Target="../media/image23.png"/><Relationship Id="rId4" Type="http://schemas.openxmlformats.org/officeDocument/2006/relationships/image" Target="../media/image24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8570213"/>
            <a:ext cx="3306445" cy="4883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 b="1">
                <a:latin typeface="Arial"/>
                <a:cs typeface="Arial"/>
              </a:rPr>
              <a:t>Closing</a:t>
            </a:r>
            <a:r>
              <a:rPr dirty="0" smtClean="0" sz="1000" spc="-10" b="1">
                <a:latin typeface="Arial"/>
                <a:cs typeface="Arial"/>
              </a:rPr>
              <a:t> </a:t>
            </a:r>
            <a:r>
              <a:rPr dirty="0" smtClean="0" sz="1000" spc="-5" b="1">
                <a:latin typeface="Arial"/>
                <a:cs typeface="Arial"/>
              </a:rPr>
              <a:t>E</a:t>
            </a:r>
            <a:r>
              <a:rPr dirty="0" smtClean="0" sz="1000" spc="-10" b="1">
                <a:latin typeface="Arial"/>
                <a:cs typeface="Arial"/>
              </a:rPr>
              <a:t>x</a:t>
            </a:r>
            <a:r>
              <a:rPr dirty="0" smtClean="0" sz="1000" spc="-15" b="1">
                <a:latin typeface="Arial"/>
                <a:cs typeface="Arial"/>
              </a:rPr>
              <a:t>c</a:t>
            </a:r>
            <a:r>
              <a:rPr dirty="0" smtClean="0" sz="1000" spc="-5" b="1">
                <a:latin typeface="Arial"/>
                <a:cs typeface="Arial"/>
              </a:rPr>
              <a:t>e</a:t>
            </a:r>
            <a:r>
              <a:rPr dirty="0" smtClean="0" sz="1000" spc="-5" b="1">
                <a:latin typeface="Arial"/>
                <a:cs typeface="Arial"/>
              </a:rPr>
              <a:t>l</a:t>
            </a:r>
            <a:endParaRPr sz="1000">
              <a:latin typeface="Arial"/>
              <a:cs typeface="Arial"/>
            </a:endParaRPr>
          </a:p>
          <a:p>
            <a:pPr>
              <a:lnSpc>
                <a:spcPts val="1300"/>
              </a:lnSpc>
              <a:spcBef>
                <a:spcPts val="56"/>
              </a:spcBef>
            </a:pPr>
            <a:endParaRPr sz="1300"/>
          </a:p>
          <a:p>
            <a:pPr marL="13970">
              <a:lnSpc>
                <a:spcPct val="100000"/>
              </a:lnSpc>
            </a:pPr>
            <a:r>
              <a:rPr dirty="0" smtClean="0" sz="1000" spc="-10">
                <a:latin typeface="Arial"/>
                <a:cs typeface="Arial"/>
              </a:rPr>
              <a:t>C</a:t>
            </a:r>
            <a:r>
              <a:rPr dirty="0" smtClean="0" sz="1000" spc="-10">
                <a:latin typeface="Arial"/>
                <a:cs typeface="Arial"/>
              </a:rPr>
              <a:t>l</a:t>
            </a:r>
            <a:r>
              <a:rPr dirty="0" smtClean="0" sz="1000" spc="-10">
                <a:latin typeface="Arial"/>
                <a:cs typeface="Arial"/>
              </a:rPr>
              <a:t>ose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15">
                <a:latin typeface="Arial"/>
                <a:cs typeface="Arial"/>
              </a:rPr>
              <a:t>E</a:t>
            </a:r>
            <a:r>
              <a:rPr dirty="0" smtClean="0" sz="1000" spc="0">
                <a:latin typeface="Arial"/>
                <a:cs typeface="Arial"/>
              </a:rPr>
              <a:t>x</a:t>
            </a:r>
            <a:r>
              <a:rPr dirty="0" smtClean="0" sz="1000" spc="0">
                <a:latin typeface="Arial"/>
                <a:cs typeface="Arial"/>
              </a:rPr>
              <a:t>c</a:t>
            </a:r>
            <a:r>
              <a:rPr dirty="0" smtClean="0" sz="1000" spc="-5">
                <a:latin typeface="Arial"/>
                <a:cs typeface="Arial"/>
              </a:rPr>
              <a:t>el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b</a:t>
            </a:r>
            <a:r>
              <a:rPr dirty="0" smtClean="0" sz="1000" spc="-5">
                <a:latin typeface="Arial"/>
                <a:cs typeface="Arial"/>
              </a:rPr>
              <a:t>y</a:t>
            </a:r>
            <a:r>
              <a:rPr dirty="0" smtClean="0" sz="1000" spc="-20">
                <a:latin typeface="Arial"/>
                <a:cs typeface="Arial"/>
              </a:rPr>
              <a:t> </a:t>
            </a:r>
            <a:r>
              <a:rPr dirty="0" smtClean="0" sz="1000" spc="5">
                <a:latin typeface="Arial"/>
                <a:cs typeface="Arial"/>
              </a:rPr>
              <a:t>c</a:t>
            </a:r>
            <a:r>
              <a:rPr dirty="0" smtClean="0" sz="1000" spc="-10">
                <a:latin typeface="Arial"/>
                <a:cs typeface="Arial"/>
              </a:rPr>
              <a:t>l</a:t>
            </a:r>
            <a:r>
              <a:rPr dirty="0" smtClean="0" sz="1000" spc="-10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c</a:t>
            </a:r>
            <a:r>
              <a:rPr dirty="0" smtClean="0" sz="1000" spc="5">
                <a:latin typeface="Arial"/>
                <a:cs typeface="Arial"/>
              </a:rPr>
              <a:t>k</a:t>
            </a:r>
            <a:r>
              <a:rPr dirty="0" smtClean="0" sz="1000" spc="-10">
                <a:latin typeface="Arial"/>
                <a:cs typeface="Arial"/>
              </a:rPr>
              <a:t>i</a:t>
            </a:r>
            <a:r>
              <a:rPr dirty="0" smtClean="0" sz="1000" spc="-10">
                <a:latin typeface="Arial"/>
                <a:cs typeface="Arial"/>
              </a:rPr>
              <a:t>ng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t</a:t>
            </a:r>
            <a:r>
              <a:rPr dirty="0" smtClean="0" sz="1000" spc="-5">
                <a:latin typeface="Arial"/>
                <a:cs typeface="Arial"/>
              </a:rPr>
              <a:t>h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X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on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t</a:t>
            </a:r>
            <a:r>
              <a:rPr dirty="0" smtClean="0" sz="1000" spc="-15">
                <a:latin typeface="Arial"/>
                <a:cs typeface="Arial"/>
              </a:rPr>
              <a:t>h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f</a:t>
            </a:r>
            <a:r>
              <a:rPr dirty="0" smtClean="0" sz="1000" spc="-5">
                <a:latin typeface="Arial"/>
                <a:cs typeface="Arial"/>
              </a:rPr>
              <a:t>ar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r</a:t>
            </a:r>
            <a:r>
              <a:rPr dirty="0" smtClean="0" sz="1000" spc="-10">
                <a:latin typeface="Arial"/>
                <a:cs typeface="Arial"/>
              </a:rPr>
              <a:t>i</a:t>
            </a:r>
            <a:r>
              <a:rPr dirty="0" smtClean="0" sz="1000" spc="-10">
                <a:latin typeface="Arial"/>
                <a:cs typeface="Arial"/>
              </a:rPr>
              <a:t>g</a:t>
            </a:r>
            <a:r>
              <a:rPr dirty="0" smtClean="0" sz="1000" spc="-15">
                <a:latin typeface="Arial"/>
                <a:cs typeface="Arial"/>
              </a:rPr>
              <a:t>h</a:t>
            </a:r>
            <a:r>
              <a:rPr dirty="0" smtClean="0" sz="1000" spc="-5">
                <a:latin typeface="Arial"/>
                <a:cs typeface="Arial"/>
              </a:rPr>
              <a:t>t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of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t</a:t>
            </a:r>
            <a:r>
              <a:rPr dirty="0" smtClean="0" sz="1000" spc="-15">
                <a:latin typeface="Arial"/>
                <a:cs typeface="Arial"/>
              </a:rPr>
              <a:t>h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t</a:t>
            </a:r>
            <a:r>
              <a:rPr dirty="0" smtClean="0" sz="1000" spc="-10">
                <a:latin typeface="Arial"/>
                <a:cs typeface="Arial"/>
              </a:rPr>
              <a:t>i</a:t>
            </a:r>
            <a:r>
              <a:rPr dirty="0" smtClean="0" sz="1000" spc="-5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l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b</a:t>
            </a:r>
            <a:r>
              <a:rPr dirty="0" smtClean="0" sz="1000" spc="-15">
                <a:latin typeface="Arial"/>
                <a:cs typeface="Arial"/>
              </a:rPr>
              <a:t>a</a:t>
            </a:r>
            <a:r>
              <a:rPr dirty="0" smtClean="0" sz="1000" spc="-5">
                <a:latin typeface="Arial"/>
                <a:cs typeface="Arial"/>
              </a:rPr>
              <a:t>r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35672" y="914399"/>
            <a:ext cx="5405755" cy="12724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1068705" y="2525394"/>
            <a:ext cx="5273548" cy="179768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506855" y="5160644"/>
            <a:ext cx="4828413" cy="27590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983604" y="9373093"/>
            <a:ext cx="337846" cy="30659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04800" y="309371"/>
            <a:ext cx="6952234" cy="0"/>
          </a:xfrm>
          <a:custGeom>
            <a:avLst/>
            <a:gdLst/>
            <a:ahLst/>
            <a:cxnLst/>
            <a:rect l="l" t="t" r="r" b="b"/>
            <a:pathLst>
              <a:path w="6952234" h="0">
                <a:moveTo>
                  <a:pt x="0" y="0"/>
                </a:moveTo>
                <a:lnTo>
                  <a:pt x="6952234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23088" y="342137"/>
            <a:ext cx="6915658" cy="0"/>
          </a:xfrm>
          <a:custGeom>
            <a:avLst/>
            <a:gdLst/>
            <a:ahLst/>
            <a:cxnLst/>
            <a:rect l="l" t="t" r="r" b="b"/>
            <a:pathLst>
              <a:path w="6915658" h="0">
                <a:moveTo>
                  <a:pt x="0" y="0"/>
                </a:moveTo>
                <a:lnTo>
                  <a:pt x="6915658" y="0"/>
                </a:lnTo>
              </a:path>
            </a:pathLst>
          </a:custGeom>
          <a:ln w="393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61188" y="318515"/>
            <a:ext cx="6839458" cy="0"/>
          </a:xfrm>
          <a:custGeom>
            <a:avLst/>
            <a:gdLst/>
            <a:ahLst/>
            <a:cxnLst/>
            <a:rect l="l" t="t" r="r" b="b"/>
            <a:pathLst>
              <a:path w="6839458" h="0">
                <a:moveTo>
                  <a:pt x="0" y="0"/>
                </a:moveTo>
                <a:lnTo>
                  <a:pt x="6839458" y="0"/>
                </a:lnTo>
              </a:path>
            </a:pathLst>
          </a:custGeom>
          <a:ln w="1041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09372" y="300227"/>
            <a:ext cx="0" cy="10093147"/>
          </a:xfrm>
          <a:custGeom>
            <a:avLst/>
            <a:gdLst/>
            <a:ahLst/>
            <a:cxnLst/>
            <a:rect l="l" t="t" r="r" b="b"/>
            <a:pathLst>
              <a:path w="0" h="10093147">
                <a:moveTo>
                  <a:pt x="0" y="0"/>
                </a:moveTo>
                <a:lnTo>
                  <a:pt x="0" y="10093147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42138" y="361136"/>
            <a:ext cx="0" cy="9971278"/>
          </a:xfrm>
          <a:custGeom>
            <a:avLst/>
            <a:gdLst/>
            <a:ahLst/>
            <a:cxnLst/>
            <a:rect l="l" t="t" r="r" b="b"/>
            <a:pathLst>
              <a:path w="0" h="9971278">
                <a:moveTo>
                  <a:pt x="0" y="0"/>
                </a:moveTo>
                <a:lnTo>
                  <a:pt x="0" y="9971278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7252461" y="300227"/>
            <a:ext cx="0" cy="10093146"/>
          </a:xfrm>
          <a:custGeom>
            <a:avLst/>
            <a:gdLst/>
            <a:ahLst/>
            <a:cxnLst/>
            <a:rect l="l" t="t" r="r" b="b"/>
            <a:pathLst>
              <a:path w="0" h="10093146">
                <a:moveTo>
                  <a:pt x="0" y="0"/>
                </a:moveTo>
                <a:lnTo>
                  <a:pt x="0" y="10093146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7219695" y="361136"/>
            <a:ext cx="0" cy="9971278"/>
          </a:xfrm>
          <a:custGeom>
            <a:avLst/>
            <a:gdLst/>
            <a:ahLst/>
            <a:cxnLst/>
            <a:rect l="l" t="t" r="r" b="b"/>
            <a:pathLst>
              <a:path w="0" h="9971278">
                <a:moveTo>
                  <a:pt x="0" y="0"/>
                </a:moveTo>
                <a:lnTo>
                  <a:pt x="0" y="9971278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04800" y="10384230"/>
            <a:ext cx="6952234" cy="0"/>
          </a:xfrm>
          <a:custGeom>
            <a:avLst/>
            <a:gdLst/>
            <a:ahLst/>
            <a:cxnLst/>
            <a:rect l="l" t="t" r="r" b="b"/>
            <a:pathLst>
              <a:path w="6952234" h="0">
                <a:moveTo>
                  <a:pt x="0" y="0"/>
                </a:moveTo>
                <a:lnTo>
                  <a:pt x="6952234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23088" y="10351465"/>
            <a:ext cx="6915658" cy="0"/>
          </a:xfrm>
          <a:custGeom>
            <a:avLst/>
            <a:gdLst/>
            <a:ahLst/>
            <a:cxnLst/>
            <a:rect l="l" t="t" r="r" b="b"/>
            <a:pathLst>
              <a:path w="6915658" h="0">
                <a:moveTo>
                  <a:pt x="0" y="0"/>
                </a:moveTo>
                <a:lnTo>
                  <a:pt x="6915658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61188" y="10375086"/>
            <a:ext cx="6839458" cy="0"/>
          </a:xfrm>
          <a:custGeom>
            <a:avLst/>
            <a:gdLst/>
            <a:ahLst/>
            <a:cxnLst/>
            <a:rect l="l" t="t" r="r" b="b"/>
            <a:pathLst>
              <a:path w="6839458" h="0">
                <a:moveTo>
                  <a:pt x="0" y="0"/>
                </a:moveTo>
                <a:lnTo>
                  <a:pt x="6839458" y="0"/>
                </a:lnTo>
              </a:path>
            </a:pathLst>
          </a:custGeom>
          <a:ln w="10413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1637283"/>
            <a:ext cx="4498340" cy="14281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 spc="-5" b="1">
                <a:latin typeface="Times New Roman"/>
                <a:cs typeface="Times New Roman"/>
              </a:rPr>
              <a:t>A</a:t>
            </a:r>
            <a:r>
              <a:rPr dirty="0" smtClean="0" sz="1150" spc="-5" b="1">
                <a:latin typeface="Times New Roman"/>
                <a:cs typeface="Times New Roman"/>
              </a:rPr>
              <a:t>d</a:t>
            </a:r>
            <a:r>
              <a:rPr dirty="0" smtClean="0" sz="1150" spc="-5" b="1">
                <a:latin typeface="Times New Roman"/>
                <a:cs typeface="Times New Roman"/>
              </a:rPr>
              <a:t>d</a:t>
            </a:r>
            <a:r>
              <a:rPr dirty="0" smtClean="0" sz="1150" spc="0" b="1">
                <a:latin typeface="Times New Roman"/>
                <a:cs typeface="Times New Roman"/>
              </a:rPr>
              <a:t>i</a:t>
            </a:r>
            <a:r>
              <a:rPr dirty="0" smtClean="0" sz="1150" spc="-5" b="1">
                <a:latin typeface="Times New Roman"/>
                <a:cs typeface="Times New Roman"/>
              </a:rPr>
              <a:t>n</a:t>
            </a:r>
            <a:r>
              <a:rPr dirty="0" smtClean="0" sz="1150" spc="0" b="1">
                <a:latin typeface="Times New Roman"/>
                <a:cs typeface="Times New Roman"/>
              </a:rPr>
              <a:t>g Wor</a:t>
            </a:r>
            <a:r>
              <a:rPr dirty="0" smtClean="0" sz="1150" spc="-5" b="1">
                <a:latin typeface="Times New Roman"/>
                <a:cs typeface="Times New Roman"/>
              </a:rPr>
              <a:t>k</a:t>
            </a:r>
            <a:r>
              <a:rPr dirty="0" smtClean="0" sz="1150" spc="-5" b="1">
                <a:latin typeface="Times New Roman"/>
                <a:cs typeface="Times New Roman"/>
              </a:rPr>
              <a:t>s</a:t>
            </a:r>
            <a:r>
              <a:rPr dirty="0" smtClean="0" sz="1150" spc="-5" b="1">
                <a:latin typeface="Times New Roman"/>
                <a:cs typeface="Times New Roman"/>
              </a:rPr>
              <a:t>h</a:t>
            </a:r>
            <a:r>
              <a:rPr dirty="0" smtClean="0" sz="1150" spc="0" b="1">
                <a:latin typeface="Times New Roman"/>
                <a:cs typeface="Times New Roman"/>
              </a:rPr>
              <a:t>eets</a:t>
            </a:r>
            <a:endParaRPr sz="115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16"/>
              </a:spcBef>
            </a:pPr>
            <a:endParaRPr sz="500"/>
          </a:p>
          <a:p>
            <a:pPr marL="12700">
              <a:lnSpc>
                <a:spcPct val="100000"/>
              </a:lnSpc>
            </a:pPr>
            <a:r>
              <a:rPr dirty="0" smtClean="0" sz="1150">
                <a:latin typeface="Times New Roman"/>
                <a:cs typeface="Times New Roman"/>
              </a:rPr>
              <a:t>If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-15">
                <a:latin typeface="Times New Roman"/>
                <a:cs typeface="Times New Roman"/>
              </a:rPr>
              <a:t>y</a:t>
            </a:r>
            <a:r>
              <a:rPr dirty="0" smtClean="0" sz="1150" spc="0">
                <a:latin typeface="Times New Roman"/>
                <a:cs typeface="Times New Roman"/>
              </a:rPr>
              <a:t>ou need mo</a:t>
            </a:r>
            <a:r>
              <a:rPr dirty="0" smtClean="0" sz="1150" spc="-15">
                <a:latin typeface="Times New Roman"/>
                <a:cs typeface="Times New Roman"/>
              </a:rPr>
              <a:t>r</a:t>
            </a:r>
            <a:r>
              <a:rPr dirty="0" smtClean="0" sz="1150" spc="0">
                <a:latin typeface="Times New Roman"/>
                <a:cs typeface="Times New Roman"/>
              </a:rPr>
              <a:t>e t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an th</a:t>
            </a:r>
            <a:r>
              <a:rPr dirty="0" smtClean="0" sz="1150" spc="-15">
                <a:latin typeface="Times New Roman"/>
                <a:cs typeface="Times New Roman"/>
              </a:rPr>
              <a:t>r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e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he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ts</a:t>
            </a:r>
            <a:r>
              <a:rPr dirty="0" smtClean="0" sz="1150" spc="5">
                <a:latin typeface="Times New Roman"/>
                <a:cs typeface="Times New Roman"/>
              </a:rPr>
              <a:t> </a:t>
            </a:r>
            <a:r>
              <a:rPr dirty="0" smtClean="0" sz="1150" spc="-25">
                <a:latin typeface="Times New Roman"/>
                <a:cs typeface="Times New Roman"/>
              </a:rPr>
              <a:t>y</a:t>
            </a:r>
            <a:r>
              <a:rPr dirty="0" smtClean="0" sz="1150" spc="0">
                <a:latin typeface="Times New Roman"/>
                <a:cs typeface="Times New Roman"/>
              </a:rPr>
              <a:t>ou can 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a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ily</a:t>
            </a:r>
            <a:r>
              <a:rPr dirty="0" smtClean="0" sz="1150" spc="-2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add more.</a:t>
            </a:r>
            <a:endParaRPr sz="1150">
              <a:latin typeface="Times New Roman"/>
              <a:cs typeface="Times New Roman"/>
            </a:endParaRPr>
          </a:p>
          <a:p>
            <a:pPr marL="469265">
              <a:lnSpc>
                <a:spcPts val="1320"/>
              </a:lnSpc>
            </a:pPr>
            <a:r>
              <a:rPr dirty="0" smtClean="0" sz="1150">
                <a:latin typeface="Times New Roman"/>
                <a:cs typeface="Times New Roman"/>
              </a:rPr>
              <a:t>Cl</a:t>
            </a:r>
            <a:r>
              <a:rPr dirty="0" smtClean="0" sz="1150" spc="5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ck </a:t>
            </a:r>
            <a:r>
              <a:rPr dirty="0" smtClean="0" sz="1150" spc="-15">
                <a:latin typeface="Times New Roman"/>
                <a:cs typeface="Times New Roman"/>
              </a:rPr>
              <a:t>o</a:t>
            </a:r>
            <a:r>
              <a:rPr dirty="0" smtClean="0" sz="1150" spc="0">
                <a:latin typeface="Times New Roman"/>
                <a:cs typeface="Times New Roman"/>
              </a:rPr>
              <a:t>n </a:t>
            </a:r>
            <a:r>
              <a:rPr dirty="0" smtClean="0" sz="1150" spc="-5" b="1">
                <a:latin typeface="Times New Roman"/>
                <a:cs typeface="Times New Roman"/>
              </a:rPr>
              <a:t>I</a:t>
            </a:r>
            <a:r>
              <a:rPr dirty="0" smtClean="0" sz="1150" spc="-5" b="1">
                <a:latin typeface="Times New Roman"/>
                <a:cs typeface="Times New Roman"/>
              </a:rPr>
              <a:t>n</a:t>
            </a:r>
            <a:r>
              <a:rPr dirty="0" smtClean="0" sz="1150" spc="-5" b="1">
                <a:latin typeface="Times New Roman"/>
                <a:cs typeface="Times New Roman"/>
              </a:rPr>
              <a:t>s</a:t>
            </a:r>
            <a:r>
              <a:rPr dirty="0" smtClean="0" sz="1150" spc="0" b="1">
                <a:latin typeface="Times New Roman"/>
                <a:cs typeface="Times New Roman"/>
              </a:rPr>
              <a:t>ert</a:t>
            </a:r>
            <a:r>
              <a:rPr dirty="0" smtClean="0" sz="1150" spc="5" b="1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in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</a:t>
            </a:r>
            <a:r>
              <a:rPr dirty="0" smtClean="0" sz="1150" spc="5">
                <a:latin typeface="Times New Roman"/>
                <a:cs typeface="Times New Roman"/>
              </a:rPr>
              <a:t> </a:t>
            </a:r>
            <a:r>
              <a:rPr dirty="0" smtClean="0" sz="1150" spc="-5" b="1">
                <a:latin typeface="Times New Roman"/>
                <a:cs typeface="Times New Roman"/>
              </a:rPr>
              <a:t>C</a:t>
            </a:r>
            <a:r>
              <a:rPr dirty="0" smtClean="0" sz="1150" spc="-10" b="1">
                <a:latin typeface="Times New Roman"/>
                <a:cs typeface="Times New Roman"/>
              </a:rPr>
              <a:t>e</a:t>
            </a:r>
            <a:r>
              <a:rPr dirty="0" smtClean="0" sz="1150" spc="-10" b="1">
                <a:latin typeface="Times New Roman"/>
                <a:cs typeface="Times New Roman"/>
              </a:rPr>
              <a:t>l</a:t>
            </a:r>
            <a:r>
              <a:rPr dirty="0" smtClean="0" sz="1150" spc="0" b="1">
                <a:latin typeface="Times New Roman"/>
                <a:cs typeface="Times New Roman"/>
              </a:rPr>
              <a:t>ls</a:t>
            </a:r>
            <a:r>
              <a:rPr dirty="0" smtClean="0" sz="1150" spc="-5" b="1">
                <a:latin typeface="Times New Roman"/>
                <a:cs typeface="Times New Roman"/>
              </a:rPr>
              <a:t> 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roup and cl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ck </a:t>
            </a:r>
            <a:r>
              <a:rPr dirty="0" smtClean="0" sz="1150" spc="0" b="1">
                <a:latin typeface="Times New Roman"/>
                <a:cs typeface="Times New Roman"/>
              </a:rPr>
              <a:t>i</a:t>
            </a:r>
            <a:r>
              <a:rPr dirty="0" smtClean="0" sz="1150" spc="-5" b="1">
                <a:latin typeface="Times New Roman"/>
                <a:cs typeface="Times New Roman"/>
              </a:rPr>
              <a:t>n</a:t>
            </a:r>
            <a:r>
              <a:rPr dirty="0" smtClean="0" sz="1150" spc="-5" b="1">
                <a:latin typeface="Times New Roman"/>
                <a:cs typeface="Times New Roman"/>
              </a:rPr>
              <a:t>s</a:t>
            </a:r>
            <a:r>
              <a:rPr dirty="0" smtClean="0" sz="1150" spc="-10" b="1">
                <a:latin typeface="Times New Roman"/>
                <a:cs typeface="Times New Roman"/>
              </a:rPr>
              <a:t>e</a:t>
            </a:r>
            <a:r>
              <a:rPr dirty="0" smtClean="0" sz="1150" spc="0" b="1">
                <a:latin typeface="Times New Roman"/>
                <a:cs typeface="Times New Roman"/>
              </a:rPr>
              <a:t>rt </a:t>
            </a:r>
            <a:r>
              <a:rPr dirty="0" smtClean="0" sz="1150" spc="-20" b="1">
                <a:latin typeface="Times New Roman"/>
                <a:cs typeface="Times New Roman"/>
              </a:rPr>
              <a:t>s</a:t>
            </a:r>
            <a:r>
              <a:rPr dirty="0" smtClean="0" sz="1150" spc="-5" b="1">
                <a:latin typeface="Times New Roman"/>
                <a:cs typeface="Times New Roman"/>
              </a:rPr>
              <a:t>h</a:t>
            </a:r>
            <a:r>
              <a:rPr dirty="0" smtClean="0" sz="1150" spc="0" b="1">
                <a:latin typeface="Times New Roman"/>
                <a:cs typeface="Times New Roman"/>
              </a:rPr>
              <a:t>ee</a:t>
            </a:r>
            <a:r>
              <a:rPr dirty="0" smtClean="0" sz="1150" spc="5" b="1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.</a:t>
            </a:r>
            <a:endParaRPr sz="115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40"/>
              </a:spcBef>
            </a:pPr>
            <a:endParaRPr sz="500"/>
          </a:p>
          <a:p>
            <a:pPr marL="469265">
              <a:lnSpc>
                <a:spcPct val="100000"/>
              </a:lnSpc>
            </a:pPr>
            <a:r>
              <a:rPr dirty="0" smtClean="0" sz="1150">
                <a:latin typeface="Times New Roman"/>
                <a:cs typeface="Times New Roman"/>
              </a:rPr>
              <a:t>-</a:t>
            </a:r>
            <a:r>
              <a:rPr dirty="0" smtClean="0" sz="1150" spc="-5">
                <a:latin typeface="Times New Roman"/>
                <a:cs typeface="Times New Roman"/>
              </a:rPr>
              <a:t>O</a:t>
            </a:r>
            <a:r>
              <a:rPr dirty="0" smtClean="0" sz="1150" spc="0">
                <a:latin typeface="Times New Roman"/>
                <a:cs typeface="Times New Roman"/>
              </a:rPr>
              <a:t>R</a:t>
            </a:r>
            <a:endParaRPr sz="115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49"/>
              </a:spcBef>
            </a:pPr>
            <a:endParaRPr sz="550"/>
          </a:p>
          <a:p>
            <a:pPr marL="12700">
              <a:lnSpc>
                <a:spcPct val="100000"/>
              </a:lnSpc>
              <a:tabLst>
                <a:tab pos="1986280" algn="l"/>
              </a:tabLst>
            </a:pPr>
            <a:r>
              <a:rPr dirty="0" smtClean="0" sz="1150">
                <a:latin typeface="Times New Roman"/>
                <a:cs typeface="Times New Roman"/>
              </a:rPr>
              <a:t>Cl</a:t>
            </a:r>
            <a:r>
              <a:rPr dirty="0" smtClean="0" sz="1150" spc="5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ck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 </a:t>
            </a:r>
            <a:r>
              <a:rPr dirty="0" smtClean="0" sz="1150" spc="-20">
                <a:latin typeface="Times New Roman"/>
                <a:cs typeface="Times New Roman"/>
              </a:rPr>
              <a:t>N</a:t>
            </a:r>
            <a:r>
              <a:rPr dirty="0" smtClean="0" sz="1150" spc="0">
                <a:latin typeface="Times New Roman"/>
                <a:cs typeface="Times New Roman"/>
              </a:rPr>
              <a:t>ew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he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t but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-15">
                <a:latin typeface="Times New Roman"/>
                <a:cs typeface="Times New Roman"/>
              </a:rPr>
              <a:t>o</a:t>
            </a:r>
            <a:r>
              <a:rPr dirty="0" smtClean="0" sz="1150" spc="0">
                <a:latin typeface="Times New Roman"/>
                <a:cs typeface="Times New Roman"/>
              </a:rPr>
              <a:t>n	</a:t>
            </a:r>
            <a:r>
              <a:rPr dirty="0" smtClean="0" sz="1150" spc="0">
                <a:latin typeface="Times New Roman"/>
                <a:cs typeface="Times New Roman"/>
              </a:rPr>
              <a:t>to t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e ri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ht of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 ri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ht</a:t>
            </a:r>
            <a:r>
              <a:rPr dirty="0" smtClean="0" sz="1150" spc="-10">
                <a:latin typeface="Times New Roman"/>
                <a:cs typeface="Times New Roman"/>
              </a:rPr>
              <a:t>m</a:t>
            </a:r>
            <a:r>
              <a:rPr dirty="0" smtClean="0" sz="1150" spc="0">
                <a:latin typeface="Times New Roman"/>
                <a:cs typeface="Times New Roman"/>
              </a:rPr>
              <a:t>o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t </a:t>
            </a:r>
            <a:r>
              <a:rPr dirty="0" smtClean="0" sz="1150" spc="-5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ork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heet</a:t>
            </a:r>
            <a:r>
              <a:rPr dirty="0" smtClean="0" sz="1150" spc="-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tab.</a:t>
            </a:r>
            <a:endParaRPr sz="115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72"/>
              </a:spcBef>
            </a:pPr>
            <a:endParaRPr sz="1200"/>
          </a:p>
          <a:p>
            <a:pPr marL="12700">
              <a:lnSpc>
                <a:spcPct val="100000"/>
              </a:lnSpc>
            </a:pPr>
            <a:r>
              <a:rPr dirty="0" smtClean="0" sz="1150">
                <a:latin typeface="Times New Roman"/>
                <a:cs typeface="Times New Roman"/>
              </a:rPr>
              <a:t>A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new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heet </a:t>
            </a:r>
            <a:r>
              <a:rPr dirty="0" smtClean="0" sz="1150" spc="-5">
                <a:latin typeface="Times New Roman"/>
                <a:cs typeface="Times New Roman"/>
              </a:rPr>
              <a:t>w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ll </a:t>
            </a:r>
            <a:r>
              <a:rPr dirty="0" smtClean="0" sz="1150" spc="-15">
                <a:latin typeface="Times New Roman"/>
                <a:cs typeface="Times New Roman"/>
              </a:rPr>
              <a:t>b</a:t>
            </a:r>
            <a:r>
              <a:rPr dirty="0" smtClean="0" sz="1150" spc="0">
                <a:latin typeface="Times New Roman"/>
                <a:cs typeface="Times New Roman"/>
              </a:rPr>
              <a:t>e ad</a:t>
            </a:r>
            <a:r>
              <a:rPr dirty="0" smtClean="0" sz="1150" spc="-15">
                <a:latin typeface="Times New Roman"/>
                <a:cs typeface="Times New Roman"/>
              </a:rPr>
              <a:t>d</a:t>
            </a:r>
            <a:r>
              <a:rPr dirty="0" smtClean="0" sz="1150" spc="0">
                <a:latin typeface="Times New Roman"/>
                <a:cs typeface="Times New Roman"/>
              </a:rPr>
              <a:t>ed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to </a:t>
            </a:r>
            <a:r>
              <a:rPr dirty="0" smtClean="0" sz="1150" spc="-25">
                <a:latin typeface="Times New Roman"/>
                <a:cs typeface="Times New Roman"/>
              </a:rPr>
              <a:t>y</a:t>
            </a:r>
            <a:r>
              <a:rPr dirty="0" smtClean="0" sz="1150" spc="0">
                <a:latin typeface="Times New Roman"/>
                <a:cs typeface="Times New Roman"/>
              </a:rPr>
              <a:t>our li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t of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heets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5021198"/>
            <a:ext cx="5275580" cy="18103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5" b="1">
                <a:latin typeface="Times New Roman"/>
                <a:cs typeface="Times New Roman"/>
              </a:rPr>
              <a:t>En</a:t>
            </a:r>
            <a:r>
              <a:rPr dirty="0" smtClean="0" sz="1400" spc="0" b="1">
                <a:latin typeface="Times New Roman"/>
                <a:cs typeface="Times New Roman"/>
              </a:rPr>
              <a:t>ter</a:t>
            </a:r>
            <a:r>
              <a:rPr dirty="0" smtClean="0" sz="1400" spc="-5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ng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D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ta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in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cell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25"/>
              </a:spcBef>
            </a:pPr>
            <a:endParaRPr sz="500"/>
          </a:p>
          <a:p>
            <a:pPr marL="12700">
              <a:lnSpc>
                <a:spcPct val="100000"/>
              </a:lnSpc>
            </a:pPr>
            <a:r>
              <a:rPr dirty="0" smtClean="0" sz="1150">
                <a:latin typeface="Times New Roman"/>
                <a:cs typeface="Times New Roman"/>
              </a:rPr>
              <a:t>To en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er </a:t>
            </a:r>
            <a:r>
              <a:rPr dirty="0" smtClean="0" sz="1150" spc="-15">
                <a:latin typeface="Times New Roman"/>
                <a:cs typeface="Times New Roman"/>
              </a:rPr>
              <a:t>d</a:t>
            </a:r>
            <a:r>
              <a:rPr dirty="0" smtClean="0" sz="1150" spc="0">
                <a:latin typeface="Times New Roman"/>
                <a:cs typeface="Times New Roman"/>
              </a:rPr>
              <a:t>ata</a:t>
            </a:r>
            <a:r>
              <a:rPr dirty="0" smtClean="0" sz="1150" spc="-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into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 </a:t>
            </a:r>
            <a:r>
              <a:rPr dirty="0" smtClean="0" sz="1150" spc="-10">
                <a:latin typeface="Times New Roman"/>
                <a:cs typeface="Times New Roman"/>
              </a:rPr>
              <a:t>c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-10">
                <a:latin typeface="Times New Roman"/>
                <a:cs typeface="Times New Roman"/>
              </a:rPr>
              <a:t>l</a:t>
            </a:r>
            <a:r>
              <a:rPr dirty="0" smtClean="0" sz="1150" spc="0">
                <a:latin typeface="Times New Roman"/>
                <a:cs typeface="Times New Roman"/>
              </a:rPr>
              <a:t>l,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mply</a:t>
            </a:r>
            <a:r>
              <a:rPr dirty="0" smtClean="0" sz="1150" spc="-2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do the 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ollo</a:t>
            </a:r>
            <a:r>
              <a:rPr dirty="0" smtClean="0" sz="1150" spc="-5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in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:</a:t>
            </a:r>
            <a:endParaRPr sz="1150">
              <a:latin typeface="Times New Roman"/>
              <a:cs typeface="Times New Roman"/>
            </a:endParaRPr>
          </a:p>
          <a:p>
            <a:pPr marL="240665" marR="36830" indent="-228600">
              <a:lnSpc>
                <a:spcPct val="95700"/>
              </a:lnSpc>
              <a:buFont typeface="Times New Roman"/>
              <a:buAutoNum type="arabicPeriod"/>
              <a:tabLst>
                <a:tab pos="240665" algn="l"/>
              </a:tabLst>
            </a:pP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ele</a:t>
            </a:r>
            <a:r>
              <a:rPr dirty="0" smtClean="0" sz="1150" spc="-10">
                <a:latin typeface="Times New Roman"/>
                <a:cs typeface="Times New Roman"/>
              </a:rPr>
              <a:t>c</a:t>
            </a:r>
            <a:r>
              <a:rPr dirty="0" smtClean="0" sz="1150" spc="0">
                <a:latin typeface="Times New Roman"/>
                <a:cs typeface="Times New Roman"/>
              </a:rPr>
              <a:t>t t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e </a:t>
            </a:r>
            <a:r>
              <a:rPr dirty="0" smtClean="0" sz="1150" spc="-10">
                <a:latin typeface="Times New Roman"/>
                <a:cs typeface="Times New Roman"/>
              </a:rPr>
              <a:t>c</a:t>
            </a:r>
            <a:r>
              <a:rPr dirty="0" smtClean="0" sz="1150" spc="0">
                <a:latin typeface="Times New Roman"/>
                <a:cs typeface="Times New Roman"/>
              </a:rPr>
              <a:t>ell</a:t>
            </a:r>
            <a:r>
              <a:rPr dirty="0" smtClean="0" sz="1150" spc="-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by</a:t>
            </a:r>
            <a:r>
              <a:rPr dirty="0" smtClean="0" sz="1150" spc="-2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clicking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on it. 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he</a:t>
            </a:r>
            <a:r>
              <a:rPr dirty="0" smtClean="0" sz="1150" spc="-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cur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or will</a:t>
            </a:r>
            <a:r>
              <a:rPr dirty="0" smtClean="0" sz="1150" spc="-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not</a:t>
            </a:r>
            <a:r>
              <a:rPr dirty="0" smtClean="0" sz="1150" spc="-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blink </a:t>
            </a:r>
            <a:r>
              <a:rPr dirty="0" smtClean="0" sz="1150" spc="-15">
                <a:latin typeface="Times New Roman"/>
                <a:cs typeface="Times New Roman"/>
              </a:rPr>
              <a:t>(</a:t>
            </a:r>
            <a:r>
              <a:rPr dirty="0" smtClean="0" sz="1150" spc="0">
                <a:latin typeface="Times New Roman"/>
                <a:cs typeface="Times New Roman"/>
              </a:rPr>
              <a:t>as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it d</a:t>
            </a:r>
            <a:r>
              <a:rPr dirty="0" smtClean="0" sz="1150" spc="-15">
                <a:latin typeface="Times New Roman"/>
                <a:cs typeface="Times New Roman"/>
              </a:rPr>
              <a:t>o</a:t>
            </a:r>
            <a:r>
              <a:rPr dirty="0" smtClean="0" sz="1150" spc="0">
                <a:latin typeface="Times New Roman"/>
                <a:cs typeface="Times New Roman"/>
              </a:rPr>
              <a:t>es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in </a:t>
            </a:r>
            <a:r>
              <a:rPr dirty="0" smtClean="0" sz="1150" spc="-5">
                <a:latin typeface="Times New Roman"/>
                <a:cs typeface="Times New Roman"/>
              </a:rPr>
              <a:t>M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cro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o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 </a:t>
            </a:r>
            <a:r>
              <a:rPr dirty="0" smtClean="0" sz="1150" spc="-20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ord), but in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tead 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he</a:t>
            </a:r>
            <a:r>
              <a:rPr dirty="0" smtClean="0" sz="1150" spc="-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ce</a:t>
            </a:r>
            <a:r>
              <a:rPr dirty="0" smtClean="0" sz="1150" spc="-10">
                <a:latin typeface="Times New Roman"/>
                <a:cs typeface="Times New Roman"/>
              </a:rPr>
              <a:t>l</a:t>
            </a:r>
            <a:r>
              <a:rPr dirty="0" smtClean="0" sz="1150" spc="0">
                <a:latin typeface="Times New Roman"/>
                <a:cs typeface="Times New Roman"/>
              </a:rPr>
              <a:t>l</a:t>
            </a:r>
            <a:r>
              <a:rPr dirty="0" smtClean="0" sz="1150" spc="-10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ill </a:t>
            </a:r>
            <a:r>
              <a:rPr dirty="0" smtClean="0" sz="1150" spc="-15">
                <a:latin typeface="Times New Roman"/>
                <a:cs typeface="Times New Roman"/>
              </a:rPr>
              <a:t>b</a:t>
            </a:r>
            <a:r>
              <a:rPr dirty="0" smtClean="0" sz="1150" spc="0">
                <a:latin typeface="Times New Roman"/>
                <a:cs typeface="Times New Roman"/>
              </a:rPr>
              <a:t>e out</a:t>
            </a:r>
            <a:r>
              <a:rPr dirty="0" smtClean="0" sz="1150" spc="-10">
                <a:latin typeface="Times New Roman"/>
                <a:cs typeface="Times New Roman"/>
              </a:rPr>
              <a:t>l</a:t>
            </a:r>
            <a:r>
              <a:rPr dirty="0" smtClean="0" sz="1150" spc="0">
                <a:latin typeface="Times New Roman"/>
                <a:cs typeface="Times New Roman"/>
              </a:rPr>
              <a:t>ined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in a</a:t>
            </a:r>
            <a:r>
              <a:rPr dirty="0" smtClean="0" sz="1150" spc="-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ck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black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li</a:t>
            </a:r>
            <a:r>
              <a:rPr dirty="0" smtClean="0" sz="1150" spc="-15">
                <a:latin typeface="Times New Roman"/>
                <a:cs typeface="Times New Roman"/>
              </a:rPr>
              <a:t>n</a:t>
            </a:r>
            <a:r>
              <a:rPr dirty="0" smtClean="0" sz="1150" spc="0">
                <a:latin typeface="Times New Roman"/>
                <a:cs typeface="Times New Roman"/>
              </a:rPr>
              <a:t>e and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it </a:t>
            </a:r>
            <a:r>
              <a:rPr dirty="0" smtClean="0" sz="1150" spc="-5">
                <a:latin typeface="Times New Roman"/>
                <a:cs typeface="Times New Roman"/>
              </a:rPr>
              <a:t>w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ll </a:t>
            </a:r>
            <a:r>
              <a:rPr dirty="0" smtClean="0" sz="1150" spc="-15">
                <a:latin typeface="Times New Roman"/>
                <a:cs typeface="Times New Roman"/>
              </a:rPr>
              <a:t>b</a:t>
            </a:r>
            <a:r>
              <a:rPr dirty="0" smtClean="0" sz="1150" spc="0">
                <a:latin typeface="Times New Roman"/>
                <a:cs typeface="Times New Roman"/>
              </a:rPr>
              <a:t>e </a:t>
            </a:r>
            <a:r>
              <a:rPr dirty="0" smtClean="0" sz="1150" spc="-10">
                <a:latin typeface="Times New Roman"/>
                <a:cs typeface="Times New Roman"/>
              </a:rPr>
              <a:t>l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ted in</a:t>
            </a:r>
            <a:r>
              <a:rPr dirty="0" smtClean="0" sz="1150" spc="0">
                <a:latin typeface="Times New Roman"/>
                <a:cs typeface="Times New Roman"/>
              </a:rPr>
              <a:t> the </a:t>
            </a:r>
            <a:r>
              <a:rPr dirty="0" smtClean="0" sz="1150" spc="-10">
                <a:latin typeface="Times New Roman"/>
                <a:cs typeface="Times New Roman"/>
              </a:rPr>
              <a:t>c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-10">
                <a:latin typeface="Times New Roman"/>
                <a:cs typeface="Times New Roman"/>
              </a:rPr>
              <a:t>l</a:t>
            </a:r>
            <a:r>
              <a:rPr dirty="0" smtClean="0" sz="1150" spc="0">
                <a:latin typeface="Times New Roman"/>
                <a:cs typeface="Times New Roman"/>
              </a:rPr>
              <a:t>l n</a:t>
            </a:r>
            <a:r>
              <a:rPr dirty="0" smtClean="0" sz="1150" spc="-10">
                <a:latin typeface="Times New Roman"/>
                <a:cs typeface="Times New Roman"/>
              </a:rPr>
              <a:t>a</a:t>
            </a:r>
            <a:r>
              <a:rPr dirty="0" smtClean="0" sz="1150" spc="0">
                <a:latin typeface="Times New Roman"/>
                <a:cs typeface="Times New Roman"/>
              </a:rPr>
              <a:t>me 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ie</a:t>
            </a:r>
            <a:r>
              <a:rPr dirty="0" smtClean="0" sz="1150" spc="-10">
                <a:latin typeface="Times New Roman"/>
                <a:cs typeface="Times New Roman"/>
              </a:rPr>
              <a:t>l</a:t>
            </a:r>
            <a:r>
              <a:rPr dirty="0" smtClean="0" sz="1150" spc="0">
                <a:latin typeface="Times New Roman"/>
                <a:cs typeface="Times New Roman"/>
              </a:rPr>
              <a:t>d be</a:t>
            </a:r>
            <a:r>
              <a:rPr dirty="0" smtClean="0" sz="1150" spc="-10">
                <a:latin typeface="Times New Roman"/>
                <a:cs typeface="Times New Roman"/>
              </a:rPr>
              <a:t>l</a:t>
            </a:r>
            <a:r>
              <a:rPr dirty="0" smtClean="0" sz="1150" spc="0">
                <a:latin typeface="Times New Roman"/>
                <a:cs typeface="Times New Roman"/>
              </a:rPr>
              <a:t>ow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he ribbon.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</a:t>
            </a:r>
            <a:r>
              <a:rPr dirty="0" smtClean="0" sz="1150" spc="-20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e t</a:t>
            </a:r>
            <a:r>
              <a:rPr dirty="0" smtClean="0" sz="1150" spc="-5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o t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15">
                <a:latin typeface="Times New Roman"/>
                <a:cs typeface="Times New Roman"/>
              </a:rPr>
              <a:t>n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s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tell </a:t>
            </a:r>
            <a:r>
              <a:rPr dirty="0" smtClean="0" sz="1150" spc="-25">
                <a:latin typeface="Times New Roman"/>
                <a:cs typeface="Times New Roman"/>
              </a:rPr>
              <a:t>y</a:t>
            </a:r>
            <a:r>
              <a:rPr dirty="0" smtClean="0" sz="1150" spc="0">
                <a:latin typeface="Times New Roman"/>
                <a:cs typeface="Times New Roman"/>
              </a:rPr>
              <a:t>ou that the </a:t>
            </a:r>
            <a:r>
              <a:rPr dirty="0" smtClean="0" sz="1150" spc="-10">
                <a:latin typeface="Times New Roman"/>
                <a:cs typeface="Times New Roman"/>
              </a:rPr>
              <a:t>c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-10">
                <a:latin typeface="Times New Roman"/>
                <a:cs typeface="Times New Roman"/>
              </a:rPr>
              <a:t>l</a:t>
            </a:r>
            <a:r>
              <a:rPr dirty="0" smtClean="0" sz="1150" spc="0">
                <a:latin typeface="Times New Roman"/>
                <a:cs typeface="Times New Roman"/>
              </a:rPr>
              <a:t>l is</a:t>
            </a:r>
            <a:r>
              <a:rPr dirty="0" smtClean="0" sz="1150" spc="-2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ac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15">
                <a:latin typeface="Times New Roman"/>
                <a:cs typeface="Times New Roman"/>
              </a:rPr>
              <a:t>v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 and r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ady</a:t>
            </a:r>
            <a:r>
              <a:rPr dirty="0" smtClean="0" sz="1150" spc="-2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to acce</a:t>
            </a:r>
            <a:r>
              <a:rPr dirty="0" smtClean="0" sz="1150" spc="-15">
                <a:latin typeface="Times New Roman"/>
                <a:cs typeface="Times New Roman"/>
              </a:rPr>
              <a:t>p</a:t>
            </a:r>
            <a:r>
              <a:rPr dirty="0" smtClean="0" sz="1150" spc="0">
                <a:latin typeface="Times New Roman"/>
                <a:cs typeface="Times New Roman"/>
              </a:rPr>
              <a:t>t a 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or</a:t>
            </a:r>
            <a:r>
              <a:rPr dirty="0" smtClean="0" sz="1150" spc="-10">
                <a:latin typeface="Times New Roman"/>
                <a:cs typeface="Times New Roman"/>
              </a:rPr>
              <a:t>m</a:t>
            </a:r>
            <a:r>
              <a:rPr dirty="0" smtClean="0" sz="1150" spc="0">
                <a:latin typeface="Times New Roman"/>
                <a:cs typeface="Times New Roman"/>
              </a:rPr>
              <a:t>ula or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text.</a:t>
            </a:r>
            <a:endParaRPr sz="1150">
              <a:latin typeface="Times New Roman"/>
              <a:cs typeface="Times New Roman"/>
            </a:endParaRPr>
          </a:p>
          <a:p>
            <a:pPr marL="240665" indent="-228600">
              <a:lnSpc>
                <a:spcPts val="1330"/>
              </a:lnSpc>
              <a:buFont typeface="Times New Roman"/>
              <a:buAutoNum type="arabicPeriod"/>
              <a:tabLst>
                <a:tab pos="240665" algn="l"/>
              </a:tabLst>
            </a:pPr>
            <a:r>
              <a:rPr dirty="0" smtClean="0" sz="1150" spc="0">
                <a:latin typeface="Times New Roman"/>
                <a:cs typeface="Times New Roman"/>
              </a:rPr>
              <a:t>T</a:t>
            </a:r>
            <a:r>
              <a:rPr dirty="0" smtClean="0" sz="1150" spc="-25">
                <a:latin typeface="Times New Roman"/>
                <a:cs typeface="Times New Roman"/>
              </a:rPr>
              <a:t>y</a:t>
            </a:r>
            <a:r>
              <a:rPr dirty="0" smtClean="0" sz="1150" spc="0">
                <a:latin typeface="Times New Roman"/>
                <a:cs typeface="Times New Roman"/>
              </a:rPr>
              <a:t>pe number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, text,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or a</a:t>
            </a:r>
            <a:r>
              <a:rPr dirty="0" smtClean="0" sz="1150" spc="-10">
                <a:latin typeface="Times New Roman"/>
                <a:cs typeface="Times New Roman"/>
              </a:rPr>
              <a:t> </a:t>
            </a:r>
            <a:r>
              <a:rPr dirty="0" smtClean="0" sz="1150" spc="-10">
                <a:latin typeface="Times New Roman"/>
                <a:cs typeface="Times New Roman"/>
              </a:rPr>
              <a:t>c</a:t>
            </a:r>
            <a:r>
              <a:rPr dirty="0" smtClean="0" sz="1150" spc="0">
                <a:latin typeface="Times New Roman"/>
                <a:cs typeface="Times New Roman"/>
              </a:rPr>
              <a:t>ombi</a:t>
            </a:r>
            <a:r>
              <a:rPr dirty="0" smtClean="0" sz="1150" spc="-15">
                <a:latin typeface="Times New Roman"/>
                <a:cs typeface="Times New Roman"/>
              </a:rPr>
              <a:t>n</a:t>
            </a:r>
            <a:r>
              <a:rPr dirty="0" smtClean="0" sz="1150" spc="0">
                <a:latin typeface="Times New Roman"/>
                <a:cs typeface="Times New Roman"/>
              </a:rPr>
              <a:t>ation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of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both into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e c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ll.</a:t>
            </a:r>
            <a:endParaRPr sz="1150">
              <a:latin typeface="Times New Roman"/>
              <a:cs typeface="Times New Roman"/>
            </a:endParaRPr>
          </a:p>
          <a:p>
            <a:pPr marL="240665" indent="-228600">
              <a:lnSpc>
                <a:spcPts val="1320"/>
              </a:lnSpc>
              <a:buFont typeface="Times New Roman"/>
              <a:buAutoNum type="arabicPeriod"/>
              <a:tabLst>
                <a:tab pos="240665" algn="l"/>
              </a:tabLst>
            </a:pPr>
            <a:r>
              <a:rPr dirty="0" smtClean="0" sz="1150" spc="-5">
                <a:latin typeface="Times New Roman"/>
                <a:cs typeface="Times New Roman"/>
              </a:rPr>
              <a:t>P</a:t>
            </a:r>
            <a:r>
              <a:rPr dirty="0" smtClean="0" sz="1150" spc="0">
                <a:latin typeface="Times New Roman"/>
                <a:cs typeface="Times New Roman"/>
              </a:rPr>
              <a:t>re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s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</a:t>
            </a:r>
            <a:r>
              <a:rPr dirty="0" smtClean="0" sz="1150" spc="5">
                <a:latin typeface="Times New Roman"/>
                <a:cs typeface="Times New Roman"/>
              </a:rPr>
              <a:t> </a:t>
            </a:r>
            <a:r>
              <a:rPr dirty="0" smtClean="0" sz="1150" spc="0" b="1">
                <a:latin typeface="Times New Roman"/>
                <a:cs typeface="Times New Roman"/>
              </a:rPr>
              <a:t>E</a:t>
            </a:r>
            <a:r>
              <a:rPr dirty="0" smtClean="0" sz="1150" spc="-5" b="1">
                <a:latin typeface="Times New Roman"/>
                <a:cs typeface="Times New Roman"/>
              </a:rPr>
              <a:t>n</a:t>
            </a:r>
            <a:r>
              <a:rPr dirty="0" smtClean="0" sz="1150" spc="0" b="1">
                <a:latin typeface="Times New Roman"/>
                <a:cs typeface="Times New Roman"/>
              </a:rPr>
              <a:t>ter</a:t>
            </a:r>
            <a:r>
              <a:rPr dirty="0" smtClean="0" sz="1150" spc="-10" b="1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key</a:t>
            </a:r>
            <a:r>
              <a:rPr dirty="0" smtClean="0" sz="1150" spc="-25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O</a:t>
            </a:r>
            <a:r>
              <a:rPr dirty="0" smtClean="0" sz="1150" spc="0">
                <a:latin typeface="Times New Roman"/>
                <a:cs typeface="Times New Roman"/>
              </a:rPr>
              <a:t>R click on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 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reen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ch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ck </a:t>
            </a:r>
            <a:r>
              <a:rPr dirty="0" smtClean="0" sz="1150" spc="-10">
                <a:latin typeface="Times New Roman"/>
                <a:cs typeface="Times New Roman"/>
              </a:rPr>
              <a:t>m</a:t>
            </a:r>
            <a:r>
              <a:rPr dirty="0" smtClean="0" sz="1150" spc="-10">
                <a:latin typeface="Times New Roman"/>
                <a:cs typeface="Times New Roman"/>
              </a:rPr>
              <a:t>a</a:t>
            </a:r>
            <a:r>
              <a:rPr dirty="0" smtClean="0" sz="1150" spc="0">
                <a:latin typeface="Times New Roman"/>
                <a:cs typeface="Times New Roman"/>
              </a:rPr>
              <a:t>rk to t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e le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t of</a:t>
            </a:r>
            <a:r>
              <a:rPr dirty="0" smtClean="0" sz="1150" spc="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 </a:t>
            </a:r>
            <a:r>
              <a:rPr dirty="0" smtClean="0" sz="1150" spc="-20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ormu</a:t>
            </a:r>
            <a:r>
              <a:rPr dirty="0" smtClean="0" sz="1150" spc="-10">
                <a:latin typeface="Times New Roman"/>
                <a:cs typeface="Times New Roman"/>
              </a:rPr>
              <a:t>l</a:t>
            </a:r>
            <a:r>
              <a:rPr dirty="0" smtClean="0" sz="1150" spc="0">
                <a:latin typeface="Times New Roman"/>
                <a:cs typeface="Times New Roman"/>
              </a:rPr>
              <a:t>a bar.</a:t>
            </a:r>
            <a:endParaRPr sz="1150">
              <a:latin typeface="Times New Roman"/>
              <a:cs typeface="Times New Roman"/>
            </a:endParaRPr>
          </a:p>
          <a:p>
            <a:pPr marL="240665" marR="12700">
              <a:lnSpc>
                <a:spcPts val="1320"/>
              </a:lnSpc>
              <a:spcBef>
                <a:spcPts val="30"/>
              </a:spcBef>
            </a:pPr>
            <a:r>
              <a:rPr dirty="0" smtClean="0" sz="1150" spc="-5">
                <a:latin typeface="Times New Roman"/>
                <a:cs typeface="Times New Roman"/>
              </a:rPr>
              <a:t>P</a:t>
            </a:r>
            <a:r>
              <a:rPr dirty="0" smtClean="0" sz="1150" spc="0">
                <a:latin typeface="Times New Roman"/>
                <a:cs typeface="Times New Roman"/>
              </a:rPr>
              <a:t>re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ing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Enter wi</a:t>
            </a:r>
            <a:r>
              <a:rPr dirty="0" smtClean="0" sz="1150" spc="-10">
                <a:latin typeface="Times New Roman"/>
                <a:cs typeface="Times New Roman"/>
              </a:rPr>
              <a:t>l</a:t>
            </a:r>
            <a:r>
              <a:rPr dirty="0" smtClean="0" sz="1150" spc="0">
                <a:latin typeface="Times New Roman"/>
                <a:cs typeface="Times New Roman"/>
              </a:rPr>
              <a:t>l e</a:t>
            </a:r>
            <a:r>
              <a:rPr dirty="0" smtClean="0" sz="1150" spc="-15">
                <a:latin typeface="Times New Roman"/>
                <a:cs typeface="Times New Roman"/>
              </a:rPr>
              <a:t>n</a:t>
            </a:r>
            <a:r>
              <a:rPr dirty="0" smtClean="0" sz="1150" spc="0">
                <a:latin typeface="Times New Roman"/>
                <a:cs typeface="Times New Roman"/>
              </a:rPr>
              <a:t>ter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he in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orm</a:t>
            </a:r>
            <a:r>
              <a:rPr dirty="0" smtClean="0" sz="1150" spc="-10">
                <a:latin typeface="Times New Roman"/>
                <a:cs typeface="Times New Roman"/>
              </a:rPr>
              <a:t>a</a:t>
            </a:r>
            <a:r>
              <a:rPr dirty="0" smtClean="0" sz="1150" spc="0">
                <a:latin typeface="Times New Roman"/>
                <a:cs typeface="Times New Roman"/>
              </a:rPr>
              <a:t>tion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into 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hat</a:t>
            </a:r>
            <a:r>
              <a:rPr dirty="0" smtClean="0" sz="1150" spc="-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c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ll and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mo</a:t>
            </a:r>
            <a:r>
              <a:rPr dirty="0" smtClean="0" sz="1150" spc="-15">
                <a:latin typeface="Times New Roman"/>
                <a:cs typeface="Times New Roman"/>
              </a:rPr>
              <a:t>v</a:t>
            </a:r>
            <a:r>
              <a:rPr dirty="0" smtClean="0" sz="1150" spc="0">
                <a:latin typeface="Times New Roman"/>
                <a:cs typeface="Times New Roman"/>
              </a:rPr>
              <a:t>e </a:t>
            </a:r>
            <a:r>
              <a:rPr dirty="0" smtClean="0" sz="1150" spc="-25">
                <a:latin typeface="Times New Roman"/>
                <a:cs typeface="Times New Roman"/>
              </a:rPr>
              <a:t>y</a:t>
            </a:r>
            <a:r>
              <a:rPr dirty="0" smtClean="0" sz="1150" spc="0">
                <a:latin typeface="Times New Roman"/>
                <a:cs typeface="Times New Roman"/>
              </a:rPr>
              <a:t>ou do</a:t>
            </a:r>
            <a:r>
              <a:rPr dirty="0" smtClean="0" sz="1150" spc="-5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n to the ne</a:t>
            </a:r>
            <a:r>
              <a:rPr dirty="0" smtClean="0" sz="1150" spc="-15">
                <a:latin typeface="Times New Roman"/>
                <a:cs typeface="Times New Roman"/>
              </a:rPr>
              <a:t>x</a:t>
            </a:r>
            <a:r>
              <a:rPr dirty="0" smtClean="0" sz="1150" spc="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 ce</a:t>
            </a:r>
            <a:r>
              <a:rPr dirty="0" smtClean="0" sz="1150" spc="-10">
                <a:latin typeface="Times New Roman"/>
                <a:cs typeface="Times New Roman"/>
              </a:rPr>
              <a:t>l</a:t>
            </a:r>
            <a:r>
              <a:rPr dirty="0" smtClean="0" sz="1150" spc="0">
                <a:latin typeface="Times New Roman"/>
                <a:cs typeface="Times New Roman"/>
              </a:rPr>
              <a:t>l. </a:t>
            </a:r>
            <a:r>
              <a:rPr dirty="0" smtClean="0" sz="1150" spc="-5">
                <a:latin typeface="Times New Roman"/>
                <a:cs typeface="Times New Roman"/>
              </a:rPr>
              <a:t>P</a:t>
            </a:r>
            <a:r>
              <a:rPr dirty="0" smtClean="0" sz="1150" spc="0">
                <a:latin typeface="Times New Roman"/>
                <a:cs typeface="Times New Roman"/>
              </a:rPr>
              <a:t>re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ing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 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reen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c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eck </a:t>
            </a:r>
            <a:r>
              <a:rPr dirty="0" smtClean="0" sz="1150" spc="-10">
                <a:latin typeface="Times New Roman"/>
                <a:cs typeface="Times New Roman"/>
              </a:rPr>
              <a:t>m</a:t>
            </a:r>
            <a:r>
              <a:rPr dirty="0" smtClean="0" sz="1150" spc="0">
                <a:latin typeface="Times New Roman"/>
                <a:cs typeface="Times New Roman"/>
              </a:rPr>
              <a:t>ark w</a:t>
            </a:r>
            <a:r>
              <a:rPr dirty="0" smtClean="0" sz="1150" spc="-15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ll</a:t>
            </a:r>
            <a:r>
              <a:rPr dirty="0" smtClean="0" sz="1150" spc="-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ent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r </a:t>
            </a:r>
            <a:r>
              <a:rPr dirty="0" smtClean="0" sz="1150" spc="-25">
                <a:latin typeface="Times New Roman"/>
                <a:cs typeface="Times New Roman"/>
              </a:rPr>
              <a:t>y</a:t>
            </a:r>
            <a:r>
              <a:rPr dirty="0" smtClean="0" sz="1150" spc="0">
                <a:latin typeface="Times New Roman"/>
                <a:cs typeface="Times New Roman"/>
              </a:rPr>
              <a:t>our </a:t>
            </a:r>
            <a:r>
              <a:rPr dirty="0" smtClean="0" sz="1150" spc="10">
                <a:latin typeface="Times New Roman"/>
                <a:cs typeface="Times New Roman"/>
              </a:rPr>
              <a:t>d</a:t>
            </a:r>
            <a:r>
              <a:rPr dirty="0" smtClean="0" sz="1150" spc="0">
                <a:latin typeface="Times New Roman"/>
                <a:cs typeface="Times New Roman"/>
              </a:rPr>
              <a:t>ata b</a:t>
            </a:r>
            <a:r>
              <a:rPr dirty="0" smtClean="0" sz="1150" spc="-15">
                <a:latin typeface="Times New Roman"/>
                <a:cs typeface="Times New Roman"/>
              </a:rPr>
              <a:t>u</a:t>
            </a:r>
            <a:r>
              <a:rPr dirty="0" smtClean="0" sz="1150" spc="0">
                <a:latin typeface="Times New Roman"/>
                <a:cs typeface="Times New Roman"/>
              </a:rPr>
              <a:t>t k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ep t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e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-10">
                <a:latin typeface="Times New Roman"/>
                <a:cs typeface="Times New Roman"/>
              </a:rPr>
              <a:t>a</a:t>
            </a:r>
            <a:r>
              <a:rPr dirty="0" smtClean="0" sz="1150" spc="0">
                <a:latin typeface="Times New Roman"/>
                <a:cs typeface="Times New Roman"/>
              </a:rPr>
              <a:t>me</a:t>
            </a:r>
            <a:r>
              <a:rPr dirty="0" smtClean="0" sz="1150" spc="-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ce</a:t>
            </a:r>
            <a:r>
              <a:rPr dirty="0" smtClean="0" sz="1150" spc="-10">
                <a:latin typeface="Times New Roman"/>
                <a:cs typeface="Times New Roman"/>
              </a:rPr>
              <a:t>l</a:t>
            </a:r>
            <a:r>
              <a:rPr dirty="0" smtClean="0" sz="1150" spc="0">
                <a:latin typeface="Times New Roman"/>
                <a:cs typeface="Times New Roman"/>
              </a:rPr>
              <a:t>l</a:t>
            </a:r>
            <a:r>
              <a:rPr dirty="0" smtClean="0" sz="1150" spc="-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ac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15">
                <a:latin typeface="Times New Roman"/>
                <a:cs typeface="Times New Roman"/>
              </a:rPr>
              <a:t>v</a:t>
            </a:r>
            <a:r>
              <a:rPr dirty="0" smtClean="0" sz="1150" spc="0">
                <a:latin typeface="Times New Roman"/>
                <a:cs typeface="Times New Roman"/>
              </a:rPr>
              <a:t>e.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7538846"/>
            <a:ext cx="5108575" cy="19786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 b="1">
                <a:latin typeface="Times New Roman"/>
                <a:cs typeface="Times New Roman"/>
              </a:rPr>
              <a:t>E</a:t>
            </a:r>
            <a:r>
              <a:rPr dirty="0" smtClean="0" sz="1150" spc="-5" b="1">
                <a:latin typeface="Times New Roman"/>
                <a:cs typeface="Times New Roman"/>
              </a:rPr>
              <a:t>d</a:t>
            </a:r>
            <a:r>
              <a:rPr dirty="0" smtClean="0" sz="1150" spc="0" b="1">
                <a:latin typeface="Times New Roman"/>
                <a:cs typeface="Times New Roman"/>
              </a:rPr>
              <a:t>iti</a:t>
            </a:r>
            <a:r>
              <a:rPr dirty="0" smtClean="0" sz="1150" spc="-5" b="1">
                <a:latin typeface="Times New Roman"/>
                <a:cs typeface="Times New Roman"/>
              </a:rPr>
              <a:t>n</a:t>
            </a:r>
            <a:r>
              <a:rPr dirty="0" smtClean="0" sz="1150" spc="0" b="1">
                <a:latin typeface="Times New Roman"/>
                <a:cs typeface="Times New Roman"/>
              </a:rPr>
              <a:t>g a c</a:t>
            </a:r>
            <a:r>
              <a:rPr dirty="0" smtClean="0" sz="1150" spc="-10" b="1">
                <a:latin typeface="Times New Roman"/>
                <a:cs typeface="Times New Roman"/>
              </a:rPr>
              <a:t>e</a:t>
            </a:r>
            <a:r>
              <a:rPr dirty="0" smtClean="0" sz="1150" spc="0" b="1">
                <a:latin typeface="Times New Roman"/>
                <a:cs typeface="Times New Roman"/>
              </a:rPr>
              <a:t>ll:</a:t>
            </a:r>
            <a:endParaRPr sz="1150">
              <a:latin typeface="Times New Roman"/>
              <a:cs typeface="Times New Roman"/>
            </a:endParaRPr>
          </a:p>
          <a:p>
            <a:pPr marL="12700" marR="24765">
              <a:lnSpc>
                <a:spcPts val="1320"/>
              </a:lnSpc>
              <a:spcBef>
                <a:spcPts val="10"/>
              </a:spcBef>
            </a:pPr>
            <a:r>
              <a:rPr dirty="0" smtClean="0" sz="1150">
                <a:latin typeface="Times New Roman"/>
                <a:cs typeface="Times New Roman"/>
              </a:rPr>
              <a:t>If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-15">
                <a:latin typeface="Times New Roman"/>
                <a:cs typeface="Times New Roman"/>
              </a:rPr>
              <a:t>y</a:t>
            </a:r>
            <a:r>
              <a:rPr dirty="0" smtClean="0" sz="1150" spc="0">
                <a:latin typeface="Times New Roman"/>
                <a:cs typeface="Times New Roman"/>
              </a:rPr>
              <a:t>ou di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co</a:t>
            </a:r>
            <a:r>
              <a:rPr dirty="0" smtClean="0" sz="1150" spc="-15">
                <a:latin typeface="Times New Roman"/>
                <a:cs typeface="Times New Roman"/>
              </a:rPr>
              <a:t>v</a:t>
            </a:r>
            <a:r>
              <a:rPr dirty="0" smtClean="0" sz="1150" spc="0">
                <a:latin typeface="Times New Roman"/>
                <a:cs typeface="Times New Roman"/>
              </a:rPr>
              <a:t>er that </a:t>
            </a:r>
            <a:r>
              <a:rPr dirty="0" smtClean="0" sz="1150" spc="-25">
                <a:latin typeface="Times New Roman"/>
                <a:cs typeface="Times New Roman"/>
              </a:rPr>
              <a:t>y</a:t>
            </a:r>
            <a:r>
              <a:rPr dirty="0" smtClean="0" sz="1150" spc="0">
                <a:latin typeface="Times New Roman"/>
                <a:cs typeface="Times New Roman"/>
              </a:rPr>
              <a:t>ou made</a:t>
            </a:r>
            <a:r>
              <a:rPr dirty="0" smtClean="0" sz="1150" spc="-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 mi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ake </a:t>
            </a:r>
            <a:r>
              <a:rPr dirty="0" smtClean="0" sz="1150" spc="-5">
                <a:latin typeface="Times New Roman"/>
                <a:cs typeface="Times New Roman"/>
              </a:rPr>
              <a:t>w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en e</a:t>
            </a:r>
            <a:r>
              <a:rPr dirty="0" smtClean="0" sz="1150" spc="-15">
                <a:latin typeface="Times New Roman"/>
                <a:cs typeface="Times New Roman"/>
              </a:rPr>
              <a:t>n</a:t>
            </a:r>
            <a:r>
              <a:rPr dirty="0" smtClean="0" sz="1150" spc="0">
                <a:latin typeface="Times New Roman"/>
                <a:cs typeface="Times New Roman"/>
              </a:rPr>
              <a:t>te</a:t>
            </a:r>
            <a:r>
              <a:rPr dirty="0" smtClean="0" sz="1150" spc="-15">
                <a:latin typeface="Times New Roman"/>
                <a:cs typeface="Times New Roman"/>
              </a:rPr>
              <a:t>r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ng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data in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o a</a:t>
            </a:r>
            <a:r>
              <a:rPr dirty="0" smtClean="0" sz="1150" spc="-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ce</a:t>
            </a:r>
            <a:r>
              <a:rPr dirty="0" smtClean="0" sz="1150" spc="-10">
                <a:latin typeface="Times New Roman"/>
                <a:cs typeface="Times New Roman"/>
              </a:rPr>
              <a:t>l</a:t>
            </a:r>
            <a:r>
              <a:rPr dirty="0" smtClean="0" sz="1150" spc="0">
                <a:latin typeface="Times New Roman"/>
                <a:cs typeface="Times New Roman"/>
              </a:rPr>
              <a:t>l, </a:t>
            </a:r>
            <a:r>
              <a:rPr dirty="0" smtClean="0" sz="1150" spc="-25">
                <a:latin typeface="Times New Roman"/>
                <a:cs typeface="Times New Roman"/>
              </a:rPr>
              <a:t>y</a:t>
            </a:r>
            <a:r>
              <a:rPr dirty="0" smtClean="0" sz="1150" spc="0">
                <a:latin typeface="Times New Roman"/>
                <a:cs typeface="Times New Roman"/>
              </a:rPr>
              <a:t>ou can corr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ct</a:t>
            </a:r>
            <a:r>
              <a:rPr dirty="0" smtClean="0" sz="1150" spc="0">
                <a:latin typeface="Times New Roman"/>
                <a:cs typeface="Times New Roman"/>
              </a:rPr>
              <a:t> them </a:t>
            </a:r>
            <a:r>
              <a:rPr dirty="0" smtClean="0" sz="1150" spc="-20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ithin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 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orm</a:t>
            </a:r>
            <a:r>
              <a:rPr dirty="0" smtClean="0" sz="1150" spc="-15">
                <a:latin typeface="Times New Roman"/>
                <a:cs typeface="Times New Roman"/>
              </a:rPr>
              <a:t>u</a:t>
            </a:r>
            <a:r>
              <a:rPr dirty="0" smtClean="0" sz="1150" spc="0">
                <a:latin typeface="Times New Roman"/>
                <a:cs typeface="Times New Roman"/>
              </a:rPr>
              <a:t>la </a:t>
            </a:r>
            <a:r>
              <a:rPr dirty="0" smtClean="0" sz="1150" spc="-15">
                <a:latin typeface="Times New Roman"/>
                <a:cs typeface="Times New Roman"/>
              </a:rPr>
              <a:t>b</a:t>
            </a:r>
            <a:r>
              <a:rPr dirty="0" smtClean="0" sz="1150" spc="0">
                <a:latin typeface="Times New Roman"/>
                <a:cs typeface="Times New Roman"/>
              </a:rPr>
              <a:t>ar or t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e </a:t>
            </a:r>
            <a:r>
              <a:rPr dirty="0" smtClean="0" sz="1150" spc="-10">
                <a:latin typeface="Times New Roman"/>
                <a:cs typeface="Times New Roman"/>
              </a:rPr>
              <a:t>c</a:t>
            </a:r>
            <a:r>
              <a:rPr dirty="0" smtClean="0" sz="1150" spc="0">
                <a:latin typeface="Times New Roman"/>
                <a:cs typeface="Times New Roman"/>
              </a:rPr>
              <a:t>ell</a:t>
            </a:r>
            <a:r>
              <a:rPr dirty="0" smtClean="0" sz="1150" spc="-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it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l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.</a:t>
            </a:r>
            <a:endParaRPr sz="1150">
              <a:latin typeface="Times New Roman"/>
              <a:cs typeface="Times New Roman"/>
            </a:endParaRPr>
          </a:p>
          <a:p>
            <a:pPr marL="12700" marR="294640">
              <a:lnSpc>
                <a:spcPts val="1310"/>
              </a:lnSpc>
              <a:spcBef>
                <a:spcPts val="20"/>
              </a:spcBef>
              <a:buFont typeface="Times New Roman"/>
              <a:buChar char="•"/>
              <a:tabLst>
                <a:tab pos="100965" algn="l"/>
              </a:tabLst>
            </a:pPr>
            <a:r>
              <a:rPr dirty="0" smtClean="0" sz="1150" spc="0" b="1">
                <a:latin typeface="Times New Roman"/>
                <a:cs typeface="Times New Roman"/>
              </a:rPr>
              <a:t>For</a:t>
            </a:r>
            <a:r>
              <a:rPr dirty="0" smtClean="0" sz="1150" spc="-15" b="1">
                <a:latin typeface="Times New Roman"/>
                <a:cs typeface="Times New Roman"/>
              </a:rPr>
              <a:t>m</a:t>
            </a:r>
            <a:r>
              <a:rPr dirty="0" smtClean="0" sz="1150" spc="-5" b="1">
                <a:latin typeface="Times New Roman"/>
                <a:cs typeface="Times New Roman"/>
              </a:rPr>
              <a:t>u</a:t>
            </a:r>
            <a:r>
              <a:rPr dirty="0" smtClean="0" sz="1150" spc="0" b="1">
                <a:latin typeface="Times New Roman"/>
                <a:cs typeface="Times New Roman"/>
              </a:rPr>
              <a:t>la Ba</a:t>
            </a:r>
            <a:r>
              <a:rPr dirty="0" smtClean="0" sz="1150" spc="-10" b="1">
                <a:latin typeface="Times New Roman"/>
                <a:cs typeface="Times New Roman"/>
              </a:rPr>
              <a:t>r</a:t>
            </a:r>
            <a:r>
              <a:rPr dirty="0" smtClean="0" sz="1150" spc="0" b="1">
                <a:latin typeface="Times New Roman"/>
                <a:cs typeface="Times New Roman"/>
              </a:rPr>
              <a:t>: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-10">
                <a:latin typeface="Times New Roman"/>
                <a:cs typeface="Times New Roman"/>
              </a:rPr>
              <a:t>l</a:t>
            </a:r>
            <a:r>
              <a:rPr dirty="0" smtClean="0" sz="1150" spc="0">
                <a:latin typeface="Times New Roman"/>
                <a:cs typeface="Times New Roman"/>
              </a:rPr>
              <a:t>ect</a:t>
            </a:r>
            <a:r>
              <a:rPr dirty="0" smtClean="0" sz="1150" spc="-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e c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ll,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then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cl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ck 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n the</a:t>
            </a:r>
            <a:r>
              <a:rPr dirty="0" smtClean="0" sz="1150" spc="-10">
                <a:latin typeface="Times New Roman"/>
                <a:cs typeface="Times New Roman"/>
              </a:rPr>
              <a:t> 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ormula </a:t>
            </a:r>
            <a:r>
              <a:rPr dirty="0" smtClean="0" sz="1150" spc="-15">
                <a:latin typeface="Times New Roman"/>
                <a:cs typeface="Times New Roman"/>
              </a:rPr>
              <a:t>b</a:t>
            </a:r>
            <a:r>
              <a:rPr dirty="0" smtClean="0" sz="1150" spc="0">
                <a:latin typeface="Times New Roman"/>
                <a:cs typeface="Times New Roman"/>
              </a:rPr>
              <a:t>ar. </a:t>
            </a:r>
            <a:r>
              <a:rPr dirty="0" smtClean="0" sz="1150" spc="-5">
                <a:latin typeface="Times New Roman"/>
                <a:cs typeface="Times New Roman"/>
              </a:rPr>
              <a:t>M</a:t>
            </a:r>
            <a:r>
              <a:rPr dirty="0" smtClean="0" sz="1150" spc="0">
                <a:latin typeface="Times New Roman"/>
                <a:cs typeface="Times New Roman"/>
              </a:rPr>
              <a:t>a</a:t>
            </a:r>
            <a:r>
              <a:rPr dirty="0" smtClean="0" sz="1150" spc="-15">
                <a:latin typeface="Times New Roman"/>
                <a:cs typeface="Times New Roman"/>
              </a:rPr>
              <a:t>k</a:t>
            </a:r>
            <a:r>
              <a:rPr dirty="0" smtClean="0" sz="1150" spc="0">
                <a:latin typeface="Times New Roman"/>
                <a:cs typeface="Times New Roman"/>
              </a:rPr>
              <a:t>e t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e n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ed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d</a:t>
            </a:r>
            <a:r>
              <a:rPr dirty="0" smtClean="0" sz="1150" spc="0">
                <a:latin typeface="Times New Roman"/>
                <a:cs typeface="Times New Roman"/>
              </a:rPr>
              <a:t> corr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cti</a:t>
            </a:r>
            <a:r>
              <a:rPr dirty="0" smtClean="0" sz="1150" spc="-15">
                <a:latin typeface="Times New Roman"/>
                <a:cs typeface="Times New Roman"/>
              </a:rPr>
              <a:t>o</a:t>
            </a:r>
            <a:r>
              <a:rPr dirty="0" smtClean="0" sz="1150" spc="0">
                <a:latin typeface="Times New Roman"/>
                <a:cs typeface="Times New Roman"/>
              </a:rPr>
              <a:t>n. T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en pre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s </a:t>
            </a:r>
            <a:r>
              <a:rPr dirty="0" smtClean="0" sz="1150" spc="0" b="1">
                <a:latin typeface="Times New Roman"/>
                <a:cs typeface="Times New Roman"/>
              </a:rPr>
              <a:t>E</a:t>
            </a:r>
            <a:r>
              <a:rPr dirty="0" smtClean="0" sz="1150" spc="-20" b="1">
                <a:latin typeface="Times New Roman"/>
                <a:cs typeface="Times New Roman"/>
              </a:rPr>
              <a:t>n</a:t>
            </a:r>
            <a:r>
              <a:rPr dirty="0" smtClean="0" sz="1150" spc="0" b="1">
                <a:latin typeface="Times New Roman"/>
                <a:cs typeface="Times New Roman"/>
              </a:rPr>
              <a:t>ter</a:t>
            </a:r>
            <a:r>
              <a:rPr dirty="0" smtClean="0" sz="1150" spc="5" b="1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or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cl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ck on</a:t>
            </a:r>
            <a:r>
              <a:rPr dirty="0" smtClean="0" sz="1150" spc="-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 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reen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-10">
                <a:latin typeface="Times New Roman"/>
                <a:cs typeface="Times New Roman"/>
              </a:rPr>
              <a:t>c</a:t>
            </a:r>
            <a:r>
              <a:rPr dirty="0" smtClean="0" sz="1150" spc="0">
                <a:latin typeface="Times New Roman"/>
                <a:cs typeface="Times New Roman"/>
              </a:rPr>
              <a:t>heck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mark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in t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e </a:t>
            </a:r>
            <a:r>
              <a:rPr dirty="0" smtClean="0" sz="1150" spc="-20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ormula</a:t>
            </a:r>
            <a:r>
              <a:rPr dirty="0" smtClean="0" sz="1150" spc="-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bar.</a:t>
            </a:r>
            <a:endParaRPr sz="1150">
              <a:latin typeface="Times New Roman"/>
              <a:cs typeface="Times New Roman"/>
            </a:endParaRPr>
          </a:p>
          <a:p>
            <a:pPr marL="100965" indent="-88900">
              <a:lnSpc>
                <a:spcPct val="100000"/>
              </a:lnSpc>
              <a:spcBef>
                <a:spcPts val="259"/>
              </a:spcBef>
              <a:buFont typeface="Times New Roman"/>
              <a:buChar char="•"/>
              <a:tabLst>
                <a:tab pos="100965" algn="l"/>
              </a:tabLst>
            </a:pPr>
            <a:r>
              <a:rPr dirty="0" smtClean="0" sz="1150" spc="-5" b="1">
                <a:latin typeface="Times New Roman"/>
                <a:cs typeface="Times New Roman"/>
              </a:rPr>
              <a:t>I</a:t>
            </a:r>
            <a:r>
              <a:rPr dirty="0" smtClean="0" sz="1150" spc="0" b="1">
                <a:latin typeface="Times New Roman"/>
                <a:cs typeface="Times New Roman"/>
              </a:rPr>
              <a:t>n</a:t>
            </a:r>
            <a:r>
              <a:rPr dirty="0" smtClean="0" sz="1150" spc="-5" b="1">
                <a:latin typeface="Times New Roman"/>
                <a:cs typeface="Times New Roman"/>
              </a:rPr>
              <a:t> </a:t>
            </a:r>
            <a:r>
              <a:rPr dirty="0" smtClean="0" sz="1150" spc="0" b="1">
                <a:latin typeface="Times New Roman"/>
                <a:cs typeface="Times New Roman"/>
              </a:rPr>
              <a:t>t</a:t>
            </a:r>
            <a:r>
              <a:rPr dirty="0" smtClean="0" sz="1150" spc="-5" b="1">
                <a:latin typeface="Times New Roman"/>
                <a:cs typeface="Times New Roman"/>
              </a:rPr>
              <a:t>h</a:t>
            </a:r>
            <a:r>
              <a:rPr dirty="0" smtClean="0" sz="1150" spc="0" b="1">
                <a:latin typeface="Times New Roman"/>
                <a:cs typeface="Times New Roman"/>
              </a:rPr>
              <a:t>e </a:t>
            </a:r>
            <a:r>
              <a:rPr dirty="0" smtClean="0" sz="1150" spc="-5" b="1">
                <a:latin typeface="Times New Roman"/>
                <a:cs typeface="Times New Roman"/>
              </a:rPr>
              <a:t>C</a:t>
            </a:r>
            <a:r>
              <a:rPr dirty="0" smtClean="0" sz="1150" spc="0" b="1">
                <a:latin typeface="Times New Roman"/>
                <a:cs typeface="Times New Roman"/>
              </a:rPr>
              <a:t>ell:</a:t>
            </a:r>
            <a:endParaRPr sz="115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39"/>
              </a:spcBef>
            </a:pPr>
            <a:endParaRPr sz="500"/>
          </a:p>
          <a:p>
            <a:pPr marL="926465">
              <a:lnSpc>
                <a:spcPct val="100000"/>
              </a:lnSpc>
            </a:pPr>
            <a:r>
              <a:rPr dirty="0" smtClean="0" sz="1150">
                <a:latin typeface="Times New Roman"/>
                <a:cs typeface="Times New Roman"/>
              </a:rPr>
              <a:t>Eit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er:</a:t>
            </a:r>
            <a:endParaRPr sz="1150">
              <a:latin typeface="Times New Roman"/>
              <a:cs typeface="Times New Roman"/>
            </a:endParaRPr>
          </a:p>
          <a:p>
            <a:pPr>
              <a:lnSpc>
                <a:spcPts val="650"/>
              </a:lnSpc>
              <a:spcBef>
                <a:spcPts val="28"/>
              </a:spcBef>
            </a:pPr>
            <a:endParaRPr sz="650"/>
          </a:p>
          <a:p>
            <a:pPr marL="12700" marR="12700">
              <a:lnSpc>
                <a:spcPts val="1340"/>
              </a:lnSpc>
            </a:pPr>
            <a:r>
              <a:rPr dirty="0" smtClean="0" sz="1150">
                <a:latin typeface="Courier New"/>
                <a:cs typeface="Courier New"/>
              </a:rPr>
              <a:t>o</a:t>
            </a:r>
            <a:r>
              <a:rPr dirty="0" smtClean="0" sz="1150" spc="10">
                <a:latin typeface="Courier New"/>
                <a:cs typeface="Courier New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le</a:t>
            </a:r>
            <a:r>
              <a:rPr dirty="0" smtClean="0" sz="1150" spc="-10">
                <a:latin typeface="Times New Roman"/>
                <a:cs typeface="Times New Roman"/>
              </a:rPr>
              <a:t>c</a:t>
            </a:r>
            <a:r>
              <a:rPr dirty="0" smtClean="0" sz="1150" spc="0">
                <a:latin typeface="Times New Roman"/>
                <a:cs typeface="Times New Roman"/>
              </a:rPr>
              <a:t>t t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e </a:t>
            </a:r>
            <a:r>
              <a:rPr dirty="0" smtClean="0" sz="1150" spc="-10">
                <a:latin typeface="Times New Roman"/>
                <a:cs typeface="Times New Roman"/>
              </a:rPr>
              <a:t>c</a:t>
            </a:r>
            <a:r>
              <a:rPr dirty="0" smtClean="0" sz="1150" spc="0">
                <a:latin typeface="Times New Roman"/>
                <a:cs typeface="Times New Roman"/>
              </a:rPr>
              <a:t>ell</a:t>
            </a:r>
            <a:r>
              <a:rPr dirty="0" smtClean="0" sz="1150" spc="-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and </a:t>
            </a:r>
            <a:r>
              <a:rPr dirty="0" smtClean="0" sz="1150" spc="-15">
                <a:latin typeface="Times New Roman"/>
                <a:cs typeface="Times New Roman"/>
              </a:rPr>
              <a:t>b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in t</a:t>
            </a:r>
            <a:r>
              <a:rPr dirty="0" smtClean="0" sz="1150" spc="-25">
                <a:latin typeface="Times New Roman"/>
                <a:cs typeface="Times New Roman"/>
              </a:rPr>
              <a:t>y</a:t>
            </a:r>
            <a:r>
              <a:rPr dirty="0" smtClean="0" sz="1150" spc="0">
                <a:latin typeface="Times New Roman"/>
                <a:cs typeface="Times New Roman"/>
              </a:rPr>
              <a:t>pi</a:t>
            </a:r>
            <a:r>
              <a:rPr dirty="0" smtClean="0" sz="1150" spc="10">
                <a:latin typeface="Times New Roman"/>
                <a:cs typeface="Times New Roman"/>
              </a:rPr>
              <a:t>n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.</a:t>
            </a:r>
            <a:r>
              <a:rPr dirty="0" smtClean="0" sz="1150" spc="10">
                <a:latin typeface="Times New Roman"/>
                <a:cs typeface="Times New Roman"/>
              </a:rPr>
              <a:t> </a:t>
            </a:r>
            <a:r>
              <a:rPr dirty="0" smtClean="0" sz="1150" spc="-20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hat</a:t>
            </a:r>
            <a:r>
              <a:rPr dirty="0" smtClean="0" sz="1150" spc="10">
                <a:latin typeface="Times New Roman"/>
                <a:cs typeface="Times New Roman"/>
              </a:rPr>
              <a:t> </a:t>
            </a:r>
            <a:r>
              <a:rPr dirty="0" smtClean="0" sz="1150" spc="-25">
                <a:latin typeface="Times New Roman"/>
                <a:cs typeface="Times New Roman"/>
              </a:rPr>
              <a:t>y</a:t>
            </a:r>
            <a:r>
              <a:rPr dirty="0" smtClean="0" sz="1150" spc="0">
                <a:latin typeface="Times New Roman"/>
                <a:cs typeface="Times New Roman"/>
              </a:rPr>
              <a:t>ou </a:t>
            </a:r>
            <a:r>
              <a:rPr dirty="0" smtClean="0" sz="1150" spc="15">
                <a:latin typeface="Times New Roman"/>
                <a:cs typeface="Times New Roman"/>
              </a:rPr>
              <a:t>t</a:t>
            </a:r>
            <a:r>
              <a:rPr dirty="0" smtClean="0" sz="1150" spc="-25">
                <a:latin typeface="Times New Roman"/>
                <a:cs typeface="Times New Roman"/>
              </a:rPr>
              <a:t>y</a:t>
            </a:r>
            <a:r>
              <a:rPr dirty="0" smtClean="0" sz="1150" spc="0">
                <a:latin typeface="Times New Roman"/>
                <a:cs typeface="Times New Roman"/>
              </a:rPr>
              <a:t>pe </a:t>
            </a:r>
            <a:r>
              <a:rPr dirty="0" smtClean="0" sz="1150" spc="5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ill</a:t>
            </a:r>
            <a:r>
              <a:rPr dirty="0" smtClean="0" sz="1150" spc="-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era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-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</a:t>
            </a:r>
            <a:r>
              <a:rPr dirty="0" smtClean="0" sz="1150" spc="-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curr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nt in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or</a:t>
            </a:r>
            <a:r>
              <a:rPr dirty="0" smtClean="0" sz="1150" spc="-10">
                <a:latin typeface="Times New Roman"/>
                <a:cs typeface="Times New Roman"/>
              </a:rPr>
              <a:t>m</a:t>
            </a:r>
            <a:r>
              <a:rPr dirty="0" smtClean="0" sz="1150" spc="0">
                <a:latin typeface="Times New Roman"/>
                <a:cs typeface="Times New Roman"/>
              </a:rPr>
              <a:t>ation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in</a:t>
            </a:r>
            <a:r>
              <a:rPr dirty="0" smtClean="0" sz="1150" spc="0">
                <a:latin typeface="Times New Roman"/>
                <a:cs typeface="Times New Roman"/>
              </a:rPr>
              <a:t> the </a:t>
            </a:r>
            <a:r>
              <a:rPr dirty="0" smtClean="0" sz="1150" spc="-10">
                <a:latin typeface="Times New Roman"/>
                <a:cs typeface="Times New Roman"/>
              </a:rPr>
              <a:t>c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-10">
                <a:latin typeface="Times New Roman"/>
                <a:cs typeface="Times New Roman"/>
              </a:rPr>
              <a:t>l</a:t>
            </a:r>
            <a:r>
              <a:rPr dirty="0" smtClean="0" sz="1150" spc="0">
                <a:latin typeface="Times New Roman"/>
                <a:cs typeface="Times New Roman"/>
              </a:rPr>
              <a:t>l.</a:t>
            </a:r>
            <a:endParaRPr sz="115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13"/>
              </a:spcBef>
            </a:pPr>
            <a:endParaRPr sz="500"/>
          </a:p>
          <a:p>
            <a:pPr marL="926465">
              <a:lnSpc>
                <a:spcPct val="100000"/>
              </a:lnSpc>
            </a:pPr>
            <a:r>
              <a:rPr dirty="0" smtClean="0" sz="1150">
                <a:latin typeface="Times New Roman"/>
                <a:cs typeface="Times New Roman"/>
              </a:rPr>
              <a:t>-</a:t>
            </a:r>
            <a:r>
              <a:rPr dirty="0" smtClean="0" sz="1150" spc="-5">
                <a:latin typeface="Times New Roman"/>
                <a:cs typeface="Times New Roman"/>
              </a:rPr>
              <a:t>OR</a:t>
            </a:r>
            <a:r>
              <a:rPr dirty="0" smtClean="0" sz="1150" spc="0">
                <a:latin typeface="Times New Roman"/>
                <a:cs typeface="Times New Roman"/>
              </a:rPr>
              <a:t>-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776473" y="2547240"/>
            <a:ext cx="289782" cy="1448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1162050" y="3235451"/>
            <a:ext cx="3390900" cy="162229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04800" y="309371"/>
            <a:ext cx="6952234" cy="0"/>
          </a:xfrm>
          <a:custGeom>
            <a:avLst/>
            <a:gdLst/>
            <a:ahLst/>
            <a:cxnLst/>
            <a:rect l="l" t="t" r="r" b="b"/>
            <a:pathLst>
              <a:path w="6952234" h="0">
                <a:moveTo>
                  <a:pt x="0" y="0"/>
                </a:moveTo>
                <a:lnTo>
                  <a:pt x="6952234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23088" y="342137"/>
            <a:ext cx="6915658" cy="0"/>
          </a:xfrm>
          <a:custGeom>
            <a:avLst/>
            <a:gdLst/>
            <a:ahLst/>
            <a:cxnLst/>
            <a:rect l="l" t="t" r="r" b="b"/>
            <a:pathLst>
              <a:path w="6915658" h="0">
                <a:moveTo>
                  <a:pt x="0" y="0"/>
                </a:moveTo>
                <a:lnTo>
                  <a:pt x="6915658" y="0"/>
                </a:lnTo>
              </a:path>
            </a:pathLst>
          </a:custGeom>
          <a:ln w="393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61188" y="318515"/>
            <a:ext cx="6839458" cy="0"/>
          </a:xfrm>
          <a:custGeom>
            <a:avLst/>
            <a:gdLst/>
            <a:ahLst/>
            <a:cxnLst/>
            <a:rect l="l" t="t" r="r" b="b"/>
            <a:pathLst>
              <a:path w="6839458" h="0">
                <a:moveTo>
                  <a:pt x="0" y="0"/>
                </a:moveTo>
                <a:lnTo>
                  <a:pt x="6839458" y="0"/>
                </a:lnTo>
              </a:path>
            </a:pathLst>
          </a:custGeom>
          <a:ln w="1041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09372" y="300227"/>
            <a:ext cx="0" cy="10093147"/>
          </a:xfrm>
          <a:custGeom>
            <a:avLst/>
            <a:gdLst/>
            <a:ahLst/>
            <a:cxnLst/>
            <a:rect l="l" t="t" r="r" b="b"/>
            <a:pathLst>
              <a:path w="0" h="10093147">
                <a:moveTo>
                  <a:pt x="0" y="0"/>
                </a:moveTo>
                <a:lnTo>
                  <a:pt x="0" y="10093147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42138" y="361136"/>
            <a:ext cx="0" cy="9971278"/>
          </a:xfrm>
          <a:custGeom>
            <a:avLst/>
            <a:gdLst/>
            <a:ahLst/>
            <a:cxnLst/>
            <a:rect l="l" t="t" r="r" b="b"/>
            <a:pathLst>
              <a:path w="0" h="9971278">
                <a:moveTo>
                  <a:pt x="0" y="0"/>
                </a:moveTo>
                <a:lnTo>
                  <a:pt x="0" y="9971278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7252461" y="300227"/>
            <a:ext cx="0" cy="10093146"/>
          </a:xfrm>
          <a:custGeom>
            <a:avLst/>
            <a:gdLst/>
            <a:ahLst/>
            <a:cxnLst/>
            <a:rect l="l" t="t" r="r" b="b"/>
            <a:pathLst>
              <a:path w="0" h="10093146">
                <a:moveTo>
                  <a:pt x="0" y="0"/>
                </a:moveTo>
                <a:lnTo>
                  <a:pt x="0" y="10093146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7219695" y="361136"/>
            <a:ext cx="0" cy="9971278"/>
          </a:xfrm>
          <a:custGeom>
            <a:avLst/>
            <a:gdLst/>
            <a:ahLst/>
            <a:cxnLst/>
            <a:rect l="l" t="t" r="r" b="b"/>
            <a:pathLst>
              <a:path w="0" h="9971278">
                <a:moveTo>
                  <a:pt x="0" y="0"/>
                </a:moveTo>
                <a:lnTo>
                  <a:pt x="0" y="9971278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04800" y="10384230"/>
            <a:ext cx="6952234" cy="0"/>
          </a:xfrm>
          <a:custGeom>
            <a:avLst/>
            <a:gdLst/>
            <a:ahLst/>
            <a:cxnLst/>
            <a:rect l="l" t="t" r="r" b="b"/>
            <a:pathLst>
              <a:path w="6952234" h="0">
                <a:moveTo>
                  <a:pt x="0" y="0"/>
                </a:moveTo>
                <a:lnTo>
                  <a:pt x="6952234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23088" y="10351465"/>
            <a:ext cx="6915658" cy="0"/>
          </a:xfrm>
          <a:custGeom>
            <a:avLst/>
            <a:gdLst/>
            <a:ahLst/>
            <a:cxnLst/>
            <a:rect l="l" t="t" r="r" b="b"/>
            <a:pathLst>
              <a:path w="6915658" h="0">
                <a:moveTo>
                  <a:pt x="0" y="0"/>
                </a:moveTo>
                <a:lnTo>
                  <a:pt x="6915658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61188" y="10375086"/>
            <a:ext cx="6839458" cy="0"/>
          </a:xfrm>
          <a:custGeom>
            <a:avLst/>
            <a:gdLst/>
            <a:ahLst/>
            <a:cxnLst/>
            <a:rect l="l" t="t" r="r" b="b"/>
            <a:pathLst>
              <a:path w="6839458" h="0">
                <a:moveTo>
                  <a:pt x="0" y="0"/>
                </a:moveTo>
                <a:lnTo>
                  <a:pt x="6839458" y="0"/>
                </a:lnTo>
              </a:path>
            </a:pathLst>
          </a:custGeom>
          <a:ln w="10413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916431"/>
            <a:ext cx="5053330" cy="352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ts val="1360"/>
              </a:lnSpc>
            </a:pPr>
            <a:r>
              <a:rPr dirty="0" smtClean="0" sz="1150">
                <a:latin typeface="Courier New"/>
                <a:cs typeface="Courier New"/>
              </a:rPr>
              <a:t>o</a:t>
            </a:r>
            <a:r>
              <a:rPr dirty="0" smtClean="0" sz="1150" spc="10">
                <a:latin typeface="Courier New"/>
                <a:cs typeface="Courier New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D</a:t>
            </a:r>
            <a:r>
              <a:rPr dirty="0" smtClean="0" sz="1150" spc="0">
                <a:latin typeface="Times New Roman"/>
                <a:cs typeface="Times New Roman"/>
              </a:rPr>
              <a:t>oub</a:t>
            </a:r>
            <a:r>
              <a:rPr dirty="0" smtClean="0" sz="1150" spc="-10">
                <a:latin typeface="Times New Roman"/>
                <a:cs typeface="Times New Roman"/>
              </a:rPr>
              <a:t>l</a:t>
            </a:r>
            <a:r>
              <a:rPr dirty="0" smtClean="0" sz="1150" spc="0">
                <a:latin typeface="Times New Roman"/>
                <a:cs typeface="Times New Roman"/>
              </a:rPr>
              <a:t>e </a:t>
            </a:r>
            <a:r>
              <a:rPr dirty="0" smtClean="0" sz="1150" spc="-10">
                <a:latin typeface="Times New Roman"/>
                <a:cs typeface="Times New Roman"/>
              </a:rPr>
              <a:t>c</a:t>
            </a:r>
            <a:r>
              <a:rPr dirty="0" smtClean="0" sz="1150" spc="0">
                <a:latin typeface="Times New Roman"/>
                <a:cs typeface="Times New Roman"/>
              </a:rPr>
              <a:t>l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ck on t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e </a:t>
            </a:r>
            <a:r>
              <a:rPr dirty="0" smtClean="0" sz="1150" spc="-10">
                <a:latin typeface="Times New Roman"/>
                <a:cs typeface="Times New Roman"/>
              </a:rPr>
              <a:t>c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-10">
                <a:latin typeface="Times New Roman"/>
                <a:cs typeface="Times New Roman"/>
              </a:rPr>
              <a:t>l</a:t>
            </a:r>
            <a:r>
              <a:rPr dirty="0" smtClean="0" sz="1150" spc="0">
                <a:latin typeface="Times New Roman"/>
                <a:cs typeface="Times New Roman"/>
              </a:rPr>
              <a:t>l. A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cur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or wi</a:t>
            </a:r>
            <a:r>
              <a:rPr dirty="0" smtClean="0" sz="1150" spc="-10">
                <a:latin typeface="Times New Roman"/>
                <a:cs typeface="Times New Roman"/>
              </a:rPr>
              <a:t>l</a:t>
            </a:r>
            <a:r>
              <a:rPr dirty="0" smtClean="0" sz="1150" spc="0">
                <a:latin typeface="Times New Roman"/>
                <a:cs typeface="Times New Roman"/>
              </a:rPr>
              <a:t>l ap</a:t>
            </a:r>
            <a:r>
              <a:rPr dirty="0" smtClean="0" sz="1150" spc="-15">
                <a:latin typeface="Times New Roman"/>
                <a:cs typeface="Times New Roman"/>
              </a:rPr>
              <a:t>p</a:t>
            </a:r>
            <a:r>
              <a:rPr dirty="0" smtClean="0" sz="1150" spc="0">
                <a:latin typeface="Times New Roman"/>
                <a:cs typeface="Times New Roman"/>
              </a:rPr>
              <a:t>ear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in 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he </a:t>
            </a:r>
            <a:r>
              <a:rPr dirty="0" smtClean="0" sz="1150" spc="-10">
                <a:latin typeface="Times New Roman"/>
                <a:cs typeface="Times New Roman"/>
              </a:rPr>
              <a:t>c</a:t>
            </a:r>
            <a:r>
              <a:rPr dirty="0" smtClean="0" sz="1150" spc="0">
                <a:latin typeface="Times New Roman"/>
                <a:cs typeface="Times New Roman"/>
              </a:rPr>
              <a:t>ell. </a:t>
            </a:r>
            <a:r>
              <a:rPr dirty="0" smtClean="0" sz="1150" spc="-5">
                <a:latin typeface="Times New Roman"/>
                <a:cs typeface="Times New Roman"/>
              </a:rPr>
              <a:t>M</a:t>
            </a:r>
            <a:r>
              <a:rPr dirty="0" smtClean="0" sz="1150" spc="0">
                <a:latin typeface="Times New Roman"/>
                <a:cs typeface="Times New Roman"/>
              </a:rPr>
              <a:t>o</a:t>
            </a:r>
            <a:r>
              <a:rPr dirty="0" smtClean="0" sz="1150" spc="-15">
                <a:latin typeface="Times New Roman"/>
                <a:cs typeface="Times New Roman"/>
              </a:rPr>
              <a:t>v</a:t>
            </a:r>
            <a:r>
              <a:rPr dirty="0" smtClean="0" sz="1150" spc="0">
                <a:latin typeface="Times New Roman"/>
                <a:cs typeface="Times New Roman"/>
              </a:rPr>
              <a:t>e t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e cur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or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o </a:t>
            </a:r>
            <a:r>
              <a:rPr dirty="0" smtClean="0" sz="1150" spc="-5">
                <a:latin typeface="Times New Roman"/>
                <a:cs typeface="Times New Roman"/>
              </a:rPr>
              <a:t>w</a:t>
            </a:r>
            <a:r>
              <a:rPr dirty="0" smtClean="0" sz="1150" spc="30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ere</a:t>
            </a:r>
            <a:r>
              <a:rPr dirty="0" smtClean="0" sz="1150" spc="0">
                <a:latin typeface="Times New Roman"/>
                <a:cs typeface="Times New Roman"/>
              </a:rPr>
              <a:t> </a:t>
            </a:r>
            <a:r>
              <a:rPr dirty="0" smtClean="0" sz="1150" spc="-15">
                <a:latin typeface="Times New Roman"/>
                <a:cs typeface="Times New Roman"/>
              </a:rPr>
              <a:t>y</a:t>
            </a:r>
            <a:r>
              <a:rPr dirty="0" smtClean="0" sz="1150" spc="0">
                <a:latin typeface="Times New Roman"/>
                <a:cs typeface="Times New Roman"/>
              </a:rPr>
              <a:t>ou need to </a:t>
            </a:r>
            <a:r>
              <a:rPr dirty="0" smtClean="0" sz="1150" spc="-10">
                <a:latin typeface="Times New Roman"/>
                <a:cs typeface="Times New Roman"/>
              </a:rPr>
              <a:t>m</a:t>
            </a:r>
            <a:r>
              <a:rPr dirty="0" smtClean="0" sz="1150" spc="0">
                <a:latin typeface="Times New Roman"/>
                <a:cs typeface="Times New Roman"/>
              </a:rPr>
              <a:t>ake </a:t>
            </a:r>
            <a:r>
              <a:rPr dirty="0" smtClean="0" sz="1150" spc="-25">
                <a:latin typeface="Times New Roman"/>
                <a:cs typeface="Times New Roman"/>
              </a:rPr>
              <a:t>y</a:t>
            </a:r>
            <a:r>
              <a:rPr dirty="0" smtClean="0" sz="1150" spc="0">
                <a:latin typeface="Times New Roman"/>
                <a:cs typeface="Times New Roman"/>
              </a:rPr>
              <a:t>our chan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. </a:t>
            </a:r>
            <a:r>
              <a:rPr dirty="0" smtClean="0" sz="1150" spc="-5">
                <a:latin typeface="Times New Roman"/>
                <a:cs typeface="Times New Roman"/>
              </a:rPr>
              <a:t>M</a:t>
            </a:r>
            <a:r>
              <a:rPr dirty="0" smtClean="0" sz="1150" spc="0">
                <a:latin typeface="Times New Roman"/>
                <a:cs typeface="Times New Roman"/>
              </a:rPr>
              <a:t>ake t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e c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an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. Then p</a:t>
            </a:r>
            <a:r>
              <a:rPr dirty="0" smtClean="0" sz="1150" spc="-15">
                <a:latin typeface="Times New Roman"/>
                <a:cs typeface="Times New Roman"/>
              </a:rPr>
              <a:t>r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s</a:t>
            </a:r>
            <a:r>
              <a:rPr dirty="0" smtClean="0" sz="1150" spc="20">
                <a:latin typeface="Times New Roman"/>
                <a:cs typeface="Times New Roman"/>
              </a:rPr>
              <a:t> </a:t>
            </a:r>
            <a:r>
              <a:rPr dirty="0" smtClean="0" sz="1150" spc="0" b="1">
                <a:latin typeface="Times New Roman"/>
                <a:cs typeface="Times New Roman"/>
              </a:rPr>
              <a:t>E</a:t>
            </a:r>
            <a:r>
              <a:rPr dirty="0" smtClean="0" sz="1150" spc="-5" b="1">
                <a:latin typeface="Times New Roman"/>
                <a:cs typeface="Times New Roman"/>
              </a:rPr>
              <a:t>n</a:t>
            </a:r>
            <a:r>
              <a:rPr dirty="0" smtClean="0" sz="1150" spc="0" b="1">
                <a:latin typeface="Times New Roman"/>
                <a:cs typeface="Times New Roman"/>
              </a:rPr>
              <a:t>te</a:t>
            </a:r>
            <a:r>
              <a:rPr dirty="0" smtClean="0" sz="1150" spc="5" b="1">
                <a:latin typeface="Times New Roman"/>
                <a:cs typeface="Times New Roman"/>
              </a:rPr>
              <a:t>r</a:t>
            </a:r>
            <a:r>
              <a:rPr dirty="0" smtClean="0" sz="1150" spc="0">
                <a:latin typeface="Times New Roman"/>
                <a:cs typeface="Times New Roman"/>
              </a:rPr>
              <a:t>.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1748790"/>
            <a:ext cx="5066030" cy="8032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anc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li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g/</a:t>
            </a:r>
            <a:r>
              <a:rPr dirty="0" smtClean="0" sz="1400" spc="-10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n</a:t>
            </a:r>
            <a:r>
              <a:rPr dirty="0" smtClean="0" sz="1400" spc="-15" b="1">
                <a:latin typeface="Times New Roman"/>
                <a:cs typeface="Times New Roman"/>
              </a:rPr>
              <a:t>d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ing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hang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49"/>
              </a:spcBef>
            </a:pPr>
            <a:endParaRPr sz="500"/>
          </a:p>
          <a:p>
            <a:pPr marL="12700">
              <a:lnSpc>
                <a:spcPct val="100000"/>
              </a:lnSpc>
            </a:pPr>
            <a:r>
              <a:rPr dirty="0" smtClean="0" sz="1150" spc="-5" b="1">
                <a:latin typeface="Times New Roman"/>
                <a:cs typeface="Times New Roman"/>
              </a:rPr>
              <a:t>C</a:t>
            </a:r>
            <a:r>
              <a:rPr dirty="0" smtClean="0" sz="1150" spc="0" b="1">
                <a:latin typeface="Times New Roman"/>
                <a:cs typeface="Times New Roman"/>
              </a:rPr>
              <a:t>a</a:t>
            </a:r>
            <a:r>
              <a:rPr dirty="0" smtClean="0" sz="1150" spc="-5" b="1">
                <a:latin typeface="Times New Roman"/>
                <a:cs typeface="Times New Roman"/>
              </a:rPr>
              <a:t>n</a:t>
            </a:r>
            <a:r>
              <a:rPr dirty="0" smtClean="0" sz="1150" spc="0" b="1">
                <a:latin typeface="Times New Roman"/>
                <a:cs typeface="Times New Roman"/>
              </a:rPr>
              <a:t>cel</a:t>
            </a:r>
            <a:r>
              <a:rPr dirty="0" smtClean="0" sz="1150" spc="-10" b="1">
                <a:latin typeface="Times New Roman"/>
                <a:cs typeface="Times New Roman"/>
              </a:rPr>
              <a:t>l</a:t>
            </a:r>
            <a:r>
              <a:rPr dirty="0" smtClean="0" sz="1150" spc="0" b="1">
                <a:latin typeface="Times New Roman"/>
                <a:cs typeface="Times New Roman"/>
              </a:rPr>
              <a:t>i</a:t>
            </a:r>
            <a:r>
              <a:rPr dirty="0" smtClean="0" sz="1150" spc="-5" b="1">
                <a:latin typeface="Times New Roman"/>
                <a:cs typeface="Times New Roman"/>
              </a:rPr>
              <a:t>n</a:t>
            </a:r>
            <a:r>
              <a:rPr dirty="0" smtClean="0" sz="1150" spc="0" b="1">
                <a:latin typeface="Times New Roman"/>
                <a:cs typeface="Times New Roman"/>
              </a:rPr>
              <a:t>g actio</a:t>
            </a:r>
            <a:r>
              <a:rPr dirty="0" smtClean="0" sz="1150" spc="-5" b="1">
                <a:latin typeface="Times New Roman"/>
                <a:cs typeface="Times New Roman"/>
              </a:rPr>
              <a:t>n</a:t>
            </a:r>
            <a:r>
              <a:rPr dirty="0" smtClean="0" sz="1150" spc="0" b="1">
                <a:latin typeface="Times New Roman"/>
                <a:cs typeface="Times New Roman"/>
              </a:rPr>
              <a:t>s</a:t>
            </a:r>
            <a:endParaRPr sz="1150">
              <a:latin typeface="Times New Roman"/>
              <a:cs typeface="Times New Roman"/>
            </a:endParaRPr>
          </a:p>
          <a:p>
            <a:pPr marL="12700" marR="12700" indent="456565">
              <a:lnSpc>
                <a:spcPts val="1320"/>
              </a:lnSpc>
              <a:spcBef>
                <a:spcPts val="10"/>
              </a:spcBef>
            </a:pPr>
            <a:r>
              <a:rPr dirty="0" smtClean="0" sz="1150">
                <a:latin typeface="Times New Roman"/>
                <a:cs typeface="Times New Roman"/>
              </a:rPr>
              <a:t>If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-15">
                <a:latin typeface="Times New Roman"/>
                <a:cs typeface="Times New Roman"/>
              </a:rPr>
              <a:t>y</a:t>
            </a:r>
            <a:r>
              <a:rPr dirty="0" smtClean="0" sz="1150" spc="0">
                <a:latin typeface="Times New Roman"/>
                <a:cs typeface="Times New Roman"/>
              </a:rPr>
              <a:t>ou ha</a:t>
            </a:r>
            <a:r>
              <a:rPr dirty="0" smtClean="0" sz="1150" spc="-15">
                <a:latin typeface="Times New Roman"/>
                <a:cs typeface="Times New Roman"/>
              </a:rPr>
              <a:t>v</a:t>
            </a:r>
            <a:r>
              <a:rPr dirty="0" smtClean="0" sz="1150" spc="0">
                <a:latin typeface="Times New Roman"/>
                <a:cs typeface="Times New Roman"/>
              </a:rPr>
              <a:t>en't</a:t>
            </a:r>
            <a:r>
              <a:rPr dirty="0" smtClean="0" sz="1150" spc="10">
                <a:latin typeface="Times New Roman"/>
                <a:cs typeface="Times New Roman"/>
              </a:rPr>
              <a:t> </a:t>
            </a:r>
            <a:r>
              <a:rPr dirty="0" smtClean="0" sz="1150" spc="-25">
                <a:latin typeface="Times New Roman"/>
                <a:cs typeface="Times New Roman"/>
              </a:rPr>
              <a:t>y</a:t>
            </a:r>
            <a:r>
              <a:rPr dirty="0" smtClean="0" sz="1150" spc="0">
                <a:latin typeface="Times New Roman"/>
                <a:cs typeface="Times New Roman"/>
              </a:rPr>
              <a:t>et pre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ed Enter w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10">
                <a:latin typeface="Times New Roman"/>
                <a:cs typeface="Times New Roman"/>
              </a:rPr>
              <a:t>l</a:t>
            </a:r>
            <a:r>
              <a:rPr dirty="0" smtClean="0" sz="1150" spc="0">
                <a:latin typeface="Times New Roman"/>
                <a:cs typeface="Times New Roman"/>
              </a:rPr>
              <a:t>e e</a:t>
            </a:r>
            <a:r>
              <a:rPr dirty="0" smtClean="0" sz="1150" spc="-15">
                <a:latin typeface="Times New Roman"/>
                <a:cs typeface="Times New Roman"/>
              </a:rPr>
              <a:t>n</a:t>
            </a:r>
            <a:r>
              <a:rPr dirty="0" smtClean="0" sz="1150" spc="0">
                <a:latin typeface="Times New Roman"/>
                <a:cs typeface="Times New Roman"/>
              </a:rPr>
              <a:t>ter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ng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or editing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in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orma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ion in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 </a:t>
            </a:r>
            <a:r>
              <a:rPr dirty="0" smtClean="0" sz="1150" spc="-10">
                <a:latin typeface="Times New Roman"/>
                <a:cs typeface="Times New Roman"/>
              </a:rPr>
              <a:t>c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-10">
                <a:latin typeface="Times New Roman"/>
                <a:cs typeface="Times New Roman"/>
              </a:rPr>
              <a:t>l</a:t>
            </a:r>
            <a:r>
              <a:rPr dirty="0" smtClean="0" sz="1150" spc="0">
                <a:latin typeface="Times New Roman"/>
                <a:cs typeface="Times New Roman"/>
              </a:rPr>
              <a:t>l,</a:t>
            </a:r>
            <a:r>
              <a:rPr dirty="0" smtClean="0" sz="1150" spc="0">
                <a:latin typeface="Times New Roman"/>
                <a:cs typeface="Times New Roman"/>
              </a:rPr>
              <a:t> pre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s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</a:t>
            </a:r>
            <a:r>
              <a:rPr dirty="0" smtClean="0" sz="1150" spc="5">
                <a:latin typeface="Times New Roman"/>
                <a:cs typeface="Times New Roman"/>
              </a:rPr>
              <a:t> </a:t>
            </a:r>
            <a:r>
              <a:rPr dirty="0" smtClean="0" sz="1150" spc="0" b="1">
                <a:latin typeface="Times New Roman"/>
                <a:cs typeface="Times New Roman"/>
              </a:rPr>
              <a:t>E</a:t>
            </a:r>
            <a:r>
              <a:rPr dirty="0" smtClean="0" sz="1150" spc="-5" b="1">
                <a:latin typeface="Times New Roman"/>
                <a:cs typeface="Times New Roman"/>
              </a:rPr>
              <a:t>s</a:t>
            </a:r>
            <a:r>
              <a:rPr dirty="0" smtClean="0" sz="1150" spc="0" b="1">
                <a:latin typeface="Times New Roman"/>
                <a:cs typeface="Times New Roman"/>
              </a:rPr>
              <a:t>c</a:t>
            </a:r>
            <a:r>
              <a:rPr dirty="0" smtClean="0" sz="1150" spc="5" b="1">
                <a:latin typeface="Times New Roman"/>
                <a:cs typeface="Times New Roman"/>
              </a:rPr>
              <a:t> </a:t>
            </a:r>
            <a:r>
              <a:rPr dirty="0" smtClean="0" sz="1150" spc="-15">
                <a:latin typeface="Times New Roman"/>
                <a:cs typeface="Times New Roman"/>
              </a:rPr>
              <a:t>k</a:t>
            </a:r>
            <a:r>
              <a:rPr dirty="0" smtClean="0" sz="1150" spc="0">
                <a:latin typeface="Times New Roman"/>
                <a:cs typeface="Times New Roman"/>
              </a:rPr>
              <a:t>ey</a:t>
            </a:r>
            <a:r>
              <a:rPr dirty="0" smtClean="0" sz="1150" spc="-2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or click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on the “</a:t>
            </a:r>
            <a:r>
              <a:rPr dirty="0" smtClean="0" sz="1150" spc="-20" b="1">
                <a:latin typeface="Times New Roman"/>
                <a:cs typeface="Times New Roman"/>
              </a:rPr>
              <a:t>X</a:t>
            </a:r>
            <a:r>
              <a:rPr dirty="0" smtClean="0" sz="1150" spc="0">
                <a:latin typeface="Times New Roman"/>
                <a:cs typeface="Times New Roman"/>
              </a:rPr>
              <a:t>”</a:t>
            </a:r>
            <a:r>
              <a:rPr dirty="0" smtClean="0" sz="1150" spc="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button on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 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ormu</a:t>
            </a:r>
            <a:r>
              <a:rPr dirty="0" smtClean="0" sz="1150" spc="-10">
                <a:latin typeface="Times New Roman"/>
                <a:cs typeface="Times New Roman"/>
              </a:rPr>
              <a:t>l</a:t>
            </a:r>
            <a:r>
              <a:rPr dirty="0" smtClean="0" sz="1150" spc="0">
                <a:latin typeface="Times New Roman"/>
                <a:cs typeface="Times New Roman"/>
              </a:rPr>
              <a:t>a bar.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3110991"/>
            <a:ext cx="2098675" cy="352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 spc="-5" b="1">
                <a:latin typeface="Times New Roman"/>
                <a:cs typeface="Times New Roman"/>
              </a:rPr>
              <a:t>U</a:t>
            </a:r>
            <a:r>
              <a:rPr dirty="0" smtClean="0" sz="1150" spc="-5" b="1">
                <a:latin typeface="Times New Roman"/>
                <a:cs typeface="Times New Roman"/>
              </a:rPr>
              <a:t>n</a:t>
            </a:r>
            <a:r>
              <a:rPr dirty="0" smtClean="0" sz="1150" spc="-5" b="1">
                <a:latin typeface="Times New Roman"/>
                <a:cs typeface="Times New Roman"/>
              </a:rPr>
              <a:t>d</a:t>
            </a:r>
            <a:r>
              <a:rPr dirty="0" smtClean="0" sz="1150" spc="0" b="1">
                <a:latin typeface="Times New Roman"/>
                <a:cs typeface="Times New Roman"/>
              </a:rPr>
              <a:t>o/</a:t>
            </a:r>
            <a:r>
              <a:rPr dirty="0" smtClean="0" sz="1150" spc="-5" b="1">
                <a:latin typeface="Times New Roman"/>
                <a:cs typeface="Times New Roman"/>
              </a:rPr>
              <a:t>R</a:t>
            </a:r>
            <a:r>
              <a:rPr dirty="0" smtClean="0" sz="1150" spc="0" b="1">
                <a:latin typeface="Times New Roman"/>
                <a:cs typeface="Times New Roman"/>
              </a:rPr>
              <a:t>e</a:t>
            </a:r>
            <a:r>
              <a:rPr dirty="0" smtClean="0" sz="1150" spc="-5" b="1">
                <a:latin typeface="Times New Roman"/>
                <a:cs typeface="Times New Roman"/>
              </a:rPr>
              <a:t>d</a:t>
            </a:r>
            <a:r>
              <a:rPr dirty="0" smtClean="0" sz="1150" spc="0" b="1">
                <a:latin typeface="Times New Roman"/>
                <a:cs typeface="Times New Roman"/>
              </a:rPr>
              <a:t>o </a:t>
            </a:r>
            <a:r>
              <a:rPr dirty="0" smtClean="0" sz="1150" spc="-5" b="1">
                <a:latin typeface="Times New Roman"/>
                <a:cs typeface="Times New Roman"/>
              </a:rPr>
              <a:t>A</a:t>
            </a:r>
            <a:r>
              <a:rPr dirty="0" smtClean="0" sz="1150" spc="0" b="1">
                <a:latin typeface="Times New Roman"/>
                <a:cs typeface="Times New Roman"/>
              </a:rPr>
              <a:t>ctio</a:t>
            </a:r>
            <a:r>
              <a:rPr dirty="0" smtClean="0" sz="1150" spc="-5" b="1">
                <a:latin typeface="Times New Roman"/>
                <a:cs typeface="Times New Roman"/>
              </a:rPr>
              <a:t>n</a:t>
            </a:r>
            <a:r>
              <a:rPr dirty="0" smtClean="0" sz="1150" spc="0" b="1">
                <a:latin typeface="Times New Roman"/>
                <a:cs typeface="Times New Roman"/>
              </a:rPr>
              <a:t>s</a:t>
            </a: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ts val="1295"/>
              </a:lnSpc>
            </a:pPr>
            <a:r>
              <a:rPr dirty="0" smtClean="0" sz="1150">
                <a:latin typeface="Times New Roman"/>
                <a:cs typeface="Times New Roman"/>
              </a:rPr>
              <a:t>To </a:t>
            </a:r>
            <a:r>
              <a:rPr dirty="0" smtClean="0" sz="1150" spc="-5">
                <a:latin typeface="Times New Roman"/>
                <a:cs typeface="Times New Roman"/>
              </a:rPr>
              <a:t>U</a:t>
            </a:r>
            <a:r>
              <a:rPr dirty="0" smtClean="0" sz="1150" spc="0">
                <a:latin typeface="Times New Roman"/>
                <a:cs typeface="Times New Roman"/>
              </a:rPr>
              <a:t>ndo </a:t>
            </a:r>
            <a:r>
              <a:rPr dirty="0" smtClean="0" sz="1150" spc="-5">
                <a:latin typeface="Times New Roman"/>
                <a:cs typeface="Times New Roman"/>
              </a:rPr>
              <a:t>Y</a:t>
            </a:r>
            <a:r>
              <a:rPr dirty="0" smtClean="0" sz="1150" spc="0">
                <a:latin typeface="Times New Roman"/>
                <a:cs typeface="Times New Roman"/>
              </a:rPr>
              <a:t>our </a:t>
            </a:r>
            <a:r>
              <a:rPr dirty="0" smtClean="0" sz="1150" spc="-5">
                <a:latin typeface="Times New Roman"/>
                <a:cs typeface="Times New Roman"/>
              </a:rPr>
              <a:t>M</a:t>
            </a:r>
            <a:r>
              <a:rPr dirty="0" smtClean="0" sz="1150" spc="0">
                <a:latin typeface="Times New Roman"/>
                <a:cs typeface="Times New Roman"/>
              </a:rPr>
              <a:t>o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t R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c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nt </a:t>
            </a:r>
            <a:r>
              <a:rPr dirty="0" smtClean="0" sz="1150" spc="-5">
                <a:latin typeface="Times New Roman"/>
                <a:cs typeface="Times New Roman"/>
              </a:rPr>
              <a:t>A</a:t>
            </a:r>
            <a:r>
              <a:rPr dirty="0" smtClean="0" sz="1150" spc="0">
                <a:latin typeface="Times New Roman"/>
                <a:cs typeface="Times New Roman"/>
              </a:rPr>
              <a:t>ct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on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87753" y="3467989"/>
            <a:ext cx="1329690" cy="1873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>
                <a:latin typeface="Times New Roman"/>
                <a:cs typeface="Times New Roman"/>
              </a:rPr>
              <a:t>Cl</a:t>
            </a:r>
            <a:r>
              <a:rPr dirty="0" smtClean="0" sz="1150" spc="5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ck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 </a:t>
            </a:r>
            <a:r>
              <a:rPr dirty="0" smtClean="0" sz="1150" spc="-5">
                <a:latin typeface="Times New Roman"/>
                <a:cs typeface="Times New Roman"/>
              </a:rPr>
              <a:t>U</a:t>
            </a:r>
            <a:r>
              <a:rPr dirty="0" smtClean="0" sz="1150" spc="0">
                <a:latin typeface="Times New Roman"/>
                <a:cs typeface="Times New Roman"/>
              </a:rPr>
              <a:t>ndo </a:t>
            </a:r>
            <a:r>
              <a:rPr dirty="0" smtClean="0" sz="1150" spc="-15">
                <a:latin typeface="Times New Roman"/>
                <a:cs typeface="Times New Roman"/>
              </a:rPr>
              <a:t>b</a:t>
            </a:r>
            <a:r>
              <a:rPr dirty="0" smtClean="0" sz="1150" spc="0">
                <a:latin typeface="Times New Roman"/>
                <a:cs typeface="Times New Roman"/>
              </a:rPr>
              <a:t>utton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156330" y="3467989"/>
            <a:ext cx="1477010" cy="1873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>
                <a:latin typeface="Times New Roman"/>
                <a:cs typeface="Times New Roman"/>
              </a:rPr>
              <a:t>on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t</a:t>
            </a:r>
            <a:r>
              <a:rPr dirty="0" smtClean="0" sz="1150" spc="-10">
                <a:latin typeface="Times New Roman"/>
                <a:cs typeface="Times New Roman"/>
              </a:rPr>
              <a:t>a</a:t>
            </a:r>
            <a:r>
              <a:rPr dirty="0" smtClean="0" sz="1150" spc="0">
                <a:latin typeface="Times New Roman"/>
                <a:cs typeface="Times New Roman"/>
              </a:rPr>
              <a:t>ndard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Tool</a:t>
            </a:r>
            <a:r>
              <a:rPr dirty="0" smtClean="0" sz="1150" spc="-15">
                <a:latin typeface="Times New Roman"/>
                <a:cs typeface="Times New Roman"/>
              </a:rPr>
              <a:t>b</a:t>
            </a:r>
            <a:r>
              <a:rPr dirty="0" smtClean="0" sz="1150" spc="0">
                <a:latin typeface="Times New Roman"/>
                <a:cs typeface="Times New Roman"/>
              </a:rPr>
              <a:t>ar.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0604" y="3803268"/>
            <a:ext cx="2106295" cy="1873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>
                <a:latin typeface="Times New Roman"/>
                <a:cs typeface="Times New Roman"/>
              </a:rPr>
              <a:t>To Ca</a:t>
            </a:r>
            <a:r>
              <a:rPr dirty="0" smtClean="0" sz="1150" spc="-15">
                <a:latin typeface="Times New Roman"/>
                <a:cs typeface="Times New Roman"/>
              </a:rPr>
              <a:t>n</a:t>
            </a:r>
            <a:r>
              <a:rPr dirty="0" smtClean="0" sz="1150" spc="0">
                <a:latin typeface="Times New Roman"/>
                <a:cs typeface="Times New Roman"/>
              </a:rPr>
              <a:t>cel</a:t>
            </a:r>
            <a:r>
              <a:rPr dirty="0" smtClean="0" sz="1150" spc="-10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Y</a:t>
            </a:r>
            <a:r>
              <a:rPr dirty="0" smtClean="0" sz="1150" spc="0">
                <a:latin typeface="Times New Roman"/>
                <a:cs typeface="Times New Roman"/>
              </a:rPr>
              <a:t>our </a:t>
            </a:r>
            <a:r>
              <a:rPr dirty="0" smtClean="0" sz="1150" spc="-5">
                <a:latin typeface="Times New Roman"/>
                <a:cs typeface="Times New Roman"/>
              </a:rPr>
              <a:t>M</a:t>
            </a:r>
            <a:r>
              <a:rPr dirty="0" smtClean="0" sz="1150" spc="0">
                <a:latin typeface="Times New Roman"/>
                <a:cs typeface="Times New Roman"/>
              </a:rPr>
              <a:t>o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t R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-10">
                <a:latin typeface="Times New Roman"/>
                <a:cs typeface="Times New Roman"/>
              </a:rPr>
              <a:t>c</a:t>
            </a:r>
            <a:r>
              <a:rPr dirty="0" smtClean="0" sz="1150" spc="0">
                <a:latin typeface="Times New Roman"/>
                <a:cs typeface="Times New Roman"/>
              </a:rPr>
              <a:t>ent </a:t>
            </a:r>
            <a:r>
              <a:rPr dirty="0" smtClean="0" sz="1150" spc="-5">
                <a:latin typeface="Times New Roman"/>
                <a:cs typeface="Times New Roman"/>
              </a:rPr>
              <a:t>U</a:t>
            </a:r>
            <a:r>
              <a:rPr dirty="0" smtClean="0" sz="1150" spc="0">
                <a:latin typeface="Times New Roman"/>
                <a:cs typeface="Times New Roman"/>
              </a:rPr>
              <a:t>ndo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87753" y="4025772"/>
            <a:ext cx="1085850" cy="1873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>
                <a:latin typeface="Times New Roman"/>
                <a:cs typeface="Times New Roman"/>
              </a:rPr>
              <a:t>Cl</a:t>
            </a:r>
            <a:r>
              <a:rPr dirty="0" smtClean="0" sz="1150" spc="5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ck </a:t>
            </a:r>
            <a:r>
              <a:rPr dirty="0" smtClean="0" sz="1150" spc="-15">
                <a:latin typeface="Times New Roman"/>
                <a:cs typeface="Times New Roman"/>
              </a:rPr>
              <a:t>o</a:t>
            </a:r>
            <a:r>
              <a:rPr dirty="0" smtClean="0" sz="1150" spc="0">
                <a:latin typeface="Times New Roman"/>
                <a:cs typeface="Times New Roman"/>
              </a:rPr>
              <a:t>n t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e Redo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974975" y="4025772"/>
            <a:ext cx="1851660" cy="1873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>
                <a:latin typeface="Times New Roman"/>
                <a:cs typeface="Times New Roman"/>
              </a:rPr>
              <a:t>button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on the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andard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Too</a:t>
            </a:r>
            <a:r>
              <a:rPr dirty="0" smtClean="0" sz="1150" spc="-10">
                <a:latin typeface="Times New Roman"/>
                <a:cs typeface="Times New Roman"/>
              </a:rPr>
              <a:t>l</a:t>
            </a:r>
            <a:r>
              <a:rPr dirty="0" smtClean="0" sz="1150" spc="0">
                <a:latin typeface="Times New Roman"/>
                <a:cs typeface="Times New Roman"/>
              </a:rPr>
              <a:t>bar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30604" y="4713096"/>
            <a:ext cx="5188585" cy="15900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3970">
              <a:lnSpc>
                <a:spcPct val="100000"/>
              </a:lnSpc>
            </a:pPr>
            <a:r>
              <a:rPr dirty="0" smtClean="0" sz="1150" b="1">
                <a:latin typeface="Calibri"/>
                <a:cs typeface="Calibri"/>
              </a:rPr>
              <a:t>C</a:t>
            </a:r>
            <a:r>
              <a:rPr dirty="0" smtClean="0" sz="1150" spc="5" b="1">
                <a:latin typeface="Calibri"/>
                <a:cs typeface="Calibri"/>
              </a:rPr>
              <a:t>l</a:t>
            </a:r>
            <a:r>
              <a:rPr dirty="0" smtClean="0" sz="1150" spc="-5" b="1">
                <a:latin typeface="Calibri"/>
                <a:cs typeface="Calibri"/>
              </a:rPr>
              <a:t>e</a:t>
            </a:r>
            <a:r>
              <a:rPr dirty="0" smtClean="0" sz="1150" spc="-5" b="1">
                <a:latin typeface="Calibri"/>
                <a:cs typeface="Calibri"/>
              </a:rPr>
              <a:t>a</a:t>
            </a:r>
            <a:r>
              <a:rPr dirty="0" smtClean="0" sz="1150" spc="0" b="1">
                <a:latin typeface="Calibri"/>
                <a:cs typeface="Calibri"/>
              </a:rPr>
              <a:t>ri</a:t>
            </a:r>
            <a:r>
              <a:rPr dirty="0" smtClean="0" sz="1150" spc="-10" b="1">
                <a:latin typeface="Calibri"/>
                <a:cs typeface="Calibri"/>
              </a:rPr>
              <a:t>n</a:t>
            </a:r>
            <a:r>
              <a:rPr dirty="0" smtClean="0" sz="1150" spc="0" b="1">
                <a:latin typeface="Calibri"/>
                <a:cs typeface="Calibri"/>
              </a:rPr>
              <a:t>g</a:t>
            </a:r>
            <a:r>
              <a:rPr dirty="0" smtClean="0" sz="1150" spc="5" b="1">
                <a:latin typeface="Calibri"/>
                <a:cs typeface="Calibri"/>
              </a:rPr>
              <a:t> </a:t>
            </a:r>
            <a:r>
              <a:rPr dirty="0" smtClean="0" sz="1150" spc="0" b="1">
                <a:latin typeface="Calibri"/>
                <a:cs typeface="Calibri"/>
              </a:rPr>
              <a:t>a</a:t>
            </a:r>
            <a:r>
              <a:rPr dirty="0" smtClean="0" sz="1150" spc="-5" b="1">
                <a:latin typeface="Calibri"/>
                <a:cs typeface="Calibri"/>
              </a:rPr>
              <a:t> </a:t>
            </a:r>
            <a:r>
              <a:rPr dirty="0" smtClean="0" sz="1150" spc="0" b="1">
                <a:latin typeface="Calibri"/>
                <a:cs typeface="Calibri"/>
              </a:rPr>
              <a:t>C</a:t>
            </a:r>
            <a:r>
              <a:rPr dirty="0" smtClean="0" sz="1150" spc="-15" b="1">
                <a:latin typeface="Calibri"/>
                <a:cs typeface="Calibri"/>
              </a:rPr>
              <a:t>e</a:t>
            </a:r>
            <a:r>
              <a:rPr dirty="0" smtClean="0" sz="1150" spc="0" b="1">
                <a:latin typeface="Calibri"/>
                <a:cs typeface="Calibri"/>
              </a:rPr>
              <a:t>ll</a:t>
            </a:r>
            <a:endParaRPr sz="1150">
              <a:latin typeface="Calibri"/>
              <a:cs typeface="Calibri"/>
            </a:endParaRPr>
          </a:p>
          <a:p>
            <a:pPr>
              <a:lnSpc>
                <a:spcPts val="1400"/>
              </a:lnSpc>
              <a:spcBef>
                <a:spcPts val="33"/>
              </a:spcBef>
            </a:pPr>
            <a:endParaRPr sz="1400"/>
          </a:p>
          <a:p>
            <a:pPr marL="12700" marR="12700">
              <a:lnSpc>
                <a:spcPct val="96100"/>
              </a:lnSpc>
            </a:pPr>
            <a:r>
              <a:rPr dirty="0" smtClean="0" sz="1150">
                <a:latin typeface="Times New Roman"/>
                <a:cs typeface="Times New Roman"/>
              </a:rPr>
              <a:t>Cl</a:t>
            </a:r>
            <a:r>
              <a:rPr dirty="0" smtClean="0" sz="1150" spc="5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a</a:t>
            </a:r>
            <a:r>
              <a:rPr dirty="0" smtClean="0" sz="1150" spc="-15">
                <a:latin typeface="Times New Roman"/>
                <a:cs typeface="Times New Roman"/>
              </a:rPr>
              <a:t>r</a:t>
            </a:r>
            <a:r>
              <a:rPr dirty="0" smtClean="0" sz="1150" spc="0">
                <a:latin typeface="Times New Roman"/>
                <a:cs typeface="Times New Roman"/>
              </a:rPr>
              <a:t>ing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 c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ll </a:t>
            </a:r>
            <a:r>
              <a:rPr dirty="0" smtClean="0" sz="1150" spc="-15">
                <a:latin typeface="Times New Roman"/>
                <a:cs typeface="Times New Roman"/>
              </a:rPr>
              <a:t>r</a:t>
            </a:r>
            <a:r>
              <a:rPr dirty="0" smtClean="0" sz="1150" spc="0">
                <a:latin typeface="Times New Roman"/>
                <a:cs typeface="Times New Roman"/>
              </a:rPr>
              <a:t>emo</a:t>
            </a:r>
            <a:r>
              <a:rPr dirty="0" smtClean="0" sz="1150" spc="-15">
                <a:latin typeface="Times New Roman"/>
                <a:cs typeface="Times New Roman"/>
              </a:rPr>
              <a:t>v</a:t>
            </a:r>
            <a:r>
              <a:rPr dirty="0" smtClean="0" sz="1150" spc="0">
                <a:latin typeface="Times New Roman"/>
                <a:cs typeface="Times New Roman"/>
              </a:rPr>
              <a:t>es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</a:t>
            </a:r>
            <a:r>
              <a:rPr dirty="0" smtClean="0" sz="1150" spc="-15">
                <a:latin typeface="Times New Roman"/>
                <a:cs typeface="Times New Roman"/>
              </a:rPr>
              <a:t>n</a:t>
            </a:r>
            <a:r>
              <a:rPr dirty="0" smtClean="0" sz="1150" spc="0">
                <a:latin typeface="Times New Roman"/>
                <a:cs typeface="Times New Roman"/>
              </a:rPr>
              <a:t>y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data th</a:t>
            </a:r>
            <a:r>
              <a:rPr dirty="0" smtClean="0" sz="1150" spc="-10">
                <a:latin typeface="Times New Roman"/>
                <a:cs typeface="Times New Roman"/>
              </a:rPr>
              <a:t>a</a:t>
            </a:r>
            <a:r>
              <a:rPr dirty="0" smtClean="0" sz="1150" spc="0">
                <a:latin typeface="Times New Roman"/>
                <a:cs typeface="Times New Roman"/>
              </a:rPr>
              <a:t>t is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nte</a:t>
            </a:r>
            <a:r>
              <a:rPr dirty="0" smtClean="0" sz="1150" spc="-15">
                <a:latin typeface="Times New Roman"/>
                <a:cs typeface="Times New Roman"/>
              </a:rPr>
              <a:t>r</a:t>
            </a:r>
            <a:r>
              <a:rPr dirty="0" smtClean="0" sz="1150" spc="0">
                <a:latin typeface="Times New Roman"/>
                <a:cs typeface="Times New Roman"/>
              </a:rPr>
              <a:t>ed i</a:t>
            </a:r>
            <a:r>
              <a:rPr dirty="0" smtClean="0" sz="1150" spc="-15">
                <a:latin typeface="Times New Roman"/>
                <a:cs typeface="Times New Roman"/>
              </a:rPr>
              <a:t>n</a:t>
            </a:r>
            <a:r>
              <a:rPr dirty="0" smtClean="0" sz="1150" spc="0">
                <a:latin typeface="Times New Roman"/>
                <a:cs typeface="Times New Roman"/>
              </a:rPr>
              <a:t>to 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he </a:t>
            </a:r>
            <a:r>
              <a:rPr dirty="0" smtClean="0" sz="1150" spc="-10">
                <a:latin typeface="Times New Roman"/>
                <a:cs typeface="Times New Roman"/>
              </a:rPr>
              <a:t>c</a:t>
            </a:r>
            <a:r>
              <a:rPr dirty="0" smtClean="0" sz="1150" spc="0">
                <a:latin typeface="Times New Roman"/>
                <a:cs typeface="Times New Roman"/>
              </a:rPr>
              <a:t>ell.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 </a:t>
            </a:r>
            <a:r>
              <a:rPr dirty="0" smtClean="0" sz="1150" spc="-15">
                <a:latin typeface="Times New Roman"/>
                <a:cs typeface="Times New Roman"/>
              </a:rPr>
              <a:t>q</a:t>
            </a:r>
            <a:r>
              <a:rPr dirty="0" smtClean="0" sz="1150" spc="0">
                <a:latin typeface="Times New Roman"/>
                <a:cs typeface="Times New Roman"/>
              </a:rPr>
              <a:t>uic</a:t>
            </a:r>
            <a:r>
              <a:rPr dirty="0" smtClean="0" sz="1150" spc="-15">
                <a:latin typeface="Times New Roman"/>
                <a:cs typeface="Times New Roman"/>
              </a:rPr>
              <a:t>k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t </a:t>
            </a:r>
            <a:r>
              <a:rPr dirty="0" smtClean="0" sz="1150" spc="-5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ay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to c</a:t>
            </a:r>
            <a:r>
              <a:rPr dirty="0" smtClean="0" sz="1150" spc="-10">
                <a:latin typeface="Times New Roman"/>
                <a:cs typeface="Times New Roman"/>
              </a:rPr>
              <a:t>l</a:t>
            </a:r>
            <a:r>
              <a:rPr dirty="0" smtClean="0" sz="1150" spc="0">
                <a:latin typeface="Times New Roman"/>
                <a:cs typeface="Times New Roman"/>
              </a:rPr>
              <a:t>ear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</a:t>
            </a:r>
            <a:r>
              <a:rPr dirty="0" smtClean="0" sz="1150" spc="0">
                <a:latin typeface="Times New Roman"/>
                <a:cs typeface="Times New Roman"/>
              </a:rPr>
              <a:t> ce</a:t>
            </a:r>
            <a:r>
              <a:rPr dirty="0" smtClean="0" sz="1150" spc="-10">
                <a:latin typeface="Times New Roman"/>
                <a:cs typeface="Times New Roman"/>
              </a:rPr>
              <a:t>l</a:t>
            </a:r>
            <a:r>
              <a:rPr dirty="0" smtClean="0" sz="1150" spc="0">
                <a:latin typeface="Times New Roman"/>
                <a:cs typeface="Times New Roman"/>
              </a:rPr>
              <a:t>l is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to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l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ct o</a:t>
            </a:r>
            <a:r>
              <a:rPr dirty="0" smtClean="0" sz="1150" spc="-15">
                <a:latin typeface="Times New Roman"/>
                <a:cs typeface="Times New Roman"/>
              </a:rPr>
              <a:t>n</a:t>
            </a:r>
            <a:r>
              <a:rPr dirty="0" smtClean="0" sz="1150" spc="0">
                <a:latin typeface="Times New Roman"/>
                <a:cs typeface="Times New Roman"/>
              </a:rPr>
              <a:t>e or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mo</a:t>
            </a:r>
            <a:r>
              <a:rPr dirty="0" smtClean="0" sz="1150" spc="-15">
                <a:latin typeface="Times New Roman"/>
                <a:cs typeface="Times New Roman"/>
              </a:rPr>
              <a:t>r</a:t>
            </a:r>
            <a:r>
              <a:rPr dirty="0" smtClean="0" sz="1150" spc="0">
                <a:latin typeface="Times New Roman"/>
                <a:cs typeface="Times New Roman"/>
              </a:rPr>
              <a:t>e c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ll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, t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en p</a:t>
            </a:r>
            <a:r>
              <a:rPr dirty="0" smtClean="0" sz="1150" spc="-15">
                <a:latin typeface="Times New Roman"/>
                <a:cs typeface="Times New Roman"/>
              </a:rPr>
              <a:t>r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s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</a:t>
            </a:r>
            <a:r>
              <a:rPr dirty="0" smtClean="0" sz="1150" spc="30">
                <a:latin typeface="Times New Roman"/>
                <a:cs typeface="Times New Roman"/>
              </a:rPr>
              <a:t> </a:t>
            </a:r>
            <a:r>
              <a:rPr dirty="0" smtClean="0" sz="1150" spc="-5" b="1">
                <a:latin typeface="Times New Roman"/>
                <a:cs typeface="Times New Roman"/>
              </a:rPr>
              <a:t>D</a:t>
            </a:r>
            <a:r>
              <a:rPr dirty="0" smtClean="0" sz="1150" spc="-10" b="1">
                <a:latin typeface="Times New Roman"/>
                <a:cs typeface="Times New Roman"/>
              </a:rPr>
              <a:t>e</a:t>
            </a:r>
            <a:r>
              <a:rPr dirty="0" smtClean="0" sz="1150" spc="0" b="1">
                <a:latin typeface="Times New Roman"/>
                <a:cs typeface="Times New Roman"/>
              </a:rPr>
              <a:t>l</a:t>
            </a:r>
            <a:r>
              <a:rPr dirty="0" smtClean="0" sz="1150" spc="-10" b="1">
                <a:latin typeface="Times New Roman"/>
                <a:cs typeface="Times New Roman"/>
              </a:rPr>
              <a:t>e</a:t>
            </a:r>
            <a:r>
              <a:rPr dirty="0" smtClean="0" sz="1150" spc="0" b="1">
                <a:latin typeface="Times New Roman"/>
                <a:cs typeface="Times New Roman"/>
              </a:rPr>
              <a:t>te</a:t>
            </a:r>
            <a:r>
              <a:rPr dirty="0" smtClean="0" sz="1150" spc="5" b="1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key</a:t>
            </a:r>
            <a:r>
              <a:rPr dirty="0" smtClean="0" sz="1150" spc="-2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or the</a:t>
            </a:r>
            <a:r>
              <a:rPr dirty="0" smtClean="0" sz="1150" spc="5">
                <a:latin typeface="Times New Roman"/>
                <a:cs typeface="Times New Roman"/>
              </a:rPr>
              <a:t> </a:t>
            </a:r>
            <a:r>
              <a:rPr dirty="0" smtClean="0" sz="1150" spc="0" b="1">
                <a:latin typeface="Times New Roman"/>
                <a:cs typeface="Times New Roman"/>
              </a:rPr>
              <a:t>Bac</a:t>
            </a:r>
            <a:r>
              <a:rPr dirty="0" smtClean="0" sz="1150" spc="-20" b="1">
                <a:latin typeface="Times New Roman"/>
                <a:cs typeface="Times New Roman"/>
              </a:rPr>
              <a:t>k</a:t>
            </a:r>
            <a:r>
              <a:rPr dirty="0" smtClean="0" sz="1150" spc="-5" b="1">
                <a:latin typeface="Times New Roman"/>
                <a:cs typeface="Times New Roman"/>
              </a:rPr>
              <a:t>s</a:t>
            </a:r>
            <a:r>
              <a:rPr dirty="0" smtClean="0" sz="1150" spc="-5" b="1">
                <a:latin typeface="Times New Roman"/>
                <a:cs typeface="Times New Roman"/>
              </a:rPr>
              <a:t>p</a:t>
            </a:r>
            <a:r>
              <a:rPr dirty="0" smtClean="0" sz="1150" spc="0" b="1">
                <a:latin typeface="Times New Roman"/>
                <a:cs typeface="Times New Roman"/>
              </a:rPr>
              <a:t>ace</a:t>
            </a:r>
            <a:r>
              <a:rPr dirty="0" smtClean="0" sz="1150" spc="5" b="1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ke</a:t>
            </a:r>
            <a:r>
              <a:rPr dirty="0" smtClean="0" sz="1150" spc="-25">
                <a:latin typeface="Times New Roman"/>
                <a:cs typeface="Times New Roman"/>
              </a:rPr>
              <a:t>y</a:t>
            </a:r>
            <a:r>
              <a:rPr dirty="0" smtClean="0" sz="1150" spc="0">
                <a:latin typeface="Times New Roman"/>
                <a:cs typeface="Times New Roman"/>
              </a:rPr>
              <a:t>. This</a:t>
            </a:r>
            <a:r>
              <a:rPr dirty="0" smtClean="0" sz="1150" spc="0">
                <a:latin typeface="Times New Roman"/>
                <a:cs typeface="Times New Roman"/>
              </a:rPr>
              <a:t> cl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ars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</a:t>
            </a:r>
            <a:r>
              <a:rPr dirty="0" smtClean="0" sz="1150" spc="-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co</a:t>
            </a:r>
            <a:r>
              <a:rPr dirty="0" smtClean="0" sz="1150" spc="-15">
                <a:latin typeface="Times New Roman"/>
                <a:cs typeface="Times New Roman"/>
              </a:rPr>
              <a:t>n</a:t>
            </a:r>
            <a:r>
              <a:rPr dirty="0" smtClean="0" sz="1150" spc="0">
                <a:latin typeface="Times New Roman"/>
                <a:cs typeface="Times New Roman"/>
              </a:rPr>
              <a:t>tent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, b</a:t>
            </a:r>
            <a:r>
              <a:rPr dirty="0" smtClean="0" sz="1150" spc="-15">
                <a:latin typeface="Times New Roman"/>
                <a:cs typeface="Times New Roman"/>
              </a:rPr>
              <a:t>u</a:t>
            </a:r>
            <a:r>
              <a:rPr dirty="0" smtClean="0" sz="1150" spc="0">
                <a:latin typeface="Times New Roman"/>
                <a:cs typeface="Times New Roman"/>
              </a:rPr>
              <a:t>t </a:t>
            </a:r>
            <a:r>
              <a:rPr dirty="0" smtClean="0" sz="1150" spc="-10">
                <a:latin typeface="Times New Roman"/>
                <a:cs typeface="Times New Roman"/>
              </a:rPr>
              <a:t>l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-10">
                <a:latin typeface="Times New Roman"/>
                <a:cs typeface="Times New Roman"/>
              </a:rPr>
              <a:t>a</a:t>
            </a:r>
            <a:r>
              <a:rPr dirty="0" smtClean="0" sz="1150" spc="-15">
                <a:latin typeface="Times New Roman"/>
                <a:cs typeface="Times New Roman"/>
              </a:rPr>
              <a:t>v</a:t>
            </a:r>
            <a:r>
              <a:rPr dirty="0" smtClean="0" sz="1150" spc="0">
                <a:latin typeface="Times New Roman"/>
                <a:cs typeface="Times New Roman"/>
              </a:rPr>
              <a:t>es</a:t>
            </a:r>
            <a:r>
              <a:rPr dirty="0" smtClean="0" sz="1150" spc="5">
                <a:latin typeface="Times New Roman"/>
                <a:cs typeface="Times New Roman"/>
              </a:rPr>
              <a:t> 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ormat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ing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and other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-10">
                <a:latin typeface="Times New Roman"/>
                <a:cs typeface="Times New Roman"/>
              </a:rPr>
              <a:t>c</a:t>
            </a:r>
            <a:r>
              <a:rPr dirty="0" smtClean="0" sz="1150" spc="0">
                <a:latin typeface="Times New Roman"/>
                <a:cs typeface="Times New Roman"/>
              </a:rPr>
              <a:t>ell</a:t>
            </a:r>
            <a:r>
              <a:rPr dirty="0" smtClean="0" sz="1150" spc="-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con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ents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15">
                <a:latin typeface="Times New Roman"/>
                <a:cs typeface="Times New Roman"/>
              </a:rPr>
              <a:t>n</a:t>
            </a:r>
            <a:r>
              <a:rPr dirty="0" smtClean="0" sz="1150" spc="0">
                <a:latin typeface="Times New Roman"/>
                <a:cs typeface="Times New Roman"/>
              </a:rPr>
              <a:t>t</a:t>
            </a:r>
            <a:r>
              <a:rPr dirty="0" smtClean="0" sz="1150" spc="-10">
                <a:latin typeface="Times New Roman"/>
                <a:cs typeface="Times New Roman"/>
              </a:rPr>
              <a:t>a</a:t>
            </a:r>
            <a:r>
              <a:rPr dirty="0" smtClean="0" sz="1150" spc="0">
                <a:latin typeface="Times New Roman"/>
                <a:cs typeface="Times New Roman"/>
              </a:rPr>
              <a:t>ct.</a:t>
            </a:r>
            <a:endParaRPr sz="1150">
              <a:latin typeface="Times New Roman"/>
              <a:cs typeface="Times New Roman"/>
            </a:endParaRPr>
          </a:p>
          <a:p>
            <a:pPr marL="13970" marR="171450">
              <a:lnSpc>
                <a:spcPts val="2810"/>
              </a:lnSpc>
              <a:spcBef>
                <a:spcPts val="280"/>
              </a:spcBef>
            </a:pPr>
            <a:r>
              <a:rPr dirty="0" smtClean="0" sz="1150">
                <a:latin typeface="Calibri"/>
                <a:cs typeface="Calibri"/>
              </a:rPr>
              <a:t>To</a:t>
            </a:r>
            <a:r>
              <a:rPr dirty="0" smtClean="0" sz="1150" spc="5">
                <a:latin typeface="Calibri"/>
                <a:cs typeface="Calibri"/>
              </a:rPr>
              <a:t> </a:t>
            </a:r>
            <a:r>
              <a:rPr dirty="0" smtClean="0" sz="1150" spc="-5">
                <a:latin typeface="Calibri"/>
                <a:cs typeface="Calibri"/>
              </a:rPr>
              <a:t>d</a:t>
            </a:r>
            <a:r>
              <a:rPr dirty="0" smtClean="0" sz="1150" spc="0">
                <a:latin typeface="Calibri"/>
                <a:cs typeface="Calibri"/>
              </a:rPr>
              <a:t>ele</a:t>
            </a:r>
            <a:r>
              <a:rPr dirty="0" smtClean="0" sz="1150" spc="-15">
                <a:latin typeface="Calibri"/>
                <a:cs typeface="Calibri"/>
              </a:rPr>
              <a:t>t</a:t>
            </a:r>
            <a:r>
              <a:rPr dirty="0" smtClean="0" sz="1150" spc="0">
                <a:latin typeface="Calibri"/>
                <a:cs typeface="Calibri"/>
              </a:rPr>
              <a:t>e</a:t>
            </a:r>
            <a:r>
              <a:rPr dirty="0" smtClean="0" sz="1150" spc="5">
                <a:latin typeface="Calibri"/>
                <a:cs typeface="Calibri"/>
              </a:rPr>
              <a:t> </a:t>
            </a:r>
            <a:r>
              <a:rPr dirty="0" smtClean="0" sz="1150" spc="0">
                <a:latin typeface="Calibri"/>
                <a:cs typeface="Calibri"/>
              </a:rPr>
              <a:t>t</a:t>
            </a:r>
            <a:r>
              <a:rPr dirty="0" smtClean="0" sz="1150" spc="-10">
                <a:latin typeface="Calibri"/>
                <a:cs typeface="Calibri"/>
              </a:rPr>
              <a:t>h</a:t>
            </a:r>
            <a:r>
              <a:rPr dirty="0" smtClean="0" sz="1150" spc="0">
                <a:latin typeface="Calibri"/>
                <a:cs typeface="Calibri"/>
              </a:rPr>
              <a:t>e</a:t>
            </a:r>
            <a:r>
              <a:rPr dirty="0" smtClean="0" sz="1150" spc="-5">
                <a:latin typeface="Calibri"/>
                <a:cs typeface="Calibri"/>
              </a:rPr>
              <a:t> </a:t>
            </a:r>
            <a:r>
              <a:rPr dirty="0" smtClean="0" sz="1150" spc="0">
                <a:latin typeface="Calibri"/>
                <a:cs typeface="Calibri"/>
              </a:rPr>
              <a:t>cell</a:t>
            </a:r>
            <a:r>
              <a:rPr dirty="0" smtClean="0" sz="1150" spc="-10">
                <a:latin typeface="Calibri"/>
                <a:cs typeface="Calibri"/>
              </a:rPr>
              <a:t> </a:t>
            </a:r>
            <a:r>
              <a:rPr dirty="0" smtClean="0" sz="1150" spc="0">
                <a:latin typeface="Calibri"/>
                <a:cs typeface="Calibri"/>
              </a:rPr>
              <a:t>en</a:t>
            </a:r>
            <a:r>
              <a:rPr dirty="0" smtClean="0" sz="1150" spc="-5">
                <a:latin typeface="Calibri"/>
                <a:cs typeface="Calibri"/>
              </a:rPr>
              <a:t>t</a:t>
            </a:r>
            <a:r>
              <a:rPr dirty="0" smtClean="0" sz="1150" spc="0">
                <a:latin typeface="Calibri"/>
                <a:cs typeface="Calibri"/>
              </a:rPr>
              <a:t>i</a:t>
            </a:r>
            <a:r>
              <a:rPr dirty="0" smtClean="0" sz="1150" spc="-10">
                <a:latin typeface="Calibri"/>
                <a:cs typeface="Calibri"/>
              </a:rPr>
              <a:t>r</a:t>
            </a:r>
            <a:r>
              <a:rPr dirty="0" smtClean="0" sz="1150" spc="0">
                <a:latin typeface="Calibri"/>
                <a:cs typeface="Calibri"/>
              </a:rPr>
              <a:t>el</a:t>
            </a:r>
            <a:r>
              <a:rPr dirty="0" smtClean="0" sz="1150" spc="-5">
                <a:latin typeface="Calibri"/>
                <a:cs typeface="Calibri"/>
              </a:rPr>
              <a:t>y</a:t>
            </a:r>
            <a:r>
              <a:rPr dirty="0" smtClean="0" sz="1150" spc="-5">
                <a:latin typeface="Calibri"/>
                <a:cs typeface="Calibri"/>
              </a:rPr>
              <a:t>,</a:t>
            </a:r>
            <a:r>
              <a:rPr dirty="0" smtClean="0" sz="1150" spc="-5">
                <a:latin typeface="Calibri"/>
                <a:cs typeface="Calibri"/>
              </a:rPr>
              <a:t> cli</a:t>
            </a:r>
            <a:r>
              <a:rPr dirty="0" smtClean="0" sz="1150" spc="-10">
                <a:latin typeface="Calibri"/>
                <a:cs typeface="Calibri"/>
              </a:rPr>
              <a:t>c</a:t>
            </a:r>
            <a:r>
              <a:rPr dirty="0" smtClean="0" sz="1150" spc="0">
                <a:latin typeface="Calibri"/>
                <a:cs typeface="Calibri"/>
              </a:rPr>
              <a:t>k</a:t>
            </a:r>
            <a:r>
              <a:rPr dirty="0" smtClean="0" sz="1150" spc="15">
                <a:latin typeface="Calibri"/>
                <a:cs typeface="Calibri"/>
              </a:rPr>
              <a:t> </a:t>
            </a:r>
            <a:r>
              <a:rPr dirty="0" smtClean="0" sz="1150" spc="-15" b="1">
                <a:latin typeface="Calibri"/>
                <a:cs typeface="Calibri"/>
              </a:rPr>
              <a:t>E</a:t>
            </a:r>
            <a:r>
              <a:rPr dirty="0" smtClean="0" sz="1150" spc="5" b="1">
                <a:latin typeface="Calibri"/>
                <a:cs typeface="Calibri"/>
              </a:rPr>
              <a:t>d</a:t>
            </a:r>
            <a:r>
              <a:rPr dirty="0" smtClean="0" sz="1150" spc="0" b="1">
                <a:latin typeface="Calibri"/>
                <a:cs typeface="Calibri"/>
              </a:rPr>
              <a:t>it</a:t>
            </a:r>
            <a:r>
              <a:rPr dirty="0" smtClean="0" sz="1150" spc="-10" b="1">
                <a:latin typeface="Calibri"/>
                <a:cs typeface="Calibri"/>
              </a:rPr>
              <a:t> </a:t>
            </a:r>
            <a:r>
              <a:rPr dirty="0" smtClean="0" sz="1150" spc="0">
                <a:latin typeface="Calibri"/>
                <a:cs typeface="Calibri"/>
              </a:rPr>
              <a:t>on</a:t>
            </a:r>
            <a:r>
              <a:rPr dirty="0" smtClean="0" sz="1150" spc="-5">
                <a:latin typeface="Calibri"/>
                <a:cs typeface="Calibri"/>
              </a:rPr>
              <a:t> </a:t>
            </a:r>
            <a:r>
              <a:rPr dirty="0" smtClean="0" sz="1150" spc="0">
                <a:latin typeface="Calibri"/>
                <a:cs typeface="Calibri"/>
              </a:rPr>
              <a:t>t</a:t>
            </a:r>
            <a:r>
              <a:rPr dirty="0" smtClean="0" sz="1150" spc="-10">
                <a:latin typeface="Calibri"/>
                <a:cs typeface="Calibri"/>
              </a:rPr>
              <a:t>h</a:t>
            </a:r>
            <a:r>
              <a:rPr dirty="0" smtClean="0" sz="1150" spc="0">
                <a:latin typeface="Calibri"/>
                <a:cs typeface="Calibri"/>
              </a:rPr>
              <a:t>e</a:t>
            </a:r>
            <a:r>
              <a:rPr dirty="0" smtClean="0" sz="1150" spc="-5">
                <a:latin typeface="Calibri"/>
                <a:cs typeface="Calibri"/>
              </a:rPr>
              <a:t> </a:t>
            </a:r>
            <a:r>
              <a:rPr dirty="0" smtClean="0" sz="1150" spc="0">
                <a:latin typeface="Calibri"/>
                <a:cs typeface="Calibri"/>
              </a:rPr>
              <a:t>main</a:t>
            </a:r>
            <a:r>
              <a:rPr dirty="0" smtClean="0" sz="1150" spc="-5">
                <a:latin typeface="Calibri"/>
                <a:cs typeface="Calibri"/>
              </a:rPr>
              <a:t> </a:t>
            </a:r>
            <a:r>
              <a:rPr dirty="0" smtClean="0" sz="1150" spc="0">
                <a:latin typeface="Calibri"/>
                <a:cs typeface="Calibri"/>
              </a:rPr>
              <a:t>m</a:t>
            </a:r>
            <a:r>
              <a:rPr dirty="0" smtClean="0" sz="1150" spc="-10">
                <a:latin typeface="Calibri"/>
                <a:cs typeface="Calibri"/>
              </a:rPr>
              <a:t>e</a:t>
            </a:r>
            <a:r>
              <a:rPr dirty="0" smtClean="0" sz="1150" spc="-5">
                <a:latin typeface="Calibri"/>
                <a:cs typeface="Calibri"/>
              </a:rPr>
              <a:t>n</a:t>
            </a:r>
            <a:r>
              <a:rPr dirty="0" smtClean="0" sz="1150" spc="0">
                <a:latin typeface="Calibri"/>
                <a:cs typeface="Calibri"/>
              </a:rPr>
              <a:t>u</a:t>
            </a:r>
            <a:r>
              <a:rPr dirty="0" smtClean="0" sz="1150" spc="-5">
                <a:latin typeface="Calibri"/>
                <a:cs typeface="Calibri"/>
              </a:rPr>
              <a:t> </a:t>
            </a:r>
            <a:r>
              <a:rPr dirty="0" smtClean="0" sz="1150" spc="0">
                <a:latin typeface="Calibri"/>
                <a:cs typeface="Calibri"/>
              </a:rPr>
              <a:t>a</a:t>
            </a:r>
            <a:r>
              <a:rPr dirty="0" smtClean="0" sz="1150" spc="-5">
                <a:latin typeface="Calibri"/>
                <a:cs typeface="Calibri"/>
              </a:rPr>
              <a:t>n</a:t>
            </a:r>
            <a:r>
              <a:rPr dirty="0" smtClean="0" sz="1150" spc="0">
                <a:latin typeface="Calibri"/>
                <a:cs typeface="Calibri"/>
              </a:rPr>
              <a:t>d</a:t>
            </a:r>
            <a:r>
              <a:rPr dirty="0" smtClean="0" sz="1150" spc="-5">
                <a:latin typeface="Calibri"/>
                <a:cs typeface="Calibri"/>
              </a:rPr>
              <a:t> </a:t>
            </a:r>
            <a:r>
              <a:rPr dirty="0" smtClean="0" sz="1150" spc="0">
                <a:latin typeface="Calibri"/>
                <a:cs typeface="Calibri"/>
              </a:rPr>
              <a:t>select </a:t>
            </a:r>
            <a:r>
              <a:rPr dirty="0" smtClean="0" sz="1150" spc="0" b="1">
                <a:latin typeface="Calibri"/>
                <a:cs typeface="Calibri"/>
              </a:rPr>
              <a:t>D</a:t>
            </a:r>
            <a:r>
              <a:rPr dirty="0" smtClean="0" sz="1150" spc="-5" b="1">
                <a:latin typeface="Calibri"/>
                <a:cs typeface="Calibri"/>
              </a:rPr>
              <a:t>e</a:t>
            </a:r>
            <a:r>
              <a:rPr dirty="0" smtClean="0" sz="1150" spc="0" b="1">
                <a:latin typeface="Calibri"/>
                <a:cs typeface="Calibri"/>
              </a:rPr>
              <a:t>l</a:t>
            </a:r>
            <a:r>
              <a:rPr dirty="0" smtClean="0" sz="1150" spc="-5" b="1">
                <a:latin typeface="Calibri"/>
                <a:cs typeface="Calibri"/>
              </a:rPr>
              <a:t>e</a:t>
            </a:r>
            <a:r>
              <a:rPr dirty="0" smtClean="0" sz="1150" spc="-5" b="1">
                <a:latin typeface="Calibri"/>
                <a:cs typeface="Calibri"/>
              </a:rPr>
              <a:t>t</a:t>
            </a:r>
            <a:r>
              <a:rPr dirty="0" smtClean="0" sz="1150" spc="-5" b="1">
                <a:latin typeface="Calibri"/>
                <a:cs typeface="Calibri"/>
              </a:rPr>
              <a:t>e</a:t>
            </a:r>
            <a:r>
              <a:rPr dirty="0" smtClean="0" sz="1150" spc="0">
                <a:latin typeface="Calibri"/>
                <a:cs typeface="Calibri"/>
              </a:rPr>
              <a:t>. It w</a:t>
            </a:r>
            <a:r>
              <a:rPr dirty="0" smtClean="0" sz="1150" spc="-15">
                <a:latin typeface="Calibri"/>
                <a:cs typeface="Calibri"/>
              </a:rPr>
              <a:t>i</a:t>
            </a:r>
            <a:r>
              <a:rPr dirty="0" smtClean="0" sz="1150" spc="0">
                <a:latin typeface="Calibri"/>
                <a:cs typeface="Calibri"/>
              </a:rPr>
              <a:t>ll t</a:t>
            </a:r>
            <a:r>
              <a:rPr dirty="0" smtClean="0" sz="1150" spc="-5">
                <a:latin typeface="Calibri"/>
                <a:cs typeface="Calibri"/>
              </a:rPr>
              <a:t>h</a:t>
            </a:r>
            <a:r>
              <a:rPr dirty="0" smtClean="0" sz="1150" spc="0">
                <a:latin typeface="Calibri"/>
                <a:cs typeface="Calibri"/>
              </a:rPr>
              <a:t>en</a:t>
            </a:r>
            <a:r>
              <a:rPr dirty="0" smtClean="0" sz="1150" spc="0">
                <a:latin typeface="Calibri"/>
                <a:cs typeface="Calibri"/>
              </a:rPr>
              <a:t> ask</a:t>
            </a:r>
            <a:r>
              <a:rPr dirty="0" smtClean="0" sz="1150" spc="5">
                <a:latin typeface="Calibri"/>
                <a:cs typeface="Calibri"/>
              </a:rPr>
              <a:t> </a:t>
            </a:r>
            <a:r>
              <a:rPr dirty="0" smtClean="0" sz="1150" spc="-10">
                <a:latin typeface="Calibri"/>
                <a:cs typeface="Calibri"/>
              </a:rPr>
              <a:t>y</a:t>
            </a:r>
            <a:r>
              <a:rPr dirty="0" smtClean="0" sz="1150" spc="0">
                <a:latin typeface="Calibri"/>
                <a:cs typeface="Calibri"/>
              </a:rPr>
              <a:t>ou</a:t>
            </a:r>
            <a:r>
              <a:rPr dirty="0" smtClean="0" sz="1150" spc="-15">
                <a:latin typeface="Calibri"/>
                <a:cs typeface="Calibri"/>
              </a:rPr>
              <a:t> </a:t>
            </a:r>
            <a:r>
              <a:rPr dirty="0" smtClean="0" sz="1150" spc="0">
                <a:latin typeface="Calibri"/>
                <a:cs typeface="Calibri"/>
              </a:rPr>
              <a:t>w</a:t>
            </a:r>
            <a:r>
              <a:rPr dirty="0" smtClean="0" sz="1150" spc="-5">
                <a:latin typeface="Calibri"/>
                <a:cs typeface="Calibri"/>
              </a:rPr>
              <a:t>h</a:t>
            </a:r>
            <a:r>
              <a:rPr dirty="0" smtClean="0" sz="1150" spc="0">
                <a:latin typeface="Calibri"/>
                <a:cs typeface="Calibri"/>
              </a:rPr>
              <a:t>ich</a:t>
            </a:r>
            <a:r>
              <a:rPr dirty="0" smtClean="0" sz="1150" spc="-15">
                <a:latin typeface="Calibri"/>
                <a:cs typeface="Calibri"/>
              </a:rPr>
              <a:t> </a:t>
            </a:r>
            <a:r>
              <a:rPr dirty="0" smtClean="0" sz="1150" spc="0">
                <a:latin typeface="Calibri"/>
                <a:cs typeface="Calibri"/>
              </a:rPr>
              <a:t>way</a:t>
            </a:r>
            <a:r>
              <a:rPr dirty="0" smtClean="0" sz="1150" spc="-5">
                <a:latin typeface="Calibri"/>
                <a:cs typeface="Calibri"/>
              </a:rPr>
              <a:t> </a:t>
            </a:r>
            <a:r>
              <a:rPr dirty="0" smtClean="0" sz="1150" spc="-10">
                <a:latin typeface="Calibri"/>
                <a:cs typeface="Calibri"/>
              </a:rPr>
              <a:t>y</a:t>
            </a:r>
            <a:r>
              <a:rPr dirty="0" smtClean="0" sz="1150" spc="0">
                <a:latin typeface="Calibri"/>
                <a:cs typeface="Calibri"/>
              </a:rPr>
              <a:t>ou</a:t>
            </a:r>
            <a:r>
              <a:rPr dirty="0" smtClean="0" sz="1150" spc="-5">
                <a:latin typeface="Calibri"/>
                <a:cs typeface="Calibri"/>
              </a:rPr>
              <a:t> </a:t>
            </a:r>
            <a:r>
              <a:rPr dirty="0" smtClean="0" sz="1150" spc="-10">
                <a:latin typeface="Calibri"/>
                <a:cs typeface="Calibri"/>
              </a:rPr>
              <a:t>w</a:t>
            </a:r>
            <a:r>
              <a:rPr dirty="0" smtClean="0" sz="1150" spc="0">
                <a:latin typeface="Calibri"/>
                <a:cs typeface="Calibri"/>
              </a:rPr>
              <a:t>o</a:t>
            </a:r>
            <a:r>
              <a:rPr dirty="0" smtClean="0" sz="1150" spc="-5">
                <a:latin typeface="Calibri"/>
                <a:cs typeface="Calibri"/>
              </a:rPr>
              <a:t>u</a:t>
            </a:r>
            <a:r>
              <a:rPr dirty="0" smtClean="0" sz="1150" spc="0">
                <a:latin typeface="Calibri"/>
                <a:cs typeface="Calibri"/>
              </a:rPr>
              <a:t>ld</a:t>
            </a:r>
            <a:r>
              <a:rPr dirty="0" smtClean="0" sz="1150" spc="-5">
                <a:latin typeface="Calibri"/>
                <a:cs typeface="Calibri"/>
              </a:rPr>
              <a:t> </a:t>
            </a:r>
            <a:r>
              <a:rPr dirty="0" smtClean="0" sz="1150" spc="0">
                <a:latin typeface="Calibri"/>
                <a:cs typeface="Calibri"/>
              </a:rPr>
              <a:t>like</a:t>
            </a:r>
            <a:r>
              <a:rPr dirty="0" smtClean="0" sz="1150" spc="5">
                <a:latin typeface="Calibri"/>
                <a:cs typeface="Calibri"/>
              </a:rPr>
              <a:t> </a:t>
            </a:r>
            <a:r>
              <a:rPr dirty="0" smtClean="0" sz="1150" spc="-15">
                <a:latin typeface="Calibri"/>
                <a:cs typeface="Calibri"/>
              </a:rPr>
              <a:t>t</a:t>
            </a:r>
            <a:r>
              <a:rPr dirty="0" smtClean="0" sz="1150" spc="0">
                <a:latin typeface="Calibri"/>
                <a:cs typeface="Calibri"/>
              </a:rPr>
              <a:t>o</a:t>
            </a:r>
            <a:r>
              <a:rPr dirty="0" smtClean="0" sz="1150" spc="5">
                <a:latin typeface="Calibri"/>
                <a:cs typeface="Calibri"/>
              </a:rPr>
              <a:t> </a:t>
            </a:r>
            <a:r>
              <a:rPr dirty="0" smtClean="0" sz="1150" spc="0">
                <a:latin typeface="Calibri"/>
                <a:cs typeface="Calibri"/>
              </a:rPr>
              <a:t>s</a:t>
            </a:r>
            <a:r>
              <a:rPr dirty="0" smtClean="0" sz="1150" spc="-5">
                <a:latin typeface="Calibri"/>
                <a:cs typeface="Calibri"/>
              </a:rPr>
              <a:t>h</a:t>
            </a:r>
            <a:r>
              <a:rPr dirty="0" smtClean="0" sz="1150" spc="0">
                <a:latin typeface="Calibri"/>
                <a:cs typeface="Calibri"/>
              </a:rPr>
              <a:t>i</a:t>
            </a:r>
            <a:r>
              <a:rPr dirty="0" smtClean="0" sz="1150" spc="-5">
                <a:latin typeface="Calibri"/>
                <a:cs typeface="Calibri"/>
              </a:rPr>
              <a:t>f</a:t>
            </a:r>
            <a:r>
              <a:rPr dirty="0" smtClean="0" sz="1150" spc="0">
                <a:latin typeface="Calibri"/>
                <a:cs typeface="Calibri"/>
              </a:rPr>
              <a:t>t t</a:t>
            </a:r>
            <a:r>
              <a:rPr dirty="0" smtClean="0" sz="1150" spc="-5">
                <a:latin typeface="Calibri"/>
                <a:cs typeface="Calibri"/>
              </a:rPr>
              <a:t>h</a:t>
            </a:r>
            <a:r>
              <a:rPr dirty="0" smtClean="0" sz="1150" spc="0">
                <a:latin typeface="Calibri"/>
                <a:cs typeface="Calibri"/>
              </a:rPr>
              <a:t>e</a:t>
            </a:r>
            <a:r>
              <a:rPr dirty="0" smtClean="0" sz="1150" spc="-5">
                <a:latin typeface="Calibri"/>
                <a:cs typeface="Calibri"/>
              </a:rPr>
              <a:t> </a:t>
            </a:r>
            <a:r>
              <a:rPr dirty="0" smtClean="0" sz="1150" spc="0">
                <a:latin typeface="Calibri"/>
                <a:cs typeface="Calibri"/>
              </a:rPr>
              <a:t>ot</a:t>
            </a:r>
            <a:r>
              <a:rPr dirty="0" smtClean="0" sz="1150" spc="-10">
                <a:latin typeface="Calibri"/>
                <a:cs typeface="Calibri"/>
              </a:rPr>
              <a:t>h</a:t>
            </a:r>
            <a:r>
              <a:rPr dirty="0" smtClean="0" sz="1150" spc="0">
                <a:latin typeface="Calibri"/>
                <a:cs typeface="Calibri"/>
              </a:rPr>
              <a:t>er cel</a:t>
            </a:r>
            <a:r>
              <a:rPr dirty="0" smtClean="0" sz="1150" spc="-10">
                <a:latin typeface="Calibri"/>
                <a:cs typeface="Calibri"/>
              </a:rPr>
              <a:t>l</a:t>
            </a:r>
            <a:r>
              <a:rPr dirty="0" smtClean="0" sz="1150" spc="0">
                <a:latin typeface="Calibri"/>
                <a:cs typeface="Calibri"/>
              </a:rPr>
              <a:t>s.</a:t>
            </a:r>
            <a:endParaRPr sz="115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30604" y="6996556"/>
            <a:ext cx="5275580" cy="9372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b="1">
                <a:latin typeface="Times New Roman"/>
                <a:cs typeface="Times New Roman"/>
              </a:rPr>
              <a:t>Hi</a:t>
            </a:r>
            <a:r>
              <a:rPr dirty="0" smtClean="0" sz="1100" spc="-15" b="1">
                <a:latin typeface="Times New Roman"/>
                <a:cs typeface="Times New Roman"/>
              </a:rPr>
              <a:t>d</a:t>
            </a:r>
            <a:r>
              <a:rPr dirty="0" smtClean="0" sz="1100" spc="0" b="1">
                <a:latin typeface="Times New Roman"/>
                <a:cs typeface="Times New Roman"/>
              </a:rPr>
              <a:t>e r</a:t>
            </a:r>
            <a:r>
              <a:rPr dirty="0" smtClean="0" sz="1100" spc="-15" b="1">
                <a:latin typeface="Times New Roman"/>
                <a:cs typeface="Times New Roman"/>
              </a:rPr>
              <a:t>o</a:t>
            </a:r>
            <a:r>
              <a:rPr dirty="0" smtClean="0" sz="1100" spc="5" b="1">
                <a:latin typeface="Times New Roman"/>
                <a:cs typeface="Times New Roman"/>
              </a:rPr>
              <a:t>w</a:t>
            </a:r>
            <a:r>
              <a:rPr dirty="0" smtClean="0" sz="1100" spc="0" b="1">
                <a:latin typeface="Times New Roman"/>
                <a:cs typeface="Times New Roman"/>
              </a:rPr>
              <a:t>s a</a:t>
            </a:r>
            <a:r>
              <a:rPr dirty="0" smtClean="0" sz="1100" spc="-15" b="1">
                <a:latin typeface="Times New Roman"/>
                <a:cs typeface="Times New Roman"/>
              </a:rPr>
              <a:t>n</a:t>
            </a:r>
            <a:r>
              <a:rPr dirty="0" smtClean="0" sz="1100" spc="0" b="1">
                <a:latin typeface="Times New Roman"/>
                <a:cs typeface="Times New Roman"/>
              </a:rPr>
              <a:t>d c</a:t>
            </a:r>
            <a:r>
              <a:rPr dirty="0" smtClean="0" sz="1100" spc="-15" b="1">
                <a:latin typeface="Times New Roman"/>
                <a:cs typeface="Times New Roman"/>
              </a:rPr>
              <a:t>o</a:t>
            </a:r>
            <a:r>
              <a:rPr dirty="0" smtClean="0" sz="1100" spc="0" b="1">
                <a:latin typeface="Times New Roman"/>
                <a:cs typeface="Times New Roman"/>
              </a:rPr>
              <a:t>lum</a:t>
            </a:r>
            <a:r>
              <a:rPr dirty="0" smtClean="0" sz="1100" spc="-15" b="1">
                <a:latin typeface="Times New Roman"/>
                <a:cs typeface="Times New Roman"/>
              </a:rPr>
              <a:t>n</a:t>
            </a:r>
            <a:r>
              <a:rPr dirty="0" smtClean="0" sz="1100" spc="0" b="1">
                <a:latin typeface="Times New Roman"/>
                <a:cs typeface="Times New Roman"/>
              </a:rPr>
              <a:t>s</a:t>
            </a:r>
            <a:endParaRPr sz="1100">
              <a:latin typeface="Times New Roman"/>
              <a:cs typeface="Times New Roman"/>
            </a:endParaRPr>
          </a:p>
          <a:p>
            <a:pPr marL="12700" marR="12700">
              <a:lnSpc>
                <a:spcPts val="1150"/>
              </a:lnSpc>
              <a:spcBef>
                <a:spcPts val="35"/>
              </a:spcBef>
            </a:pPr>
            <a:r>
              <a:rPr dirty="0" smtClean="0" sz="1000" spc="-10">
                <a:latin typeface="Arial"/>
                <a:cs typeface="Arial"/>
              </a:rPr>
              <a:t>H</a:t>
            </a:r>
            <a:r>
              <a:rPr dirty="0" smtClean="0" sz="1000" spc="-10">
                <a:latin typeface="Arial"/>
                <a:cs typeface="Arial"/>
              </a:rPr>
              <a:t>i</a:t>
            </a:r>
            <a:r>
              <a:rPr dirty="0" smtClean="0" sz="1000" spc="-5">
                <a:latin typeface="Arial"/>
                <a:cs typeface="Arial"/>
              </a:rPr>
              <a:t>d</a:t>
            </a:r>
            <a:r>
              <a:rPr dirty="0" smtClean="0" sz="1000" spc="-10">
                <a:latin typeface="Arial"/>
                <a:cs typeface="Arial"/>
              </a:rPr>
              <a:t>i</a:t>
            </a:r>
            <a:r>
              <a:rPr dirty="0" smtClean="0" sz="1000" spc="-10">
                <a:latin typeface="Arial"/>
                <a:cs typeface="Arial"/>
              </a:rPr>
              <a:t>ng</a:t>
            </a:r>
            <a:r>
              <a:rPr dirty="0" smtClean="0" sz="1000" spc="-10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d</a:t>
            </a:r>
            <a:r>
              <a:rPr dirty="0" smtClean="0" sz="1000" spc="-15">
                <a:latin typeface="Arial"/>
                <a:cs typeface="Arial"/>
              </a:rPr>
              <a:t>a</a:t>
            </a:r>
            <a:r>
              <a:rPr dirty="0" smtClean="0" sz="1000" spc="5">
                <a:latin typeface="Arial"/>
                <a:cs typeface="Arial"/>
              </a:rPr>
              <a:t>t</a:t>
            </a:r>
            <a:r>
              <a:rPr dirty="0" smtClean="0" sz="1000" spc="-10">
                <a:latin typeface="Arial"/>
                <a:cs typeface="Arial"/>
              </a:rPr>
              <a:t>a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ser</a:t>
            </a:r>
            <a:r>
              <a:rPr dirty="0" smtClean="0" sz="1000" spc="-10">
                <a:latin typeface="Arial"/>
                <a:cs typeface="Arial"/>
              </a:rPr>
              <a:t>v</a:t>
            </a:r>
            <a:r>
              <a:rPr dirty="0" smtClean="0" sz="1000" spc="-10">
                <a:latin typeface="Arial"/>
                <a:cs typeface="Arial"/>
              </a:rPr>
              <a:t>es</a:t>
            </a:r>
            <a:r>
              <a:rPr dirty="0" smtClean="0" sz="1000" spc="-10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t</a:t>
            </a:r>
            <a:r>
              <a:rPr dirty="0" smtClean="0" sz="1000" spc="-10">
                <a:latin typeface="Arial"/>
                <a:cs typeface="Arial"/>
              </a:rPr>
              <a:t>he</a:t>
            </a:r>
            <a:r>
              <a:rPr dirty="0" smtClean="0" sz="1000" spc="-10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p</a:t>
            </a:r>
            <a:r>
              <a:rPr dirty="0" smtClean="0" sz="1000" spc="-15">
                <a:latin typeface="Arial"/>
                <a:cs typeface="Arial"/>
              </a:rPr>
              <a:t>u</a:t>
            </a:r>
            <a:r>
              <a:rPr dirty="0" smtClean="0" sz="1000" spc="-5">
                <a:latin typeface="Arial"/>
                <a:cs typeface="Arial"/>
              </a:rPr>
              <a:t>r</a:t>
            </a:r>
            <a:r>
              <a:rPr dirty="0" smtClean="0" sz="1000" spc="-5">
                <a:latin typeface="Arial"/>
                <a:cs typeface="Arial"/>
              </a:rPr>
              <a:t>p</a:t>
            </a:r>
            <a:r>
              <a:rPr dirty="0" smtClean="0" sz="1000" spc="-10">
                <a:latin typeface="Arial"/>
                <a:cs typeface="Arial"/>
              </a:rPr>
              <a:t>ose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15">
                <a:latin typeface="Arial"/>
                <a:cs typeface="Arial"/>
              </a:rPr>
              <a:t>o</a:t>
            </a:r>
            <a:r>
              <a:rPr dirty="0" smtClean="0" sz="1000" spc="-5">
                <a:latin typeface="Arial"/>
                <a:cs typeface="Arial"/>
              </a:rPr>
              <a:t>f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al</a:t>
            </a:r>
            <a:r>
              <a:rPr dirty="0" smtClean="0" sz="1000" spc="-10">
                <a:latin typeface="Arial"/>
                <a:cs typeface="Arial"/>
              </a:rPr>
              <a:t>l</a:t>
            </a:r>
            <a:r>
              <a:rPr dirty="0" smtClean="0" sz="1000" spc="-5">
                <a:latin typeface="Arial"/>
                <a:cs typeface="Arial"/>
              </a:rPr>
              <a:t>o</a:t>
            </a:r>
            <a:r>
              <a:rPr dirty="0" smtClean="0" sz="1000" spc="-10">
                <a:latin typeface="Arial"/>
                <a:cs typeface="Arial"/>
              </a:rPr>
              <a:t>w</a:t>
            </a:r>
            <a:r>
              <a:rPr dirty="0" smtClean="0" sz="1000" spc="-10">
                <a:latin typeface="Arial"/>
                <a:cs typeface="Arial"/>
              </a:rPr>
              <a:t>i</a:t>
            </a:r>
            <a:r>
              <a:rPr dirty="0" smtClean="0" sz="1000" spc="-10">
                <a:latin typeface="Arial"/>
                <a:cs typeface="Arial"/>
              </a:rPr>
              <a:t>ng</a:t>
            </a:r>
            <a:r>
              <a:rPr dirty="0" smtClean="0" sz="1000" spc="15">
                <a:latin typeface="Arial"/>
                <a:cs typeface="Arial"/>
              </a:rPr>
              <a:t> </a:t>
            </a:r>
            <a:r>
              <a:rPr dirty="0" smtClean="0" sz="1000" spc="-25">
                <a:latin typeface="Arial"/>
                <a:cs typeface="Arial"/>
              </a:rPr>
              <a:t>y</a:t>
            </a:r>
            <a:r>
              <a:rPr dirty="0" smtClean="0" sz="1000" spc="-5">
                <a:latin typeface="Arial"/>
                <a:cs typeface="Arial"/>
              </a:rPr>
              <a:t>o</a:t>
            </a:r>
            <a:r>
              <a:rPr dirty="0" smtClean="0" sz="1000" spc="-10">
                <a:latin typeface="Arial"/>
                <a:cs typeface="Arial"/>
              </a:rPr>
              <a:t>u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t</a:t>
            </a:r>
            <a:r>
              <a:rPr dirty="0" smtClean="0" sz="1000" spc="-10">
                <a:latin typeface="Arial"/>
                <a:cs typeface="Arial"/>
              </a:rPr>
              <a:t>o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t</a:t>
            </a:r>
            <a:r>
              <a:rPr dirty="0" smtClean="0" sz="1000" spc="-15">
                <a:latin typeface="Arial"/>
                <a:cs typeface="Arial"/>
              </a:rPr>
              <a:t>e</a:t>
            </a:r>
            <a:r>
              <a:rPr dirty="0" smtClean="0" sz="1000" spc="10">
                <a:latin typeface="Arial"/>
                <a:cs typeface="Arial"/>
              </a:rPr>
              <a:t>m</a:t>
            </a:r>
            <a:r>
              <a:rPr dirty="0" smtClean="0" sz="1000" spc="-10">
                <a:latin typeface="Arial"/>
                <a:cs typeface="Arial"/>
              </a:rPr>
              <a:t>p</a:t>
            </a:r>
            <a:r>
              <a:rPr dirty="0" smtClean="0" sz="1000" spc="-15">
                <a:latin typeface="Arial"/>
                <a:cs typeface="Arial"/>
              </a:rPr>
              <a:t>o</a:t>
            </a:r>
            <a:r>
              <a:rPr dirty="0" smtClean="0" sz="1000" spc="-5">
                <a:latin typeface="Arial"/>
                <a:cs typeface="Arial"/>
              </a:rPr>
              <a:t>rari</a:t>
            </a:r>
            <a:r>
              <a:rPr dirty="0" smtClean="0" sz="1000" spc="10">
                <a:latin typeface="Arial"/>
                <a:cs typeface="Arial"/>
              </a:rPr>
              <a:t>l</a:t>
            </a:r>
            <a:r>
              <a:rPr dirty="0" smtClean="0" sz="1000" spc="-5">
                <a:latin typeface="Arial"/>
                <a:cs typeface="Arial"/>
              </a:rPr>
              <a:t>y</a:t>
            </a:r>
            <a:r>
              <a:rPr dirty="0" smtClean="0" sz="1000" spc="-20">
                <a:latin typeface="Arial"/>
                <a:cs typeface="Arial"/>
              </a:rPr>
              <a:t> </a:t>
            </a:r>
            <a:r>
              <a:rPr dirty="0" smtClean="0" sz="1000" spc="10">
                <a:latin typeface="Arial"/>
                <a:cs typeface="Arial"/>
              </a:rPr>
              <a:t>m</a:t>
            </a:r>
            <a:r>
              <a:rPr dirty="0" smtClean="0" sz="1000" spc="-25">
                <a:latin typeface="Arial"/>
                <a:cs typeface="Arial"/>
              </a:rPr>
              <a:t>a</a:t>
            </a:r>
            <a:r>
              <a:rPr dirty="0" smtClean="0" sz="1000" spc="5">
                <a:latin typeface="Arial"/>
                <a:cs typeface="Arial"/>
              </a:rPr>
              <a:t>k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co</a:t>
            </a:r>
            <a:r>
              <a:rPr dirty="0" smtClean="0" sz="1000" spc="-15">
                <a:latin typeface="Arial"/>
                <a:cs typeface="Arial"/>
              </a:rPr>
              <a:t>l</a:t>
            </a:r>
            <a:r>
              <a:rPr dirty="0" smtClean="0" sz="1000" spc="-10">
                <a:latin typeface="Arial"/>
                <a:cs typeface="Arial"/>
              </a:rPr>
              <a:t>u</a:t>
            </a:r>
            <a:r>
              <a:rPr dirty="0" smtClean="0" sz="1000" spc="10">
                <a:latin typeface="Arial"/>
                <a:cs typeface="Arial"/>
              </a:rPr>
              <a:t>m</a:t>
            </a:r>
            <a:r>
              <a:rPr dirty="0" smtClean="0" sz="1000" spc="-10">
                <a:latin typeface="Arial"/>
                <a:cs typeface="Arial"/>
              </a:rPr>
              <a:t>n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15">
                <a:latin typeface="Arial"/>
                <a:cs typeface="Arial"/>
              </a:rPr>
              <a:t>o</a:t>
            </a:r>
            <a:r>
              <a:rPr dirty="0" smtClean="0" sz="1000" spc="-5">
                <a:latin typeface="Arial"/>
                <a:cs typeface="Arial"/>
              </a:rPr>
              <a:t>r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rows</a:t>
            </a:r>
            <a:r>
              <a:rPr dirty="0" smtClean="0" sz="1000" spc="-10">
                <a:latin typeface="Arial"/>
                <a:cs typeface="Arial"/>
              </a:rPr>
              <a:t> </a:t>
            </a:r>
            <a:r>
              <a:rPr dirty="0" smtClean="0" sz="1000" spc="45">
                <a:latin typeface="Arial"/>
                <a:cs typeface="Arial"/>
              </a:rPr>
              <a:t>f</a:t>
            </a:r>
            <a:r>
              <a:rPr dirty="0" smtClean="0" sz="1000" spc="-5">
                <a:latin typeface="Arial"/>
                <a:cs typeface="Arial"/>
              </a:rPr>
              <a:t>r</a:t>
            </a:r>
            <a:r>
              <a:rPr dirty="0" smtClean="0" sz="1000" spc="-25">
                <a:latin typeface="Arial"/>
                <a:cs typeface="Arial"/>
              </a:rPr>
              <a:t>o</a:t>
            </a:r>
            <a:r>
              <a:rPr dirty="0" smtClean="0" sz="1000" spc="-10">
                <a:latin typeface="Arial"/>
                <a:cs typeface="Arial"/>
              </a:rPr>
              <a:t>m</a:t>
            </a:r>
            <a:r>
              <a:rPr dirty="0" smtClean="0" sz="1000" spc="15">
                <a:latin typeface="Arial"/>
                <a:cs typeface="Arial"/>
              </a:rPr>
              <a:t> </a:t>
            </a:r>
            <a:r>
              <a:rPr dirty="0" smtClean="0" sz="1000" spc="-25">
                <a:latin typeface="Arial"/>
                <a:cs typeface="Arial"/>
              </a:rPr>
              <a:t>y</a:t>
            </a:r>
            <a:r>
              <a:rPr dirty="0" smtClean="0" sz="1000" spc="-10">
                <a:latin typeface="Arial"/>
                <a:cs typeface="Arial"/>
              </a:rPr>
              <a:t>o</a:t>
            </a:r>
            <a:r>
              <a:rPr dirty="0" smtClean="0" sz="1000" spc="-15">
                <a:latin typeface="Arial"/>
                <a:cs typeface="Arial"/>
              </a:rPr>
              <a:t>u</a:t>
            </a:r>
            <a:r>
              <a:rPr dirty="0" smtClean="0" sz="1000" spc="-5">
                <a:latin typeface="Arial"/>
                <a:cs typeface="Arial"/>
              </a:rPr>
              <a:t>r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5">
                <a:latin typeface="Arial"/>
                <a:cs typeface="Arial"/>
              </a:rPr>
              <a:t>preadsh</a:t>
            </a:r>
            <a:r>
              <a:rPr dirty="0" smtClean="0" sz="1000" spc="-15">
                <a:latin typeface="Arial"/>
                <a:cs typeface="Arial"/>
              </a:rPr>
              <a:t>e</a:t>
            </a:r>
            <a:r>
              <a:rPr dirty="0" smtClean="0" sz="1000" spc="-5">
                <a:latin typeface="Arial"/>
                <a:cs typeface="Arial"/>
              </a:rPr>
              <a:t>e</a:t>
            </a:r>
            <a:r>
              <a:rPr dirty="0" smtClean="0" sz="1000" spc="-5">
                <a:latin typeface="Arial"/>
                <a:cs typeface="Arial"/>
              </a:rPr>
              <a:t>t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inv</a:t>
            </a:r>
            <a:r>
              <a:rPr dirty="0" smtClean="0" sz="1000" spc="-10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10">
                <a:latin typeface="Arial"/>
                <a:cs typeface="Arial"/>
              </a:rPr>
              <a:t>i</a:t>
            </a:r>
            <a:r>
              <a:rPr dirty="0" smtClean="0" sz="1000" spc="-5">
                <a:latin typeface="Arial"/>
                <a:cs typeface="Arial"/>
              </a:rPr>
              <a:t>b</a:t>
            </a:r>
            <a:r>
              <a:rPr dirty="0" smtClean="0" sz="1000" spc="-10">
                <a:latin typeface="Arial"/>
                <a:cs typeface="Arial"/>
              </a:rPr>
              <a:t>l</a:t>
            </a:r>
            <a:r>
              <a:rPr dirty="0" smtClean="0" sz="1000" spc="-5">
                <a:latin typeface="Arial"/>
                <a:cs typeface="Arial"/>
              </a:rPr>
              <a:t>e.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110"/>
              </a:lnSpc>
            </a:pPr>
            <a:r>
              <a:rPr dirty="0" smtClean="0" sz="1000" spc="5">
                <a:latin typeface="Arial"/>
                <a:cs typeface="Arial"/>
              </a:rPr>
              <a:t>T</a:t>
            </a:r>
            <a:r>
              <a:rPr dirty="0" smtClean="0" sz="1000" spc="-10">
                <a:latin typeface="Arial"/>
                <a:cs typeface="Arial"/>
              </a:rPr>
              <a:t>o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15">
                <a:latin typeface="Arial"/>
                <a:cs typeface="Arial"/>
              </a:rPr>
              <a:t>h</a:t>
            </a:r>
            <a:r>
              <a:rPr dirty="0" smtClean="0" sz="1000" spc="-10">
                <a:latin typeface="Arial"/>
                <a:cs typeface="Arial"/>
              </a:rPr>
              <a:t>i</a:t>
            </a:r>
            <a:r>
              <a:rPr dirty="0" smtClean="0" sz="1000" spc="-10">
                <a:latin typeface="Arial"/>
                <a:cs typeface="Arial"/>
              </a:rPr>
              <a:t>de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d</a:t>
            </a:r>
            <a:r>
              <a:rPr dirty="0" smtClean="0" sz="1000" spc="-5">
                <a:latin typeface="Arial"/>
                <a:cs typeface="Arial"/>
              </a:rPr>
              <a:t>at</a:t>
            </a:r>
            <a:r>
              <a:rPr dirty="0" smtClean="0" sz="1000" spc="-15">
                <a:latin typeface="Arial"/>
                <a:cs typeface="Arial"/>
              </a:rPr>
              <a:t>a</a:t>
            </a:r>
            <a:r>
              <a:rPr dirty="0" smtClean="0" sz="1000" spc="-5">
                <a:latin typeface="Arial"/>
                <a:cs typeface="Arial"/>
              </a:rPr>
              <a:t>: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245"/>
              </a:lnSpc>
            </a:pPr>
            <a:r>
              <a:rPr dirty="0" smtClean="0" sz="1100">
                <a:latin typeface="Times New Roman"/>
                <a:cs typeface="Times New Roman"/>
              </a:rPr>
              <a:t>_ </a:t>
            </a:r>
            <a:r>
              <a:rPr dirty="0" smtClean="0" sz="1000" spc="-5" b="1">
                <a:latin typeface="Times New Roman"/>
                <a:cs typeface="Times New Roman"/>
              </a:rPr>
              <a:t>Ri</a:t>
            </a:r>
            <a:r>
              <a:rPr dirty="0" smtClean="0" sz="1000" spc="0" b="1">
                <a:latin typeface="Times New Roman"/>
                <a:cs typeface="Times New Roman"/>
              </a:rPr>
              <a:t>g</a:t>
            </a:r>
            <a:r>
              <a:rPr dirty="0" smtClean="0" sz="1000" spc="-5" b="1">
                <a:latin typeface="Times New Roman"/>
                <a:cs typeface="Times New Roman"/>
              </a:rPr>
              <a:t>ht-click</a:t>
            </a:r>
            <a:r>
              <a:rPr dirty="0" smtClean="0" sz="1000" spc="-10" b="1">
                <a:latin typeface="Times New Roman"/>
                <a:cs typeface="Times New Roman"/>
              </a:rPr>
              <a:t> </a:t>
            </a:r>
            <a:r>
              <a:rPr dirty="0" smtClean="0" sz="1000" spc="5">
                <a:latin typeface="Arial"/>
                <a:cs typeface="Arial"/>
              </a:rPr>
              <a:t>t</a:t>
            </a:r>
            <a:r>
              <a:rPr dirty="0" smtClean="0" sz="1000" spc="-10">
                <a:latin typeface="Arial"/>
                <a:cs typeface="Arial"/>
              </a:rPr>
              <a:t>he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r</a:t>
            </a:r>
            <a:r>
              <a:rPr dirty="0" smtClean="0" sz="1000" spc="-5">
                <a:latin typeface="Arial"/>
                <a:cs typeface="Arial"/>
              </a:rPr>
              <a:t>o</a:t>
            </a:r>
            <a:r>
              <a:rPr dirty="0" smtClean="0" sz="1000" spc="-10">
                <a:latin typeface="Arial"/>
                <a:cs typeface="Arial"/>
              </a:rPr>
              <a:t>w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or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c</a:t>
            </a:r>
            <a:r>
              <a:rPr dirty="0" smtClean="0" sz="1000" spc="-5">
                <a:latin typeface="Arial"/>
                <a:cs typeface="Arial"/>
              </a:rPr>
              <a:t>olu</a:t>
            </a:r>
            <a:r>
              <a:rPr dirty="0" smtClean="0" sz="1000" spc="10">
                <a:latin typeface="Arial"/>
                <a:cs typeface="Arial"/>
              </a:rPr>
              <a:t>m</a:t>
            </a:r>
            <a:r>
              <a:rPr dirty="0" smtClean="0" sz="1000" spc="-10">
                <a:latin typeface="Arial"/>
                <a:cs typeface="Arial"/>
              </a:rPr>
              <a:t>n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15">
                <a:latin typeface="Arial"/>
                <a:cs typeface="Arial"/>
              </a:rPr>
              <a:t>h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-15">
                <a:latin typeface="Arial"/>
                <a:cs typeface="Arial"/>
              </a:rPr>
              <a:t>a</a:t>
            </a:r>
            <a:r>
              <a:rPr dirty="0" smtClean="0" sz="1000" spc="-10">
                <a:latin typeface="Arial"/>
                <a:cs typeface="Arial"/>
              </a:rPr>
              <a:t>d</a:t>
            </a:r>
            <a:r>
              <a:rPr dirty="0" smtClean="0" sz="1000" spc="-15">
                <a:latin typeface="Arial"/>
                <a:cs typeface="Arial"/>
              </a:rPr>
              <a:t>e</a:t>
            </a:r>
            <a:r>
              <a:rPr dirty="0" smtClean="0" sz="1000" spc="-5">
                <a:latin typeface="Arial"/>
                <a:cs typeface="Arial"/>
              </a:rPr>
              <a:t>r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f</a:t>
            </a:r>
            <a:r>
              <a:rPr dirty="0" smtClean="0" sz="1000" spc="-5">
                <a:latin typeface="Arial"/>
                <a:cs typeface="Arial"/>
              </a:rPr>
              <a:t>or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the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r</a:t>
            </a:r>
            <a:r>
              <a:rPr dirty="0" smtClean="0" sz="1000" spc="-5">
                <a:latin typeface="Arial"/>
                <a:cs typeface="Arial"/>
              </a:rPr>
              <a:t>o</a:t>
            </a:r>
            <a:r>
              <a:rPr dirty="0" smtClean="0" sz="1000" spc="-5">
                <a:latin typeface="Arial"/>
                <a:cs typeface="Arial"/>
              </a:rPr>
              <a:t>w/</a:t>
            </a:r>
            <a:r>
              <a:rPr dirty="0" smtClean="0" sz="1000" spc="0">
                <a:latin typeface="Arial"/>
                <a:cs typeface="Arial"/>
              </a:rPr>
              <a:t>c</a:t>
            </a:r>
            <a:r>
              <a:rPr dirty="0" smtClean="0" sz="1000" spc="-5">
                <a:latin typeface="Arial"/>
                <a:cs typeface="Arial"/>
              </a:rPr>
              <a:t>olu</a:t>
            </a:r>
            <a:r>
              <a:rPr dirty="0" smtClean="0" sz="1000" spc="10">
                <a:latin typeface="Arial"/>
                <a:cs typeface="Arial"/>
              </a:rPr>
              <a:t>m</a:t>
            </a:r>
            <a:r>
              <a:rPr dirty="0" smtClean="0" sz="1000" spc="-10">
                <a:latin typeface="Arial"/>
                <a:cs typeface="Arial"/>
              </a:rPr>
              <a:t>n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35">
                <a:latin typeface="Arial"/>
                <a:cs typeface="Arial"/>
              </a:rPr>
              <a:t>y</a:t>
            </a:r>
            <a:r>
              <a:rPr dirty="0" smtClean="0" sz="1000" spc="-5">
                <a:latin typeface="Arial"/>
                <a:cs typeface="Arial"/>
              </a:rPr>
              <a:t>o</a:t>
            </a:r>
            <a:r>
              <a:rPr dirty="0" smtClean="0" sz="1000" spc="-10">
                <a:latin typeface="Arial"/>
                <a:cs typeface="Arial"/>
              </a:rPr>
              <a:t>u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25">
                <a:latin typeface="Arial"/>
                <a:cs typeface="Arial"/>
              </a:rPr>
              <a:t>w</a:t>
            </a:r>
            <a:r>
              <a:rPr dirty="0" smtClean="0" sz="1000" spc="-10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10">
                <a:latin typeface="Arial"/>
                <a:cs typeface="Arial"/>
              </a:rPr>
              <a:t>h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to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h</a:t>
            </a:r>
            <a:r>
              <a:rPr dirty="0" smtClean="0" sz="1000" spc="-15">
                <a:latin typeface="Arial"/>
                <a:cs typeface="Arial"/>
              </a:rPr>
              <a:t>i</a:t>
            </a:r>
            <a:r>
              <a:rPr dirty="0" smtClean="0" sz="1000" spc="-5">
                <a:latin typeface="Arial"/>
                <a:cs typeface="Arial"/>
              </a:rPr>
              <a:t>d</a:t>
            </a:r>
            <a:r>
              <a:rPr dirty="0" smtClean="0" sz="1000" spc="-10">
                <a:latin typeface="Arial"/>
                <a:cs typeface="Arial"/>
              </a:rPr>
              <a:t>e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270"/>
              </a:lnSpc>
            </a:pPr>
            <a:r>
              <a:rPr dirty="0" smtClean="0" sz="1100">
                <a:latin typeface="Times New Roman"/>
                <a:cs typeface="Times New Roman"/>
              </a:rPr>
              <a:t>_ </a:t>
            </a:r>
            <a:r>
              <a:rPr dirty="0" smtClean="0" sz="1000" spc="-15">
                <a:latin typeface="Arial"/>
                <a:cs typeface="Arial"/>
              </a:rPr>
              <a:t>S</a:t>
            </a:r>
            <a:r>
              <a:rPr dirty="0" smtClean="0" sz="1000" spc="-5">
                <a:latin typeface="Arial"/>
                <a:cs typeface="Arial"/>
              </a:rPr>
              <a:t>elect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5" b="1">
                <a:latin typeface="Times New Roman"/>
                <a:cs typeface="Times New Roman"/>
              </a:rPr>
              <a:t>Hide</a:t>
            </a:r>
            <a:r>
              <a:rPr dirty="0" smtClean="0" sz="1000" spc="-5" b="1">
                <a:latin typeface="Times New Roman"/>
                <a:cs typeface="Times New Roman"/>
              </a:rPr>
              <a:t> </a:t>
            </a:r>
            <a:r>
              <a:rPr dirty="0" smtClean="0" sz="1000" spc="5">
                <a:latin typeface="Arial"/>
                <a:cs typeface="Arial"/>
              </a:rPr>
              <a:t>f</a:t>
            </a:r>
            <a:r>
              <a:rPr dirty="0" smtClean="0" sz="1000" spc="-5">
                <a:latin typeface="Arial"/>
                <a:cs typeface="Arial"/>
              </a:rPr>
              <a:t>r</a:t>
            </a:r>
            <a:r>
              <a:rPr dirty="0" smtClean="0" sz="1000" spc="-25">
                <a:latin typeface="Arial"/>
                <a:cs typeface="Arial"/>
              </a:rPr>
              <a:t>o</a:t>
            </a:r>
            <a:r>
              <a:rPr dirty="0" smtClean="0" sz="1000" spc="-10">
                <a:latin typeface="Arial"/>
                <a:cs typeface="Arial"/>
              </a:rPr>
              <a:t>m</a:t>
            </a:r>
            <a:r>
              <a:rPr dirty="0" smtClean="0" sz="1000" spc="1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t</a:t>
            </a:r>
            <a:r>
              <a:rPr dirty="0" smtClean="0" sz="1000" spc="-15">
                <a:latin typeface="Arial"/>
                <a:cs typeface="Arial"/>
              </a:rPr>
              <a:t>h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5">
                <a:latin typeface="Arial"/>
                <a:cs typeface="Arial"/>
              </a:rPr>
              <a:t>m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-15">
                <a:latin typeface="Arial"/>
                <a:cs typeface="Arial"/>
              </a:rPr>
              <a:t>n</a:t>
            </a:r>
            <a:r>
              <a:rPr dirty="0" smtClean="0" sz="1000" spc="-10">
                <a:latin typeface="Arial"/>
                <a:cs typeface="Arial"/>
              </a:rPr>
              <a:t>u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921380" y="3457955"/>
            <a:ext cx="205681" cy="1593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2677922" y="3985259"/>
            <a:ext cx="221423" cy="1900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04800" y="309371"/>
            <a:ext cx="6952234" cy="0"/>
          </a:xfrm>
          <a:custGeom>
            <a:avLst/>
            <a:gdLst/>
            <a:ahLst/>
            <a:cxnLst/>
            <a:rect l="l" t="t" r="r" b="b"/>
            <a:pathLst>
              <a:path w="6952234" h="0">
                <a:moveTo>
                  <a:pt x="0" y="0"/>
                </a:moveTo>
                <a:lnTo>
                  <a:pt x="6952234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23088" y="342137"/>
            <a:ext cx="6915658" cy="0"/>
          </a:xfrm>
          <a:custGeom>
            <a:avLst/>
            <a:gdLst/>
            <a:ahLst/>
            <a:cxnLst/>
            <a:rect l="l" t="t" r="r" b="b"/>
            <a:pathLst>
              <a:path w="6915658" h="0">
                <a:moveTo>
                  <a:pt x="0" y="0"/>
                </a:moveTo>
                <a:lnTo>
                  <a:pt x="6915658" y="0"/>
                </a:lnTo>
              </a:path>
            </a:pathLst>
          </a:custGeom>
          <a:ln w="393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61188" y="318515"/>
            <a:ext cx="6839458" cy="0"/>
          </a:xfrm>
          <a:custGeom>
            <a:avLst/>
            <a:gdLst/>
            <a:ahLst/>
            <a:cxnLst/>
            <a:rect l="l" t="t" r="r" b="b"/>
            <a:pathLst>
              <a:path w="6839458" h="0">
                <a:moveTo>
                  <a:pt x="0" y="0"/>
                </a:moveTo>
                <a:lnTo>
                  <a:pt x="6839458" y="0"/>
                </a:lnTo>
              </a:path>
            </a:pathLst>
          </a:custGeom>
          <a:ln w="1041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09372" y="300227"/>
            <a:ext cx="0" cy="10093147"/>
          </a:xfrm>
          <a:custGeom>
            <a:avLst/>
            <a:gdLst/>
            <a:ahLst/>
            <a:cxnLst/>
            <a:rect l="l" t="t" r="r" b="b"/>
            <a:pathLst>
              <a:path w="0" h="10093147">
                <a:moveTo>
                  <a:pt x="0" y="0"/>
                </a:moveTo>
                <a:lnTo>
                  <a:pt x="0" y="10093147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42138" y="361136"/>
            <a:ext cx="0" cy="9971278"/>
          </a:xfrm>
          <a:custGeom>
            <a:avLst/>
            <a:gdLst/>
            <a:ahLst/>
            <a:cxnLst/>
            <a:rect l="l" t="t" r="r" b="b"/>
            <a:pathLst>
              <a:path w="0" h="9971278">
                <a:moveTo>
                  <a:pt x="0" y="0"/>
                </a:moveTo>
                <a:lnTo>
                  <a:pt x="0" y="9971278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7252461" y="300227"/>
            <a:ext cx="0" cy="10093146"/>
          </a:xfrm>
          <a:custGeom>
            <a:avLst/>
            <a:gdLst/>
            <a:ahLst/>
            <a:cxnLst/>
            <a:rect l="l" t="t" r="r" b="b"/>
            <a:pathLst>
              <a:path w="0" h="10093146">
                <a:moveTo>
                  <a:pt x="0" y="0"/>
                </a:moveTo>
                <a:lnTo>
                  <a:pt x="0" y="10093146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7219695" y="361136"/>
            <a:ext cx="0" cy="9971278"/>
          </a:xfrm>
          <a:custGeom>
            <a:avLst/>
            <a:gdLst/>
            <a:ahLst/>
            <a:cxnLst/>
            <a:rect l="l" t="t" r="r" b="b"/>
            <a:pathLst>
              <a:path w="0" h="9971278">
                <a:moveTo>
                  <a:pt x="0" y="0"/>
                </a:moveTo>
                <a:lnTo>
                  <a:pt x="0" y="9971278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04800" y="10384230"/>
            <a:ext cx="6952234" cy="0"/>
          </a:xfrm>
          <a:custGeom>
            <a:avLst/>
            <a:gdLst/>
            <a:ahLst/>
            <a:cxnLst/>
            <a:rect l="l" t="t" r="r" b="b"/>
            <a:pathLst>
              <a:path w="6952234" h="0">
                <a:moveTo>
                  <a:pt x="0" y="0"/>
                </a:moveTo>
                <a:lnTo>
                  <a:pt x="6952234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23088" y="10351465"/>
            <a:ext cx="6915658" cy="0"/>
          </a:xfrm>
          <a:custGeom>
            <a:avLst/>
            <a:gdLst/>
            <a:ahLst/>
            <a:cxnLst/>
            <a:rect l="l" t="t" r="r" b="b"/>
            <a:pathLst>
              <a:path w="6915658" h="0">
                <a:moveTo>
                  <a:pt x="0" y="0"/>
                </a:moveTo>
                <a:lnTo>
                  <a:pt x="6915658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61188" y="10375086"/>
            <a:ext cx="6839458" cy="0"/>
          </a:xfrm>
          <a:custGeom>
            <a:avLst/>
            <a:gdLst/>
            <a:ahLst/>
            <a:cxnLst/>
            <a:rect l="l" t="t" r="r" b="b"/>
            <a:pathLst>
              <a:path w="6839458" h="0">
                <a:moveTo>
                  <a:pt x="0" y="0"/>
                </a:moveTo>
                <a:lnTo>
                  <a:pt x="6839458" y="0"/>
                </a:lnTo>
              </a:path>
            </a:pathLst>
          </a:custGeom>
          <a:ln w="10413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3733927"/>
            <a:ext cx="3239770" cy="6610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5">
                <a:latin typeface="Arial"/>
                <a:cs typeface="Arial"/>
              </a:rPr>
              <a:t>T</a:t>
            </a:r>
            <a:r>
              <a:rPr dirty="0" smtClean="0" sz="1000" spc="-10">
                <a:latin typeface="Arial"/>
                <a:cs typeface="Arial"/>
              </a:rPr>
              <a:t>o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15">
                <a:latin typeface="Arial"/>
                <a:cs typeface="Arial"/>
              </a:rPr>
              <a:t>u</a:t>
            </a:r>
            <a:r>
              <a:rPr dirty="0" smtClean="0" sz="1000" spc="-10">
                <a:latin typeface="Arial"/>
                <a:cs typeface="Arial"/>
              </a:rPr>
              <a:t>n</a:t>
            </a:r>
            <a:r>
              <a:rPr dirty="0" smtClean="0" sz="1000" spc="-15">
                <a:latin typeface="Arial"/>
                <a:cs typeface="Arial"/>
              </a:rPr>
              <a:t>h</a:t>
            </a:r>
            <a:r>
              <a:rPr dirty="0" smtClean="0" sz="1000" spc="-10">
                <a:latin typeface="Arial"/>
                <a:cs typeface="Arial"/>
              </a:rPr>
              <a:t>i</a:t>
            </a:r>
            <a:r>
              <a:rPr dirty="0" smtClean="0" sz="1000" spc="-5">
                <a:latin typeface="Arial"/>
                <a:cs typeface="Arial"/>
              </a:rPr>
              <a:t>d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15">
                <a:latin typeface="Arial"/>
                <a:cs typeface="Arial"/>
              </a:rPr>
              <a:t>d</a:t>
            </a:r>
            <a:r>
              <a:rPr dirty="0" smtClean="0" sz="1000" spc="-5">
                <a:latin typeface="Arial"/>
                <a:cs typeface="Arial"/>
              </a:rPr>
              <a:t>a</a:t>
            </a:r>
            <a:r>
              <a:rPr dirty="0" smtClean="0" sz="1000" spc="-5">
                <a:latin typeface="Arial"/>
                <a:cs typeface="Arial"/>
              </a:rPr>
              <a:t>ta: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245"/>
              </a:lnSpc>
            </a:pPr>
            <a:r>
              <a:rPr dirty="0" smtClean="0" sz="1100">
                <a:latin typeface="Times New Roman"/>
                <a:cs typeface="Times New Roman"/>
              </a:rPr>
              <a:t>_ </a:t>
            </a:r>
            <a:r>
              <a:rPr dirty="0" smtClean="0" sz="1000" spc="-10">
                <a:latin typeface="Arial"/>
                <a:cs typeface="Arial"/>
              </a:rPr>
              <a:t>H</a:t>
            </a:r>
            <a:r>
              <a:rPr dirty="0" smtClean="0" sz="1000" spc="-10">
                <a:latin typeface="Arial"/>
                <a:cs typeface="Arial"/>
              </a:rPr>
              <a:t>i</a:t>
            </a:r>
            <a:r>
              <a:rPr dirty="0" smtClean="0" sz="1000" spc="-10">
                <a:latin typeface="Arial"/>
                <a:cs typeface="Arial"/>
              </a:rPr>
              <a:t>g</a:t>
            </a:r>
            <a:r>
              <a:rPr dirty="0" smtClean="0" sz="1000" spc="-5">
                <a:latin typeface="Arial"/>
                <a:cs typeface="Arial"/>
              </a:rPr>
              <a:t>h</a:t>
            </a:r>
            <a:r>
              <a:rPr dirty="0" smtClean="0" sz="1000" spc="-10">
                <a:latin typeface="Arial"/>
                <a:cs typeface="Arial"/>
              </a:rPr>
              <a:t>l</a:t>
            </a:r>
            <a:r>
              <a:rPr dirty="0" smtClean="0" sz="1000" spc="-10">
                <a:latin typeface="Arial"/>
                <a:cs typeface="Arial"/>
              </a:rPr>
              <a:t>i</a:t>
            </a:r>
            <a:r>
              <a:rPr dirty="0" smtClean="0" sz="1000" spc="-5">
                <a:latin typeface="Arial"/>
                <a:cs typeface="Arial"/>
              </a:rPr>
              <a:t>g</a:t>
            </a:r>
            <a:r>
              <a:rPr dirty="0" smtClean="0" sz="1000" spc="-5">
                <a:latin typeface="Arial"/>
                <a:cs typeface="Arial"/>
              </a:rPr>
              <a:t>ht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r</a:t>
            </a:r>
            <a:r>
              <a:rPr dirty="0" smtClean="0" sz="1000" spc="-5">
                <a:latin typeface="Arial"/>
                <a:cs typeface="Arial"/>
              </a:rPr>
              <a:t>o</a:t>
            </a:r>
            <a:r>
              <a:rPr dirty="0" smtClean="0" sz="1000" spc="-25">
                <a:latin typeface="Arial"/>
                <a:cs typeface="Arial"/>
              </a:rPr>
              <a:t>w</a:t>
            </a:r>
            <a:r>
              <a:rPr dirty="0" smtClean="0" sz="1000" spc="-5">
                <a:latin typeface="Arial"/>
                <a:cs typeface="Arial"/>
              </a:rPr>
              <a:t>s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/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co</a:t>
            </a:r>
            <a:r>
              <a:rPr dirty="0" smtClean="0" sz="1000" spc="-15">
                <a:latin typeface="Arial"/>
                <a:cs typeface="Arial"/>
              </a:rPr>
              <a:t>l</a:t>
            </a:r>
            <a:r>
              <a:rPr dirty="0" smtClean="0" sz="1000" spc="-10">
                <a:latin typeface="Arial"/>
                <a:cs typeface="Arial"/>
              </a:rPr>
              <a:t>u</a:t>
            </a:r>
            <a:r>
              <a:rPr dirty="0" smtClean="0" sz="1000" spc="10">
                <a:latin typeface="Arial"/>
                <a:cs typeface="Arial"/>
              </a:rPr>
              <a:t>m</a:t>
            </a:r>
            <a:r>
              <a:rPr dirty="0" smtClean="0" sz="1000" spc="-10">
                <a:latin typeface="Arial"/>
                <a:cs typeface="Arial"/>
              </a:rPr>
              <a:t>ns</a:t>
            </a:r>
            <a:r>
              <a:rPr dirty="0" smtClean="0" sz="1000" spc="-10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-15">
                <a:latin typeface="Arial"/>
                <a:cs typeface="Arial"/>
              </a:rPr>
              <a:t>i</a:t>
            </a:r>
            <a:r>
              <a:rPr dirty="0" smtClean="0" sz="1000" spc="-5">
                <a:latin typeface="Arial"/>
                <a:cs typeface="Arial"/>
              </a:rPr>
              <a:t>t</a:t>
            </a:r>
            <a:r>
              <a:rPr dirty="0" smtClean="0" sz="1000" spc="-5">
                <a:latin typeface="Arial"/>
                <a:cs typeface="Arial"/>
              </a:rPr>
              <a:t>h</a:t>
            </a:r>
            <a:r>
              <a:rPr dirty="0" smtClean="0" sz="1000" spc="-5">
                <a:latin typeface="Arial"/>
                <a:cs typeface="Arial"/>
              </a:rPr>
              <a:t>er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10">
                <a:latin typeface="Arial"/>
                <a:cs typeface="Arial"/>
              </a:rPr>
              <a:t>i</a:t>
            </a:r>
            <a:r>
              <a:rPr dirty="0" smtClean="0" sz="1000" spc="-10">
                <a:latin typeface="Arial"/>
                <a:cs typeface="Arial"/>
              </a:rPr>
              <a:t>de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of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t</a:t>
            </a:r>
            <a:r>
              <a:rPr dirty="0" smtClean="0" sz="1000" spc="-15">
                <a:latin typeface="Arial"/>
                <a:cs typeface="Arial"/>
              </a:rPr>
              <a:t>h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h</a:t>
            </a:r>
            <a:r>
              <a:rPr dirty="0" smtClean="0" sz="1000" spc="-15">
                <a:latin typeface="Arial"/>
                <a:cs typeface="Arial"/>
              </a:rPr>
              <a:t>i</a:t>
            </a:r>
            <a:r>
              <a:rPr dirty="0" smtClean="0" sz="1000" spc="-5">
                <a:latin typeface="Arial"/>
                <a:cs typeface="Arial"/>
              </a:rPr>
              <a:t>d</a:t>
            </a:r>
            <a:r>
              <a:rPr dirty="0" smtClean="0" sz="1000" spc="-10">
                <a:latin typeface="Arial"/>
                <a:cs typeface="Arial"/>
              </a:rPr>
              <a:t>d</a:t>
            </a:r>
            <a:r>
              <a:rPr dirty="0" smtClean="0" sz="1000" spc="-15">
                <a:latin typeface="Arial"/>
                <a:cs typeface="Arial"/>
              </a:rPr>
              <a:t>e</a:t>
            </a:r>
            <a:r>
              <a:rPr dirty="0" smtClean="0" sz="1000" spc="-10">
                <a:latin typeface="Arial"/>
                <a:cs typeface="Arial"/>
              </a:rPr>
              <a:t>n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o</a:t>
            </a:r>
            <a:r>
              <a:rPr dirty="0" smtClean="0" sz="1000" spc="-5">
                <a:latin typeface="Arial"/>
                <a:cs typeface="Arial"/>
              </a:rPr>
              <a:t>n</a:t>
            </a:r>
            <a:r>
              <a:rPr dirty="0" smtClean="0" sz="1000" spc="-5">
                <a:latin typeface="Arial"/>
                <a:cs typeface="Arial"/>
              </a:rPr>
              <a:t>e/s</a:t>
            </a:r>
            <a:endParaRPr sz="1000">
              <a:latin typeface="Arial"/>
              <a:cs typeface="Arial"/>
            </a:endParaRPr>
          </a:p>
          <a:p>
            <a:pPr>
              <a:lnSpc>
                <a:spcPts val="1300"/>
              </a:lnSpc>
              <a:spcBef>
                <a:spcPts val="43"/>
              </a:spcBef>
            </a:pPr>
            <a:endParaRPr sz="1300"/>
          </a:p>
          <a:p>
            <a:pPr marL="13970">
              <a:lnSpc>
                <a:spcPct val="100000"/>
              </a:lnSpc>
            </a:pPr>
            <a:r>
              <a:rPr dirty="0" smtClean="0" sz="1100">
                <a:latin typeface="Times New Roman"/>
                <a:cs typeface="Times New Roman"/>
              </a:rPr>
              <a:t>_ </a:t>
            </a:r>
            <a:r>
              <a:rPr dirty="0" smtClean="0" sz="1000" spc="-10">
                <a:latin typeface="Arial"/>
                <a:cs typeface="Arial"/>
              </a:rPr>
              <a:t>R</a:t>
            </a:r>
            <a:r>
              <a:rPr dirty="0" smtClean="0" sz="1000" spc="-10">
                <a:latin typeface="Arial"/>
                <a:cs typeface="Arial"/>
              </a:rPr>
              <a:t>i</a:t>
            </a:r>
            <a:r>
              <a:rPr dirty="0" smtClean="0" sz="1000" spc="-10">
                <a:latin typeface="Arial"/>
                <a:cs typeface="Arial"/>
              </a:rPr>
              <a:t>g</a:t>
            </a:r>
            <a:r>
              <a:rPr dirty="0" smtClean="0" sz="1000" spc="-15">
                <a:latin typeface="Arial"/>
                <a:cs typeface="Arial"/>
              </a:rPr>
              <a:t>h</a:t>
            </a:r>
            <a:r>
              <a:rPr dirty="0" smtClean="0" sz="1000" spc="-10">
                <a:latin typeface="Arial"/>
                <a:cs typeface="Arial"/>
              </a:rPr>
              <a:t>t</a:t>
            </a:r>
            <a:r>
              <a:rPr dirty="0" smtClean="0" sz="1000" spc="-5">
                <a:latin typeface="Arial"/>
                <a:cs typeface="Arial"/>
              </a:rPr>
              <a:t>-</a:t>
            </a:r>
            <a:r>
              <a:rPr dirty="0" smtClean="0" sz="1000" spc="0">
                <a:latin typeface="Arial"/>
                <a:cs typeface="Arial"/>
              </a:rPr>
              <a:t>c</a:t>
            </a:r>
            <a:r>
              <a:rPr dirty="0" smtClean="0" sz="1000" spc="0">
                <a:latin typeface="Arial"/>
                <a:cs typeface="Arial"/>
              </a:rPr>
              <a:t>l</a:t>
            </a:r>
            <a:r>
              <a:rPr dirty="0" smtClean="0" sz="1000" spc="-10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c</a:t>
            </a:r>
            <a:r>
              <a:rPr dirty="0" smtClean="0" sz="1000" spc="-5">
                <a:latin typeface="Arial"/>
                <a:cs typeface="Arial"/>
              </a:rPr>
              <a:t>k</a:t>
            </a:r>
            <a:r>
              <a:rPr dirty="0" smtClean="0" sz="1000" spc="1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a</a:t>
            </a:r>
            <a:r>
              <a:rPr dirty="0" smtClean="0" sz="1000" spc="-15">
                <a:latin typeface="Arial"/>
                <a:cs typeface="Arial"/>
              </a:rPr>
              <a:t>n</a:t>
            </a:r>
            <a:r>
              <a:rPr dirty="0" smtClean="0" sz="1000" spc="-10">
                <a:latin typeface="Arial"/>
                <a:cs typeface="Arial"/>
              </a:rPr>
              <a:t>d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-15">
                <a:latin typeface="Arial"/>
                <a:cs typeface="Arial"/>
              </a:rPr>
              <a:t>l</a:t>
            </a:r>
            <a:r>
              <a:rPr dirty="0" smtClean="0" sz="1000" spc="-5">
                <a:latin typeface="Arial"/>
                <a:cs typeface="Arial"/>
              </a:rPr>
              <a:t>ect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U</a:t>
            </a:r>
            <a:r>
              <a:rPr dirty="0" smtClean="0" sz="1000" spc="-5">
                <a:latin typeface="Arial"/>
                <a:cs typeface="Arial"/>
              </a:rPr>
              <a:t>n</a:t>
            </a:r>
            <a:r>
              <a:rPr dirty="0" smtClean="0" sz="1000" spc="-10">
                <a:latin typeface="Arial"/>
                <a:cs typeface="Arial"/>
              </a:rPr>
              <a:t>h</a:t>
            </a:r>
            <a:r>
              <a:rPr dirty="0" smtClean="0" sz="1000" spc="-15">
                <a:latin typeface="Arial"/>
                <a:cs typeface="Arial"/>
              </a:rPr>
              <a:t>i</a:t>
            </a:r>
            <a:r>
              <a:rPr dirty="0" smtClean="0" sz="1000" spc="-5">
                <a:latin typeface="Arial"/>
                <a:cs typeface="Arial"/>
              </a:rPr>
              <a:t>d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f</a:t>
            </a:r>
            <a:r>
              <a:rPr dirty="0" smtClean="0" sz="1000" spc="-5">
                <a:latin typeface="Arial"/>
                <a:cs typeface="Arial"/>
              </a:rPr>
              <a:t>r</a:t>
            </a:r>
            <a:r>
              <a:rPr dirty="0" smtClean="0" sz="1000" spc="-25">
                <a:latin typeface="Arial"/>
                <a:cs typeface="Arial"/>
              </a:rPr>
              <a:t>o</a:t>
            </a:r>
            <a:r>
              <a:rPr dirty="0" smtClean="0" sz="1000" spc="-10">
                <a:latin typeface="Arial"/>
                <a:cs typeface="Arial"/>
              </a:rPr>
              <a:t>m</a:t>
            </a:r>
            <a:r>
              <a:rPr dirty="0" smtClean="0" sz="1000" spc="1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t</a:t>
            </a:r>
            <a:r>
              <a:rPr dirty="0" smtClean="0" sz="1000" spc="-15">
                <a:latin typeface="Arial"/>
                <a:cs typeface="Arial"/>
              </a:rPr>
              <a:t>h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5">
                <a:latin typeface="Arial"/>
                <a:cs typeface="Arial"/>
              </a:rPr>
              <a:t>m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-15">
                <a:latin typeface="Arial"/>
                <a:cs typeface="Arial"/>
              </a:rPr>
              <a:t>n</a:t>
            </a:r>
            <a:r>
              <a:rPr dirty="0" smtClean="0" sz="1000" spc="-10">
                <a:latin typeface="Arial"/>
                <a:cs typeface="Arial"/>
              </a:rPr>
              <a:t>u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2128" y="7061072"/>
            <a:ext cx="13779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Arial"/>
                <a:cs typeface="Arial"/>
              </a:rPr>
              <a:t>or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62050" y="914399"/>
            <a:ext cx="1470669" cy="18059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162050" y="4726366"/>
            <a:ext cx="1798505" cy="20192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04800" y="309371"/>
            <a:ext cx="6952234" cy="0"/>
          </a:xfrm>
          <a:custGeom>
            <a:avLst/>
            <a:gdLst/>
            <a:ahLst/>
            <a:cxnLst/>
            <a:rect l="l" t="t" r="r" b="b"/>
            <a:pathLst>
              <a:path w="6952234" h="0">
                <a:moveTo>
                  <a:pt x="0" y="0"/>
                </a:moveTo>
                <a:lnTo>
                  <a:pt x="6952234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23088" y="342137"/>
            <a:ext cx="6915658" cy="0"/>
          </a:xfrm>
          <a:custGeom>
            <a:avLst/>
            <a:gdLst/>
            <a:ahLst/>
            <a:cxnLst/>
            <a:rect l="l" t="t" r="r" b="b"/>
            <a:pathLst>
              <a:path w="6915658" h="0">
                <a:moveTo>
                  <a:pt x="0" y="0"/>
                </a:moveTo>
                <a:lnTo>
                  <a:pt x="6915658" y="0"/>
                </a:lnTo>
              </a:path>
            </a:pathLst>
          </a:custGeom>
          <a:ln w="393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61188" y="318515"/>
            <a:ext cx="6839458" cy="0"/>
          </a:xfrm>
          <a:custGeom>
            <a:avLst/>
            <a:gdLst/>
            <a:ahLst/>
            <a:cxnLst/>
            <a:rect l="l" t="t" r="r" b="b"/>
            <a:pathLst>
              <a:path w="6839458" h="0">
                <a:moveTo>
                  <a:pt x="0" y="0"/>
                </a:moveTo>
                <a:lnTo>
                  <a:pt x="6839458" y="0"/>
                </a:lnTo>
              </a:path>
            </a:pathLst>
          </a:custGeom>
          <a:ln w="1041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09372" y="300227"/>
            <a:ext cx="0" cy="10093147"/>
          </a:xfrm>
          <a:custGeom>
            <a:avLst/>
            <a:gdLst/>
            <a:ahLst/>
            <a:cxnLst/>
            <a:rect l="l" t="t" r="r" b="b"/>
            <a:pathLst>
              <a:path w="0" h="10093147">
                <a:moveTo>
                  <a:pt x="0" y="0"/>
                </a:moveTo>
                <a:lnTo>
                  <a:pt x="0" y="10093147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42138" y="361136"/>
            <a:ext cx="0" cy="9971278"/>
          </a:xfrm>
          <a:custGeom>
            <a:avLst/>
            <a:gdLst/>
            <a:ahLst/>
            <a:cxnLst/>
            <a:rect l="l" t="t" r="r" b="b"/>
            <a:pathLst>
              <a:path w="0" h="9971278">
                <a:moveTo>
                  <a:pt x="0" y="0"/>
                </a:moveTo>
                <a:lnTo>
                  <a:pt x="0" y="9971278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7252461" y="300227"/>
            <a:ext cx="0" cy="10093146"/>
          </a:xfrm>
          <a:custGeom>
            <a:avLst/>
            <a:gdLst/>
            <a:ahLst/>
            <a:cxnLst/>
            <a:rect l="l" t="t" r="r" b="b"/>
            <a:pathLst>
              <a:path w="0" h="10093146">
                <a:moveTo>
                  <a:pt x="0" y="0"/>
                </a:moveTo>
                <a:lnTo>
                  <a:pt x="0" y="10093146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7219695" y="361136"/>
            <a:ext cx="0" cy="9971278"/>
          </a:xfrm>
          <a:custGeom>
            <a:avLst/>
            <a:gdLst/>
            <a:ahLst/>
            <a:cxnLst/>
            <a:rect l="l" t="t" r="r" b="b"/>
            <a:pathLst>
              <a:path w="0" h="9971278">
                <a:moveTo>
                  <a:pt x="0" y="0"/>
                </a:moveTo>
                <a:lnTo>
                  <a:pt x="0" y="9971278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04800" y="10384230"/>
            <a:ext cx="6952234" cy="0"/>
          </a:xfrm>
          <a:custGeom>
            <a:avLst/>
            <a:gdLst/>
            <a:ahLst/>
            <a:cxnLst/>
            <a:rect l="l" t="t" r="r" b="b"/>
            <a:pathLst>
              <a:path w="6952234" h="0">
                <a:moveTo>
                  <a:pt x="0" y="0"/>
                </a:moveTo>
                <a:lnTo>
                  <a:pt x="6952234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23088" y="10351465"/>
            <a:ext cx="6915658" cy="0"/>
          </a:xfrm>
          <a:custGeom>
            <a:avLst/>
            <a:gdLst/>
            <a:ahLst/>
            <a:cxnLst/>
            <a:rect l="l" t="t" r="r" b="b"/>
            <a:pathLst>
              <a:path w="6915658" h="0">
                <a:moveTo>
                  <a:pt x="0" y="0"/>
                </a:moveTo>
                <a:lnTo>
                  <a:pt x="6915658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61188" y="10375086"/>
            <a:ext cx="6839458" cy="0"/>
          </a:xfrm>
          <a:custGeom>
            <a:avLst/>
            <a:gdLst/>
            <a:ahLst/>
            <a:cxnLst/>
            <a:rect l="l" t="t" r="r" b="b"/>
            <a:pathLst>
              <a:path w="6839458" h="0">
                <a:moveTo>
                  <a:pt x="0" y="0"/>
                </a:moveTo>
                <a:lnTo>
                  <a:pt x="6839458" y="0"/>
                </a:lnTo>
              </a:path>
            </a:pathLst>
          </a:custGeom>
          <a:ln w="10413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4067682"/>
            <a:ext cx="4490085" cy="6026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5" b="1">
                <a:latin typeface="Arial"/>
                <a:cs typeface="Arial"/>
              </a:rPr>
              <a:t>Inse</a:t>
            </a:r>
            <a:r>
              <a:rPr dirty="0" smtClean="0" sz="1000" spc="-10" b="1">
                <a:latin typeface="Arial"/>
                <a:cs typeface="Arial"/>
              </a:rPr>
              <a:t>r</a:t>
            </a:r>
            <a:r>
              <a:rPr dirty="0" smtClean="0" sz="1000" spc="-5" b="1">
                <a:latin typeface="Arial"/>
                <a:cs typeface="Arial"/>
              </a:rPr>
              <a:t>ting</a:t>
            </a:r>
            <a:r>
              <a:rPr dirty="0" smtClean="0" sz="1000" spc="-5" b="1">
                <a:latin typeface="Arial"/>
                <a:cs typeface="Arial"/>
              </a:rPr>
              <a:t> </a:t>
            </a:r>
            <a:r>
              <a:rPr dirty="0" smtClean="0" sz="1000" spc="-5" b="1">
                <a:latin typeface="Arial"/>
                <a:cs typeface="Arial"/>
              </a:rPr>
              <a:t>or</a:t>
            </a:r>
            <a:r>
              <a:rPr dirty="0" smtClean="0" sz="1000" spc="5" b="1">
                <a:latin typeface="Arial"/>
                <a:cs typeface="Arial"/>
              </a:rPr>
              <a:t> </a:t>
            </a:r>
            <a:r>
              <a:rPr dirty="0" smtClean="0" sz="1000" spc="-5" b="1">
                <a:latin typeface="Arial"/>
                <a:cs typeface="Arial"/>
              </a:rPr>
              <a:t>deleting</a:t>
            </a:r>
            <a:r>
              <a:rPr dirty="0" smtClean="0" sz="1000" spc="10" b="1">
                <a:latin typeface="Arial"/>
                <a:cs typeface="Arial"/>
              </a:rPr>
              <a:t> </a:t>
            </a:r>
            <a:r>
              <a:rPr dirty="0" smtClean="0" sz="1000" spc="-10" b="1">
                <a:latin typeface="Arial"/>
                <a:cs typeface="Arial"/>
              </a:rPr>
              <a:t>c</a:t>
            </a:r>
            <a:r>
              <a:rPr dirty="0" smtClean="0" sz="1000" spc="-15" b="1">
                <a:latin typeface="Arial"/>
                <a:cs typeface="Arial"/>
              </a:rPr>
              <a:t>e</a:t>
            </a:r>
            <a:r>
              <a:rPr dirty="0" smtClean="0" sz="1000" spc="-5" b="1">
                <a:latin typeface="Arial"/>
                <a:cs typeface="Arial"/>
              </a:rPr>
              <a:t>l</a:t>
            </a:r>
            <a:r>
              <a:rPr dirty="0" smtClean="0" sz="1000" spc="0" b="1">
                <a:latin typeface="Arial"/>
                <a:cs typeface="Arial"/>
              </a:rPr>
              <a:t>l</a:t>
            </a:r>
            <a:r>
              <a:rPr dirty="0" smtClean="0" sz="1000" spc="-10" b="1">
                <a:latin typeface="Arial"/>
                <a:cs typeface="Arial"/>
              </a:rPr>
              <a:t>s</a:t>
            </a:r>
            <a:endParaRPr sz="10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84"/>
              </a:spcBef>
            </a:pPr>
            <a:endParaRPr sz="1100"/>
          </a:p>
          <a:p>
            <a:pPr marL="12700" marR="12700">
              <a:lnSpc>
                <a:spcPts val="1150"/>
              </a:lnSpc>
            </a:pPr>
            <a:r>
              <a:rPr dirty="0" smtClean="0" sz="1000" spc="-15">
                <a:latin typeface="Arial"/>
                <a:cs typeface="Arial"/>
              </a:rPr>
              <a:t>Y</a:t>
            </a:r>
            <a:r>
              <a:rPr dirty="0" smtClean="0" sz="1000" spc="-10">
                <a:latin typeface="Arial"/>
                <a:cs typeface="Arial"/>
              </a:rPr>
              <a:t>ou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c</a:t>
            </a:r>
            <a:r>
              <a:rPr dirty="0" smtClean="0" sz="1000" spc="-5">
                <a:latin typeface="Arial"/>
                <a:cs typeface="Arial"/>
              </a:rPr>
              <a:t>a</a:t>
            </a:r>
            <a:r>
              <a:rPr dirty="0" smtClean="0" sz="1000" spc="-10">
                <a:latin typeface="Arial"/>
                <a:cs typeface="Arial"/>
              </a:rPr>
              <a:t>n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insert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a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n</a:t>
            </a:r>
            <a:r>
              <a:rPr dirty="0" smtClean="0" sz="1000" spc="-5">
                <a:latin typeface="Arial"/>
                <a:cs typeface="Arial"/>
              </a:rPr>
              <a:t>e</a:t>
            </a:r>
            <a:r>
              <a:rPr dirty="0" smtClean="0" sz="1000" spc="-10">
                <a:latin typeface="Arial"/>
                <a:cs typeface="Arial"/>
              </a:rPr>
              <a:t>w</a:t>
            </a:r>
            <a:r>
              <a:rPr dirty="0" smtClean="0" sz="1000" spc="-1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c</a:t>
            </a:r>
            <a:r>
              <a:rPr dirty="0" smtClean="0" sz="1000" spc="-5">
                <a:latin typeface="Arial"/>
                <a:cs typeface="Arial"/>
              </a:rPr>
              <a:t>e</a:t>
            </a:r>
            <a:r>
              <a:rPr dirty="0" smtClean="0" sz="1000" spc="0">
                <a:latin typeface="Arial"/>
                <a:cs typeface="Arial"/>
              </a:rPr>
              <a:t>l</a:t>
            </a:r>
            <a:r>
              <a:rPr dirty="0" smtClean="0" sz="1000" spc="-5">
                <a:latin typeface="Arial"/>
                <a:cs typeface="Arial"/>
              </a:rPr>
              <a:t>l</a:t>
            </a:r>
            <a:r>
              <a:rPr dirty="0" smtClean="0" sz="1000" spc="-10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a</a:t>
            </a:r>
            <a:r>
              <a:rPr dirty="0" smtClean="0" sz="1000" spc="-10">
                <a:latin typeface="Arial"/>
                <a:cs typeface="Arial"/>
              </a:rPr>
              <a:t>b</a:t>
            </a:r>
            <a:r>
              <a:rPr dirty="0" smtClean="0" sz="1000" spc="-15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v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t</a:t>
            </a:r>
            <a:r>
              <a:rPr dirty="0" smtClean="0" sz="1000" spc="-5">
                <a:latin typeface="Arial"/>
                <a:cs typeface="Arial"/>
              </a:rPr>
              <a:t>h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cur</a:t>
            </a:r>
            <a:r>
              <a:rPr dirty="0" smtClean="0" sz="1000" spc="0">
                <a:latin typeface="Arial"/>
                <a:cs typeface="Arial"/>
              </a:rPr>
              <a:t>r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-15">
                <a:latin typeface="Arial"/>
                <a:cs typeface="Arial"/>
              </a:rPr>
              <a:t>n</a:t>
            </a:r>
            <a:r>
              <a:rPr dirty="0" smtClean="0" sz="1000" spc="-5">
                <a:latin typeface="Arial"/>
                <a:cs typeface="Arial"/>
              </a:rPr>
              <a:t>t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act</a:t>
            </a:r>
            <a:r>
              <a:rPr dirty="0" smtClean="0" sz="1000" spc="0">
                <a:latin typeface="Arial"/>
                <a:cs typeface="Arial"/>
              </a:rPr>
              <a:t>i</a:t>
            </a:r>
            <a:r>
              <a:rPr dirty="0" smtClean="0" sz="1000" spc="-15">
                <a:latin typeface="Arial"/>
                <a:cs typeface="Arial"/>
              </a:rPr>
              <a:t>v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c</a:t>
            </a:r>
            <a:r>
              <a:rPr dirty="0" smtClean="0" sz="1000" spc="-5">
                <a:latin typeface="Arial"/>
                <a:cs typeface="Arial"/>
              </a:rPr>
              <a:t>e</a:t>
            </a:r>
            <a:r>
              <a:rPr dirty="0" smtClean="0" sz="1000" spc="-10">
                <a:latin typeface="Arial"/>
                <a:cs typeface="Arial"/>
              </a:rPr>
              <a:t>l</a:t>
            </a:r>
            <a:r>
              <a:rPr dirty="0" smtClean="0" sz="1000" spc="-10">
                <a:latin typeface="Arial"/>
                <a:cs typeface="Arial"/>
              </a:rPr>
              <a:t>l</a:t>
            </a:r>
            <a:r>
              <a:rPr dirty="0" smtClean="0" sz="1000" spc="-5">
                <a:latin typeface="Arial"/>
                <a:cs typeface="Arial"/>
              </a:rPr>
              <a:t>,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15">
                <a:latin typeface="Arial"/>
                <a:cs typeface="Arial"/>
              </a:rPr>
              <a:t>i</a:t>
            </a:r>
            <a:r>
              <a:rPr dirty="0" smtClean="0" sz="1000" spc="-10">
                <a:latin typeface="Arial"/>
                <a:cs typeface="Arial"/>
              </a:rPr>
              <a:t>n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wh</a:t>
            </a:r>
            <a:r>
              <a:rPr dirty="0" smtClean="0" sz="1000" spc="-15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c</a:t>
            </a:r>
            <a:r>
              <a:rPr dirty="0" smtClean="0" sz="1000" spc="-10">
                <a:latin typeface="Arial"/>
                <a:cs typeface="Arial"/>
              </a:rPr>
              <a:t>h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case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t</a:t>
            </a:r>
            <a:r>
              <a:rPr dirty="0" smtClean="0" sz="1000" spc="-15">
                <a:latin typeface="Arial"/>
                <a:cs typeface="Arial"/>
              </a:rPr>
              <a:t>h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act</a:t>
            </a:r>
            <a:r>
              <a:rPr dirty="0" smtClean="0" sz="1000" spc="0">
                <a:latin typeface="Arial"/>
                <a:cs typeface="Arial"/>
              </a:rPr>
              <a:t>i</a:t>
            </a:r>
            <a:r>
              <a:rPr dirty="0" smtClean="0" sz="1000" spc="-15">
                <a:latin typeface="Arial"/>
                <a:cs typeface="Arial"/>
              </a:rPr>
              <a:t>v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c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-15">
                <a:latin typeface="Arial"/>
                <a:cs typeface="Arial"/>
              </a:rPr>
              <a:t>l</a:t>
            </a:r>
            <a:r>
              <a:rPr dirty="0" smtClean="0" sz="1000" spc="-5">
                <a:latin typeface="Arial"/>
                <a:cs typeface="Arial"/>
              </a:rPr>
              <a:t>l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a</a:t>
            </a:r>
            <a:r>
              <a:rPr dirty="0" smtClean="0" sz="1000" spc="-15">
                <a:latin typeface="Arial"/>
                <a:cs typeface="Arial"/>
              </a:rPr>
              <a:t>n</a:t>
            </a:r>
            <a:r>
              <a:rPr dirty="0" smtClean="0" sz="1000" spc="-10">
                <a:latin typeface="Arial"/>
                <a:cs typeface="Arial"/>
              </a:rPr>
              <a:t>d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th</a:t>
            </a:r>
            <a:r>
              <a:rPr dirty="0" smtClean="0" sz="1000" spc="-15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b</a:t>
            </a:r>
            <a:r>
              <a:rPr dirty="0" smtClean="0" sz="1000" spc="-5">
                <a:latin typeface="Arial"/>
                <a:cs typeface="Arial"/>
              </a:rPr>
              <a:t>e</a:t>
            </a:r>
            <a:r>
              <a:rPr dirty="0" smtClean="0" sz="1000" spc="-10">
                <a:latin typeface="Arial"/>
                <a:cs typeface="Arial"/>
              </a:rPr>
              <a:t>l</a:t>
            </a:r>
            <a:r>
              <a:rPr dirty="0" smtClean="0" sz="1000" spc="-5">
                <a:latin typeface="Arial"/>
                <a:cs typeface="Arial"/>
              </a:rPr>
              <a:t>o</a:t>
            </a:r>
            <a:r>
              <a:rPr dirty="0" smtClean="0" sz="1000" spc="-10">
                <a:latin typeface="Arial"/>
                <a:cs typeface="Arial"/>
              </a:rPr>
              <a:t>w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i</a:t>
            </a:r>
            <a:r>
              <a:rPr dirty="0" smtClean="0" sz="1000" spc="-5">
                <a:latin typeface="Arial"/>
                <a:cs typeface="Arial"/>
              </a:rPr>
              <a:t>t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w</a:t>
            </a:r>
            <a:r>
              <a:rPr dirty="0" smtClean="0" sz="1000" spc="-10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l</a:t>
            </a:r>
            <a:r>
              <a:rPr dirty="0" smtClean="0" sz="1000" spc="-5">
                <a:latin typeface="Arial"/>
                <a:cs typeface="Arial"/>
              </a:rPr>
              <a:t>l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-15">
                <a:latin typeface="Arial"/>
                <a:cs typeface="Arial"/>
              </a:rPr>
              <a:t>a</a:t>
            </a:r>
            <a:r>
              <a:rPr dirty="0" smtClean="0" sz="1000" spc="0">
                <a:latin typeface="Arial"/>
                <a:cs typeface="Arial"/>
              </a:rPr>
              <a:t>c</a:t>
            </a:r>
            <a:r>
              <a:rPr dirty="0" smtClean="0" sz="1000" spc="-10">
                <a:latin typeface="Arial"/>
                <a:cs typeface="Arial"/>
              </a:rPr>
              <a:t>h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5">
                <a:latin typeface="Arial"/>
                <a:cs typeface="Arial"/>
              </a:rPr>
              <a:t>m</a:t>
            </a:r>
            <a:r>
              <a:rPr dirty="0" smtClean="0" sz="1000" spc="-10">
                <a:latin typeface="Arial"/>
                <a:cs typeface="Arial"/>
              </a:rPr>
              <a:t>o</a:t>
            </a:r>
            <a:r>
              <a:rPr dirty="0" smtClean="0" sz="1000" spc="-15">
                <a:latin typeface="Arial"/>
                <a:cs typeface="Arial"/>
              </a:rPr>
              <a:t>v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d</a:t>
            </a:r>
            <a:r>
              <a:rPr dirty="0" smtClean="0" sz="1000" spc="-5">
                <a:latin typeface="Arial"/>
                <a:cs typeface="Arial"/>
              </a:rPr>
              <a:t>o</a:t>
            </a:r>
            <a:r>
              <a:rPr dirty="0" smtClean="0" sz="1000" spc="-25">
                <a:latin typeface="Arial"/>
                <a:cs typeface="Arial"/>
              </a:rPr>
              <a:t>w</a:t>
            </a:r>
            <a:r>
              <a:rPr dirty="0" smtClean="0" sz="1000" spc="-10">
                <a:latin typeface="Arial"/>
                <a:cs typeface="Arial"/>
              </a:rPr>
              <a:t>n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o</a:t>
            </a:r>
            <a:r>
              <a:rPr dirty="0" smtClean="0" sz="1000" spc="-15">
                <a:latin typeface="Arial"/>
                <a:cs typeface="Arial"/>
              </a:rPr>
              <a:t>n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5">
                <a:latin typeface="Arial"/>
                <a:cs typeface="Arial"/>
              </a:rPr>
              <a:t>r</a:t>
            </a:r>
            <a:r>
              <a:rPr dirty="0" smtClean="0" sz="1000" spc="-5">
                <a:latin typeface="Arial"/>
                <a:cs typeface="Arial"/>
              </a:rPr>
              <a:t>o</a:t>
            </a:r>
            <a:r>
              <a:rPr dirty="0" smtClean="0" sz="1000" spc="-25">
                <a:latin typeface="Arial"/>
                <a:cs typeface="Arial"/>
              </a:rPr>
              <a:t>w</a:t>
            </a:r>
            <a:r>
              <a:rPr dirty="0" smtClean="0" sz="1000" spc="-5">
                <a:latin typeface="Arial"/>
                <a:cs typeface="Arial"/>
              </a:rPr>
              <a:t>.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15">
                <a:latin typeface="Arial"/>
                <a:cs typeface="Arial"/>
              </a:rPr>
              <a:t>Y</a:t>
            </a:r>
            <a:r>
              <a:rPr dirty="0" smtClean="0" sz="1000" spc="-10">
                <a:latin typeface="Arial"/>
                <a:cs typeface="Arial"/>
              </a:rPr>
              <a:t>ou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c</a:t>
            </a:r>
            <a:r>
              <a:rPr dirty="0" smtClean="0" sz="1000" spc="-5">
                <a:latin typeface="Arial"/>
                <a:cs typeface="Arial"/>
              </a:rPr>
              <a:t>a</a:t>
            </a:r>
            <a:r>
              <a:rPr dirty="0" smtClean="0" sz="1000" spc="-10">
                <a:latin typeface="Arial"/>
                <a:cs typeface="Arial"/>
              </a:rPr>
              <a:t>n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a</a:t>
            </a:r>
            <a:r>
              <a:rPr dirty="0" smtClean="0" sz="1000" spc="-10">
                <a:latin typeface="Arial"/>
                <a:cs typeface="Arial"/>
              </a:rPr>
              <a:t>l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10">
                <a:latin typeface="Arial"/>
                <a:cs typeface="Arial"/>
              </a:rPr>
              <a:t>o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i</a:t>
            </a:r>
            <a:r>
              <a:rPr dirty="0" smtClean="0" sz="1000" spc="-5">
                <a:latin typeface="Arial"/>
                <a:cs typeface="Arial"/>
              </a:rPr>
              <a:t>nsert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a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n</a:t>
            </a:r>
            <a:r>
              <a:rPr dirty="0" smtClean="0" sz="1000" spc="-5">
                <a:latin typeface="Arial"/>
                <a:cs typeface="Arial"/>
              </a:rPr>
              <a:t>e</a:t>
            </a:r>
            <a:r>
              <a:rPr dirty="0" smtClean="0" sz="1000" spc="-10">
                <a:latin typeface="Arial"/>
                <a:cs typeface="Arial"/>
              </a:rPr>
              <a:t>w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5077586"/>
            <a:ext cx="4812030" cy="91566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270510">
              <a:lnSpc>
                <a:spcPts val="1150"/>
              </a:lnSpc>
            </a:pPr>
            <a:r>
              <a:rPr dirty="0" smtClean="0" sz="1000" spc="0">
                <a:latin typeface="Arial"/>
                <a:cs typeface="Arial"/>
              </a:rPr>
              <a:t>c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-15">
                <a:latin typeface="Arial"/>
                <a:cs typeface="Arial"/>
              </a:rPr>
              <a:t>l</a:t>
            </a:r>
            <a:r>
              <a:rPr dirty="0" smtClean="0" sz="1000" spc="-5">
                <a:latin typeface="Arial"/>
                <a:cs typeface="Arial"/>
              </a:rPr>
              <a:t>l</a:t>
            </a:r>
            <a:r>
              <a:rPr dirty="0" smtClean="0" sz="1000" spc="-10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t</a:t>
            </a:r>
            <a:r>
              <a:rPr dirty="0" smtClean="0" sz="1000" spc="-10">
                <a:latin typeface="Arial"/>
                <a:cs typeface="Arial"/>
              </a:rPr>
              <a:t>o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t</a:t>
            </a:r>
            <a:r>
              <a:rPr dirty="0" smtClean="0" sz="1000" spc="-5">
                <a:latin typeface="Arial"/>
                <a:cs typeface="Arial"/>
              </a:rPr>
              <a:t>h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le</a:t>
            </a:r>
            <a:r>
              <a:rPr dirty="0" smtClean="0" sz="1000" spc="0">
                <a:latin typeface="Arial"/>
                <a:cs typeface="Arial"/>
              </a:rPr>
              <a:t>f</a:t>
            </a:r>
            <a:r>
              <a:rPr dirty="0" smtClean="0" sz="1000" spc="-5">
                <a:latin typeface="Arial"/>
                <a:cs typeface="Arial"/>
              </a:rPr>
              <a:t>t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15">
                <a:latin typeface="Arial"/>
                <a:cs typeface="Arial"/>
              </a:rPr>
              <a:t>o</a:t>
            </a:r>
            <a:r>
              <a:rPr dirty="0" smtClean="0" sz="1000" spc="-5">
                <a:latin typeface="Arial"/>
                <a:cs typeface="Arial"/>
              </a:rPr>
              <a:t>f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t</a:t>
            </a:r>
            <a:r>
              <a:rPr dirty="0" smtClean="0" sz="1000" spc="-15">
                <a:latin typeface="Arial"/>
                <a:cs typeface="Arial"/>
              </a:rPr>
              <a:t>h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cur</a:t>
            </a:r>
            <a:r>
              <a:rPr dirty="0" smtClean="0" sz="1000" spc="0">
                <a:latin typeface="Arial"/>
                <a:cs typeface="Arial"/>
              </a:rPr>
              <a:t>r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-15">
                <a:latin typeface="Arial"/>
                <a:cs typeface="Arial"/>
              </a:rPr>
              <a:t>n</a:t>
            </a:r>
            <a:r>
              <a:rPr dirty="0" smtClean="0" sz="1000" spc="-5">
                <a:latin typeface="Arial"/>
                <a:cs typeface="Arial"/>
              </a:rPr>
              <a:t>t</a:t>
            </a:r>
            <a:r>
              <a:rPr dirty="0" smtClean="0" sz="1000" spc="20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act</a:t>
            </a:r>
            <a:r>
              <a:rPr dirty="0" smtClean="0" sz="1000" spc="0">
                <a:latin typeface="Arial"/>
                <a:cs typeface="Arial"/>
              </a:rPr>
              <a:t>i</a:t>
            </a:r>
            <a:r>
              <a:rPr dirty="0" smtClean="0" sz="1000" spc="-15">
                <a:latin typeface="Arial"/>
                <a:cs typeface="Arial"/>
              </a:rPr>
              <a:t>v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c</a:t>
            </a:r>
            <a:r>
              <a:rPr dirty="0" smtClean="0" sz="1000" spc="-5">
                <a:latin typeface="Arial"/>
                <a:cs typeface="Arial"/>
              </a:rPr>
              <a:t>e</a:t>
            </a:r>
            <a:r>
              <a:rPr dirty="0" smtClean="0" sz="1000" spc="-10">
                <a:latin typeface="Arial"/>
                <a:cs typeface="Arial"/>
              </a:rPr>
              <a:t>l</a:t>
            </a:r>
            <a:r>
              <a:rPr dirty="0" smtClean="0" sz="1000" spc="-10">
                <a:latin typeface="Arial"/>
                <a:cs typeface="Arial"/>
              </a:rPr>
              <a:t>l</a:t>
            </a:r>
            <a:r>
              <a:rPr dirty="0" smtClean="0" sz="1000" spc="-5">
                <a:latin typeface="Arial"/>
                <a:cs typeface="Arial"/>
              </a:rPr>
              <a:t>,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i</a:t>
            </a:r>
            <a:r>
              <a:rPr dirty="0" smtClean="0" sz="1000" spc="-10">
                <a:latin typeface="Arial"/>
                <a:cs typeface="Arial"/>
              </a:rPr>
              <a:t>n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wh</a:t>
            </a:r>
            <a:r>
              <a:rPr dirty="0" smtClean="0" sz="1000" spc="-15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c</a:t>
            </a:r>
            <a:r>
              <a:rPr dirty="0" smtClean="0" sz="1000" spc="-10">
                <a:latin typeface="Arial"/>
                <a:cs typeface="Arial"/>
              </a:rPr>
              <a:t>h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case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t</a:t>
            </a:r>
            <a:r>
              <a:rPr dirty="0" smtClean="0" sz="1000" spc="-10">
                <a:latin typeface="Arial"/>
                <a:cs typeface="Arial"/>
              </a:rPr>
              <a:t>he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ac</a:t>
            </a:r>
            <a:r>
              <a:rPr dirty="0" smtClean="0" sz="1000" spc="5">
                <a:latin typeface="Arial"/>
                <a:cs typeface="Arial"/>
              </a:rPr>
              <a:t>t</a:t>
            </a:r>
            <a:r>
              <a:rPr dirty="0" smtClean="0" sz="1000" spc="-10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v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cell</a:t>
            </a:r>
            <a:r>
              <a:rPr dirty="0" smtClean="0" sz="1000" spc="-10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a</a:t>
            </a:r>
            <a:r>
              <a:rPr dirty="0" smtClean="0" sz="1000" spc="-10">
                <a:latin typeface="Arial"/>
                <a:cs typeface="Arial"/>
              </a:rPr>
              <a:t>nd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t</a:t>
            </a:r>
            <a:r>
              <a:rPr dirty="0" smtClean="0" sz="1000" spc="-10">
                <a:latin typeface="Arial"/>
                <a:cs typeface="Arial"/>
              </a:rPr>
              <a:t>h</a:t>
            </a:r>
            <a:r>
              <a:rPr dirty="0" smtClean="0" sz="1000" spc="-15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on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i</a:t>
            </a:r>
            <a:r>
              <a:rPr dirty="0" smtClean="0" sz="1000" spc="-5">
                <a:latin typeface="Arial"/>
                <a:cs typeface="Arial"/>
              </a:rPr>
              <a:t>ts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r</a:t>
            </a:r>
            <a:r>
              <a:rPr dirty="0" smtClean="0" sz="1000" spc="-10">
                <a:latin typeface="Arial"/>
                <a:cs typeface="Arial"/>
              </a:rPr>
              <a:t>i</a:t>
            </a:r>
            <a:r>
              <a:rPr dirty="0" smtClean="0" sz="1000" spc="-10">
                <a:latin typeface="Arial"/>
                <a:cs typeface="Arial"/>
              </a:rPr>
              <a:t>g</a:t>
            </a:r>
            <a:r>
              <a:rPr dirty="0" smtClean="0" sz="1000" spc="-5">
                <a:latin typeface="Arial"/>
                <a:cs typeface="Arial"/>
              </a:rPr>
              <a:t>h</a:t>
            </a:r>
            <a:r>
              <a:rPr dirty="0" smtClean="0" sz="1000" spc="-5">
                <a:latin typeface="Arial"/>
                <a:cs typeface="Arial"/>
              </a:rPr>
              <a:t>t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25">
                <a:latin typeface="Arial"/>
                <a:cs typeface="Arial"/>
              </a:rPr>
              <a:t>w</a:t>
            </a:r>
            <a:r>
              <a:rPr dirty="0" smtClean="0" sz="1000" spc="0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l</a:t>
            </a:r>
            <a:r>
              <a:rPr dirty="0" smtClean="0" sz="1000" spc="-5">
                <a:latin typeface="Arial"/>
                <a:cs typeface="Arial"/>
              </a:rPr>
              <a:t>l</a:t>
            </a:r>
            <a:r>
              <a:rPr dirty="0" smtClean="0" sz="1000" spc="-10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-15">
                <a:latin typeface="Arial"/>
                <a:cs typeface="Arial"/>
              </a:rPr>
              <a:t>a</a:t>
            </a:r>
            <a:r>
              <a:rPr dirty="0" smtClean="0" sz="1000" spc="0">
                <a:latin typeface="Arial"/>
                <a:cs typeface="Arial"/>
              </a:rPr>
              <a:t>c</a:t>
            </a:r>
            <a:r>
              <a:rPr dirty="0" smtClean="0" sz="1000" spc="-10">
                <a:latin typeface="Arial"/>
                <a:cs typeface="Arial"/>
              </a:rPr>
              <a:t>h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10">
                <a:latin typeface="Arial"/>
                <a:cs typeface="Arial"/>
              </a:rPr>
              <a:t>m</a:t>
            </a:r>
            <a:r>
              <a:rPr dirty="0" smtClean="0" sz="1000" spc="-10">
                <a:latin typeface="Arial"/>
                <a:cs typeface="Arial"/>
              </a:rPr>
              <a:t>o</a:t>
            </a:r>
            <a:r>
              <a:rPr dirty="0" smtClean="0" sz="1000" spc="-15">
                <a:latin typeface="Arial"/>
                <a:cs typeface="Arial"/>
              </a:rPr>
              <a:t>v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15">
                <a:latin typeface="Arial"/>
                <a:cs typeface="Arial"/>
              </a:rPr>
              <a:t>o</a:t>
            </a:r>
            <a:r>
              <a:rPr dirty="0" smtClean="0" sz="1000" spc="-5">
                <a:latin typeface="Arial"/>
                <a:cs typeface="Arial"/>
              </a:rPr>
              <a:t>n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co</a:t>
            </a:r>
            <a:r>
              <a:rPr dirty="0" smtClean="0" sz="1000" spc="-15">
                <a:latin typeface="Arial"/>
                <a:cs typeface="Arial"/>
              </a:rPr>
              <a:t>l</a:t>
            </a:r>
            <a:r>
              <a:rPr dirty="0" smtClean="0" sz="1000" spc="-10">
                <a:latin typeface="Arial"/>
                <a:cs typeface="Arial"/>
              </a:rPr>
              <a:t>u</a:t>
            </a:r>
            <a:r>
              <a:rPr dirty="0" smtClean="0" sz="1000" spc="10">
                <a:latin typeface="Arial"/>
                <a:cs typeface="Arial"/>
              </a:rPr>
              <a:t>m</a:t>
            </a:r>
            <a:r>
              <a:rPr dirty="0" smtClean="0" sz="1000" spc="-10">
                <a:latin typeface="Arial"/>
                <a:cs typeface="Arial"/>
              </a:rPr>
              <a:t>n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t</a:t>
            </a:r>
            <a:r>
              <a:rPr dirty="0" smtClean="0" sz="1000" spc="-10">
                <a:latin typeface="Arial"/>
                <a:cs typeface="Arial"/>
              </a:rPr>
              <a:t>o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t</a:t>
            </a:r>
            <a:r>
              <a:rPr dirty="0" smtClean="0" sz="1000" spc="-10">
                <a:latin typeface="Arial"/>
                <a:cs typeface="Arial"/>
              </a:rPr>
              <a:t>he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r</a:t>
            </a:r>
            <a:r>
              <a:rPr dirty="0" smtClean="0" sz="1000" spc="-10">
                <a:latin typeface="Arial"/>
                <a:cs typeface="Arial"/>
              </a:rPr>
              <a:t>i</a:t>
            </a:r>
            <a:r>
              <a:rPr dirty="0" smtClean="0" sz="1000" spc="-5">
                <a:latin typeface="Arial"/>
                <a:cs typeface="Arial"/>
              </a:rPr>
              <a:t>g</a:t>
            </a:r>
            <a:r>
              <a:rPr dirty="0" smtClean="0" sz="1000" spc="-5">
                <a:latin typeface="Arial"/>
                <a:cs typeface="Arial"/>
              </a:rPr>
              <a:t>ht.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120"/>
              </a:lnSpc>
            </a:pPr>
            <a:r>
              <a:rPr dirty="0" smtClean="0" sz="1000" spc="5">
                <a:latin typeface="Arial"/>
                <a:cs typeface="Arial"/>
              </a:rPr>
              <a:t>T</a:t>
            </a:r>
            <a:r>
              <a:rPr dirty="0" smtClean="0" sz="1000" spc="-10">
                <a:latin typeface="Arial"/>
                <a:cs typeface="Arial"/>
              </a:rPr>
              <a:t>o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15">
                <a:latin typeface="Arial"/>
                <a:cs typeface="Arial"/>
              </a:rPr>
              <a:t>i</a:t>
            </a:r>
            <a:r>
              <a:rPr dirty="0" smtClean="0" sz="1000" spc="-5">
                <a:latin typeface="Arial"/>
                <a:cs typeface="Arial"/>
              </a:rPr>
              <a:t>nsert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a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cel</a:t>
            </a:r>
            <a:r>
              <a:rPr dirty="0" smtClean="0" sz="1000" spc="-10">
                <a:latin typeface="Arial"/>
                <a:cs typeface="Arial"/>
              </a:rPr>
              <a:t>l</a:t>
            </a:r>
            <a:r>
              <a:rPr dirty="0" smtClean="0" sz="1000" spc="-5">
                <a:latin typeface="Arial"/>
                <a:cs typeface="Arial"/>
              </a:rPr>
              <a:t>:</a:t>
            </a:r>
            <a:endParaRPr sz="1000">
              <a:latin typeface="Arial"/>
              <a:cs typeface="Arial"/>
            </a:endParaRPr>
          </a:p>
          <a:p>
            <a:pPr marL="152400" indent="-140335">
              <a:lnSpc>
                <a:spcPts val="1140"/>
              </a:lnSpc>
              <a:buFont typeface="Arial"/>
              <a:buAutoNum type="arabicPeriod"/>
              <a:tabLst>
                <a:tab pos="152400" algn="l"/>
              </a:tabLst>
            </a:pPr>
            <a:r>
              <a:rPr dirty="0" smtClean="0" sz="1000" spc="-5">
                <a:latin typeface="Arial"/>
                <a:cs typeface="Arial"/>
              </a:rPr>
              <a:t>S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-15">
                <a:latin typeface="Arial"/>
                <a:cs typeface="Arial"/>
              </a:rPr>
              <a:t>l</a:t>
            </a:r>
            <a:r>
              <a:rPr dirty="0" smtClean="0" sz="1000" spc="-5">
                <a:latin typeface="Arial"/>
                <a:cs typeface="Arial"/>
              </a:rPr>
              <a:t>ect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the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c</a:t>
            </a:r>
            <a:r>
              <a:rPr dirty="0" smtClean="0" sz="1000" spc="-5">
                <a:latin typeface="Arial"/>
                <a:cs typeface="Arial"/>
              </a:rPr>
              <a:t>e</a:t>
            </a:r>
            <a:r>
              <a:rPr dirty="0" smtClean="0" sz="1000" spc="-10">
                <a:latin typeface="Arial"/>
                <a:cs typeface="Arial"/>
              </a:rPr>
              <a:t>l</a:t>
            </a:r>
            <a:r>
              <a:rPr dirty="0" smtClean="0" sz="1000" spc="-5">
                <a:latin typeface="Arial"/>
                <a:cs typeface="Arial"/>
              </a:rPr>
              <a:t>l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n</a:t>
            </a:r>
            <a:r>
              <a:rPr dirty="0" smtClean="0" sz="1000" spc="-15">
                <a:latin typeface="Arial"/>
                <a:cs typeface="Arial"/>
              </a:rPr>
              <a:t>e</a:t>
            </a:r>
            <a:r>
              <a:rPr dirty="0" smtClean="0" sz="1000" spc="0">
                <a:latin typeface="Arial"/>
                <a:cs typeface="Arial"/>
              </a:rPr>
              <a:t>x</a:t>
            </a:r>
            <a:r>
              <a:rPr dirty="0" smtClean="0" sz="1000" spc="-5">
                <a:latin typeface="Arial"/>
                <a:cs typeface="Arial"/>
              </a:rPr>
              <a:t>t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t</a:t>
            </a:r>
            <a:r>
              <a:rPr dirty="0" smtClean="0" sz="1000" spc="-10">
                <a:latin typeface="Arial"/>
                <a:cs typeface="Arial"/>
              </a:rPr>
              <a:t>o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w</a:t>
            </a:r>
            <a:r>
              <a:rPr dirty="0" smtClean="0" sz="1000" spc="0">
                <a:latin typeface="Arial"/>
                <a:cs typeface="Arial"/>
              </a:rPr>
              <a:t>h</a:t>
            </a:r>
            <a:r>
              <a:rPr dirty="0" smtClean="0" sz="1000" spc="-10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c</a:t>
            </a:r>
            <a:r>
              <a:rPr dirty="0" smtClean="0" sz="1000" spc="-10">
                <a:latin typeface="Arial"/>
                <a:cs typeface="Arial"/>
              </a:rPr>
              <a:t>h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25">
                <a:latin typeface="Arial"/>
                <a:cs typeface="Arial"/>
              </a:rPr>
              <a:t>y</a:t>
            </a:r>
            <a:r>
              <a:rPr dirty="0" smtClean="0" sz="1000" spc="-5">
                <a:latin typeface="Arial"/>
                <a:cs typeface="Arial"/>
              </a:rPr>
              <a:t>o</a:t>
            </a:r>
            <a:r>
              <a:rPr dirty="0" smtClean="0" sz="1000" spc="-10">
                <a:latin typeface="Arial"/>
                <a:cs typeface="Arial"/>
              </a:rPr>
              <a:t>u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want</a:t>
            </a:r>
            <a:r>
              <a:rPr dirty="0" smtClean="0" sz="1000" spc="-10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to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i</a:t>
            </a:r>
            <a:r>
              <a:rPr dirty="0" smtClean="0" sz="1000" spc="-5">
                <a:latin typeface="Arial"/>
                <a:cs typeface="Arial"/>
              </a:rPr>
              <a:t>nsert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a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n</a:t>
            </a:r>
            <a:r>
              <a:rPr dirty="0" smtClean="0" sz="1000" spc="-5">
                <a:latin typeface="Arial"/>
                <a:cs typeface="Arial"/>
              </a:rPr>
              <a:t>e</a:t>
            </a:r>
            <a:r>
              <a:rPr dirty="0" smtClean="0" sz="1000" spc="-10">
                <a:latin typeface="Arial"/>
                <a:cs typeface="Arial"/>
              </a:rPr>
              <a:t>w</a:t>
            </a:r>
            <a:r>
              <a:rPr dirty="0" smtClean="0" sz="1000" spc="-1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c</a:t>
            </a:r>
            <a:r>
              <a:rPr dirty="0" smtClean="0" sz="1000" spc="-5">
                <a:latin typeface="Arial"/>
                <a:cs typeface="Arial"/>
              </a:rPr>
              <a:t>e</a:t>
            </a:r>
            <a:r>
              <a:rPr dirty="0" smtClean="0" sz="1000" spc="-10">
                <a:latin typeface="Arial"/>
                <a:cs typeface="Arial"/>
              </a:rPr>
              <a:t>l</a:t>
            </a:r>
            <a:r>
              <a:rPr dirty="0" smtClean="0" sz="1000" spc="0">
                <a:latin typeface="Arial"/>
                <a:cs typeface="Arial"/>
              </a:rPr>
              <a:t>l</a:t>
            </a:r>
            <a:r>
              <a:rPr dirty="0" smtClean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>
              <a:lnSpc>
                <a:spcPts val="1300"/>
              </a:lnSpc>
              <a:spcBef>
                <a:spcPts val="55"/>
              </a:spcBef>
              <a:buFont typeface="Arial"/>
              <a:buAutoNum type="arabicPeriod"/>
            </a:pPr>
            <a:endParaRPr sz="1300"/>
          </a:p>
          <a:p>
            <a:pPr marL="154305" indent="-140335">
              <a:lnSpc>
                <a:spcPct val="100000"/>
              </a:lnSpc>
              <a:buFont typeface="Arial"/>
              <a:buAutoNum type="arabicPeriod"/>
              <a:tabLst>
                <a:tab pos="154305" algn="l"/>
              </a:tabLst>
            </a:pPr>
            <a:r>
              <a:rPr dirty="0" smtClean="0" sz="1000" spc="-10">
                <a:latin typeface="Arial"/>
                <a:cs typeface="Arial"/>
              </a:rPr>
              <a:t>On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t</a:t>
            </a:r>
            <a:r>
              <a:rPr dirty="0" smtClean="0" sz="1000" spc="-5">
                <a:latin typeface="Arial"/>
                <a:cs typeface="Arial"/>
              </a:rPr>
              <a:t>h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H</a:t>
            </a:r>
            <a:r>
              <a:rPr dirty="0" smtClean="0" sz="1000" spc="-10">
                <a:latin typeface="Arial"/>
                <a:cs typeface="Arial"/>
              </a:rPr>
              <a:t>o</a:t>
            </a:r>
            <a:r>
              <a:rPr dirty="0" smtClean="0" sz="1000" spc="10">
                <a:latin typeface="Arial"/>
                <a:cs typeface="Arial"/>
              </a:rPr>
              <a:t>m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r</a:t>
            </a:r>
            <a:r>
              <a:rPr dirty="0" smtClean="0" sz="1000" spc="-10">
                <a:latin typeface="Arial"/>
                <a:cs typeface="Arial"/>
              </a:rPr>
              <a:t>i</a:t>
            </a:r>
            <a:r>
              <a:rPr dirty="0" smtClean="0" sz="1000" spc="-10">
                <a:latin typeface="Arial"/>
                <a:cs typeface="Arial"/>
              </a:rPr>
              <a:t>b</a:t>
            </a:r>
            <a:r>
              <a:rPr dirty="0" smtClean="0" sz="1000" spc="-15">
                <a:latin typeface="Arial"/>
                <a:cs typeface="Arial"/>
              </a:rPr>
              <a:t>b</a:t>
            </a:r>
            <a:r>
              <a:rPr dirty="0" smtClean="0" sz="1000" spc="-10">
                <a:latin typeface="Arial"/>
                <a:cs typeface="Arial"/>
              </a:rPr>
              <a:t>o</a:t>
            </a:r>
            <a:r>
              <a:rPr dirty="0" smtClean="0" sz="1000" spc="-15">
                <a:latin typeface="Arial"/>
                <a:cs typeface="Arial"/>
              </a:rPr>
              <a:t>n</a:t>
            </a:r>
            <a:r>
              <a:rPr dirty="0" smtClean="0" sz="1000" spc="-5">
                <a:latin typeface="Arial"/>
                <a:cs typeface="Arial"/>
              </a:rPr>
              <a:t>,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f</a:t>
            </a:r>
            <a:r>
              <a:rPr dirty="0" smtClean="0" sz="1000" spc="-10">
                <a:latin typeface="Arial"/>
                <a:cs typeface="Arial"/>
              </a:rPr>
              <a:t>i</a:t>
            </a:r>
            <a:r>
              <a:rPr dirty="0" smtClean="0" sz="1000" spc="-5">
                <a:latin typeface="Arial"/>
                <a:cs typeface="Arial"/>
              </a:rPr>
              <a:t>n</a:t>
            </a:r>
            <a:r>
              <a:rPr dirty="0" smtClean="0" sz="1000" spc="-10">
                <a:latin typeface="Arial"/>
                <a:cs typeface="Arial"/>
              </a:rPr>
              <a:t>d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t</a:t>
            </a:r>
            <a:r>
              <a:rPr dirty="0" smtClean="0" sz="1000" spc="-10">
                <a:latin typeface="Arial"/>
                <a:cs typeface="Arial"/>
              </a:rPr>
              <a:t>he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C</a:t>
            </a:r>
            <a:r>
              <a:rPr dirty="0" smtClean="0" sz="1000" spc="-5">
                <a:latin typeface="Arial"/>
                <a:cs typeface="Arial"/>
              </a:rPr>
              <a:t>e</a:t>
            </a:r>
            <a:r>
              <a:rPr dirty="0" smtClean="0" sz="1000" spc="-10">
                <a:latin typeface="Arial"/>
                <a:cs typeface="Arial"/>
              </a:rPr>
              <a:t>l</a:t>
            </a:r>
            <a:r>
              <a:rPr dirty="0" smtClean="0" sz="1000" spc="-10">
                <a:latin typeface="Arial"/>
                <a:cs typeface="Arial"/>
              </a:rPr>
              <a:t>l</a:t>
            </a:r>
            <a:r>
              <a:rPr dirty="0" smtClean="0" sz="1000" spc="-5">
                <a:latin typeface="Arial"/>
                <a:cs typeface="Arial"/>
              </a:rPr>
              <a:t>s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gr</a:t>
            </a:r>
            <a:r>
              <a:rPr dirty="0" smtClean="0" sz="1000" spc="0">
                <a:latin typeface="Arial"/>
                <a:cs typeface="Arial"/>
              </a:rPr>
              <a:t>o</a:t>
            </a:r>
            <a:r>
              <a:rPr dirty="0" smtClean="0" sz="1000" spc="-10">
                <a:latin typeface="Arial"/>
                <a:cs typeface="Arial"/>
              </a:rPr>
              <a:t>up</a:t>
            </a:r>
            <a:r>
              <a:rPr dirty="0" smtClean="0" sz="1000" spc="-10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a</a:t>
            </a:r>
            <a:r>
              <a:rPr dirty="0" smtClean="0" sz="1000" spc="-15">
                <a:latin typeface="Arial"/>
                <a:cs typeface="Arial"/>
              </a:rPr>
              <a:t>n</a:t>
            </a:r>
            <a:r>
              <a:rPr dirty="0" smtClean="0" sz="1000" spc="-10">
                <a:latin typeface="Arial"/>
                <a:cs typeface="Arial"/>
              </a:rPr>
              <a:t>d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c</a:t>
            </a:r>
            <a:r>
              <a:rPr dirty="0" smtClean="0" sz="1000" spc="-10">
                <a:latin typeface="Arial"/>
                <a:cs typeface="Arial"/>
              </a:rPr>
              <a:t>l</a:t>
            </a:r>
            <a:r>
              <a:rPr dirty="0" smtClean="0" sz="1000" spc="-10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c</a:t>
            </a:r>
            <a:r>
              <a:rPr dirty="0" smtClean="0" sz="1000" spc="-5">
                <a:latin typeface="Arial"/>
                <a:cs typeface="Arial"/>
              </a:rPr>
              <a:t>k</a:t>
            </a:r>
            <a:r>
              <a:rPr dirty="0" smtClean="0" sz="1000" spc="35">
                <a:latin typeface="Arial"/>
                <a:cs typeface="Arial"/>
              </a:rPr>
              <a:t> </a:t>
            </a:r>
            <a:r>
              <a:rPr dirty="0" smtClean="0" sz="1000" spc="-5" b="1" i="1">
                <a:latin typeface="Arial"/>
                <a:cs typeface="Arial"/>
              </a:rPr>
              <a:t>Inse</a:t>
            </a:r>
            <a:r>
              <a:rPr dirty="0" smtClean="0" sz="1000" spc="-10" b="1" i="1">
                <a:latin typeface="Arial"/>
                <a:cs typeface="Arial"/>
              </a:rPr>
              <a:t>r</a:t>
            </a:r>
            <a:r>
              <a:rPr dirty="0" smtClean="0" sz="1000" spc="-5" b="1" i="1">
                <a:latin typeface="Arial"/>
                <a:cs typeface="Arial"/>
              </a:rPr>
              <a:t>t</a:t>
            </a:r>
            <a:r>
              <a:rPr dirty="0" smtClean="0" sz="1000" spc="-5" b="1" i="1">
                <a:latin typeface="Arial"/>
                <a:cs typeface="Arial"/>
              </a:rPr>
              <a:t> </a:t>
            </a:r>
            <a:r>
              <a:rPr dirty="0" smtClean="0" sz="1000" spc="5">
                <a:latin typeface="Arial"/>
                <a:cs typeface="Arial"/>
              </a:rPr>
              <a:t>f</a:t>
            </a:r>
            <a:r>
              <a:rPr dirty="0" smtClean="0" sz="1000" spc="-5">
                <a:latin typeface="Arial"/>
                <a:cs typeface="Arial"/>
              </a:rPr>
              <a:t>ol</a:t>
            </a:r>
            <a:r>
              <a:rPr dirty="0" smtClean="0" sz="1000" spc="-10">
                <a:latin typeface="Arial"/>
                <a:cs typeface="Arial"/>
              </a:rPr>
              <a:t>l</a:t>
            </a:r>
            <a:r>
              <a:rPr dirty="0" smtClean="0" sz="1000" spc="-5">
                <a:latin typeface="Arial"/>
                <a:cs typeface="Arial"/>
              </a:rPr>
              <a:t>o</a:t>
            </a:r>
            <a:r>
              <a:rPr dirty="0" smtClean="0" sz="1000" spc="-10">
                <a:latin typeface="Arial"/>
                <a:cs typeface="Arial"/>
              </a:rPr>
              <a:t>wed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10">
                <a:latin typeface="Arial"/>
                <a:cs typeface="Arial"/>
              </a:rPr>
              <a:t>b</a:t>
            </a:r>
            <a:r>
              <a:rPr dirty="0" smtClean="0" sz="1000" spc="-5">
                <a:latin typeface="Arial"/>
                <a:cs typeface="Arial"/>
              </a:rPr>
              <a:t>y</a:t>
            </a:r>
            <a:r>
              <a:rPr dirty="0" smtClean="0" sz="1000" spc="-15">
                <a:latin typeface="Arial"/>
                <a:cs typeface="Arial"/>
              </a:rPr>
              <a:t> </a:t>
            </a:r>
            <a:r>
              <a:rPr dirty="0" smtClean="0" sz="1000" spc="-5" b="1" i="1">
                <a:latin typeface="Arial"/>
                <a:cs typeface="Arial"/>
              </a:rPr>
              <a:t>I</a:t>
            </a:r>
            <a:r>
              <a:rPr dirty="0" smtClean="0" sz="1000" spc="0" b="1" i="1">
                <a:latin typeface="Arial"/>
                <a:cs typeface="Arial"/>
              </a:rPr>
              <a:t>n</a:t>
            </a:r>
            <a:r>
              <a:rPr dirty="0" smtClean="0" sz="1000" spc="-10" b="1" i="1">
                <a:latin typeface="Arial"/>
                <a:cs typeface="Arial"/>
              </a:rPr>
              <a:t>s</a:t>
            </a:r>
            <a:r>
              <a:rPr dirty="0" smtClean="0" sz="1000" spc="-15" b="1" i="1">
                <a:latin typeface="Arial"/>
                <a:cs typeface="Arial"/>
              </a:rPr>
              <a:t>e</a:t>
            </a:r>
            <a:r>
              <a:rPr dirty="0" smtClean="0" sz="1000" spc="-10" b="1" i="1">
                <a:latin typeface="Arial"/>
                <a:cs typeface="Arial"/>
              </a:rPr>
              <a:t>r</a:t>
            </a:r>
            <a:r>
              <a:rPr dirty="0" smtClean="0" sz="1000" spc="-5" b="1" i="1">
                <a:latin typeface="Arial"/>
                <a:cs typeface="Arial"/>
              </a:rPr>
              <a:t>t</a:t>
            </a:r>
            <a:r>
              <a:rPr dirty="0" smtClean="0" sz="1000" spc="-5" b="1" i="1">
                <a:latin typeface="Arial"/>
                <a:cs typeface="Arial"/>
              </a:rPr>
              <a:t> </a:t>
            </a:r>
            <a:r>
              <a:rPr dirty="0" smtClean="0" sz="1000" spc="0" b="1" i="1">
                <a:latin typeface="Arial"/>
                <a:cs typeface="Arial"/>
              </a:rPr>
              <a:t>C</a:t>
            </a:r>
            <a:r>
              <a:rPr dirty="0" smtClean="0" sz="1000" spc="-5" b="1" i="1">
                <a:latin typeface="Arial"/>
                <a:cs typeface="Arial"/>
              </a:rPr>
              <a:t>el</a:t>
            </a:r>
            <a:r>
              <a:rPr dirty="0" smtClean="0" sz="1000" spc="-10" b="1" i="1">
                <a:latin typeface="Arial"/>
                <a:cs typeface="Arial"/>
              </a:rPr>
              <a:t>l</a:t>
            </a:r>
            <a:r>
              <a:rPr dirty="0" smtClean="0" sz="1000" spc="-10" b="1" i="1">
                <a:latin typeface="Arial"/>
                <a:cs typeface="Arial"/>
              </a:rPr>
              <a:t>s</a:t>
            </a:r>
            <a:r>
              <a:rPr dirty="0" smtClean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7352156"/>
            <a:ext cx="4709160" cy="4883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Arial"/>
                <a:cs typeface="Arial"/>
              </a:rPr>
              <a:t>A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d</a:t>
            </a:r>
            <a:r>
              <a:rPr dirty="0" smtClean="0" sz="1000" spc="-10">
                <a:latin typeface="Arial"/>
                <a:cs typeface="Arial"/>
              </a:rPr>
              <a:t>i</a:t>
            </a:r>
            <a:r>
              <a:rPr dirty="0" smtClean="0" sz="1000" spc="-5">
                <a:latin typeface="Arial"/>
                <a:cs typeface="Arial"/>
              </a:rPr>
              <a:t>alog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b</a:t>
            </a:r>
            <a:r>
              <a:rPr dirty="0" smtClean="0" sz="1000" spc="-15">
                <a:latin typeface="Arial"/>
                <a:cs typeface="Arial"/>
              </a:rPr>
              <a:t>o</a:t>
            </a:r>
            <a:r>
              <a:rPr dirty="0" smtClean="0" sz="1000" spc="-5">
                <a:latin typeface="Arial"/>
                <a:cs typeface="Arial"/>
              </a:rPr>
              <a:t>x</a:t>
            </a:r>
            <a:r>
              <a:rPr dirty="0" smtClean="0" sz="1000" spc="10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w</a:t>
            </a:r>
            <a:r>
              <a:rPr dirty="0" smtClean="0" sz="1000" spc="-10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l</a:t>
            </a:r>
            <a:r>
              <a:rPr dirty="0" smtClean="0" sz="1000" spc="-5">
                <a:latin typeface="Arial"/>
                <a:cs typeface="Arial"/>
              </a:rPr>
              <a:t>l</a:t>
            </a:r>
            <a:r>
              <a:rPr dirty="0" smtClean="0" sz="1000" spc="-10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o</a:t>
            </a:r>
            <a:r>
              <a:rPr dirty="0" smtClean="0" sz="1000" spc="-5">
                <a:latin typeface="Arial"/>
                <a:cs typeface="Arial"/>
              </a:rPr>
              <a:t>p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-15">
                <a:latin typeface="Arial"/>
                <a:cs typeface="Arial"/>
              </a:rPr>
              <a:t>n</a:t>
            </a:r>
            <a:r>
              <a:rPr dirty="0" smtClean="0" sz="1000" spc="-5">
                <a:latin typeface="Arial"/>
                <a:cs typeface="Arial"/>
              </a:rPr>
              <a:t>.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C</a:t>
            </a:r>
            <a:r>
              <a:rPr dirty="0" smtClean="0" sz="1000" spc="0">
                <a:latin typeface="Arial"/>
                <a:cs typeface="Arial"/>
              </a:rPr>
              <a:t>l</a:t>
            </a:r>
            <a:r>
              <a:rPr dirty="0" smtClean="0" sz="1000" spc="-10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c</a:t>
            </a:r>
            <a:r>
              <a:rPr dirty="0" smtClean="0" sz="1000" spc="-5">
                <a:latin typeface="Arial"/>
                <a:cs typeface="Arial"/>
              </a:rPr>
              <a:t>k</a:t>
            </a:r>
            <a:r>
              <a:rPr dirty="0" smtClean="0" sz="1000" spc="1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t</a:t>
            </a:r>
            <a:r>
              <a:rPr dirty="0" smtClean="0" sz="1000" spc="-15">
                <a:latin typeface="Arial"/>
                <a:cs typeface="Arial"/>
              </a:rPr>
              <a:t>h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15">
                <a:latin typeface="Arial"/>
                <a:cs typeface="Arial"/>
              </a:rPr>
              <a:t>d</a:t>
            </a:r>
            <a:r>
              <a:rPr dirty="0" smtClean="0" sz="1000" spc="-10">
                <a:latin typeface="Arial"/>
                <a:cs typeface="Arial"/>
              </a:rPr>
              <a:t>i</a:t>
            </a:r>
            <a:r>
              <a:rPr dirty="0" smtClean="0" sz="1000" spc="-5">
                <a:latin typeface="Arial"/>
                <a:cs typeface="Arial"/>
              </a:rPr>
              <a:t>rect</a:t>
            </a:r>
            <a:r>
              <a:rPr dirty="0" smtClean="0" sz="1000" spc="-15">
                <a:latin typeface="Arial"/>
                <a:cs typeface="Arial"/>
              </a:rPr>
              <a:t>i</a:t>
            </a:r>
            <a:r>
              <a:rPr dirty="0" smtClean="0" sz="1000" spc="-5">
                <a:latin typeface="Arial"/>
                <a:cs typeface="Arial"/>
              </a:rPr>
              <a:t>o</a:t>
            </a:r>
            <a:r>
              <a:rPr dirty="0" smtClean="0" sz="1000" spc="-10">
                <a:latin typeface="Arial"/>
                <a:cs typeface="Arial"/>
              </a:rPr>
              <a:t>n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i</a:t>
            </a:r>
            <a:r>
              <a:rPr dirty="0" smtClean="0" sz="1000" spc="-10">
                <a:latin typeface="Arial"/>
                <a:cs typeface="Arial"/>
              </a:rPr>
              <a:t>n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wh</a:t>
            </a:r>
            <a:r>
              <a:rPr dirty="0" smtClean="0" sz="1000" spc="-15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c</a:t>
            </a:r>
            <a:r>
              <a:rPr dirty="0" smtClean="0" sz="1000" spc="-10">
                <a:latin typeface="Arial"/>
                <a:cs typeface="Arial"/>
              </a:rPr>
              <a:t>h</a:t>
            </a:r>
            <a:r>
              <a:rPr dirty="0" smtClean="0" sz="1000" spc="15">
                <a:latin typeface="Arial"/>
                <a:cs typeface="Arial"/>
              </a:rPr>
              <a:t> </a:t>
            </a:r>
            <a:r>
              <a:rPr dirty="0" smtClean="0" sz="1000" spc="-25">
                <a:latin typeface="Arial"/>
                <a:cs typeface="Arial"/>
              </a:rPr>
              <a:t>y</a:t>
            </a:r>
            <a:r>
              <a:rPr dirty="0" smtClean="0" sz="1000" spc="-5">
                <a:latin typeface="Arial"/>
                <a:cs typeface="Arial"/>
              </a:rPr>
              <a:t>o</a:t>
            </a:r>
            <a:r>
              <a:rPr dirty="0" smtClean="0" sz="1000" spc="-10">
                <a:latin typeface="Arial"/>
                <a:cs typeface="Arial"/>
              </a:rPr>
              <a:t>u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wa</a:t>
            </a:r>
            <a:r>
              <a:rPr dirty="0" smtClean="0" sz="1000" spc="-15">
                <a:latin typeface="Arial"/>
                <a:cs typeface="Arial"/>
              </a:rPr>
              <a:t>n</a:t>
            </a:r>
            <a:r>
              <a:rPr dirty="0" smtClean="0" sz="1000" spc="-5">
                <a:latin typeface="Arial"/>
                <a:cs typeface="Arial"/>
              </a:rPr>
              <a:t>t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the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sur</a:t>
            </a:r>
            <a:r>
              <a:rPr dirty="0" smtClean="0" sz="1000" spc="0">
                <a:latin typeface="Arial"/>
                <a:cs typeface="Arial"/>
              </a:rPr>
              <a:t>r</a:t>
            </a:r>
            <a:r>
              <a:rPr dirty="0" smtClean="0" sz="1000" spc="-5">
                <a:latin typeface="Arial"/>
                <a:cs typeface="Arial"/>
              </a:rPr>
              <a:t>o</a:t>
            </a:r>
            <a:r>
              <a:rPr dirty="0" smtClean="0" sz="1000" spc="-10">
                <a:latin typeface="Arial"/>
                <a:cs typeface="Arial"/>
              </a:rPr>
              <a:t>u</a:t>
            </a:r>
            <a:r>
              <a:rPr dirty="0" smtClean="0" sz="1000" spc="-15">
                <a:latin typeface="Arial"/>
                <a:cs typeface="Arial"/>
              </a:rPr>
              <a:t>n</a:t>
            </a:r>
            <a:r>
              <a:rPr dirty="0" smtClean="0" sz="1000" spc="-5">
                <a:latin typeface="Arial"/>
                <a:cs typeface="Arial"/>
              </a:rPr>
              <a:t>d</a:t>
            </a:r>
            <a:r>
              <a:rPr dirty="0" smtClean="0" sz="1000" spc="-10">
                <a:latin typeface="Arial"/>
                <a:cs typeface="Arial"/>
              </a:rPr>
              <a:t>i</a:t>
            </a:r>
            <a:r>
              <a:rPr dirty="0" smtClean="0" sz="1000" spc="-10">
                <a:latin typeface="Arial"/>
                <a:cs typeface="Arial"/>
              </a:rPr>
              <a:t>ng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cel</a:t>
            </a:r>
            <a:r>
              <a:rPr dirty="0" smtClean="0" sz="1000" spc="-10">
                <a:latin typeface="Arial"/>
                <a:cs typeface="Arial"/>
              </a:rPr>
              <a:t>l</a:t>
            </a:r>
            <a:r>
              <a:rPr dirty="0" smtClean="0" sz="1000" spc="-5">
                <a:latin typeface="Arial"/>
                <a:cs typeface="Arial"/>
              </a:rPr>
              <a:t>s</a:t>
            </a:r>
            <a:r>
              <a:rPr dirty="0" smtClean="0" sz="1000" spc="10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to</a:t>
            </a:r>
            <a:endParaRPr sz="1000">
              <a:latin typeface="Arial"/>
              <a:cs typeface="Arial"/>
            </a:endParaRPr>
          </a:p>
          <a:p>
            <a:pPr>
              <a:lnSpc>
                <a:spcPts val="1300"/>
              </a:lnSpc>
              <a:spcBef>
                <a:spcPts val="55"/>
              </a:spcBef>
            </a:pPr>
            <a:endParaRPr sz="1300"/>
          </a:p>
          <a:p>
            <a:pPr marL="13970">
              <a:lnSpc>
                <a:spcPct val="100000"/>
              </a:lnSpc>
            </a:pP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10">
                <a:latin typeface="Arial"/>
                <a:cs typeface="Arial"/>
              </a:rPr>
              <a:t>h</a:t>
            </a:r>
            <a:r>
              <a:rPr dirty="0" smtClean="0" sz="1000" spc="-15">
                <a:latin typeface="Arial"/>
                <a:cs typeface="Arial"/>
              </a:rPr>
              <a:t>i</a:t>
            </a:r>
            <a:r>
              <a:rPr dirty="0" smtClean="0" sz="1000" spc="5">
                <a:latin typeface="Arial"/>
                <a:cs typeface="Arial"/>
              </a:rPr>
              <a:t>f</a:t>
            </a:r>
            <a:r>
              <a:rPr dirty="0" smtClean="0" sz="1000" spc="-5">
                <a:latin typeface="Arial"/>
                <a:cs typeface="Arial"/>
              </a:rPr>
              <a:t>t.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62050" y="914399"/>
            <a:ext cx="2438586" cy="30176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694171" y="4662174"/>
            <a:ext cx="503616" cy="5333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1162050" y="6308226"/>
            <a:ext cx="1287823" cy="90678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04800" y="309371"/>
            <a:ext cx="6952234" cy="0"/>
          </a:xfrm>
          <a:custGeom>
            <a:avLst/>
            <a:gdLst/>
            <a:ahLst/>
            <a:cxnLst/>
            <a:rect l="l" t="t" r="r" b="b"/>
            <a:pathLst>
              <a:path w="6952234" h="0">
                <a:moveTo>
                  <a:pt x="0" y="0"/>
                </a:moveTo>
                <a:lnTo>
                  <a:pt x="6952234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23088" y="342137"/>
            <a:ext cx="6915658" cy="0"/>
          </a:xfrm>
          <a:custGeom>
            <a:avLst/>
            <a:gdLst/>
            <a:ahLst/>
            <a:cxnLst/>
            <a:rect l="l" t="t" r="r" b="b"/>
            <a:pathLst>
              <a:path w="6915658" h="0">
                <a:moveTo>
                  <a:pt x="0" y="0"/>
                </a:moveTo>
                <a:lnTo>
                  <a:pt x="6915658" y="0"/>
                </a:lnTo>
              </a:path>
            </a:pathLst>
          </a:custGeom>
          <a:ln w="393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61188" y="318515"/>
            <a:ext cx="6839458" cy="0"/>
          </a:xfrm>
          <a:custGeom>
            <a:avLst/>
            <a:gdLst/>
            <a:ahLst/>
            <a:cxnLst/>
            <a:rect l="l" t="t" r="r" b="b"/>
            <a:pathLst>
              <a:path w="6839458" h="0">
                <a:moveTo>
                  <a:pt x="0" y="0"/>
                </a:moveTo>
                <a:lnTo>
                  <a:pt x="6839458" y="0"/>
                </a:lnTo>
              </a:path>
            </a:pathLst>
          </a:custGeom>
          <a:ln w="1041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09372" y="300227"/>
            <a:ext cx="0" cy="10093147"/>
          </a:xfrm>
          <a:custGeom>
            <a:avLst/>
            <a:gdLst/>
            <a:ahLst/>
            <a:cxnLst/>
            <a:rect l="l" t="t" r="r" b="b"/>
            <a:pathLst>
              <a:path w="0" h="10093147">
                <a:moveTo>
                  <a:pt x="0" y="0"/>
                </a:moveTo>
                <a:lnTo>
                  <a:pt x="0" y="10093147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42138" y="361136"/>
            <a:ext cx="0" cy="9971278"/>
          </a:xfrm>
          <a:custGeom>
            <a:avLst/>
            <a:gdLst/>
            <a:ahLst/>
            <a:cxnLst/>
            <a:rect l="l" t="t" r="r" b="b"/>
            <a:pathLst>
              <a:path w="0" h="9971278">
                <a:moveTo>
                  <a:pt x="0" y="0"/>
                </a:moveTo>
                <a:lnTo>
                  <a:pt x="0" y="9971278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7252461" y="300227"/>
            <a:ext cx="0" cy="10093146"/>
          </a:xfrm>
          <a:custGeom>
            <a:avLst/>
            <a:gdLst/>
            <a:ahLst/>
            <a:cxnLst/>
            <a:rect l="l" t="t" r="r" b="b"/>
            <a:pathLst>
              <a:path w="0" h="10093146">
                <a:moveTo>
                  <a:pt x="0" y="0"/>
                </a:moveTo>
                <a:lnTo>
                  <a:pt x="0" y="10093146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7219695" y="361136"/>
            <a:ext cx="0" cy="9971278"/>
          </a:xfrm>
          <a:custGeom>
            <a:avLst/>
            <a:gdLst/>
            <a:ahLst/>
            <a:cxnLst/>
            <a:rect l="l" t="t" r="r" b="b"/>
            <a:pathLst>
              <a:path w="0" h="9971278">
                <a:moveTo>
                  <a:pt x="0" y="0"/>
                </a:moveTo>
                <a:lnTo>
                  <a:pt x="0" y="9971278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04800" y="10384230"/>
            <a:ext cx="6952234" cy="0"/>
          </a:xfrm>
          <a:custGeom>
            <a:avLst/>
            <a:gdLst/>
            <a:ahLst/>
            <a:cxnLst/>
            <a:rect l="l" t="t" r="r" b="b"/>
            <a:pathLst>
              <a:path w="6952234" h="0">
                <a:moveTo>
                  <a:pt x="0" y="0"/>
                </a:moveTo>
                <a:lnTo>
                  <a:pt x="6952234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23088" y="10351465"/>
            <a:ext cx="6915658" cy="0"/>
          </a:xfrm>
          <a:custGeom>
            <a:avLst/>
            <a:gdLst/>
            <a:ahLst/>
            <a:cxnLst/>
            <a:rect l="l" t="t" r="r" b="b"/>
            <a:pathLst>
              <a:path w="6915658" h="0">
                <a:moveTo>
                  <a:pt x="0" y="0"/>
                </a:moveTo>
                <a:lnTo>
                  <a:pt x="6915658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61188" y="10375086"/>
            <a:ext cx="6839458" cy="0"/>
          </a:xfrm>
          <a:custGeom>
            <a:avLst/>
            <a:gdLst/>
            <a:ahLst/>
            <a:cxnLst/>
            <a:rect l="l" t="t" r="r" b="b"/>
            <a:pathLst>
              <a:path w="6839458" h="0">
                <a:moveTo>
                  <a:pt x="0" y="0"/>
                </a:moveTo>
                <a:lnTo>
                  <a:pt x="6839458" y="0"/>
                </a:lnTo>
              </a:path>
            </a:pathLst>
          </a:custGeom>
          <a:ln w="10413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2244" y="5739510"/>
            <a:ext cx="1697989" cy="2667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0">
                <a:latin typeface="Calibri"/>
                <a:cs typeface="Calibri"/>
              </a:rPr>
              <a:t>FIRST</a:t>
            </a:r>
            <a:r>
              <a:rPr dirty="0" smtClean="0" sz="1600" spc="-5">
                <a:latin typeface="Calibri"/>
                <a:cs typeface="Calibri"/>
              </a:rPr>
              <a:t> </a:t>
            </a:r>
            <a:r>
              <a:rPr dirty="0" smtClean="0" sz="1600" spc="-10">
                <a:latin typeface="Calibri"/>
                <a:cs typeface="Calibri"/>
              </a:rPr>
              <a:t>LO</a:t>
            </a:r>
            <a:r>
              <a:rPr dirty="0" smtClean="0" sz="1600" spc="-10">
                <a:latin typeface="Calibri"/>
                <a:cs typeface="Calibri"/>
              </a:rPr>
              <a:t>O</a:t>
            </a:r>
            <a:r>
              <a:rPr dirty="0" smtClean="0" sz="1600" spc="-10">
                <a:latin typeface="Calibri"/>
                <a:cs typeface="Calibri"/>
              </a:rPr>
              <a:t>K</a:t>
            </a:r>
            <a:r>
              <a:rPr dirty="0" smtClean="0" sz="1600" spc="-5">
                <a:latin typeface="Calibri"/>
                <a:cs typeface="Calibri"/>
              </a:rPr>
              <a:t> </a:t>
            </a:r>
            <a:r>
              <a:rPr dirty="0" smtClean="0" sz="1600" spc="-10">
                <a:latin typeface="Calibri"/>
                <a:cs typeface="Calibri"/>
              </a:rPr>
              <a:t>AT</a:t>
            </a:r>
            <a:r>
              <a:rPr dirty="0" smtClean="0" sz="1600" spc="-5">
                <a:latin typeface="Calibri"/>
                <a:cs typeface="Calibri"/>
              </a:rPr>
              <a:t> </a:t>
            </a:r>
            <a:r>
              <a:rPr dirty="0" smtClean="0" sz="1600" spc="-10">
                <a:latin typeface="Calibri"/>
                <a:cs typeface="Calibri"/>
              </a:rPr>
              <a:t>E</a:t>
            </a:r>
            <a:r>
              <a:rPr dirty="0" smtClean="0" sz="1600" spc="0">
                <a:latin typeface="Calibri"/>
                <a:cs typeface="Calibri"/>
              </a:rPr>
              <a:t>X</a:t>
            </a:r>
            <a:r>
              <a:rPr dirty="0" smtClean="0" sz="1600" spc="-10">
                <a:latin typeface="Calibri"/>
                <a:cs typeface="Calibri"/>
              </a:rPr>
              <a:t>CE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979414" y="9219386"/>
            <a:ext cx="111125" cy="2667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0">
                <a:latin typeface="Calibri"/>
                <a:cs typeface="Calibri"/>
              </a:rPr>
              <a:t>L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887854" y="914399"/>
            <a:ext cx="4453890" cy="44970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711834" y="6246078"/>
            <a:ext cx="5252322" cy="317755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04800" y="309371"/>
            <a:ext cx="6952234" cy="0"/>
          </a:xfrm>
          <a:custGeom>
            <a:avLst/>
            <a:gdLst/>
            <a:ahLst/>
            <a:cxnLst/>
            <a:rect l="l" t="t" r="r" b="b"/>
            <a:pathLst>
              <a:path w="6952234" h="0">
                <a:moveTo>
                  <a:pt x="0" y="0"/>
                </a:moveTo>
                <a:lnTo>
                  <a:pt x="6952234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23088" y="342137"/>
            <a:ext cx="6915658" cy="0"/>
          </a:xfrm>
          <a:custGeom>
            <a:avLst/>
            <a:gdLst/>
            <a:ahLst/>
            <a:cxnLst/>
            <a:rect l="l" t="t" r="r" b="b"/>
            <a:pathLst>
              <a:path w="6915658" h="0">
                <a:moveTo>
                  <a:pt x="0" y="0"/>
                </a:moveTo>
                <a:lnTo>
                  <a:pt x="6915658" y="0"/>
                </a:lnTo>
              </a:path>
            </a:pathLst>
          </a:custGeom>
          <a:ln w="393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61188" y="318515"/>
            <a:ext cx="6839458" cy="0"/>
          </a:xfrm>
          <a:custGeom>
            <a:avLst/>
            <a:gdLst/>
            <a:ahLst/>
            <a:cxnLst/>
            <a:rect l="l" t="t" r="r" b="b"/>
            <a:pathLst>
              <a:path w="6839458" h="0">
                <a:moveTo>
                  <a:pt x="0" y="0"/>
                </a:moveTo>
                <a:lnTo>
                  <a:pt x="6839458" y="0"/>
                </a:lnTo>
              </a:path>
            </a:pathLst>
          </a:custGeom>
          <a:ln w="1041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09372" y="300227"/>
            <a:ext cx="0" cy="10093147"/>
          </a:xfrm>
          <a:custGeom>
            <a:avLst/>
            <a:gdLst/>
            <a:ahLst/>
            <a:cxnLst/>
            <a:rect l="l" t="t" r="r" b="b"/>
            <a:pathLst>
              <a:path w="0" h="10093147">
                <a:moveTo>
                  <a:pt x="0" y="0"/>
                </a:moveTo>
                <a:lnTo>
                  <a:pt x="0" y="10093147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42138" y="361136"/>
            <a:ext cx="0" cy="9971278"/>
          </a:xfrm>
          <a:custGeom>
            <a:avLst/>
            <a:gdLst/>
            <a:ahLst/>
            <a:cxnLst/>
            <a:rect l="l" t="t" r="r" b="b"/>
            <a:pathLst>
              <a:path w="0" h="9971278">
                <a:moveTo>
                  <a:pt x="0" y="0"/>
                </a:moveTo>
                <a:lnTo>
                  <a:pt x="0" y="9971278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7252461" y="300227"/>
            <a:ext cx="0" cy="10093146"/>
          </a:xfrm>
          <a:custGeom>
            <a:avLst/>
            <a:gdLst/>
            <a:ahLst/>
            <a:cxnLst/>
            <a:rect l="l" t="t" r="r" b="b"/>
            <a:pathLst>
              <a:path w="0" h="10093146">
                <a:moveTo>
                  <a:pt x="0" y="0"/>
                </a:moveTo>
                <a:lnTo>
                  <a:pt x="0" y="10093146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7219695" y="361136"/>
            <a:ext cx="0" cy="9971278"/>
          </a:xfrm>
          <a:custGeom>
            <a:avLst/>
            <a:gdLst/>
            <a:ahLst/>
            <a:cxnLst/>
            <a:rect l="l" t="t" r="r" b="b"/>
            <a:pathLst>
              <a:path w="0" h="9971278">
                <a:moveTo>
                  <a:pt x="0" y="0"/>
                </a:moveTo>
                <a:lnTo>
                  <a:pt x="0" y="9971278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04800" y="10384230"/>
            <a:ext cx="6952234" cy="0"/>
          </a:xfrm>
          <a:custGeom>
            <a:avLst/>
            <a:gdLst/>
            <a:ahLst/>
            <a:cxnLst/>
            <a:rect l="l" t="t" r="r" b="b"/>
            <a:pathLst>
              <a:path w="6952234" h="0">
                <a:moveTo>
                  <a:pt x="0" y="0"/>
                </a:moveTo>
                <a:lnTo>
                  <a:pt x="6952234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23088" y="10351465"/>
            <a:ext cx="6915658" cy="0"/>
          </a:xfrm>
          <a:custGeom>
            <a:avLst/>
            <a:gdLst/>
            <a:ahLst/>
            <a:cxnLst/>
            <a:rect l="l" t="t" r="r" b="b"/>
            <a:pathLst>
              <a:path w="6915658" h="0">
                <a:moveTo>
                  <a:pt x="0" y="0"/>
                </a:moveTo>
                <a:lnTo>
                  <a:pt x="6915658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61188" y="10375086"/>
            <a:ext cx="6839458" cy="0"/>
          </a:xfrm>
          <a:custGeom>
            <a:avLst/>
            <a:gdLst/>
            <a:ahLst/>
            <a:cxnLst/>
            <a:rect l="l" t="t" r="r" b="b"/>
            <a:pathLst>
              <a:path w="6839458" h="0">
                <a:moveTo>
                  <a:pt x="0" y="0"/>
                </a:moveTo>
                <a:lnTo>
                  <a:pt x="6839458" y="0"/>
                </a:lnTo>
              </a:path>
            </a:pathLst>
          </a:custGeom>
          <a:ln w="10413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68705" y="1559559"/>
            <a:ext cx="5274056" cy="390715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1068705" y="5805118"/>
            <a:ext cx="5273802" cy="38557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304800" y="309371"/>
            <a:ext cx="6952234" cy="0"/>
          </a:xfrm>
          <a:custGeom>
            <a:avLst/>
            <a:gdLst/>
            <a:ahLst/>
            <a:cxnLst/>
            <a:rect l="l" t="t" r="r" b="b"/>
            <a:pathLst>
              <a:path w="6952234" h="0">
                <a:moveTo>
                  <a:pt x="0" y="0"/>
                </a:moveTo>
                <a:lnTo>
                  <a:pt x="6952234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23088" y="342137"/>
            <a:ext cx="6915658" cy="0"/>
          </a:xfrm>
          <a:custGeom>
            <a:avLst/>
            <a:gdLst/>
            <a:ahLst/>
            <a:cxnLst/>
            <a:rect l="l" t="t" r="r" b="b"/>
            <a:pathLst>
              <a:path w="6915658" h="0">
                <a:moveTo>
                  <a:pt x="0" y="0"/>
                </a:moveTo>
                <a:lnTo>
                  <a:pt x="6915658" y="0"/>
                </a:lnTo>
              </a:path>
            </a:pathLst>
          </a:custGeom>
          <a:ln w="393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61188" y="318515"/>
            <a:ext cx="6839458" cy="0"/>
          </a:xfrm>
          <a:custGeom>
            <a:avLst/>
            <a:gdLst/>
            <a:ahLst/>
            <a:cxnLst/>
            <a:rect l="l" t="t" r="r" b="b"/>
            <a:pathLst>
              <a:path w="6839458" h="0">
                <a:moveTo>
                  <a:pt x="0" y="0"/>
                </a:moveTo>
                <a:lnTo>
                  <a:pt x="6839458" y="0"/>
                </a:lnTo>
              </a:path>
            </a:pathLst>
          </a:custGeom>
          <a:ln w="1041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09372" y="300227"/>
            <a:ext cx="0" cy="10093147"/>
          </a:xfrm>
          <a:custGeom>
            <a:avLst/>
            <a:gdLst/>
            <a:ahLst/>
            <a:cxnLst/>
            <a:rect l="l" t="t" r="r" b="b"/>
            <a:pathLst>
              <a:path w="0" h="10093147">
                <a:moveTo>
                  <a:pt x="0" y="0"/>
                </a:moveTo>
                <a:lnTo>
                  <a:pt x="0" y="10093147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42138" y="361136"/>
            <a:ext cx="0" cy="9971278"/>
          </a:xfrm>
          <a:custGeom>
            <a:avLst/>
            <a:gdLst/>
            <a:ahLst/>
            <a:cxnLst/>
            <a:rect l="l" t="t" r="r" b="b"/>
            <a:pathLst>
              <a:path w="0" h="9971278">
                <a:moveTo>
                  <a:pt x="0" y="0"/>
                </a:moveTo>
                <a:lnTo>
                  <a:pt x="0" y="9971278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7252461" y="300227"/>
            <a:ext cx="0" cy="10093146"/>
          </a:xfrm>
          <a:custGeom>
            <a:avLst/>
            <a:gdLst/>
            <a:ahLst/>
            <a:cxnLst/>
            <a:rect l="l" t="t" r="r" b="b"/>
            <a:pathLst>
              <a:path w="0" h="10093146">
                <a:moveTo>
                  <a:pt x="0" y="0"/>
                </a:moveTo>
                <a:lnTo>
                  <a:pt x="0" y="10093146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7219695" y="361136"/>
            <a:ext cx="0" cy="9971278"/>
          </a:xfrm>
          <a:custGeom>
            <a:avLst/>
            <a:gdLst/>
            <a:ahLst/>
            <a:cxnLst/>
            <a:rect l="l" t="t" r="r" b="b"/>
            <a:pathLst>
              <a:path w="0" h="9971278">
                <a:moveTo>
                  <a:pt x="0" y="0"/>
                </a:moveTo>
                <a:lnTo>
                  <a:pt x="0" y="9971278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04800" y="10384230"/>
            <a:ext cx="6952234" cy="0"/>
          </a:xfrm>
          <a:custGeom>
            <a:avLst/>
            <a:gdLst/>
            <a:ahLst/>
            <a:cxnLst/>
            <a:rect l="l" t="t" r="r" b="b"/>
            <a:pathLst>
              <a:path w="6952234" h="0">
                <a:moveTo>
                  <a:pt x="0" y="0"/>
                </a:moveTo>
                <a:lnTo>
                  <a:pt x="6952234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23088" y="10351465"/>
            <a:ext cx="6915658" cy="0"/>
          </a:xfrm>
          <a:custGeom>
            <a:avLst/>
            <a:gdLst/>
            <a:ahLst/>
            <a:cxnLst/>
            <a:rect l="l" t="t" r="r" b="b"/>
            <a:pathLst>
              <a:path w="6915658" h="0">
                <a:moveTo>
                  <a:pt x="0" y="0"/>
                </a:moveTo>
                <a:lnTo>
                  <a:pt x="6915658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61188" y="10375086"/>
            <a:ext cx="6839458" cy="0"/>
          </a:xfrm>
          <a:custGeom>
            <a:avLst/>
            <a:gdLst/>
            <a:ahLst/>
            <a:cxnLst/>
            <a:rect l="l" t="t" r="r" b="b"/>
            <a:pathLst>
              <a:path w="6839458" h="0">
                <a:moveTo>
                  <a:pt x="0" y="0"/>
                </a:moveTo>
                <a:lnTo>
                  <a:pt x="6839458" y="0"/>
                </a:lnTo>
              </a:path>
            </a:pathLst>
          </a:custGeom>
          <a:ln w="10413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906891"/>
            <a:ext cx="5282565" cy="41021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06045">
              <a:lnSpc>
                <a:spcPct val="9590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el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s </a:t>
            </a:r>
            <a:r>
              <a:rPr dirty="0" smtClean="0" sz="1400" spc="5" b="1">
                <a:latin typeface="Times New Roman"/>
                <a:cs typeface="Times New Roman"/>
              </a:rPr>
              <a:t>–</a:t>
            </a:r>
            <a:r>
              <a:rPr dirty="0" smtClean="0" sz="1400" spc="-2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g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hat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cel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ls.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are arr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ns.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ta.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ata 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 be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ula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athe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ct</a:t>
            </a:r>
            <a:r>
              <a:rPr dirty="0" smtClean="0" sz="1400" spc="5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latin typeface="Times New Roman"/>
                <a:cs typeface="Times New Roman"/>
              </a:rPr>
              <a:t>e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l </a:t>
            </a:r>
            <a:r>
              <a:rPr dirty="0" smtClean="0" sz="1400" spc="0">
                <a:latin typeface="Times New Roman"/>
                <a:cs typeface="Times New Roman"/>
              </a:rPr>
              <a:t>–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ive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h.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 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 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our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ify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ac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ive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our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use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der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0">
                <a:latin typeface="Times New Roman"/>
                <a:cs typeface="Times New Roman"/>
              </a:rPr>
              <a:t> 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b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x.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endParaRPr sz="1400">
              <a:latin typeface="Times New Roman"/>
              <a:cs typeface="Times New Roman"/>
            </a:endParaRPr>
          </a:p>
          <a:p>
            <a:pPr marL="12700" marR="12700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ce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cl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ck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ove 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ke</a:t>
            </a:r>
            <a:r>
              <a:rPr dirty="0" smtClean="0" sz="1400" spc="-1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ke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boa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 Box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5" b="1">
                <a:latin typeface="Times New Roman"/>
                <a:cs typeface="Times New Roman"/>
              </a:rPr>
              <a:t>–</a:t>
            </a:r>
            <a:r>
              <a:rPr dirty="0" smtClean="0" sz="1400" spc="-2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b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x,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low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ard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up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  <a:p>
            <a:pPr algn="just" marL="12700" marR="203835">
              <a:lnSpc>
                <a:spcPts val="1610"/>
              </a:lnSpc>
              <a:spcBef>
                <a:spcPts val="50"/>
              </a:spcBef>
            </a:pPr>
            <a:r>
              <a:rPr dirty="0" smtClean="0" sz="1400">
                <a:latin typeface="Times New Roman"/>
                <a:cs typeface="Times New Roman"/>
              </a:rPr>
              <a:t>ri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of 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ll.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 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tter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For 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B3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0">
                <a:latin typeface="Times New Roman"/>
                <a:cs typeface="Times New Roman"/>
              </a:rPr>
              <a:t> ac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ive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12700" marR="196215">
              <a:lnSpc>
                <a:spcPts val="161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or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ula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B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r </a:t>
            </a:r>
            <a:r>
              <a:rPr dirty="0" smtClean="0" sz="1400" spc="5">
                <a:latin typeface="Times New Roman"/>
                <a:cs typeface="Times New Roman"/>
              </a:rPr>
              <a:t>–</a:t>
            </a:r>
            <a:r>
              <a:rPr dirty="0" smtClean="0" sz="1400" spc="-2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ula bar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pla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ive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l.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ula,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ta or </a:t>
            </a:r>
            <a:r>
              <a:rPr dirty="0" smtClean="0" sz="1400" spc="-2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t.</a:t>
            </a:r>
            <a:endParaRPr sz="1400">
              <a:latin typeface="Times New Roman"/>
              <a:cs typeface="Times New Roman"/>
            </a:endParaRPr>
          </a:p>
          <a:p>
            <a:pPr marL="12700" marR="110489">
              <a:lnSpc>
                <a:spcPts val="1610"/>
              </a:lnSpc>
            </a:pPr>
            <a:r>
              <a:rPr dirty="0" smtClean="0" sz="1400" b="1">
                <a:latin typeface="Times New Roman"/>
                <a:cs typeface="Times New Roman"/>
              </a:rPr>
              <a:t>Wor</a:t>
            </a:r>
            <a:r>
              <a:rPr dirty="0" smtClean="0" sz="1400" spc="-25" b="1">
                <a:latin typeface="Times New Roman"/>
                <a:cs typeface="Times New Roman"/>
              </a:rPr>
              <a:t>k</a:t>
            </a:r>
            <a:r>
              <a:rPr dirty="0" smtClean="0" sz="1400" spc="0" b="1">
                <a:latin typeface="Times New Roman"/>
                <a:cs typeface="Times New Roman"/>
              </a:rPr>
              <a:t>book</a:t>
            </a:r>
            <a:r>
              <a:rPr dirty="0" smtClean="0" sz="1400" spc="-2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–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xcel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ok.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pf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think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 a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ke a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ee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  <a:p>
            <a:pPr marL="12700" marR="146685">
              <a:lnSpc>
                <a:spcPts val="1610"/>
              </a:lnSpc>
              <a:spcBef>
                <a:spcPts val="10"/>
              </a:spcBef>
            </a:pPr>
            <a:r>
              <a:rPr dirty="0" smtClean="0" sz="1400" b="1">
                <a:latin typeface="Times New Roman"/>
                <a:cs typeface="Times New Roman"/>
              </a:rPr>
              <a:t>Wor</a:t>
            </a:r>
            <a:r>
              <a:rPr dirty="0" smtClean="0" sz="1400" spc="-25" b="1">
                <a:latin typeface="Times New Roman"/>
                <a:cs typeface="Times New Roman"/>
              </a:rPr>
              <a:t>k</a:t>
            </a:r>
            <a:r>
              <a:rPr dirty="0" smtClean="0" sz="1400" spc="0" b="1">
                <a:latin typeface="Times New Roman"/>
                <a:cs typeface="Times New Roman"/>
              </a:rPr>
              <a:t>sheets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–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err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1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“</a:t>
            </a:r>
            <a:r>
              <a:rPr dirty="0" smtClean="0" sz="1400" spc="0">
                <a:latin typeface="Times New Roman"/>
                <a:cs typeface="Times New Roman"/>
              </a:rPr>
              <a:t>shee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s.”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 da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hi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4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62050" y="6230111"/>
            <a:ext cx="5797423" cy="15982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304800" y="309371"/>
            <a:ext cx="6952234" cy="0"/>
          </a:xfrm>
          <a:custGeom>
            <a:avLst/>
            <a:gdLst/>
            <a:ahLst/>
            <a:cxnLst/>
            <a:rect l="l" t="t" r="r" b="b"/>
            <a:pathLst>
              <a:path w="6952234" h="0">
                <a:moveTo>
                  <a:pt x="0" y="0"/>
                </a:moveTo>
                <a:lnTo>
                  <a:pt x="6952234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23088" y="342137"/>
            <a:ext cx="6915658" cy="0"/>
          </a:xfrm>
          <a:custGeom>
            <a:avLst/>
            <a:gdLst/>
            <a:ahLst/>
            <a:cxnLst/>
            <a:rect l="l" t="t" r="r" b="b"/>
            <a:pathLst>
              <a:path w="6915658" h="0">
                <a:moveTo>
                  <a:pt x="0" y="0"/>
                </a:moveTo>
                <a:lnTo>
                  <a:pt x="6915658" y="0"/>
                </a:lnTo>
              </a:path>
            </a:pathLst>
          </a:custGeom>
          <a:ln w="393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61188" y="318515"/>
            <a:ext cx="6839458" cy="0"/>
          </a:xfrm>
          <a:custGeom>
            <a:avLst/>
            <a:gdLst/>
            <a:ahLst/>
            <a:cxnLst/>
            <a:rect l="l" t="t" r="r" b="b"/>
            <a:pathLst>
              <a:path w="6839458" h="0">
                <a:moveTo>
                  <a:pt x="0" y="0"/>
                </a:moveTo>
                <a:lnTo>
                  <a:pt x="6839458" y="0"/>
                </a:lnTo>
              </a:path>
            </a:pathLst>
          </a:custGeom>
          <a:ln w="1041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09372" y="300227"/>
            <a:ext cx="0" cy="10093147"/>
          </a:xfrm>
          <a:custGeom>
            <a:avLst/>
            <a:gdLst/>
            <a:ahLst/>
            <a:cxnLst/>
            <a:rect l="l" t="t" r="r" b="b"/>
            <a:pathLst>
              <a:path w="0" h="10093147">
                <a:moveTo>
                  <a:pt x="0" y="0"/>
                </a:moveTo>
                <a:lnTo>
                  <a:pt x="0" y="10093147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42138" y="361136"/>
            <a:ext cx="0" cy="9971278"/>
          </a:xfrm>
          <a:custGeom>
            <a:avLst/>
            <a:gdLst/>
            <a:ahLst/>
            <a:cxnLst/>
            <a:rect l="l" t="t" r="r" b="b"/>
            <a:pathLst>
              <a:path w="0" h="9971278">
                <a:moveTo>
                  <a:pt x="0" y="0"/>
                </a:moveTo>
                <a:lnTo>
                  <a:pt x="0" y="9971278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7252461" y="300227"/>
            <a:ext cx="0" cy="10093146"/>
          </a:xfrm>
          <a:custGeom>
            <a:avLst/>
            <a:gdLst/>
            <a:ahLst/>
            <a:cxnLst/>
            <a:rect l="l" t="t" r="r" b="b"/>
            <a:pathLst>
              <a:path w="0" h="10093146">
                <a:moveTo>
                  <a:pt x="0" y="0"/>
                </a:moveTo>
                <a:lnTo>
                  <a:pt x="0" y="10093146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7219695" y="361136"/>
            <a:ext cx="0" cy="9971278"/>
          </a:xfrm>
          <a:custGeom>
            <a:avLst/>
            <a:gdLst/>
            <a:ahLst/>
            <a:cxnLst/>
            <a:rect l="l" t="t" r="r" b="b"/>
            <a:pathLst>
              <a:path w="0" h="9971278">
                <a:moveTo>
                  <a:pt x="0" y="0"/>
                </a:moveTo>
                <a:lnTo>
                  <a:pt x="0" y="9971278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04800" y="10384230"/>
            <a:ext cx="6952234" cy="0"/>
          </a:xfrm>
          <a:custGeom>
            <a:avLst/>
            <a:gdLst/>
            <a:ahLst/>
            <a:cxnLst/>
            <a:rect l="l" t="t" r="r" b="b"/>
            <a:pathLst>
              <a:path w="6952234" h="0">
                <a:moveTo>
                  <a:pt x="0" y="0"/>
                </a:moveTo>
                <a:lnTo>
                  <a:pt x="6952234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23088" y="10351465"/>
            <a:ext cx="6915658" cy="0"/>
          </a:xfrm>
          <a:custGeom>
            <a:avLst/>
            <a:gdLst/>
            <a:ahLst/>
            <a:cxnLst/>
            <a:rect l="l" t="t" r="r" b="b"/>
            <a:pathLst>
              <a:path w="6915658" h="0">
                <a:moveTo>
                  <a:pt x="0" y="0"/>
                </a:moveTo>
                <a:lnTo>
                  <a:pt x="6915658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61188" y="10375086"/>
            <a:ext cx="6839458" cy="0"/>
          </a:xfrm>
          <a:custGeom>
            <a:avLst/>
            <a:gdLst/>
            <a:ahLst/>
            <a:cxnLst/>
            <a:rect l="l" t="t" r="r" b="b"/>
            <a:pathLst>
              <a:path w="6839458" h="0">
                <a:moveTo>
                  <a:pt x="0" y="0"/>
                </a:moveTo>
                <a:lnTo>
                  <a:pt x="6839458" y="0"/>
                </a:lnTo>
              </a:path>
            </a:pathLst>
          </a:custGeom>
          <a:ln w="10413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5585078"/>
            <a:ext cx="5300980" cy="9277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50800">
              <a:lnSpc>
                <a:spcPct val="100000"/>
              </a:lnSpc>
            </a:pPr>
            <a:r>
              <a:rPr dirty="0" smtClean="0" sz="1400" spc="-10" b="1" u="heavy">
                <a:latin typeface="Times New Roman"/>
                <a:cs typeface="Times New Roman"/>
              </a:rPr>
              <a:t>C</a:t>
            </a:r>
            <a:r>
              <a:rPr dirty="0" smtClean="0" sz="1400" spc="0" b="1" u="heavy">
                <a:latin typeface="Times New Roman"/>
                <a:cs typeface="Times New Roman"/>
              </a:rPr>
              <a:t>re</a:t>
            </a:r>
            <a:r>
              <a:rPr dirty="0" smtClean="0" sz="1400" spc="5" b="1" u="heavy">
                <a:latin typeface="Times New Roman"/>
                <a:cs typeface="Times New Roman"/>
              </a:rPr>
              <a:t>a</a:t>
            </a:r>
            <a:r>
              <a:rPr dirty="0" smtClean="0" sz="1400" spc="-15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ng</a:t>
            </a:r>
            <a:r>
              <a:rPr dirty="0" smtClean="0" sz="1400" spc="-15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N</a:t>
            </a:r>
            <a:r>
              <a:rPr dirty="0" smtClean="0" sz="1400" spc="-15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w</a:t>
            </a:r>
            <a:r>
              <a:rPr dirty="0" smtClean="0" sz="1400" spc="15" b="1" u="heavy">
                <a:latin typeface="Times New Roman"/>
                <a:cs typeface="Times New Roman"/>
              </a:rPr>
              <a:t> </a:t>
            </a:r>
            <a:r>
              <a:rPr dirty="0" smtClean="0" sz="1400" spc="-25" b="1" u="heavy">
                <a:latin typeface="Times New Roman"/>
                <a:cs typeface="Times New Roman"/>
              </a:rPr>
              <a:t>D</a:t>
            </a:r>
            <a:r>
              <a:rPr dirty="0" smtClean="0" sz="1400" spc="-1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cu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ent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85"/>
              </a:lnSpc>
            </a:pPr>
            <a:r>
              <a:rPr dirty="0" smtClean="0" sz="1400" spc="5">
                <a:latin typeface="Times New Roman"/>
                <a:cs typeface="Times New Roman"/>
              </a:rPr>
              <a:t>1.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330"/>
              </a:lnSpc>
            </a:pPr>
            <a:r>
              <a:rPr dirty="0" smtClean="0" sz="1150">
                <a:latin typeface="Georgia"/>
                <a:cs typeface="Georgia"/>
              </a:rPr>
              <a:t>When c</a:t>
            </a:r>
            <a:r>
              <a:rPr dirty="0" smtClean="0" sz="1150" spc="-5">
                <a:latin typeface="Georgia"/>
                <a:cs typeface="Georgia"/>
              </a:rPr>
              <a:t>r</a:t>
            </a:r>
            <a:r>
              <a:rPr dirty="0" smtClean="0" sz="1150" spc="-5">
                <a:latin typeface="Georgia"/>
                <a:cs typeface="Georgia"/>
              </a:rPr>
              <a:t>e</a:t>
            </a:r>
            <a:r>
              <a:rPr dirty="0" smtClean="0" sz="1150" spc="-5">
                <a:latin typeface="Georgia"/>
                <a:cs typeface="Georgia"/>
              </a:rPr>
              <a:t>a</a:t>
            </a:r>
            <a:r>
              <a:rPr dirty="0" smtClean="0" sz="1150" spc="0">
                <a:latin typeface="Georgia"/>
                <a:cs typeface="Georgia"/>
              </a:rPr>
              <a:t>ting a</a:t>
            </a:r>
            <a:r>
              <a:rPr dirty="0" smtClean="0" sz="1150" spc="-5">
                <a:latin typeface="Georgia"/>
                <a:cs typeface="Georgia"/>
              </a:rPr>
              <a:t> </a:t>
            </a:r>
            <a:r>
              <a:rPr dirty="0" smtClean="0" sz="1150" spc="0">
                <a:latin typeface="Georgia"/>
                <a:cs typeface="Georgia"/>
              </a:rPr>
              <a:t>new</a:t>
            </a:r>
            <a:r>
              <a:rPr dirty="0" smtClean="0" sz="1150" spc="-5">
                <a:latin typeface="Georgia"/>
                <a:cs typeface="Georgia"/>
              </a:rPr>
              <a:t> </a:t>
            </a:r>
            <a:r>
              <a:rPr dirty="0" smtClean="0" sz="1150" spc="0">
                <a:latin typeface="Georgia"/>
                <a:cs typeface="Georgia"/>
              </a:rPr>
              <a:t>d</a:t>
            </a:r>
            <a:r>
              <a:rPr dirty="0" smtClean="0" sz="1150" spc="-15">
                <a:latin typeface="Georgia"/>
                <a:cs typeface="Georgia"/>
              </a:rPr>
              <a:t>o</a:t>
            </a:r>
            <a:r>
              <a:rPr dirty="0" smtClean="0" sz="1150" spc="0">
                <a:latin typeface="Georgia"/>
                <a:cs typeface="Georgia"/>
              </a:rPr>
              <a:t>cument cl</a:t>
            </a:r>
            <a:r>
              <a:rPr dirty="0" smtClean="0" sz="1150" spc="-5">
                <a:latin typeface="Georgia"/>
                <a:cs typeface="Georgia"/>
              </a:rPr>
              <a:t>i</a:t>
            </a:r>
            <a:r>
              <a:rPr dirty="0" smtClean="0" sz="1150" spc="0">
                <a:latin typeface="Georgia"/>
                <a:cs typeface="Georgia"/>
              </a:rPr>
              <a:t>ck</a:t>
            </a:r>
            <a:r>
              <a:rPr dirty="0" smtClean="0" sz="1150" spc="-5">
                <a:latin typeface="Georgia"/>
                <a:cs typeface="Georgia"/>
              </a:rPr>
              <a:t> </a:t>
            </a:r>
            <a:r>
              <a:rPr dirty="0" smtClean="0" sz="1150" spc="0">
                <a:latin typeface="Georgia"/>
                <a:cs typeface="Georgia"/>
              </a:rPr>
              <a:t>the</a:t>
            </a:r>
            <a:r>
              <a:rPr dirty="0" smtClean="0" sz="1150" spc="-10">
                <a:latin typeface="Georgia"/>
                <a:cs typeface="Georgia"/>
              </a:rPr>
              <a:t> </a:t>
            </a:r>
            <a:r>
              <a:rPr dirty="0" smtClean="0" sz="1150" spc="-10">
                <a:latin typeface="Georgia"/>
                <a:cs typeface="Georgia"/>
              </a:rPr>
              <a:t>O</a:t>
            </a:r>
            <a:r>
              <a:rPr dirty="0" smtClean="0" sz="1150" spc="0">
                <a:latin typeface="Georgia"/>
                <a:cs typeface="Georgia"/>
              </a:rPr>
              <a:t>f</a:t>
            </a:r>
            <a:r>
              <a:rPr dirty="0" smtClean="0" sz="1150" spc="-5">
                <a:latin typeface="Georgia"/>
                <a:cs typeface="Georgia"/>
              </a:rPr>
              <a:t>f</a:t>
            </a:r>
            <a:r>
              <a:rPr dirty="0" smtClean="0" sz="1150" spc="0">
                <a:latin typeface="Georgia"/>
                <a:cs typeface="Georgia"/>
              </a:rPr>
              <a:t>ice</a:t>
            </a:r>
            <a:r>
              <a:rPr dirty="0" smtClean="0" sz="1150" spc="-5">
                <a:latin typeface="Georgia"/>
                <a:cs typeface="Georgia"/>
              </a:rPr>
              <a:t> </a:t>
            </a:r>
            <a:r>
              <a:rPr dirty="0" smtClean="0" sz="1150" spc="0">
                <a:latin typeface="Georgia"/>
                <a:cs typeface="Georgia"/>
              </a:rPr>
              <a:t>But</a:t>
            </a:r>
            <a:r>
              <a:rPr dirty="0" smtClean="0" sz="1150" spc="-10">
                <a:latin typeface="Georgia"/>
                <a:cs typeface="Georgia"/>
              </a:rPr>
              <a:t>t</a:t>
            </a:r>
            <a:r>
              <a:rPr dirty="0" smtClean="0" sz="1150" spc="0">
                <a:latin typeface="Georgia"/>
                <a:cs typeface="Georgia"/>
              </a:rPr>
              <a:t>on</a:t>
            </a:r>
            <a:r>
              <a:rPr dirty="0" smtClean="0" sz="1150" spc="5">
                <a:latin typeface="Georgia"/>
                <a:cs typeface="Georgia"/>
              </a:rPr>
              <a:t> </a:t>
            </a:r>
            <a:r>
              <a:rPr dirty="0" smtClean="0" sz="1150" spc="-10">
                <a:latin typeface="Georgia"/>
                <a:cs typeface="Georgia"/>
              </a:rPr>
              <a:t>a</a:t>
            </a:r>
            <a:r>
              <a:rPr dirty="0" smtClean="0" sz="1150" spc="0">
                <a:latin typeface="Georgia"/>
                <a:cs typeface="Georgia"/>
              </a:rPr>
              <a:t>nd th</a:t>
            </a:r>
            <a:r>
              <a:rPr dirty="0" smtClean="0" sz="1150" spc="-5">
                <a:latin typeface="Georgia"/>
                <a:cs typeface="Georgia"/>
              </a:rPr>
              <a:t>e</a:t>
            </a:r>
            <a:r>
              <a:rPr dirty="0" smtClean="0" sz="1150" spc="0">
                <a:latin typeface="Georgia"/>
                <a:cs typeface="Georgia"/>
              </a:rPr>
              <a:t>n </a:t>
            </a:r>
            <a:r>
              <a:rPr dirty="0" smtClean="0" sz="1150" spc="-5">
                <a:latin typeface="Georgia"/>
                <a:cs typeface="Georgia"/>
              </a:rPr>
              <a:t>s</a:t>
            </a:r>
            <a:r>
              <a:rPr dirty="0" smtClean="0" sz="1150" spc="-5">
                <a:latin typeface="Georgia"/>
                <a:cs typeface="Georgia"/>
              </a:rPr>
              <a:t>e</a:t>
            </a:r>
            <a:r>
              <a:rPr dirty="0" smtClean="0" sz="1150" spc="-10">
                <a:latin typeface="Georgia"/>
                <a:cs typeface="Georgia"/>
              </a:rPr>
              <a:t>l</a:t>
            </a:r>
            <a:r>
              <a:rPr dirty="0" smtClean="0" sz="1150" spc="-5">
                <a:latin typeface="Georgia"/>
                <a:cs typeface="Georgia"/>
              </a:rPr>
              <a:t>e</a:t>
            </a:r>
            <a:r>
              <a:rPr dirty="0" smtClean="0" sz="1150" spc="0">
                <a:latin typeface="Georgia"/>
                <a:cs typeface="Georgia"/>
              </a:rPr>
              <a:t>ct</a:t>
            </a:r>
            <a:r>
              <a:rPr dirty="0" smtClean="0" sz="1150" spc="20">
                <a:latin typeface="Georgia"/>
                <a:cs typeface="Georgia"/>
              </a:rPr>
              <a:t> </a:t>
            </a:r>
            <a:r>
              <a:rPr dirty="0" smtClean="0" sz="1150" spc="0" b="1">
                <a:latin typeface="Georgia"/>
                <a:cs typeface="Georgia"/>
              </a:rPr>
              <a:t>New</a:t>
            </a:r>
            <a:endParaRPr sz="1150">
              <a:latin typeface="Georgia"/>
              <a:cs typeface="Georgia"/>
            </a:endParaRPr>
          </a:p>
          <a:p>
            <a:pPr>
              <a:lnSpc>
                <a:spcPts val="1200"/>
              </a:lnSpc>
              <a:spcBef>
                <a:spcPts val="36"/>
              </a:spcBef>
            </a:pPr>
            <a:endParaRPr sz="1200"/>
          </a:p>
          <a:p>
            <a:pPr marL="233045">
              <a:lnSpc>
                <a:spcPct val="100000"/>
              </a:lnSpc>
            </a:pPr>
            <a:r>
              <a:rPr dirty="0" smtClean="0" sz="1150" spc="-5">
                <a:latin typeface="Georgia"/>
                <a:cs typeface="Georgia"/>
              </a:rPr>
              <a:t>T</a:t>
            </a:r>
            <a:r>
              <a:rPr dirty="0" smtClean="0" sz="1150" spc="0">
                <a:latin typeface="Georgia"/>
                <a:cs typeface="Georgia"/>
              </a:rPr>
              <a:t>o </a:t>
            </a:r>
            <a:r>
              <a:rPr dirty="0" smtClean="0" sz="1150" spc="5">
                <a:latin typeface="Georgia"/>
                <a:cs typeface="Georgia"/>
              </a:rPr>
              <a:t>c</a:t>
            </a:r>
            <a:r>
              <a:rPr dirty="0" smtClean="0" sz="1150" spc="-5">
                <a:latin typeface="Georgia"/>
                <a:cs typeface="Georgia"/>
              </a:rPr>
              <a:t>r</a:t>
            </a:r>
            <a:r>
              <a:rPr dirty="0" smtClean="0" sz="1150" spc="-5">
                <a:latin typeface="Georgia"/>
                <a:cs typeface="Georgia"/>
              </a:rPr>
              <a:t>e</a:t>
            </a:r>
            <a:r>
              <a:rPr dirty="0" smtClean="0" sz="1150" spc="-5">
                <a:latin typeface="Georgia"/>
                <a:cs typeface="Georgia"/>
              </a:rPr>
              <a:t>a</a:t>
            </a:r>
            <a:r>
              <a:rPr dirty="0" smtClean="0" sz="1150" spc="0">
                <a:latin typeface="Georgia"/>
                <a:cs typeface="Georgia"/>
              </a:rPr>
              <a:t>te</a:t>
            </a:r>
            <a:r>
              <a:rPr dirty="0" smtClean="0" sz="1150" spc="-10">
                <a:latin typeface="Georgia"/>
                <a:cs typeface="Georgia"/>
              </a:rPr>
              <a:t> </a:t>
            </a:r>
            <a:r>
              <a:rPr dirty="0" smtClean="0" sz="1150" spc="0">
                <a:latin typeface="Georgia"/>
                <a:cs typeface="Georgia"/>
              </a:rPr>
              <a:t>a</a:t>
            </a:r>
            <a:r>
              <a:rPr dirty="0" smtClean="0" sz="1150" spc="-10">
                <a:latin typeface="Georgia"/>
                <a:cs typeface="Georgia"/>
              </a:rPr>
              <a:t> </a:t>
            </a:r>
            <a:r>
              <a:rPr dirty="0" smtClean="0" sz="1150" spc="10">
                <a:latin typeface="Georgia"/>
                <a:cs typeface="Georgia"/>
              </a:rPr>
              <a:t>b</a:t>
            </a:r>
            <a:r>
              <a:rPr dirty="0" smtClean="0" sz="1150" spc="-10">
                <a:latin typeface="Georgia"/>
                <a:cs typeface="Georgia"/>
              </a:rPr>
              <a:t>l</a:t>
            </a:r>
            <a:r>
              <a:rPr dirty="0" smtClean="0" sz="1150" spc="-5">
                <a:latin typeface="Georgia"/>
                <a:cs typeface="Georgia"/>
              </a:rPr>
              <a:t>a</a:t>
            </a:r>
            <a:r>
              <a:rPr dirty="0" smtClean="0" sz="1150" spc="0">
                <a:latin typeface="Georgia"/>
                <a:cs typeface="Georgia"/>
              </a:rPr>
              <a:t>nk</a:t>
            </a:r>
            <a:r>
              <a:rPr dirty="0" smtClean="0" sz="1150" spc="-5">
                <a:latin typeface="Georgia"/>
                <a:cs typeface="Georgia"/>
              </a:rPr>
              <a:t> </a:t>
            </a:r>
            <a:r>
              <a:rPr dirty="0" smtClean="0" sz="1150" spc="0">
                <a:latin typeface="Georgia"/>
                <a:cs typeface="Georgia"/>
              </a:rPr>
              <a:t>do</a:t>
            </a:r>
            <a:r>
              <a:rPr dirty="0" smtClean="0" sz="1150" spc="5">
                <a:latin typeface="Georgia"/>
                <a:cs typeface="Georgia"/>
              </a:rPr>
              <a:t>c</a:t>
            </a:r>
            <a:r>
              <a:rPr dirty="0" smtClean="0" sz="1150" spc="0">
                <a:latin typeface="Georgia"/>
                <a:cs typeface="Georgia"/>
              </a:rPr>
              <a:t>ument, </a:t>
            </a:r>
            <a:r>
              <a:rPr dirty="0" smtClean="0" sz="1150" spc="-10">
                <a:latin typeface="Georgia"/>
                <a:cs typeface="Georgia"/>
              </a:rPr>
              <a:t>s</a:t>
            </a:r>
            <a:r>
              <a:rPr dirty="0" smtClean="0" sz="1150" spc="0">
                <a:latin typeface="Georgia"/>
                <a:cs typeface="Georgia"/>
              </a:rPr>
              <a:t>imply</a:t>
            </a:r>
            <a:r>
              <a:rPr dirty="0" smtClean="0" sz="1150" spc="-10">
                <a:latin typeface="Georgia"/>
                <a:cs typeface="Georgia"/>
              </a:rPr>
              <a:t> </a:t>
            </a:r>
            <a:r>
              <a:rPr dirty="0" smtClean="0" sz="1150" spc="-10">
                <a:latin typeface="Georgia"/>
                <a:cs typeface="Georgia"/>
              </a:rPr>
              <a:t>s</a:t>
            </a:r>
            <a:r>
              <a:rPr dirty="0" smtClean="0" sz="1150" spc="-5">
                <a:latin typeface="Georgia"/>
                <a:cs typeface="Georgia"/>
              </a:rPr>
              <a:t>e</a:t>
            </a:r>
            <a:r>
              <a:rPr dirty="0" smtClean="0" sz="1150" spc="-10">
                <a:latin typeface="Georgia"/>
                <a:cs typeface="Georgia"/>
              </a:rPr>
              <a:t>l</a:t>
            </a:r>
            <a:r>
              <a:rPr dirty="0" smtClean="0" sz="1150" spc="-5">
                <a:latin typeface="Georgia"/>
                <a:cs typeface="Georgia"/>
              </a:rPr>
              <a:t>e</a:t>
            </a:r>
            <a:r>
              <a:rPr dirty="0" smtClean="0" sz="1150" spc="0">
                <a:latin typeface="Georgia"/>
                <a:cs typeface="Georgia"/>
              </a:rPr>
              <a:t>ct</a:t>
            </a:r>
            <a:r>
              <a:rPr dirty="0" smtClean="0" sz="1150" spc="5">
                <a:latin typeface="Georgia"/>
                <a:cs typeface="Georgia"/>
              </a:rPr>
              <a:t> </a:t>
            </a:r>
            <a:r>
              <a:rPr dirty="0" smtClean="0" sz="1150" spc="0" b="1">
                <a:latin typeface="Georgia"/>
                <a:cs typeface="Georgia"/>
              </a:rPr>
              <a:t>Ne</a:t>
            </a:r>
            <a:r>
              <a:rPr dirty="0" smtClean="0" sz="1150" spc="5" b="1">
                <a:latin typeface="Georgia"/>
                <a:cs typeface="Georgia"/>
              </a:rPr>
              <a:t>w</a:t>
            </a:r>
            <a:r>
              <a:rPr dirty="0" smtClean="0" sz="1150" spc="0">
                <a:latin typeface="Georgia"/>
                <a:cs typeface="Georgia"/>
              </a:rPr>
              <a:t>. Ch</a:t>
            </a:r>
            <a:r>
              <a:rPr dirty="0" smtClean="0" sz="1150" spc="-10">
                <a:latin typeface="Georgia"/>
                <a:cs typeface="Georgia"/>
              </a:rPr>
              <a:t>o</a:t>
            </a:r>
            <a:r>
              <a:rPr dirty="0" smtClean="0" sz="1150" spc="0">
                <a:latin typeface="Georgia"/>
                <a:cs typeface="Georgia"/>
              </a:rPr>
              <a:t>ose</a:t>
            </a:r>
            <a:r>
              <a:rPr dirty="0" smtClean="0" sz="1150" spc="-10">
                <a:latin typeface="Georgia"/>
                <a:cs typeface="Georgia"/>
              </a:rPr>
              <a:t> </a:t>
            </a:r>
            <a:r>
              <a:rPr dirty="0" smtClean="0" sz="1150" spc="0">
                <a:latin typeface="Georgia"/>
                <a:cs typeface="Georgia"/>
              </a:rPr>
              <a:t>a</a:t>
            </a:r>
            <a:r>
              <a:rPr dirty="0" smtClean="0" sz="1150" spc="-10">
                <a:latin typeface="Georgia"/>
                <a:cs typeface="Georgia"/>
              </a:rPr>
              <a:t> </a:t>
            </a:r>
            <a:r>
              <a:rPr dirty="0" smtClean="0" sz="1150" spc="0">
                <a:latin typeface="Georgia"/>
                <a:cs typeface="Georgia"/>
              </a:rPr>
              <a:t>B</a:t>
            </a:r>
            <a:r>
              <a:rPr dirty="0" smtClean="0" sz="1150" spc="-5">
                <a:latin typeface="Georgia"/>
                <a:cs typeface="Georgia"/>
              </a:rPr>
              <a:t>l</a:t>
            </a:r>
            <a:r>
              <a:rPr dirty="0" smtClean="0" sz="1150" spc="-5">
                <a:latin typeface="Georgia"/>
                <a:cs typeface="Georgia"/>
              </a:rPr>
              <a:t>a</a:t>
            </a:r>
            <a:r>
              <a:rPr dirty="0" smtClean="0" sz="1150" spc="0">
                <a:latin typeface="Georgia"/>
                <a:cs typeface="Georgia"/>
              </a:rPr>
              <a:t>nk</a:t>
            </a:r>
            <a:r>
              <a:rPr dirty="0" smtClean="0" sz="1150" spc="-5">
                <a:latin typeface="Georgia"/>
                <a:cs typeface="Georgia"/>
              </a:rPr>
              <a:t> </a:t>
            </a:r>
            <a:r>
              <a:rPr dirty="0" smtClean="0" sz="1150" spc="0">
                <a:latin typeface="Georgia"/>
                <a:cs typeface="Georgia"/>
              </a:rPr>
              <a:t>Wor</a:t>
            </a:r>
            <a:r>
              <a:rPr dirty="0" smtClean="0" sz="1150" spc="-10">
                <a:latin typeface="Georgia"/>
                <a:cs typeface="Georgia"/>
              </a:rPr>
              <a:t>k</a:t>
            </a:r>
            <a:r>
              <a:rPr dirty="0" smtClean="0" sz="1150" spc="0">
                <a:latin typeface="Georgia"/>
                <a:cs typeface="Georgia"/>
              </a:rPr>
              <a:t>book</a:t>
            </a:r>
            <a:r>
              <a:rPr dirty="0" smtClean="0" sz="1150" spc="-5">
                <a:latin typeface="Georgia"/>
                <a:cs typeface="Georgia"/>
              </a:rPr>
              <a:t> </a:t>
            </a:r>
            <a:r>
              <a:rPr dirty="0" smtClean="0" sz="1150" spc="0">
                <a:latin typeface="Georgia"/>
                <a:cs typeface="Georgia"/>
              </a:rPr>
              <a:t>for</a:t>
            </a:r>
            <a:endParaRPr sz="115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62050" y="914399"/>
            <a:ext cx="1988820" cy="5181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1162050" y="1432559"/>
            <a:ext cx="5273802" cy="35807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6055359" y="6504175"/>
            <a:ext cx="350564" cy="33519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1162050" y="7043927"/>
            <a:ext cx="5273040" cy="194005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04800" y="309371"/>
            <a:ext cx="6952234" cy="0"/>
          </a:xfrm>
          <a:custGeom>
            <a:avLst/>
            <a:gdLst/>
            <a:ahLst/>
            <a:cxnLst/>
            <a:rect l="l" t="t" r="r" b="b"/>
            <a:pathLst>
              <a:path w="6952234" h="0">
                <a:moveTo>
                  <a:pt x="0" y="0"/>
                </a:moveTo>
                <a:lnTo>
                  <a:pt x="6952234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23088" y="342137"/>
            <a:ext cx="6915658" cy="0"/>
          </a:xfrm>
          <a:custGeom>
            <a:avLst/>
            <a:gdLst/>
            <a:ahLst/>
            <a:cxnLst/>
            <a:rect l="l" t="t" r="r" b="b"/>
            <a:pathLst>
              <a:path w="6915658" h="0">
                <a:moveTo>
                  <a:pt x="0" y="0"/>
                </a:moveTo>
                <a:lnTo>
                  <a:pt x="6915658" y="0"/>
                </a:lnTo>
              </a:path>
            </a:pathLst>
          </a:custGeom>
          <a:ln w="393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61188" y="318515"/>
            <a:ext cx="6839458" cy="0"/>
          </a:xfrm>
          <a:custGeom>
            <a:avLst/>
            <a:gdLst/>
            <a:ahLst/>
            <a:cxnLst/>
            <a:rect l="l" t="t" r="r" b="b"/>
            <a:pathLst>
              <a:path w="6839458" h="0">
                <a:moveTo>
                  <a:pt x="0" y="0"/>
                </a:moveTo>
                <a:lnTo>
                  <a:pt x="6839458" y="0"/>
                </a:lnTo>
              </a:path>
            </a:pathLst>
          </a:custGeom>
          <a:ln w="1041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09372" y="300227"/>
            <a:ext cx="0" cy="10093147"/>
          </a:xfrm>
          <a:custGeom>
            <a:avLst/>
            <a:gdLst/>
            <a:ahLst/>
            <a:cxnLst/>
            <a:rect l="l" t="t" r="r" b="b"/>
            <a:pathLst>
              <a:path w="0" h="10093147">
                <a:moveTo>
                  <a:pt x="0" y="0"/>
                </a:moveTo>
                <a:lnTo>
                  <a:pt x="0" y="10093147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42138" y="361136"/>
            <a:ext cx="0" cy="9971278"/>
          </a:xfrm>
          <a:custGeom>
            <a:avLst/>
            <a:gdLst/>
            <a:ahLst/>
            <a:cxnLst/>
            <a:rect l="l" t="t" r="r" b="b"/>
            <a:pathLst>
              <a:path w="0" h="9971278">
                <a:moveTo>
                  <a:pt x="0" y="0"/>
                </a:moveTo>
                <a:lnTo>
                  <a:pt x="0" y="9971278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7252461" y="300227"/>
            <a:ext cx="0" cy="10093146"/>
          </a:xfrm>
          <a:custGeom>
            <a:avLst/>
            <a:gdLst/>
            <a:ahLst/>
            <a:cxnLst/>
            <a:rect l="l" t="t" r="r" b="b"/>
            <a:pathLst>
              <a:path w="0" h="10093146">
                <a:moveTo>
                  <a:pt x="0" y="0"/>
                </a:moveTo>
                <a:lnTo>
                  <a:pt x="0" y="10093146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7219695" y="361136"/>
            <a:ext cx="0" cy="9971278"/>
          </a:xfrm>
          <a:custGeom>
            <a:avLst/>
            <a:gdLst/>
            <a:ahLst/>
            <a:cxnLst/>
            <a:rect l="l" t="t" r="r" b="b"/>
            <a:pathLst>
              <a:path w="0" h="9971278">
                <a:moveTo>
                  <a:pt x="0" y="0"/>
                </a:moveTo>
                <a:lnTo>
                  <a:pt x="0" y="9971278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04800" y="10384230"/>
            <a:ext cx="6952234" cy="0"/>
          </a:xfrm>
          <a:custGeom>
            <a:avLst/>
            <a:gdLst/>
            <a:ahLst/>
            <a:cxnLst/>
            <a:rect l="l" t="t" r="r" b="b"/>
            <a:pathLst>
              <a:path w="6952234" h="0">
                <a:moveTo>
                  <a:pt x="0" y="0"/>
                </a:moveTo>
                <a:lnTo>
                  <a:pt x="6952234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23088" y="10351465"/>
            <a:ext cx="6915658" cy="0"/>
          </a:xfrm>
          <a:custGeom>
            <a:avLst/>
            <a:gdLst/>
            <a:ahLst/>
            <a:cxnLst/>
            <a:rect l="l" t="t" r="r" b="b"/>
            <a:pathLst>
              <a:path w="6915658" h="0">
                <a:moveTo>
                  <a:pt x="0" y="0"/>
                </a:moveTo>
                <a:lnTo>
                  <a:pt x="6915658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61188" y="10375086"/>
            <a:ext cx="6839458" cy="0"/>
          </a:xfrm>
          <a:custGeom>
            <a:avLst/>
            <a:gdLst/>
            <a:ahLst/>
            <a:cxnLst/>
            <a:rect l="l" t="t" r="r" b="b"/>
            <a:pathLst>
              <a:path w="6839458" h="0">
                <a:moveTo>
                  <a:pt x="0" y="0"/>
                </a:moveTo>
                <a:lnTo>
                  <a:pt x="6839458" y="0"/>
                </a:lnTo>
              </a:path>
            </a:pathLst>
          </a:custGeom>
          <a:ln w="10413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1080261"/>
            <a:ext cx="5116195" cy="7931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-10" b="1">
                <a:latin typeface="Times New Roman"/>
                <a:cs typeface="Times New Roman"/>
              </a:rPr>
              <a:t>The</a:t>
            </a:r>
            <a:r>
              <a:rPr dirty="0" smtClean="0" sz="1300" spc="-5" b="1">
                <a:latin typeface="Times New Roman"/>
                <a:cs typeface="Times New Roman"/>
              </a:rPr>
              <a:t> </a:t>
            </a:r>
            <a:r>
              <a:rPr dirty="0" smtClean="0" sz="1300" spc="-10" b="1">
                <a:latin typeface="Times New Roman"/>
                <a:cs typeface="Times New Roman"/>
              </a:rPr>
              <a:t>Qui</a:t>
            </a:r>
            <a:r>
              <a:rPr dirty="0" smtClean="0" sz="1300" spc="-5" b="1">
                <a:latin typeface="Times New Roman"/>
                <a:cs typeface="Times New Roman"/>
              </a:rPr>
              <a:t>c</a:t>
            </a:r>
            <a:r>
              <a:rPr dirty="0" smtClean="0" sz="1300" spc="-10" b="1">
                <a:latin typeface="Times New Roman"/>
                <a:cs typeface="Times New Roman"/>
              </a:rPr>
              <a:t>k</a:t>
            </a:r>
            <a:r>
              <a:rPr dirty="0" smtClean="0" sz="1300" spc="-5" b="1">
                <a:latin typeface="Times New Roman"/>
                <a:cs typeface="Times New Roman"/>
              </a:rPr>
              <a:t> </a:t>
            </a:r>
            <a:r>
              <a:rPr dirty="0" smtClean="0" sz="1300" spc="-10" b="1">
                <a:latin typeface="Times New Roman"/>
                <a:cs typeface="Times New Roman"/>
              </a:rPr>
              <a:t>Acce</a:t>
            </a:r>
            <a:r>
              <a:rPr dirty="0" smtClean="0" sz="1300" spc="0" b="1">
                <a:latin typeface="Times New Roman"/>
                <a:cs typeface="Times New Roman"/>
              </a:rPr>
              <a:t>s</a:t>
            </a:r>
            <a:r>
              <a:rPr dirty="0" smtClean="0" sz="1300" spc="-5" b="1">
                <a:latin typeface="Times New Roman"/>
                <a:cs typeface="Times New Roman"/>
              </a:rPr>
              <a:t>s</a:t>
            </a:r>
            <a:r>
              <a:rPr dirty="0" smtClean="0" sz="1300" spc="-5" b="1">
                <a:latin typeface="Times New Roman"/>
                <a:cs typeface="Times New Roman"/>
              </a:rPr>
              <a:t> </a:t>
            </a:r>
            <a:r>
              <a:rPr dirty="0" smtClean="0" sz="1300" spc="-10" b="1">
                <a:latin typeface="Times New Roman"/>
                <a:cs typeface="Times New Roman"/>
              </a:rPr>
              <a:t>T</a:t>
            </a:r>
            <a:r>
              <a:rPr dirty="0" smtClean="0" sz="1300" spc="0" b="1">
                <a:latin typeface="Times New Roman"/>
                <a:cs typeface="Times New Roman"/>
              </a:rPr>
              <a:t>o</a:t>
            </a:r>
            <a:r>
              <a:rPr dirty="0" smtClean="0" sz="1300" spc="-10" b="1">
                <a:latin typeface="Times New Roman"/>
                <a:cs typeface="Times New Roman"/>
              </a:rPr>
              <a:t>olbar</a:t>
            </a:r>
            <a:endParaRPr sz="1300">
              <a:latin typeface="Times New Roman"/>
              <a:cs typeface="Times New Roman"/>
            </a:endParaRPr>
          </a:p>
          <a:p>
            <a:pPr marL="12700" marR="81915">
              <a:lnSpc>
                <a:spcPts val="1150"/>
              </a:lnSpc>
              <a:spcBef>
                <a:spcPts val="20"/>
              </a:spcBef>
            </a:pPr>
            <a:r>
              <a:rPr dirty="0" smtClean="0" sz="1000" spc="5">
                <a:latin typeface="Arial"/>
                <a:cs typeface="Arial"/>
              </a:rPr>
              <a:t>T</a:t>
            </a:r>
            <a:r>
              <a:rPr dirty="0" smtClean="0" sz="1000" spc="-10">
                <a:latin typeface="Arial"/>
                <a:cs typeface="Arial"/>
              </a:rPr>
              <a:t>he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Qu</a:t>
            </a:r>
            <a:r>
              <a:rPr dirty="0" smtClean="0" sz="1000" spc="-15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c</a:t>
            </a:r>
            <a:r>
              <a:rPr dirty="0" smtClean="0" sz="1000" spc="-5">
                <a:latin typeface="Arial"/>
                <a:cs typeface="Arial"/>
              </a:rPr>
              <a:t>k</a:t>
            </a:r>
            <a:r>
              <a:rPr dirty="0" smtClean="0" sz="1000" spc="15">
                <a:latin typeface="Arial"/>
                <a:cs typeface="Arial"/>
              </a:rPr>
              <a:t> </a:t>
            </a:r>
            <a:r>
              <a:rPr dirty="0" smtClean="0" sz="1000" spc="-15">
                <a:latin typeface="Arial"/>
                <a:cs typeface="Arial"/>
              </a:rPr>
              <a:t>A</a:t>
            </a:r>
            <a:r>
              <a:rPr dirty="0" smtClean="0" sz="1000" spc="0">
                <a:latin typeface="Arial"/>
                <a:cs typeface="Arial"/>
              </a:rPr>
              <a:t>c</a:t>
            </a:r>
            <a:r>
              <a:rPr dirty="0" smtClean="0" sz="1000" spc="0">
                <a:latin typeface="Arial"/>
                <a:cs typeface="Arial"/>
              </a:rPr>
              <a:t>c</a:t>
            </a:r>
            <a:r>
              <a:rPr dirty="0" smtClean="0" sz="1000" spc="-10">
                <a:latin typeface="Arial"/>
                <a:cs typeface="Arial"/>
              </a:rPr>
              <a:t>ess</a:t>
            </a:r>
            <a:r>
              <a:rPr dirty="0" smtClean="0" sz="1000" spc="-10">
                <a:latin typeface="Arial"/>
                <a:cs typeface="Arial"/>
              </a:rPr>
              <a:t> </a:t>
            </a:r>
            <a:r>
              <a:rPr dirty="0" smtClean="0" sz="1000" spc="5">
                <a:latin typeface="Arial"/>
                <a:cs typeface="Arial"/>
              </a:rPr>
              <a:t>T</a:t>
            </a:r>
            <a:r>
              <a:rPr dirty="0" smtClean="0" sz="1000" spc="-10">
                <a:latin typeface="Arial"/>
                <a:cs typeface="Arial"/>
              </a:rPr>
              <a:t>o</a:t>
            </a:r>
            <a:r>
              <a:rPr dirty="0" smtClean="0" sz="1000" spc="-15">
                <a:latin typeface="Arial"/>
                <a:cs typeface="Arial"/>
              </a:rPr>
              <a:t>o</a:t>
            </a:r>
            <a:r>
              <a:rPr dirty="0" smtClean="0" sz="1000" spc="-10">
                <a:latin typeface="Arial"/>
                <a:cs typeface="Arial"/>
              </a:rPr>
              <a:t>l</a:t>
            </a:r>
            <a:r>
              <a:rPr dirty="0" smtClean="0" sz="1000" spc="-10">
                <a:latin typeface="Arial"/>
                <a:cs typeface="Arial"/>
              </a:rPr>
              <a:t>b</a:t>
            </a:r>
            <a:r>
              <a:rPr dirty="0" smtClean="0" sz="1000" spc="-15">
                <a:latin typeface="Arial"/>
                <a:cs typeface="Arial"/>
              </a:rPr>
              <a:t>a</a:t>
            </a:r>
            <a:r>
              <a:rPr dirty="0" smtClean="0" sz="1000" spc="-5">
                <a:latin typeface="Arial"/>
                <a:cs typeface="Arial"/>
              </a:rPr>
              <a:t>r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i</a:t>
            </a:r>
            <a:r>
              <a:rPr dirty="0" smtClean="0" sz="1000" spc="-5">
                <a:latin typeface="Arial"/>
                <a:cs typeface="Arial"/>
              </a:rPr>
              <a:t>s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15">
                <a:latin typeface="Arial"/>
                <a:cs typeface="Arial"/>
              </a:rPr>
              <a:t>l</a:t>
            </a:r>
            <a:r>
              <a:rPr dirty="0" smtClean="0" sz="1000" spc="-5">
                <a:latin typeface="Arial"/>
                <a:cs typeface="Arial"/>
              </a:rPr>
              <a:t>ocat</a:t>
            </a:r>
            <a:r>
              <a:rPr dirty="0" smtClean="0" sz="1000" spc="-5">
                <a:latin typeface="Arial"/>
                <a:cs typeface="Arial"/>
              </a:rPr>
              <a:t>e</a:t>
            </a:r>
            <a:r>
              <a:rPr dirty="0" smtClean="0" sz="1000" spc="-10">
                <a:latin typeface="Arial"/>
                <a:cs typeface="Arial"/>
              </a:rPr>
              <a:t>d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in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t</a:t>
            </a:r>
            <a:r>
              <a:rPr dirty="0" smtClean="0" sz="1000" spc="-5">
                <a:latin typeface="Arial"/>
                <a:cs typeface="Arial"/>
              </a:rPr>
              <a:t>h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15">
                <a:latin typeface="Arial"/>
                <a:cs typeface="Arial"/>
              </a:rPr>
              <a:t>u</a:t>
            </a:r>
            <a:r>
              <a:rPr dirty="0" smtClean="0" sz="1000" spc="-5">
                <a:latin typeface="Arial"/>
                <a:cs typeface="Arial"/>
              </a:rPr>
              <a:t>p</a:t>
            </a:r>
            <a:r>
              <a:rPr dirty="0" smtClean="0" sz="1000" spc="-10">
                <a:latin typeface="Arial"/>
                <a:cs typeface="Arial"/>
              </a:rPr>
              <a:t>p</a:t>
            </a:r>
            <a:r>
              <a:rPr dirty="0" smtClean="0" sz="1000" spc="-15">
                <a:latin typeface="Arial"/>
                <a:cs typeface="Arial"/>
              </a:rPr>
              <a:t>e</a:t>
            </a:r>
            <a:r>
              <a:rPr dirty="0" smtClean="0" sz="1000" spc="-5">
                <a:latin typeface="Arial"/>
                <a:cs typeface="Arial"/>
              </a:rPr>
              <a:t>r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l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0">
                <a:latin typeface="Arial"/>
                <a:cs typeface="Arial"/>
              </a:rPr>
              <a:t>f</a:t>
            </a:r>
            <a:r>
              <a:rPr dirty="0" smtClean="0" sz="1000" spc="-5">
                <a:latin typeface="Arial"/>
                <a:cs typeface="Arial"/>
              </a:rPr>
              <a:t>t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o</a:t>
            </a:r>
            <a:r>
              <a:rPr dirty="0" smtClean="0" sz="1000" spc="-5">
                <a:latin typeface="Arial"/>
                <a:cs typeface="Arial"/>
              </a:rPr>
              <a:t>f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t</a:t>
            </a:r>
            <a:r>
              <a:rPr dirty="0" smtClean="0" sz="1000" spc="-15">
                <a:latin typeface="Arial"/>
                <a:cs typeface="Arial"/>
              </a:rPr>
              <a:t>h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20">
                <a:latin typeface="Arial"/>
                <a:cs typeface="Arial"/>
              </a:rPr>
              <a:t>E</a:t>
            </a:r>
            <a:r>
              <a:rPr dirty="0" smtClean="0" sz="1000" spc="0">
                <a:latin typeface="Arial"/>
                <a:cs typeface="Arial"/>
              </a:rPr>
              <a:t>x</a:t>
            </a:r>
            <a:r>
              <a:rPr dirty="0" smtClean="0" sz="1000" spc="0">
                <a:latin typeface="Arial"/>
                <a:cs typeface="Arial"/>
              </a:rPr>
              <a:t>c</a:t>
            </a:r>
            <a:r>
              <a:rPr dirty="0" smtClean="0" sz="1000" spc="-5">
                <a:latin typeface="Arial"/>
                <a:cs typeface="Arial"/>
              </a:rPr>
              <a:t>el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2</a:t>
            </a:r>
            <a:r>
              <a:rPr dirty="0" smtClean="0" sz="1000" spc="-15">
                <a:latin typeface="Arial"/>
                <a:cs typeface="Arial"/>
              </a:rPr>
              <a:t>0</a:t>
            </a:r>
            <a:r>
              <a:rPr dirty="0" smtClean="0" sz="1000" spc="-5">
                <a:latin typeface="Arial"/>
                <a:cs typeface="Arial"/>
              </a:rPr>
              <a:t>0</a:t>
            </a:r>
            <a:r>
              <a:rPr dirty="0" smtClean="0" sz="1000" spc="-10">
                <a:latin typeface="Arial"/>
                <a:cs typeface="Arial"/>
              </a:rPr>
              <a:t>7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c</a:t>
            </a:r>
            <a:r>
              <a:rPr dirty="0" smtClean="0" sz="1000" spc="-5">
                <a:latin typeface="Arial"/>
                <a:cs typeface="Arial"/>
              </a:rPr>
              <a:t>re</a:t>
            </a:r>
            <a:r>
              <a:rPr dirty="0" smtClean="0" sz="1000" spc="-15">
                <a:latin typeface="Arial"/>
                <a:cs typeface="Arial"/>
              </a:rPr>
              <a:t>e</a:t>
            </a:r>
            <a:r>
              <a:rPr dirty="0" smtClean="0" sz="1000" spc="-5">
                <a:latin typeface="Arial"/>
                <a:cs typeface="Arial"/>
              </a:rPr>
              <a:t>n,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j</a:t>
            </a:r>
            <a:r>
              <a:rPr dirty="0" smtClean="0" sz="1000" spc="-5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5">
                <a:latin typeface="Arial"/>
                <a:cs typeface="Arial"/>
              </a:rPr>
              <a:t>t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to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t</a:t>
            </a:r>
            <a:r>
              <a:rPr dirty="0" smtClean="0" sz="1000" spc="-5">
                <a:latin typeface="Arial"/>
                <a:cs typeface="Arial"/>
              </a:rPr>
              <a:t>h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-5">
                <a:latin typeface="Arial"/>
                <a:cs typeface="Arial"/>
              </a:rPr>
              <a:t> r</a:t>
            </a:r>
            <a:r>
              <a:rPr dirty="0" smtClean="0" sz="1000" spc="-10">
                <a:latin typeface="Arial"/>
                <a:cs typeface="Arial"/>
              </a:rPr>
              <a:t>i</a:t>
            </a:r>
            <a:r>
              <a:rPr dirty="0" smtClean="0" sz="1000" spc="-10">
                <a:latin typeface="Arial"/>
                <a:cs typeface="Arial"/>
              </a:rPr>
              <a:t>g</a:t>
            </a:r>
            <a:r>
              <a:rPr dirty="0" smtClean="0" sz="1000" spc="-15">
                <a:latin typeface="Arial"/>
                <a:cs typeface="Arial"/>
              </a:rPr>
              <a:t>h</a:t>
            </a:r>
            <a:r>
              <a:rPr dirty="0" smtClean="0" sz="1000" spc="-5">
                <a:latin typeface="Arial"/>
                <a:cs typeface="Arial"/>
              </a:rPr>
              <a:t>t</a:t>
            </a:r>
            <a:endParaRPr sz="1000">
              <a:latin typeface="Arial"/>
              <a:cs typeface="Arial"/>
            </a:endParaRPr>
          </a:p>
          <a:p>
            <a:pPr marL="12700" marR="12700">
              <a:lnSpc>
                <a:spcPts val="1150"/>
              </a:lnSpc>
            </a:pPr>
            <a:r>
              <a:rPr dirty="0" smtClean="0" sz="1000" spc="-5">
                <a:latin typeface="Arial"/>
                <a:cs typeface="Arial"/>
              </a:rPr>
              <a:t>of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t</a:t>
            </a:r>
            <a:r>
              <a:rPr dirty="0" smtClean="0" sz="1000" spc="-15">
                <a:latin typeface="Arial"/>
                <a:cs typeface="Arial"/>
              </a:rPr>
              <a:t>h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O</a:t>
            </a:r>
            <a:r>
              <a:rPr dirty="0" smtClean="0" sz="1000" spc="5">
                <a:latin typeface="Arial"/>
                <a:cs typeface="Arial"/>
              </a:rPr>
              <a:t>f</a:t>
            </a:r>
            <a:r>
              <a:rPr dirty="0" smtClean="0" sz="1000" spc="5">
                <a:latin typeface="Arial"/>
                <a:cs typeface="Arial"/>
              </a:rPr>
              <a:t>f</a:t>
            </a:r>
            <a:r>
              <a:rPr dirty="0" smtClean="0" sz="1000" spc="-10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c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-20">
                <a:latin typeface="Arial"/>
                <a:cs typeface="Arial"/>
              </a:rPr>
              <a:t> </a:t>
            </a:r>
            <a:r>
              <a:rPr dirty="0" smtClean="0" sz="1000" spc="10">
                <a:latin typeface="Arial"/>
                <a:cs typeface="Arial"/>
              </a:rPr>
              <a:t>m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-15">
                <a:latin typeface="Arial"/>
                <a:cs typeface="Arial"/>
              </a:rPr>
              <a:t>n</a:t>
            </a:r>
            <a:r>
              <a:rPr dirty="0" smtClean="0" sz="1000" spc="-10">
                <a:latin typeface="Arial"/>
                <a:cs typeface="Arial"/>
              </a:rPr>
              <a:t>u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15">
                <a:latin typeface="Arial"/>
                <a:cs typeface="Arial"/>
              </a:rPr>
              <a:t>b</a:t>
            </a:r>
            <a:r>
              <a:rPr dirty="0" smtClean="0" sz="1000" spc="-5">
                <a:latin typeface="Arial"/>
                <a:cs typeface="Arial"/>
              </a:rPr>
              <a:t>ut</a:t>
            </a:r>
            <a:r>
              <a:rPr dirty="0" smtClean="0" sz="1000" spc="-10">
                <a:latin typeface="Arial"/>
                <a:cs typeface="Arial"/>
              </a:rPr>
              <a:t>t</a:t>
            </a:r>
            <a:r>
              <a:rPr dirty="0" smtClean="0" sz="1000" spc="-5">
                <a:latin typeface="Arial"/>
                <a:cs typeface="Arial"/>
              </a:rPr>
              <a:t>o</a:t>
            </a:r>
            <a:r>
              <a:rPr dirty="0" smtClean="0" sz="1000" spc="-5">
                <a:latin typeface="Arial"/>
                <a:cs typeface="Arial"/>
              </a:rPr>
              <a:t>n.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B</a:t>
            </a:r>
            <a:r>
              <a:rPr dirty="0" smtClean="0" sz="1000" spc="-5">
                <a:latin typeface="Arial"/>
                <a:cs typeface="Arial"/>
              </a:rPr>
              <a:t>y</a:t>
            </a:r>
            <a:r>
              <a:rPr dirty="0" smtClean="0" sz="1000" spc="-10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d</a:t>
            </a:r>
            <a:r>
              <a:rPr dirty="0" smtClean="0" sz="1000" spc="-15">
                <a:latin typeface="Arial"/>
                <a:cs typeface="Arial"/>
              </a:rPr>
              <a:t>e</a:t>
            </a:r>
            <a:r>
              <a:rPr dirty="0" smtClean="0" sz="1000" spc="5">
                <a:latin typeface="Arial"/>
                <a:cs typeface="Arial"/>
              </a:rPr>
              <a:t>f</a:t>
            </a:r>
            <a:r>
              <a:rPr dirty="0" smtClean="0" sz="1000" spc="-10">
                <a:latin typeface="Arial"/>
                <a:cs typeface="Arial"/>
              </a:rPr>
              <a:t>a</a:t>
            </a:r>
            <a:r>
              <a:rPr dirty="0" smtClean="0" sz="1000" spc="-15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l</a:t>
            </a:r>
            <a:r>
              <a:rPr dirty="0" smtClean="0" sz="1000" spc="-5">
                <a:latin typeface="Arial"/>
                <a:cs typeface="Arial"/>
              </a:rPr>
              <a:t>t,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t</a:t>
            </a:r>
            <a:r>
              <a:rPr dirty="0" smtClean="0" sz="1000" spc="-5">
                <a:latin typeface="Arial"/>
                <a:cs typeface="Arial"/>
              </a:rPr>
              <a:t>h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Q</a:t>
            </a:r>
            <a:r>
              <a:rPr dirty="0" smtClean="0" sz="1000" spc="0">
                <a:latin typeface="Arial"/>
                <a:cs typeface="Arial"/>
              </a:rPr>
              <a:t>u</a:t>
            </a:r>
            <a:r>
              <a:rPr dirty="0" smtClean="0" sz="1000" spc="-10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c</a:t>
            </a:r>
            <a:r>
              <a:rPr dirty="0" smtClean="0" sz="1000" spc="-5">
                <a:latin typeface="Arial"/>
                <a:cs typeface="Arial"/>
              </a:rPr>
              <a:t>k</a:t>
            </a:r>
            <a:r>
              <a:rPr dirty="0" smtClean="0" sz="1000" spc="15">
                <a:latin typeface="Arial"/>
                <a:cs typeface="Arial"/>
              </a:rPr>
              <a:t> </a:t>
            </a:r>
            <a:r>
              <a:rPr dirty="0" smtClean="0" sz="1000" spc="-15">
                <a:latin typeface="Arial"/>
                <a:cs typeface="Arial"/>
              </a:rPr>
              <a:t>A</a:t>
            </a:r>
            <a:r>
              <a:rPr dirty="0" smtClean="0" sz="1000" spc="0">
                <a:latin typeface="Arial"/>
                <a:cs typeface="Arial"/>
              </a:rPr>
              <a:t>c</a:t>
            </a:r>
            <a:r>
              <a:rPr dirty="0" smtClean="0" sz="1000" spc="0">
                <a:latin typeface="Arial"/>
                <a:cs typeface="Arial"/>
              </a:rPr>
              <a:t>c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-15">
                <a:latin typeface="Arial"/>
                <a:cs typeface="Arial"/>
              </a:rPr>
              <a:t>s</a:t>
            </a:r>
            <a:r>
              <a:rPr dirty="0" smtClean="0" sz="1000" spc="-5">
                <a:latin typeface="Arial"/>
                <a:cs typeface="Arial"/>
              </a:rPr>
              <a:t>s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T</a:t>
            </a:r>
            <a:r>
              <a:rPr dirty="0" smtClean="0" sz="1000" spc="-10">
                <a:latin typeface="Arial"/>
                <a:cs typeface="Arial"/>
              </a:rPr>
              <a:t>o</a:t>
            </a:r>
            <a:r>
              <a:rPr dirty="0" smtClean="0" sz="1000" spc="-15">
                <a:latin typeface="Arial"/>
                <a:cs typeface="Arial"/>
              </a:rPr>
              <a:t>o</a:t>
            </a:r>
            <a:r>
              <a:rPr dirty="0" smtClean="0" sz="1000" spc="-10">
                <a:latin typeface="Arial"/>
                <a:cs typeface="Arial"/>
              </a:rPr>
              <a:t>l</a:t>
            </a:r>
            <a:r>
              <a:rPr dirty="0" smtClean="0" sz="1000" spc="-10">
                <a:latin typeface="Arial"/>
                <a:cs typeface="Arial"/>
              </a:rPr>
              <a:t>b</a:t>
            </a:r>
            <a:r>
              <a:rPr dirty="0" smtClean="0" sz="1000" spc="-15">
                <a:latin typeface="Arial"/>
                <a:cs typeface="Arial"/>
              </a:rPr>
              <a:t>a</a:t>
            </a:r>
            <a:r>
              <a:rPr dirty="0" smtClean="0" sz="1000" spc="-5">
                <a:latin typeface="Arial"/>
                <a:cs typeface="Arial"/>
              </a:rPr>
              <a:t>r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h</a:t>
            </a:r>
            <a:r>
              <a:rPr dirty="0" smtClean="0" sz="1000" spc="-5">
                <a:latin typeface="Arial"/>
                <a:cs typeface="Arial"/>
              </a:rPr>
              <a:t>o</a:t>
            </a:r>
            <a:r>
              <a:rPr dirty="0" smtClean="0" sz="1000" spc="-10">
                <a:latin typeface="Arial"/>
                <a:cs typeface="Arial"/>
              </a:rPr>
              <a:t>l</a:t>
            </a:r>
            <a:r>
              <a:rPr dirty="0" smtClean="0" sz="1000" spc="-10">
                <a:latin typeface="Arial"/>
                <a:cs typeface="Arial"/>
              </a:rPr>
              <a:t>ds</a:t>
            </a:r>
            <a:r>
              <a:rPr dirty="0" smtClean="0" sz="1000" spc="-10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t</a:t>
            </a:r>
            <a:r>
              <a:rPr dirty="0" smtClean="0" sz="1000" spc="-15">
                <a:latin typeface="Arial"/>
                <a:cs typeface="Arial"/>
              </a:rPr>
              <a:t>h</a:t>
            </a:r>
            <a:r>
              <a:rPr dirty="0" smtClean="0" sz="1000" spc="-5">
                <a:latin typeface="Arial"/>
                <a:cs typeface="Arial"/>
              </a:rPr>
              <a:t>r</a:t>
            </a:r>
            <a:r>
              <a:rPr dirty="0" smtClean="0" sz="1000" spc="-5">
                <a:latin typeface="Arial"/>
                <a:cs typeface="Arial"/>
              </a:rPr>
              <a:t>e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b</a:t>
            </a:r>
            <a:r>
              <a:rPr dirty="0" smtClean="0" sz="1000" spc="-5">
                <a:latin typeface="Arial"/>
                <a:cs typeface="Arial"/>
              </a:rPr>
              <a:t>ut</a:t>
            </a:r>
            <a:r>
              <a:rPr dirty="0" smtClean="0" sz="1000" spc="-10">
                <a:latin typeface="Arial"/>
                <a:cs typeface="Arial"/>
              </a:rPr>
              <a:t>t</a:t>
            </a:r>
            <a:r>
              <a:rPr dirty="0" smtClean="0" sz="1000" spc="-5">
                <a:latin typeface="Arial"/>
                <a:cs typeface="Arial"/>
              </a:rPr>
              <a:t>o</a:t>
            </a:r>
            <a:r>
              <a:rPr dirty="0" smtClean="0" sz="1000" spc="-10">
                <a:latin typeface="Arial"/>
                <a:cs typeface="Arial"/>
              </a:rPr>
              <a:t>ns</a:t>
            </a:r>
            <a:r>
              <a:rPr dirty="0" smtClean="0" sz="1000" spc="-10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(</a:t>
            </a:r>
            <a:r>
              <a:rPr dirty="0" smtClean="0" sz="1000" spc="-15">
                <a:latin typeface="Arial"/>
                <a:cs typeface="Arial"/>
              </a:rPr>
              <a:t>S</a:t>
            </a:r>
            <a:r>
              <a:rPr dirty="0" smtClean="0" sz="1000" spc="-5">
                <a:latin typeface="Arial"/>
                <a:cs typeface="Arial"/>
              </a:rPr>
              <a:t>a</a:t>
            </a:r>
            <a:r>
              <a:rPr dirty="0" smtClean="0" sz="1000" spc="-15">
                <a:latin typeface="Arial"/>
                <a:cs typeface="Arial"/>
              </a:rPr>
              <a:t>v</a:t>
            </a:r>
            <a:r>
              <a:rPr dirty="0" smtClean="0" sz="1000" spc="-5">
                <a:latin typeface="Arial"/>
                <a:cs typeface="Arial"/>
              </a:rPr>
              <a:t>e,</a:t>
            </a:r>
            <a:r>
              <a:rPr dirty="0" smtClean="0" sz="1000" spc="-10">
                <a:latin typeface="Arial"/>
                <a:cs typeface="Arial"/>
              </a:rPr>
              <a:t> Undo</a:t>
            </a:r>
            <a:r>
              <a:rPr dirty="0" smtClean="0" sz="1000" spc="-10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a</a:t>
            </a:r>
            <a:r>
              <a:rPr dirty="0" smtClean="0" sz="1000" spc="-15">
                <a:latin typeface="Arial"/>
                <a:cs typeface="Arial"/>
              </a:rPr>
              <a:t>n</a:t>
            </a:r>
            <a:r>
              <a:rPr dirty="0" smtClean="0" sz="1000" spc="-10">
                <a:latin typeface="Arial"/>
                <a:cs typeface="Arial"/>
              </a:rPr>
              <a:t>d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Re</a:t>
            </a:r>
            <a:r>
              <a:rPr dirty="0" smtClean="0" sz="1000" spc="-5">
                <a:latin typeface="Arial"/>
                <a:cs typeface="Arial"/>
              </a:rPr>
              <a:t>d</a:t>
            </a:r>
            <a:r>
              <a:rPr dirty="0" smtClean="0" sz="1000" spc="-5">
                <a:latin typeface="Arial"/>
                <a:cs typeface="Arial"/>
              </a:rPr>
              <a:t>o).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2862833"/>
            <a:ext cx="3008630" cy="6165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10" b="1">
                <a:latin typeface="Times New Roman"/>
                <a:cs typeface="Times New Roman"/>
              </a:rPr>
              <a:t>A</a:t>
            </a:r>
            <a:r>
              <a:rPr dirty="0" smtClean="0" sz="1100" spc="0" b="1">
                <a:latin typeface="Times New Roman"/>
                <a:cs typeface="Times New Roman"/>
              </a:rPr>
              <a:t>d</a:t>
            </a:r>
            <a:r>
              <a:rPr dirty="0" smtClean="0" sz="1100" spc="-5" b="1">
                <a:latin typeface="Times New Roman"/>
                <a:cs typeface="Times New Roman"/>
              </a:rPr>
              <a:t>d</a:t>
            </a:r>
            <a:r>
              <a:rPr dirty="0" smtClean="0" sz="1100" spc="0" b="1">
                <a:latin typeface="Times New Roman"/>
                <a:cs typeface="Times New Roman"/>
              </a:rPr>
              <a:t>ing B</a:t>
            </a:r>
            <a:r>
              <a:rPr dirty="0" smtClean="0" sz="1100" spc="-15" b="1">
                <a:latin typeface="Times New Roman"/>
                <a:cs typeface="Times New Roman"/>
              </a:rPr>
              <a:t>u</a:t>
            </a:r>
            <a:r>
              <a:rPr dirty="0" smtClean="0" sz="1100" spc="0" b="1">
                <a:latin typeface="Times New Roman"/>
                <a:cs typeface="Times New Roman"/>
              </a:rPr>
              <a:t>t</a:t>
            </a:r>
            <a:r>
              <a:rPr dirty="0" smtClean="0" sz="1100" spc="-10" b="1">
                <a:latin typeface="Times New Roman"/>
                <a:cs typeface="Times New Roman"/>
              </a:rPr>
              <a:t>t</a:t>
            </a:r>
            <a:r>
              <a:rPr dirty="0" smtClean="0" sz="1100" spc="0" b="1">
                <a:latin typeface="Times New Roman"/>
                <a:cs typeface="Times New Roman"/>
              </a:rPr>
              <a:t>ons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145"/>
              </a:lnSpc>
            </a:pPr>
            <a:r>
              <a:rPr dirty="0" smtClean="0" sz="1000" spc="5">
                <a:latin typeface="Arial"/>
                <a:cs typeface="Arial"/>
              </a:rPr>
              <a:t>T</a:t>
            </a:r>
            <a:r>
              <a:rPr dirty="0" smtClean="0" sz="1000" spc="-10">
                <a:latin typeface="Arial"/>
                <a:cs typeface="Arial"/>
              </a:rPr>
              <a:t>o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15">
                <a:latin typeface="Arial"/>
                <a:cs typeface="Arial"/>
              </a:rPr>
              <a:t>a</a:t>
            </a:r>
            <a:r>
              <a:rPr dirty="0" smtClean="0" sz="1000" spc="-10">
                <a:latin typeface="Arial"/>
                <a:cs typeface="Arial"/>
              </a:rPr>
              <a:t>dd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a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b</a:t>
            </a:r>
            <a:r>
              <a:rPr dirty="0" smtClean="0" sz="1000" spc="-5">
                <a:latin typeface="Arial"/>
                <a:cs typeface="Arial"/>
              </a:rPr>
              <a:t>ut</a:t>
            </a:r>
            <a:r>
              <a:rPr dirty="0" smtClean="0" sz="1000" spc="-10">
                <a:latin typeface="Arial"/>
                <a:cs typeface="Arial"/>
              </a:rPr>
              <a:t>t</a:t>
            </a:r>
            <a:r>
              <a:rPr dirty="0" smtClean="0" sz="1000" spc="-5">
                <a:latin typeface="Arial"/>
                <a:cs typeface="Arial"/>
              </a:rPr>
              <a:t>o</a:t>
            </a:r>
            <a:r>
              <a:rPr dirty="0" smtClean="0" sz="1000" spc="-10">
                <a:latin typeface="Arial"/>
                <a:cs typeface="Arial"/>
              </a:rPr>
              <a:t>n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t</a:t>
            </a:r>
            <a:r>
              <a:rPr dirty="0" smtClean="0" sz="1000" spc="-10">
                <a:latin typeface="Arial"/>
                <a:cs typeface="Arial"/>
              </a:rPr>
              <a:t>o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t</a:t>
            </a:r>
            <a:r>
              <a:rPr dirty="0" smtClean="0" sz="1000" spc="-15">
                <a:latin typeface="Arial"/>
                <a:cs typeface="Arial"/>
              </a:rPr>
              <a:t>h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Qu</a:t>
            </a:r>
            <a:r>
              <a:rPr dirty="0" smtClean="0" sz="1000" spc="-15">
                <a:latin typeface="Arial"/>
                <a:cs typeface="Arial"/>
              </a:rPr>
              <a:t>i</a:t>
            </a:r>
            <a:r>
              <a:rPr dirty="0" smtClean="0" sz="1000" spc="5">
                <a:latin typeface="Arial"/>
                <a:cs typeface="Arial"/>
              </a:rPr>
              <a:t>c</a:t>
            </a:r>
            <a:r>
              <a:rPr dirty="0" smtClean="0" sz="1000" spc="-5">
                <a:latin typeface="Arial"/>
                <a:cs typeface="Arial"/>
              </a:rPr>
              <a:t>k</a:t>
            </a:r>
            <a:r>
              <a:rPr dirty="0" smtClean="0" sz="1000" spc="15">
                <a:latin typeface="Arial"/>
                <a:cs typeface="Arial"/>
              </a:rPr>
              <a:t> </a:t>
            </a:r>
            <a:r>
              <a:rPr dirty="0" smtClean="0" sz="1000" spc="-15">
                <a:latin typeface="Arial"/>
                <a:cs typeface="Arial"/>
              </a:rPr>
              <a:t>A</a:t>
            </a:r>
            <a:r>
              <a:rPr dirty="0" smtClean="0" sz="1000" spc="0">
                <a:latin typeface="Arial"/>
                <a:cs typeface="Arial"/>
              </a:rPr>
              <a:t>c</a:t>
            </a:r>
            <a:r>
              <a:rPr dirty="0" smtClean="0" sz="1000" spc="0">
                <a:latin typeface="Arial"/>
                <a:cs typeface="Arial"/>
              </a:rPr>
              <a:t>c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-15">
                <a:latin typeface="Arial"/>
                <a:cs typeface="Arial"/>
              </a:rPr>
              <a:t>s</a:t>
            </a:r>
            <a:r>
              <a:rPr dirty="0" smtClean="0" sz="1000" spc="-5">
                <a:latin typeface="Arial"/>
                <a:cs typeface="Arial"/>
              </a:rPr>
              <a:t>s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T</a:t>
            </a:r>
            <a:r>
              <a:rPr dirty="0" smtClean="0" sz="1000" spc="-10">
                <a:latin typeface="Arial"/>
                <a:cs typeface="Arial"/>
              </a:rPr>
              <a:t>o</a:t>
            </a:r>
            <a:r>
              <a:rPr dirty="0" smtClean="0" sz="1000" spc="-15">
                <a:latin typeface="Arial"/>
                <a:cs typeface="Arial"/>
              </a:rPr>
              <a:t>o</a:t>
            </a:r>
            <a:r>
              <a:rPr dirty="0" smtClean="0" sz="1000" spc="-10">
                <a:latin typeface="Arial"/>
                <a:cs typeface="Arial"/>
              </a:rPr>
              <a:t>l</a:t>
            </a:r>
            <a:r>
              <a:rPr dirty="0" smtClean="0" sz="1000" spc="-10">
                <a:latin typeface="Arial"/>
                <a:cs typeface="Arial"/>
              </a:rPr>
              <a:t>b</a:t>
            </a:r>
            <a:r>
              <a:rPr dirty="0" smtClean="0" sz="1000" spc="-15">
                <a:latin typeface="Arial"/>
                <a:cs typeface="Arial"/>
              </a:rPr>
              <a:t>a</a:t>
            </a:r>
            <a:r>
              <a:rPr dirty="0" smtClean="0" sz="1000" spc="-5">
                <a:latin typeface="Arial"/>
                <a:cs typeface="Arial"/>
              </a:rPr>
              <a:t>r: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140"/>
              </a:lnSpc>
            </a:pPr>
            <a:r>
              <a:rPr dirty="0" smtClean="0" sz="1000" spc="-5">
                <a:latin typeface="Times New Roman"/>
                <a:cs typeface="Times New Roman"/>
              </a:rPr>
              <a:t>_</a:t>
            </a:r>
            <a:r>
              <a:rPr dirty="0" smtClean="0" sz="1000" spc="5">
                <a:latin typeface="Times New Roman"/>
                <a:cs typeface="Times New Roman"/>
              </a:rPr>
              <a:t> </a:t>
            </a:r>
            <a:r>
              <a:rPr dirty="0" smtClean="0" sz="1000" spc="-5" b="1">
                <a:latin typeface="Times New Roman"/>
                <a:cs typeface="Times New Roman"/>
              </a:rPr>
              <a:t>Ri</a:t>
            </a:r>
            <a:r>
              <a:rPr dirty="0" smtClean="0" sz="1000" spc="0" b="1">
                <a:latin typeface="Times New Roman"/>
                <a:cs typeface="Times New Roman"/>
              </a:rPr>
              <a:t>g</a:t>
            </a:r>
            <a:r>
              <a:rPr dirty="0" smtClean="0" sz="1000" spc="-5" b="1">
                <a:latin typeface="Times New Roman"/>
                <a:cs typeface="Times New Roman"/>
              </a:rPr>
              <a:t>ht-click</a:t>
            </a:r>
            <a:r>
              <a:rPr dirty="0" smtClean="0" sz="1000" spc="-10" b="1">
                <a:latin typeface="Times New Roman"/>
                <a:cs typeface="Times New Roman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t</a:t>
            </a:r>
            <a:r>
              <a:rPr dirty="0" smtClean="0" sz="1000" spc="-5">
                <a:latin typeface="Arial"/>
                <a:cs typeface="Arial"/>
              </a:rPr>
              <a:t>h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b</a:t>
            </a:r>
            <a:r>
              <a:rPr dirty="0" smtClean="0" sz="1000" spc="-5">
                <a:latin typeface="Arial"/>
                <a:cs typeface="Arial"/>
              </a:rPr>
              <a:t>ut</a:t>
            </a:r>
            <a:r>
              <a:rPr dirty="0" smtClean="0" sz="1000" spc="-10">
                <a:latin typeface="Arial"/>
                <a:cs typeface="Arial"/>
              </a:rPr>
              <a:t>t</a:t>
            </a:r>
            <a:r>
              <a:rPr dirty="0" smtClean="0" sz="1000" spc="-5">
                <a:latin typeface="Arial"/>
                <a:cs typeface="Arial"/>
              </a:rPr>
              <a:t>o</a:t>
            </a:r>
            <a:r>
              <a:rPr dirty="0" smtClean="0" sz="1000" spc="-10">
                <a:latin typeface="Arial"/>
                <a:cs typeface="Arial"/>
              </a:rPr>
              <a:t>n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25">
                <a:latin typeface="Arial"/>
                <a:cs typeface="Arial"/>
              </a:rPr>
              <a:t>y</a:t>
            </a:r>
            <a:r>
              <a:rPr dirty="0" smtClean="0" sz="1000" spc="-5">
                <a:latin typeface="Arial"/>
                <a:cs typeface="Arial"/>
              </a:rPr>
              <a:t>o</a:t>
            </a:r>
            <a:r>
              <a:rPr dirty="0" smtClean="0" sz="1000" spc="-10">
                <a:latin typeface="Arial"/>
                <a:cs typeface="Arial"/>
              </a:rPr>
              <a:t>u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w</a:t>
            </a:r>
            <a:r>
              <a:rPr dirty="0" smtClean="0" sz="1000" spc="-10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10">
                <a:latin typeface="Arial"/>
                <a:cs typeface="Arial"/>
              </a:rPr>
              <a:t>h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t</a:t>
            </a:r>
            <a:r>
              <a:rPr dirty="0" smtClean="0" sz="1000" spc="-10">
                <a:latin typeface="Arial"/>
                <a:cs typeface="Arial"/>
              </a:rPr>
              <a:t>o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15">
                <a:latin typeface="Arial"/>
                <a:cs typeface="Arial"/>
              </a:rPr>
              <a:t>a</a:t>
            </a:r>
            <a:r>
              <a:rPr dirty="0" smtClean="0" sz="1000" spc="-5">
                <a:latin typeface="Arial"/>
                <a:cs typeface="Arial"/>
              </a:rPr>
              <a:t>d</a:t>
            </a:r>
            <a:r>
              <a:rPr dirty="0" smtClean="0" sz="1000" spc="-10">
                <a:latin typeface="Arial"/>
                <a:cs typeface="Arial"/>
              </a:rPr>
              <a:t>d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t</a:t>
            </a:r>
            <a:r>
              <a:rPr dirty="0" smtClean="0" sz="1000" spc="-10">
                <a:latin typeface="Arial"/>
                <a:cs typeface="Arial"/>
              </a:rPr>
              <a:t>o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t</a:t>
            </a:r>
            <a:r>
              <a:rPr dirty="0" smtClean="0" sz="1000" spc="-15">
                <a:latin typeface="Arial"/>
                <a:cs typeface="Arial"/>
              </a:rPr>
              <a:t>h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t</a:t>
            </a:r>
            <a:r>
              <a:rPr dirty="0" smtClean="0" sz="1000" spc="-15">
                <a:latin typeface="Arial"/>
                <a:cs typeface="Arial"/>
              </a:rPr>
              <a:t>o</a:t>
            </a:r>
            <a:r>
              <a:rPr dirty="0" smtClean="0" sz="1000" spc="-5">
                <a:latin typeface="Arial"/>
                <a:cs typeface="Arial"/>
              </a:rPr>
              <a:t>o</a:t>
            </a:r>
            <a:r>
              <a:rPr dirty="0" smtClean="0" sz="1000" spc="-10">
                <a:latin typeface="Arial"/>
                <a:cs typeface="Arial"/>
              </a:rPr>
              <a:t>l</a:t>
            </a:r>
            <a:r>
              <a:rPr dirty="0" smtClean="0" sz="1000" spc="-5">
                <a:latin typeface="Arial"/>
                <a:cs typeface="Arial"/>
              </a:rPr>
              <a:t>b</a:t>
            </a:r>
            <a:r>
              <a:rPr dirty="0" smtClean="0" sz="1000" spc="-5">
                <a:latin typeface="Arial"/>
                <a:cs typeface="Arial"/>
              </a:rPr>
              <a:t>ar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150"/>
              </a:lnSpc>
            </a:pPr>
            <a:r>
              <a:rPr dirty="0" smtClean="0" sz="1000" spc="-5">
                <a:latin typeface="Times New Roman"/>
                <a:cs typeface="Times New Roman"/>
              </a:rPr>
              <a:t>_</a:t>
            </a:r>
            <a:r>
              <a:rPr dirty="0" smtClean="0" sz="1000" spc="5">
                <a:latin typeface="Times New Roman"/>
                <a:cs typeface="Times New Roman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C</a:t>
            </a:r>
            <a:r>
              <a:rPr dirty="0" smtClean="0" sz="1000" spc="-10">
                <a:latin typeface="Arial"/>
                <a:cs typeface="Arial"/>
              </a:rPr>
              <a:t>l</a:t>
            </a:r>
            <a:r>
              <a:rPr dirty="0" smtClean="0" sz="1000" spc="-10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c</a:t>
            </a:r>
            <a:r>
              <a:rPr dirty="0" smtClean="0" sz="1000" spc="-5">
                <a:latin typeface="Arial"/>
                <a:cs typeface="Arial"/>
              </a:rPr>
              <a:t>k</a:t>
            </a:r>
            <a:r>
              <a:rPr dirty="0" smtClean="0" sz="1000" spc="1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t</a:t>
            </a:r>
            <a:r>
              <a:rPr dirty="0" smtClean="0" sz="1000" spc="-15">
                <a:latin typeface="Arial"/>
                <a:cs typeface="Arial"/>
              </a:rPr>
              <a:t>h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10" b="1">
                <a:latin typeface="Times New Roman"/>
                <a:cs typeface="Times New Roman"/>
              </a:rPr>
              <a:t>Add</a:t>
            </a:r>
            <a:r>
              <a:rPr dirty="0" smtClean="0" sz="1000" spc="-5" b="1">
                <a:latin typeface="Times New Roman"/>
                <a:cs typeface="Times New Roman"/>
              </a:rPr>
              <a:t> </a:t>
            </a:r>
            <a:r>
              <a:rPr dirty="0" smtClean="0" sz="1000" spc="-5" b="1">
                <a:latin typeface="Times New Roman"/>
                <a:cs typeface="Times New Roman"/>
              </a:rPr>
              <a:t>to</a:t>
            </a:r>
            <a:r>
              <a:rPr dirty="0" smtClean="0" sz="1000" spc="5" b="1">
                <a:latin typeface="Times New Roman"/>
                <a:cs typeface="Times New Roman"/>
              </a:rPr>
              <a:t> </a:t>
            </a:r>
            <a:r>
              <a:rPr dirty="0" smtClean="0" sz="1000" spc="-20" b="1">
                <a:latin typeface="Times New Roman"/>
                <a:cs typeface="Times New Roman"/>
              </a:rPr>
              <a:t>Q</a:t>
            </a:r>
            <a:r>
              <a:rPr dirty="0" smtClean="0" sz="1000" spc="-5" b="1">
                <a:latin typeface="Times New Roman"/>
                <a:cs typeface="Times New Roman"/>
              </a:rPr>
              <a:t>ui</a:t>
            </a:r>
            <a:r>
              <a:rPr dirty="0" smtClean="0" sz="1000" spc="5" b="1">
                <a:latin typeface="Times New Roman"/>
                <a:cs typeface="Times New Roman"/>
              </a:rPr>
              <a:t>c</a:t>
            </a:r>
            <a:r>
              <a:rPr dirty="0" smtClean="0" sz="1000" spc="-10" b="1">
                <a:latin typeface="Times New Roman"/>
                <a:cs typeface="Times New Roman"/>
              </a:rPr>
              <a:t>k</a:t>
            </a:r>
            <a:r>
              <a:rPr dirty="0" smtClean="0" sz="1000" spc="-5" b="1">
                <a:latin typeface="Times New Roman"/>
                <a:cs typeface="Times New Roman"/>
              </a:rPr>
              <a:t> </a:t>
            </a:r>
            <a:r>
              <a:rPr dirty="0" smtClean="0" sz="1000" spc="-10" b="1">
                <a:latin typeface="Times New Roman"/>
                <a:cs typeface="Times New Roman"/>
              </a:rPr>
              <a:t>A</a:t>
            </a:r>
            <a:r>
              <a:rPr dirty="0" smtClean="0" sz="1000" spc="10" b="1">
                <a:latin typeface="Times New Roman"/>
                <a:cs typeface="Times New Roman"/>
              </a:rPr>
              <a:t>c</a:t>
            </a:r>
            <a:r>
              <a:rPr dirty="0" smtClean="0" sz="1000" spc="-5" b="1">
                <a:latin typeface="Times New Roman"/>
                <a:cs typeface="Times New Roman"/>
              </a:rPr>
              <a:t>ce</a:t>
            </a:r>
            <a:r>
              <a:rPr dirty="0" smtClean="0" sz="1000" spc="-10" b="1">
                <a:latin typeface="Times New Roman"/>
                <a:cs typeface="Times New Roman"/>
              </a:rPr>
              <a:t>s</a:t>
            </a:r>
            <a:r>
              <a:rPr dirty="0" smtClean="0" sz="1000" spc="-5" b="1">
                <a:latin typeface="Times New Roman"/>
                <a:cs typeface="Times New Roman"/>
              </a:rPr>
              <a:t>s</a:t>
            </a:r>
            <a:r>
              <a:rPr dirty="0" smtClean="0" sz="1000" spc="-5" b="1">
                <a:latin typeface="Times New Roman"/>
                <a:cs typeface="Times New Roman"/>
              </a:rPr>
              <a:t> </a:t>
            </a:r>
            <a:r>
              <a:rPr dirty="0" smtClean="0" sz="1000" spc="-15" b="1">
                <a:latin typeface="Times New Roman"/>
                <a:cs typeface="Times New Roman"/>
              </a:rPr>
              <a:t>T</a:t>
            </a:r>
            <a:r>
              <a:rPr dirty="0" smtClean="0" sz="1000" spc="0" b="1">
                <a:latin typeface="Times New Roman"/>
                <a:cs typeface="Times New Roman"/>
              </a:rPr>
              <a:t>o</a:t>
            </a:r>
            <a:r>
              <a:rPr dirty="0" smtClean="0" sz="1000" spc="0" b="1">
                <a:latin typeface="Times New Roman"/>
                <a:cs typeface="Times New Roman"/>
              </a:rPr>
              <a:t>o</a:t>
            </a:r>
            <a:r>
              <a:rPr dirty="0" smtClean="0" sz="1000" spc="-5" b="1">
                <a:latin typeface="Times New Roman"/>
                <a:cs typeface="Times New Roman"/>
              </a:rPr>
              <a:t>lbar</a:t>
            </a:r>
            <a:r>
              <a:rPr dirty="0" smtClean="0" sz="1000" spc="15" b="1">
                <a:latin typeface="Times New Roman"/>
                <a:cs typeface="Times New Roman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o</a:t>
            </a:r>
            <a:r>
              <a:rPr dirty="0" smtClean="0" sz="1000" spc="-15">
                <a:latin typeface="Arial"/>
                <a:cs typeface="Arial"/>
              </a:rPr>
              <a:t>p</a:t>
            </a:r>
            <a:r>
              <a:rPr dirty="0" smtClean="0" sz="1000" spc="5">
                <a:latin typeface="Arial"/>
                <a:cs typeface="Arial"/>
              </a:rPr>
              <a:t>t</a:t>
            </a:r>
            <a:r>
              <a:rPr dirty="0" smtClean="0" sz="1000" spc="-10">
                <a:latin typeface="Arial"/>
                <a:cs typeface="Arial"/>
              </a:rPr>
              <a:t>i</a:t>
            </a:r>
            <a:r>
              <a:rPr dirty="0" smtClean="0" sz="1000" spc="-5">
                <a:latin typeface="Arial"/>
                <a:cs typeface="Arial"/>
              </a:rPr>
              <a:t>o</a:t>
            </a:r>
            <a:r>
              <a:rPr dirty="0" smtClean="0" sz="1000" spc="-5">
                <a:latin typeface="Arial"/>
                <a:cs typeface="Arial"/>
              </a:rPr>
              <a:t>n.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5425058"/>
            <a:ext cx="4556760" cy="5918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ts val="1150"/>
              </a:lnSpc>
            </a:pPr>
            <a:r>
              <a:rPr dirty="0" smtClean="0" sz="1000" spc="-5">
                <a:latin typeface="Arial"/>
                <a:cs typeface="Arial"/>
              </a:rPr>
              <a:t>If</a:t>
            </a:r>
            <a:r>
              <a:rPr dirty="0" smtClean="0" sz="1000" spc="15">
                <a:latin typeface="Arial"/>
                <a:cs typeface="Arial"/>
              </a:rPr>
              <a:t> </a:t>
            </a:r>
            <a:r>
              <a:rPr dirty="0" smtClean="0" sz="1000" spc="-25">
                <a:latin typeface="Arial"/>
                <a:cs typeface="Arial"/>
              </a:rPr>
              <a:t>y</a:t>
            </a:r>
            <a:r>
              <a:rPr dirty="0" smtClean="0" sz="1000" spc="-10">
                <a:latin typeface="Arial"/>
                <a:cs typeface="Arial"/>
              </a:rPr>
              <a:t>ou</a:t>
            </a:r>
            <a:r>
              <a:rPr dirty="0" smtClean="0" sz="1000" spc="-10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w</a:t>
            </a:r>
            <a:r>
              <a:rPr dirty="0" smtClean="0" sz="1000" spc="-10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5">
                <a:latin typeface="Arial"/>
                <a:cs typeface="Arial"/>
              </a:rPr>
              <a:t>h,</a:t>
            </a:r>
            <a:r>
              <a:rPr dirty="0" smtClean="0" sz="1000" spc="15">
                <a:latin typeface="Arial"/>
                <a:cs typeface="Arial"/>
              </a:rPr>
              <a:t> </a:t>
            </a:r>
            <a:r>
              <a:rPr dirty="0" smtClean="0" sz="1000" spc="-25">
                <a:latin typeface="Arial"/>
                <a:cs typeface="Arial"/>
              </a:rPr>
              <a:t>y</a:t>
            </a:r>
            <a:r>
              <a:rPr dirty="0" smtClean="0" sz="1000" spc="-10">
                <a:latin typeface="Arial"/>
                <a:cs typeface="Arial"/>
              </a:rPr>
              <a:t>ou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can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a</a:t>
            </a:r>
            <a:r>
              <a:rPr dirty="0" smtClean="0" sz="1000" spc="-10">
                <a:latin typeface="Arial"/>
                <a:cs typeface="Arial"/>
              </a:rPr>
              <a:t>dd</a:t>
            </a:r>
            <a:r>
              <a:rPr dirty="0" smtClean="0" sz="1000" spc="-10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a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group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of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b</a:t>
            </a:r>
            <a:r>
              <a:rPr dirty="0" smtClean="0" sz="1000" spc="-15">
                <a:latin typeface="Arial"/>
                <a:cs typeface="Arial"/>
              </a:rPr>
              <a:t>u</a:t>
            </a:r>
            <a:r>
              <a:rPr dirty="0" smtClean="0" sz="1000" spc="-5">
                <a:latin typeface="Arial"/>
                <a:cs typeface="Arial"/>
              </a:rPr>
              <a:t>tt</a:t>
            </a:r>
            <a:r>
              <a:rPr dirty="0" smtClean="0" sz="1000" spc="-5">
                <a:latin typeface="Arial"/>
                <a:cs typeface="Arial"/>
              </a:rPr>
              <a:t>o</a:t>
            </a:r>
            <a:r>
              <a:rPr dirty="0" smtClean="0" sz="1000" spc="-10">
                <a:latin typeface="Arial"/>
                <a:cs typeface="Arial"/>
              </a:rPr>
              <a:t>ns</a:t>
            </a:r>
            <a:r>
              <a:rPr dirty="0" smtClean="0" sz="1000" spc="-10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to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t</a:t>
            </a:r>
            <a:r>
              <a:rPr dirty="0" smtClean="0" sz="1000" spc="-10">
                <a:latin typeface="Arial"/>
                <a:cs typeface="Arial"/>
              </a:rPr>
              <a:t>he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Q</a:t>
            </a:r>
            <a:r>
              <a:rPr dirty="0" smtClean="0" sz="1000" spc="-5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i</a:t>
            </a:r>
            <a:r>
              <a:rPr dirty="0" smtClean="0" sz="1000" spc="-15">
                <a:latin typeface="Arial"/>
                <a:cs typeface="Arial"/>
              </a:rPr>
              <a:t>c</a:t>
            </a:r>
            <a:r>
              <a:rPr dirty="0" smtClean="0" sz="1000" spc="-5">
                <a:latin typeface="Arial"/>
                <a:cs typeface="Arial"/>
              </a:rPr>
              <a:t>k</a:t>
            </a:r>
            <a:r>
              <a:rPr dirty="0" smtClean="0" sz="1000" spc="15">
                <a:latin typeface="Arial"/>
                <a:cs typeface="Arial"/>
              </a:rPr>
              <a:t> </a:t>
            </a:r>
            <a:r>
              <a:rPr dirty="0" smtClean="0" sz="1000" spc="-15">
                <a:latin typeface="Arial"/>
                <a:cs typeface="Arial"/>
              </a:rPr>
              <a:t>A</a:t>
            </a:r>
            <a:r>
              <a:rPr dirty="0" smtClean="0" sz="1000" spc="0">
                <a:latin typeface="Arial"/>
                <a:cs typeface="Arial"/>
              </a:rPr>
              <a:t>c</a:t>
            </a:r>
            <a:r>
              <a:rPr dirty="0" smtClean="0" sz="1000" spc="0">
                <a:latin typeface="Arial"/>
                <a:cs typeface="Arial"/>
              </a:rPr>
              <a:t>c</a:t>
            </a:r>
            <a:r>
              <a:rPr dirty="0" smtClean="0" sz="1000" spc="-10">
                <a:latin typeface="Arial"/>
                <a:cs typeface="Arial"/>
              </a:rPr>
              <a:t>ess</a:t>
            </a:r>
            <a:r>
              <a:rPr dirty="0" smtClean="0" sz="1000" spc="20">
                <a:latin typeface="Arial"/>
                <a:cs typeface="Arial"/>
              </a:rPr>
              <a:t> </a:t>
            </a:r>
            <a:r>
              <a:rPr dirty="0" smtClean="0" sz="1000" spc="5">
                <a:latin typeface="Arial"/>
                <a:cs typeface="Arial"/>
              </a:rPr>
              <a:t>T</a:t>
            </a:r>
            <a:r>
              <a:rPr dirty="0" smtClean="0" sz="1000" spc="-10">
                <a:latin typeface="Arial"/>
                <a:cs typeface="Arial"/>
              </a:rPr>
              <a:t>o</a:t>
            </a:r>
            <a:r>
              <a:rPr dirty="0" smtClean="0" sz="1000" spc="-15">
                <a:latin typeface="Arial"/>
                <a:cs typeface="Arial"/>
              </a:rPr>
              <a:t>o</a:t>
            </a:r>
            <a:r>
              <a:rPr dirty="0" smtClean="0" sz="1000" spc="-10">
                <a:latin typeface="Arial"/>
                <a:cs typeface="Arial"/>
              </a:rPr>
              <a:t>l</a:t>
            </a:r>
            <a:r>
              <a:rPr dirty="0" smtClean="0" sz="1000" spc="-10">
                <a:latin typeface="Arial"/>
                <a:cs typeface="Arial"/>
              </a:rPr>
              <a:t>b</a:t>
            </a:r>
            <a:r>
              <a:rPr dirty="0" smtClean="0" sz="1000" spc="-15">
                <a:latin typeface="Arial"/>
                <a:cs typeface="Arial"/>
              </a:rPr>
              <a:t>a</a:t>
            </a:r>
            <a:r>
              <a:rPr dirty="0" smtClean="0" sz="1000" spc="-5">
                <a:latin typeface="Arial"/>
                <a:cs typeface="Arial"/>
              </a:rPr>
              <a:t>r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at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o</a:t>
            </a:r>
            <a:r>
              <a:rPr dirty="0" smtClean="0" sz="1000" spc="-15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c</a:t>
            </a:r>
            <a:r>
              <a:rPr dirty="0" smtClean="0" sz="1000" spc="-5">
                <a:latin typeface="Arial"/>
                <a:cs typeface="Arial"/>
              </a:rPr>
              <a:t>e.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5">
                <a:latin typeface="Arial"/>
                <a:cs typeface="Arial"/>
              </a:rPr>
              <a:t>T</a:t>
            </a:r>
            <a:r>
              <a:rPr dirty="0" smtClean="0" sz="1000" spc="-10">
                <a:latin typeface="Arial"/>
                <a:cs typeface="Arial"/>
              </a:rPr>
              <a:t>o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15">
                <a:latin typeface="Arial"/>
                <a:cs typeface="Arial"/>
              </a:rPr>
              <a:t>d</a:t>
            </a:r>
            <a:r>
              <a:rPr dirty="0" smtClean="0" sz="1000" spc="-10">
                <a:latin typeface="Arial"/>
                <a:cs typeface="Arial"/>
              </a:rPr>
              <a:t>o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t</a:t>
            </a:r>
            <a:r>
              <a:rPr dirty="0" smtClean="0" sz="1000" spc="-10">
                <a:latin typeface="Arial"/>
                <a:cs typeface="Arial"/>
              </a:rPr>
              <a:t>h</a:t>
            </a:r>
            <a:r>
              <a:rPr dirty="0" smtClean="0" sz="1000" spc="-15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5">
                <a:latin typeface="Arial"/>
                <a:cs typeface="Arial"/>
              </a:rPr>
              <a:t>: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110"/>
              </a:lnSpc>
            </a:pPr>
            <a:r>
              <a:rPr dirty="0" smtClean="0" sz="1000" spc="-5">
                <a:latin typeface="Times New Roman"/>
                <a:cs typeface="Times New Roman"/>
              </a:rPr>
              <a:t>_</a:t>
            </a:r>
            <a:r>
              <a:rPr dirty="0" smtClean="0" sz="1000" spc="5">
                <a:latin typeface="Times New Roman"/>
                <a:cs typeface="Times New Roman"/>
              </a:rPr>
              <a:t> </a:t>
            </a:r>
            <a:r>
              <a:rPr dirty="0" smtClean="0" sz="1000" spc="-5" b="1">
                <a:latin typeface="Times New Roman"/>
                <a:cs typeface="Times New Roman"/>
              </a:rPr>
              <a:t>Ri</a:t>
            </a:r>
            <a:r>
              <a:rPr dirty="0" smtClean="0" sz="1000" spc="0" b="1">
                <a:latin typeface="Times New Roman"/>
                <a:cs typeface="Times New Roman"/>
              </a:rPr>
              <a:t>g</a:t>
            </a:r>
            <a:r>
              <a:rPr dirty="0" smtClean="0" sz="1000" spc="-5" b="1">
                <a:latin typeface="Times New Roman"/>
                <a:cs typeface="Times New Roman"/>
              </a:rPr>
              <a:t>ht-click</a:t>
            </a:r>
            <a:r>
              <a:rPr dirty="0" smtClean="0" sz="1000" spc="-10" b="1">
                <a:latin typeface="Times New Roman"/>
                <a:cs typeface="Times New Roman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o</a:t>
            </a:r>
            <a:r>
              <a:rPr dirty="0" smtClean="0" sz="1000" spc="-10">
                <a:latin typeface="Arial"/>
                <a:cs typeface="Arial"/>
              </a:rPr>
              <a:t>n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t</a:t>
            </a:r>
            <a:r>
              <a:rPr dirty="0" smtClean="0" sz="1000" spc="-5">
                <a:latin typeface="Arial"/>
                <a:cs typeface="Arial"/>
              </a:rPr>
              <a:t>h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0" b="1">
                <a:latin typeface="Times New Roman"/>
                <a:cs typeface="Times New Roman"/>
              </a:rPr>
              <a:t>w</a:t>
            </a:r>
            <a:r>
              <a:rPr dirty="0" smtClean="0" sz="1000" spc="0" b="1">
                <a:latin typeface="Times New Roman"/>
                <a:cs typeface="Times New Roman"/>
              </a:rPr>
              <a:t>o</a:t>
            </a:r>
            <a:r>
              <a:rPr dirty="0" smtClean="0" sz="1000" spc="-5" b="1">
                <a:latin typeface="Times New Roman"/>
                <a:cs typeface="Times New Roman"/>
              </a:rPr>
              <a:t>rd</a:t>
            </a:r>
            <a:r>
              <a:rPr dirty="0" smtClean="0" sz="1000" spc="5" b="1">
                <a:latin typeface="Times New Roman"/>
                <a:cs typeface="Times New Roman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tha</a:t>
            </a:r>
            <a:r>
              <a:rPr dirty="0" smtClean="0" sz="1000" spc="-5">
                <a:latin typeface="Arial"/>
                <a:cs typeface="Arial"/>
              </a:rPr>
              <a:t>t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15">
                <a:latin typeface="Arial"/>
                <a:cs typeface="Arial"/>
              </a:rPr>
              <a:t>de</a:t>
            </a:r>
            <a:r>
              <a:rPr dirty="0" smtClean="0" sz="1000" spc="5">
                <a:latin typeface="Arial"/>
                <a:cs typeface="Arial"/>
              </a:rPr>
              <a:t>f</a:t>
            </a:r>
            <a:r>
              <a:rPr dirty="0" smtClean="0" sz="1000" spc="-10">
                <a:latin typeface="Arial"/>
                <a:cs typeface="Arial"/>
              </a:rPr>
              <a:t>i</a:t>
            </a:r>
            <a:r>
              <a:rPr dirty="0" smtClean="0" sz="1000" spc="-5">
                <a:latin typeface="Arial"/>
                <a:cs typeface="Arial"/>
              </a:rPr>
              <a:t>n</a:t>
            </a:r>
            <a:r>
              <a:rPr dirty="0" smtClean="0" sz="1000" spc="-15">
                <a:latin typeface="Arial"/>
                <a:cs typeface="Arial"/>
              </a:rPr>
              <a:t>e</a:t>
            </a:r>
            <a:r>
              <a:rPr dirty="0" smtClean="0" sz="1000" spc="-5">
                <a:latin typeface="Arial"/>
                <a:cs typeface="Arial"/>
              </a:rPr>
              <a:t>s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th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15">
                <a:latin typeface="Arial"/>
                <a:cs typeface="Arial"/>
              </a:rPr>
              <a:t>g</a:t>
            </a:r>
            <a:r>
              <a:rPr dirty="0" smtClean="0" sz="1000" spc="-5">
                <a:latin typeface="Arial"/>
                <a:cs typeface="Arial"/>
              </a:rPr>
              <a:t>r</a:t>
            </a:r>
            <a:r>
              <a:rPr dirty="0" smtClean="0" sz="1000" spc="-15">
                <a:latin typeface="Arial"/>
                <a:cs typeface="Arial"/>
              </a:rPr>
              <a:t>o</a:t>
            </a:r>
            <a:r>
              <a:rPr dirty="0" smtClean="0" sz="1000" spc="-5">
                <a:latin typeface="Arial"/>
                <a:cs typeface="Arial"/>
              </a:rPr>
              <a:t>u</a:t>
            </a:r>
            <a:r>
              <a:rPr dirty="0" smtClean="0" sz="1000" spc="-10">
                <a:latin typeface="Arial"/>
                <a:cs typeface="Arial"/>
              </a:rPr>
              <a:t>p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(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15">
                <a:latin typeface="Arial"/>
                <a:cs typeface="Arial"/>
              </a:rPr>
              <a:t>u</a:t>
            </a:r>
            <a:r>
              <a:rPr dirty="0" smtClean="0" sz="1000" spc="-10">
                <a:latin typeface="Arial"/>
                <a:cs typeface="Arial"/>
              </a:rPr>
              <a:t>ch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15">
                <a:latin typeface="Arial"/>
                <a:cs typeface="Arial"/>
              </a:rPr>
              <a:t>a</a:t>
            </a:r>
            <a:r>
              <a:rPr dirty="0" smtClean="0" sz="1000" spc="-5">
                <a:latin typeface="Arial"/>
                <a:cs typeface="Arial"/>
              </a:rPr>
              <a:t>s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F</a:t>
            </a:r>
            <a:r>
              <a:rPr dirty="0" smtClean="0" sz="1000" spc="-10">
                <a:latin typeface="Arial"/>
                <a:cs typeface="Arial"/>
              </a:rPr>
              <a:t>ont</a:t>
            </a:r>
            <a:r>
              <a:rPr dirty="0" smtClean="0" sz="1000" spc="-5">
                <a:latin typeface="Arial"/>
                <a:cs typeface="Arial"/>
              </a:rPr>
              <a:t>).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150"/>
              </a:lnSpc>
            </a:pPr>
            <a:r>
              <a:rPr dirty="0" smtClean="0" sz="1000" spc="-5">
                <a:latin typeface="Times New Roman"/>
                <a:cs typeface="Times New Roman"/>
              </a:rPr>
              <a:t>_</a:t>
            </a:r>
            <a:r>
              <a:rPr dirty="0" smtClean="0" sz="1000" spc="5">
                <a:latin typeface="Times New Roman"/>
                <a:cs typeface="Times New Roman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C</a:t>
            </a:r>
            <a:r>
              <a:rPr dirty="0" smtClean="0" sz="1000" spc="-10">
                <a:latin typeface="Arial"/>
                <a:cs typeface="Arial"/>
              </a:rPr>
              <a:t>l</a:t>
            </a:r>
            <a:r>
              <a:rPr dirty="0" smtClean="0" sz="1000" spc="-10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c</a:t>
            </a:r>
            <a:r>
              <a:rPr dirty="0" smtClean="0" sz="1000" spc="-5">
                <a:latin typeface="Arial"/>
                <a:cs typeface="Arial"/>
              </a:rPr>
              <a:t>k</a:t>
            </a:r>
            <a:r>
              <a:rPr dirty="0" smtClean="0" sz="1000" spc="1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t</a:t>
            </a:r>
            <a:r>
              <a:rPr dirty="0" smtClean="0" sz="1000" spc="-15">
                <a:latin typeface="Arial"/>
                <a:cs typeface="Arial"/>
              </a:rPr>
              <a:t>h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20">
                <a:latin typeface="Arial"/>
                <a:cs typeface="Arial"/>
              </a:rPr>
              <a:t>A</a:t>
            </a:r>
            <a:r>
              <a:rPr dirty="0" smtClean="0" sz="1000" spc="-10">
                <a:latin typeface="Arial"/>
                <a:cs typeface="Arial"/>
              </a:rPr>
              <a:t>dd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to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Q</a:t>
            </a:r>
            <a:r>
              <a:rPr dirty="0" smtClean="0" sz="1000" spc="-5">
                <a:latin typeface="Arial"/>
                <a:cs typeface="Arial"/>
              </a:rPr>
              <a:t>u</a:t>
            </a:r>
            <a:r>
              <a:rPr dirty="0" smtClean="0" sz="1000" spc="-10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c</a:t>
            </a:r>
            <a:r>
              <a:rPr dirty="0" smtClean="0" sz="1000" spc="-5">
                <a:latin typeface="Arial"/>
                <a:cs typeface="Arial"/>
              </a:rPr>
              <a:t>k</a:t>
            </a:r>
            <a:r>
              <a:rPr dirty="0" smtClean="0" sz="1000" spc="15">
                <a:latin typeface="Arial"/>
                <a:cs typeface="Arial"/>
              </a:rPr>
              <a:t> </a:t>
            </a:r>
            <a:r>
              <a:rPr dirty="0" smtClean="0" sz="1000" spc="-15">
                <a:latin typeface="Arial"/>
                <a:cs typeface="Arial"/>
              </a:rPr>
              <a:t>A</a:t>
            </a:r>
            <a:r>
              <a:rPr dirty="0" smtClean="0" sz="1000" spc="0">
                <a:latin typeface="Arial"/>
                <a:cs typeface="Arial"/>
              </a:rPr>
              <a:t>c</a:t>
            </a:r>
            <a:r>
              <a:rPr dirty="0" smtClean="0" sz="1000" spc="0">
                <a:latin typeface="Arial"/>
                <a:cs typeface="Arial"/>
              </a:rPr>
              <a:t>c</a:t>
            </a:r>
            <a:r>
              <a:rPr dirty="0" smtClean="0" sz="1000" spc="-10">
                <a:latin typeface="Arial"/>
                <a:cs typeface="Arial"/>
              </a:rPr>
              <a:t>ess</a:t>
            </a:r>
            <a:r>
              <a:rPr dirty="0" smtClean="0" sz="1000" spc="-10">
                <a:latin typeface="Arial"/>
                <a:cs typeface="Arial"/>
              </a:rPr>
              <a:t> </a:t>
            </a:r>
            <a:r>
              <a:rPr dirty="0" smtClean="0" sz="1000" spc="5">
                <a:latin typeface="Arial"/>
                <a:cs typeface="Arial"/>
              </a:rPr>
              <a:t>T</a:t>
            </a:r>
            <a:r>
              <a:rPr dirty="0" smtClean="0" sz="1000" spc="-10">
                <a:latin typeface="Arial"/>
                <a:cs typeface="Arial"/>
              </a:rPr>
              <a:t>o</a:t>
            </a:r>
            <a:r>
              <a:rPr dirty="0" smtClean="0" sz="1000" spc="-15">
                <a:latin typeface="Arial"/>
                <a:cs typeface="Arial"/>
              </a:rPr>
              <a:t>o</a:t>
            </a:r>
            <a:r>
              <a:rPr dirty="0" smtClean="0" sz="1000" spc="-10">
                <a:latin typeface="Arial"/>
                <a:cs typeface="Arial"/>
              </a:rPr>
              <a:t>l</a:t>
            </a:r>
            <a:r>
              <a:rPr dirty="0" smtClean="0" sz="1000" spc="-10">
                <a:latin typeface="Arial"/>
                <a:cs typeface="Arial"/>
              </a:rPr>
              <a:t>b</a:t>
            </a:r>
            <a:r>
              <a:rPr dirty="0" smtClean="0" sz="1000" spc="-15">
                <a:latin typeface="Arial"/>
                <a:cs typeface="Arial"/>
              </a:rPr>
              <a:t>a</a:t>
            </a:r>
            <a:r>
              <a:rPr dirty="0" smtClean="0" sz="1000" spc="-5">
                <a:latin typeface="Arial"/>
                <a:cs typeface="Arial"/>
              </a:rPr>
              <a:t>r</a:t>
            </a:r>
            <a:r>
              <a:rPr dirty="0" smtClean="0" sz="1000" spc="10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o</a:t>
            </a:r>
            <a:r>
              <a:rPr dirty="0" smtClean="0" sz="1000" spc="-15">
                <a:latin typeface="Arial"/>
                <a:cs typeface="Arial"/>
              </a:rPr>
              <a:t>p</a:t>
            </a:r>
            <a:r>
              <a:rPr dirty="0" smtClean="0" sz="1000" spc="5">
                <a:latin typeface="Arial"/>
                <a:cs typeface="Arial"/>
              </a:rPr>
              <a:t>t</a:t>
            </a:r>
            <a:r>
              <a:rPr dirty="0" smtClean="0" sz="1000" spc="-10">
                <a:latin typeface="Arial"/>
                <a:cs typeface="Arial"/>
              </a:rPr>
              <a:t>i</a:t>
            </a:r>
            <a:r>
              <a:rPr dirty="0" smtClean="0" sz="1000" spc="-10">
                <a:latin typeface="Arial"/>
                <a:cs typeface="Arial"/>
              </a:rPr>
              <a:t>on</a:t>
            </a:r>
            <a:r>
              <a:rPr dirty="0" smtClean="0" sz="1000" spc="-10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to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a</a:t>
            </a:r>
            <a:r>
              <a:rPr dirty="0" smtClean="0" sz="1000" spc="-10">
                <a:latin typeface="Arial"/>
                <a:cs typeface="Arial"/>
              </a:rPr>
              <a:t>dd</a:t>
            </a:r>
            <a:r>
              <a:rPr dirty="0" smtClean="0" sz="1000" spc="-10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the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b</a:t>
            </a:r>
            <a:r>
              <a:rPr dirty="0" smtClean="0" sz="1000" spc="-5">
                <a:latin typeface="Arial"/>
                <a:cs typeface="Arial"/>
              </a:rPr>
              <a:t>ut</a:t>
            </a:r>
            <a:r>
              <a:rPr dirty="0" smtClean="0" sz="1000" spc="-10">
                <a:latin typeface="Arial"/>
                <a:cs typeface="Arial"/>
              </a:rPr>
              <a:t>t</a:t>
            </a:r>
            <a:r>
              <a:rPr dirty="0" smtClean="0" sz="1000" spc="-5">
                <a:latin typeface="Arial"/>
                <a:cs typeface="Arial"/>
              </a:rPr>
              <a:t>o</a:t>
            </a:r>
            <a:r>
              <a:rPr dirty="0" smtClean="0" sz="1000" spc="-10">
                <a:latin typeface="Arial"/>
                <a:cs typeface="Arial"/>
              </a:rPr>
              <a:t>n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15">
                <a:latin typeface="Arial"/>
                <a:cs typeface="Arial"/>
              </a:rPr>
              <a:t>g</a:t>
            </a:r>
            <a:r>
              <a:rPr dirty="0" smtClean="0" sz="1000" spc="-5">
                <a:latin typeface="Arial"/>
                <a:cs typeface="Arial"/>
              </a:rPr>
              <a:t>r</a:t>
            </a:r>
            <a:r>
              <a:rPr dirty="0" smtClean="0" sz="1000" spc="-5">
                <a:latin typeface="Arial"/>
                <a:cs typeface="Arial"/>
              </a:rPr>
              <a:t>o</a:t>
            </a:r>
            <a:r>
              <a:rPr dirty="0" smtClean="0" sz="1000" spc="-10">
                <a:latin typeface="Arial"/>
                <a:cs typeface="Arial"/>
              </a:rPr>
              <a:t>up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604" y="8211184"/>
            <a:ext cx="4705350" cy="6184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 b="1">
                <a:latin typeface="Times New Roman"/>
                <a:cs typeface="Times New Roman"/>
              </a:rPr>
              <a:t>R</a:t>
            </a:r>
            <a:r>
              <a:rPr dirty="0" smtClean="0" sz="1100" spc="0" b="1">
                <a:latin typeface="Times New Roman"/>
                <a:cs typeface="Times New Roman"/>
              </a:rPr>
              <a:t>e</a:t>
            </a:r>
            <a:r>
              <a:rPr dirty="0" smtClean="0" sz="1100" spc="5" b="1">
                <a:latin typeface="Times New Roman"/>
                <a:cs typeface="Times New Roman"/>
              </a:rPr>
              <a:t>m</a:t>
            </a:r>
            <a:r>
              <a:rPr dirty="0" smtClean="0" sz="1100" spc="0" b="1">
                <a:latin typeface="Times New Roman"/>
                <a:cs typeface="Times New Roman"/>
              </a:rPr>
              <a:t>o</a:t>
            </a:r>
            <a:r>
              <a:rPr dirty="0" smtClean="0" sz="1100" spc="-15" b="1">
                <a:latin typeface="Times New Roman"/>
                <a:cs typeface="Times New Roman"/>
              </a:rPr>
              <a:t>v</a:t>
            </a:r>
            <a:r>
              <a:rPr dirty="0" smtClean="0" sz="1100" spc="0" b="1">
                <a:latin typeface="Times New Roman"/>
                <a:cs typeface="Times New Roman"/>
              </a:rPr>
              <a:t>ing</a:t>
            </a:r>
            <a:r>
              <a:rPr dirty="0" smtClean="0" sz="1100" spc="-15" b="1">
                <a:latin typeface="Times New Roman"/>
                <a:cs typeface="Times New Roman"/>
              </a:rPr>
              <a:t> </a:t>
            </a:r>
            <a:r>
              <a:rPr dirty="0" smtClean="0" sz="1100" spc="5" b="1">
                <a:latin typeface="Times New Roman"/>
                <a:cs typeface="Times New Roman"/>
              </a:rPr>
              <a:t>B</a:t>
            </a:r>
            <a:r>
              <a:rPr dirty="0" smtClean="0" sz="1100" spc="0" b="1">
                <a:latin typeface="Times New Roman"/>
                <a:cs typeface="Times New Roman"/>
              </a:rPr>
              <a:t>u</a:t>
            </a:r>
            <a:r>
              <a:rPr dirty="0" smtClean="0" sz="1100" spc="-10" b="1">
                <a:latin typeface="Times New Roman"/>
                <a:cs typeface="Times New Roman"/>
              </a:rPr>
              <a:t>t</a:t>
            </a:r>
            <a:r>
              <a:rPr dirty="0" smtClean="0" sz="1100" spc="0" b="1">
                <a:latin typeface="Times New Roman"/>
                <a:cs typeface="Times New Roman"/>
              </a:rPr>
              <a:t>tons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160"/>
              </a:lnSpc>
            </a:pPr>
            <a:r>
              <a:rPr dirty="0" smtClean="0" sz="1000" spc="-5">
                <a:latin typeface="Arial"/>
                <a:cs typeface="Arial"/>
              </a:rPr>
              <a:t>It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15">
                <a:latin typeface="Arial"/>
                <a:cs typeface="Arial"/>
              </a:rPr>
              <a:t>i</a:t>
            </a:r>
            <a:r>
              <a:rPr dirty="0" smtClean="0" sz="1000" spc="-5">
                <a:latin typeface="Arial"/>
                <a:cs typeface="Arial"/>
              </a:rPr>
              <a:t>s</a:t>
            </a:r>
            <a:r>
              <a:rPr dirty="0" smtClean="0" sz="1000" spc="10">
                <a:latin typeface="Arial"/>
                <a:cs typeface="Arial"/>
              </a:rPr>
              <a:t> </a:t>
            </a:r>
            <a:r>
              <a:rPr dirty="0" smtClean="0" sz="1000" spc="-15">
                <a:latin typeface="Arial"/>
                <a:cs typeface="Arial"/>
              </a:rPr>
              <a:t>v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5">
                <a:latin typeface="Arial"/>
                <a:cs typeface="Arial"/>
              </a:rPr>
              <a:t>r</a:t>
            </a:r>
            <a:r>
              <a:rPr dirty="0" smtClean="0" sz="1000" spc="-5">
                <a:latin typeface="Arial"/>
                <a:cs typeface="Arial"/>
              </a:rPr>
              <a:t>y</a:t>
            </a:r>
            <a:r>
              <a:rPr dirty="0" smtClean="0" sz="1000" spc="-10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-15">
                <a:latin typeface="Arial"/>
                <a:cs typeface="Arial"/>
              </a:rPr>
              <a:t>a</a:t>
            </a:r>
            <a:r>
              <a:rPr dirty="0" smtClean="0" sz="1000" spc="5">
                <a:latin typeface="Arial"/>
                <a:cs typeface="Arial"/>
              </a:rPr>
              <a:t>s</a:t>
            </a:r>
            <a:r>
              <a:rPr dirty="0" smtClean="0" sz="1000" spc="-5">
                <a:latin typeface="Arial"/>
                <a:cs typeface="Arial"/>
              </a:rPr>
              <a:t>y</a:t>
            </a:r>
            <a:r>
              <a:rPr dirty="0" smtClean="0" sz="1000" spc="-10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to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re</a:t>
            </a:r>
            <a:r>
              <a:rPr dirty="0" smtClean="0" sz="1000" spc="10">
                <a:latin typeface="Arial"/>
                <a:cs typeface="Arial"/>
              </a:rPr>
              <a:t>m</a:t>
            </a:r>
            <a:r>
              <a:rPr dirty="0" smtClean="0" sz="1000" spc="-10">
                <a:latin typeface="Arial"/>
                <a:cs typeface="Arial"/>
              </a:rPr>
              <a:t>o</a:t>
            </a:r>
            <a:r>
              <a:rPr dirty="0" smtClean="0" sz="1000" spc="-15">
                <a:latin typeface="Arial"/>
                <a:cs typeface="Arial"/>
              </a:rPr>
              <a:t>v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a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b</a:t>
            </a:r>
            <a:r>
              <a:rPr dirty="0" smtClean="0" sz="1000" spc="-15">
                <a:latin typeface="Arial"/>
                <a:cs typeface="Arial"/>
              </a:rPr>
              <a:t>u</a:t>
            </a:r>
            <a:r>
              <a:rPr dirty="0" smtClean="0" sz="1000" spc="-5">
                <a:latin typeface="Arial"/>
                <a:cs typeface="Arial"/>
              </a:rPr>
              <a:t>tt</a:t>
            </a:r>
            <a:r>
              <a:rPr dirty="0" smtClean="0" sz="1000" spc="-5">
                <a:latin typeface="Arial"/>
                <a:cs typeface="Arial"/>
              </a:rPr>
              <a:t>o</a:t>
            </a:r>
            <a:r>
              <a:rPr dirty="0" smtClean="0" sz="1000" spc="-10">
                <a:latin typeface="Arial"/>
                <a:cs typeface="Arial"/>
              </a:rPr>
              <a:t>n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15">
                <a:latin typeface="Arial"/>
                <a:cs typeface="Arial"/>
              </a:rPr>
              <a:t>o</a:t>
            </a:r>
            <a:r>
              <a:rPr dirty="0" smtClean="0" sz="1000" spc="-5">
                <a:latin typeface="Arial"/>
                <a:cs typeface="Arial"/>
              </a:rPr>
              <a:t>r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a</a:t>
            </a:r>
            <a:r>
              <a:rPr dirty="0" smtClean="0" sz="1000" spc="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b</a:t>
            </a:r>
            <a:r>
              <a:rPr dirty="0" smtClean="0" sz="1000" spc="-15">
                <a:latin typeface="Arial"/>
                <a:cs typeface="Arial"/>
              </a:rPr>
              <a:t>u</a:t>
            </a:r>
            <a:r>
              <a:rPr dirty="0" smtClean="0" sz="1000" spc="5">
                <a:latin typeface="Arial"/>
                <a:cs typeface="Arial"/>
              </a:rPr>
              <a:t>t</a:t>
            </a:r>
            <a:r>
              <a:rPr dirty="0" smtClean="0" sz="1000" spc="-5">
                <a:latin typeface="Arial"/>
                <a:cs typeface="Arial"/>
              </a:rPr>
              <a:t>ton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gro</a:t>
            </a:r>
            <a:r>
              <a:rPr dirty="0" smtClean="0" sz="1000" spc="0">
                <a:latin typeface="Arial"/>
                <a:cs typeface="Arial"/>
              </a:rPr>
              <a:t>u</a:t>
            </a:r>
            <a:r>
              <a:rPr dirty="0" smtClean="0" sz="1000" spc="-10">
                <a:latin typeface="Arial"/>
                <a:cs typeface="Arial"/>
              </a:rPr>
              <a:t>p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f</a:t>
            </a:r>
            <a:r>
              <a:rPr dirty="0" smtClean="0" sz="1000" spc="-10">
                <a:latin typeface="Arial"/>
                <a:cs typeface="Arial"/>
              </a:rPr>
              <a:t>rom</a:t>
            </a:r>
            <a:r>
              <a:rPr dirty="0" smtClean="0" sz="1000" spc="1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t</a:t>
            </a:r>
            <a:r>
              <a:rPr dirty="0" smtClean="0" sz="1000" spc="-15">
                <a:latin typeface="Arial"/>
                <a:cs typeface="Arial"/>
              </a:rPr>
              <a:t>h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Qu</a:t>
            </a:r>
            <a:r>
              <a:rPr dirty="0" smtClean="0" sz="1000" spc="-10">
                <a:latin typeface="Arial"/>
                <a:cs typeface="Arial"/>
              </a:rPr>
              <a:t>i</a:t>
            </a:r>
            <a:r>
              <a:rPr dirty="0" smtClean="0" sz="1000" spc="25">
                <a:latin typeface="Arial"/>
                <a:cs typeface="Arial"/>
              </a:rPr>
              <a:t>c</a:t>
            </a:r>
            <a:r>
              <a:rPr dirty="0" smtClean="0" sz="1000" spc="-5">
                <a:latin typeface="Arial"/>
                <a:cs typeface="Arial"/>
              </a:rPr>
              <a:t>k</a:t>
            </a:r>
            <a:r>
              <a:rPr dirty="0" smtClean="0" sz="1000" spc="15">
                <a:latin typeface="Arial"/>
                <a:cs typeface="Arial"/>
              </a:rPr>
              <a:t> </a:t>
            </a:r>
            <a:r>
              <a:rPr dirty="0" smtClean="0" sz="1000" spc="-15">
                <a:latin typeface="Arial"/>
                <a:cs typeface="Arial"/>
              </a:rPr>
              <a:t>A</a:t>
            </a:r>
            <a:r>
              <a:rPr dirty="0" smtClean="0" sz="1000" spc="0">
                <a:latin typeface="Arial"/>
                <a:cs typeface="Arial"/>
              </a:rPr>
              <a:t>c</a:t>
            </a:r>
            <a:r>
              <a:rPr dirty="0" smtClean="0" sz="1000" spc="0">
                <a:latin typeface="Arial"/>
                <a:cs typeface="Arial"/>
              </a:rPr>
              <a:t>c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-15">
                <a:latin typeface="Arial"/>
                <a:cs typeface="Arial"/>
              </a:rPr>
              <a:t>s</a:t>
            </a:r>
            <a:r>
              <a:rPr dirty="0" smtClean="0" sz="1000" spc="-5">
                <a:latin typeface="Arial"/>
                <a:cs typeface="Arial"/>
              </a:rPr>
              <a:t>s</a:t>
            </a:r>
            <a:r>
              <a:rPr dirty="0" smtClean="0" sz="1000" spc="-10">
                <a:latin typeface="Arial"/>
                <a:cs typeface="Arial"/>
              </a:rPr>
              <a:t> </a:t>
            </a:r>
            <a:r>
              <a:rPr dirty="0" smtClean="0" sz="1000" spc="5">
                <a:latin typeface="Arial"/>
                <a:cs typeface="Arial"/>
              </a:rPr>
              <a:t>T</a:t>
            </a:r>
            <a:r>
              <a:rPr dirty="0" smtClean="0" sz="1000" spc="-10">
                <a:latin typeface="Arial"/>
                <a:cs typeface="Arial"/>
              </a:rPr>
              <a:t>o</a:t>
            </a:r>
            <a:r>
              <a:rPr dirty="0" smtClean="0" sz="1000" spc="-15">
                <a:latin typeface="Arial"/>
                <a:cs typeface="Arial"/>
              </a:rPr>
              <a:t>o</a:t>
            </a:r>
            <a:r>
              <a:rPr dirty="0" smtClean="0" sz="1000" spc="-10">
                <a:latin typeface="Arial"/>
                <a:cs typeface="Arial"/>
              </a:rPr>
              <a:t>l</a:t>
            </a:r>
            <a:r>
              <a:rPr dirty="0" smtClean="0" sz="1000" spc="-10">
                <a:latin typeface="Arial"/>
                <a:cs typeface="Arial"/>
              </a:rPr>
              <a:t>b</a:t>
            </a:r>
            <a:r>
              <a:rPr dirty="0" smtClean="0" sz="1000" spc="-5">
                <a:latin typeface="Arial"/>
                <a:cs typeface="Arial"/>
              </a:rPr>
              <a:t>a</a:t>
            </a:r>
            <a:r>
              <a:rPr dirty="0" smtClean="0" sz="1000" spc="-5">
                <a:latin typeface="Arial"/>
                <a:cs typeface="Arial"/>
              </a:rPr>
              <a:t>r.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140"/>
              </a:lnSpc>
            </a:pPr>
            <a:r>
              <a:rPr dirty="0" smtClean="0" sz="1000" spc="-5">
                <a:latin typeface="Times New Roman"/>
                <a:cs typeface="Times New Roman"/>
              </a:rPr>
              <a:t>_</a:t>
            </a:r>
            <a:r>
              <a:rPr dirty="0" smtClean="0" sz="1000" spc="5">
                <a:latin typeface="Times New Roman"/>
                <a:cs typeface="Times New Roman"/>
              </a:rPr>
              <a:t> </a:t>
            </a:r>
            <a:r>
              <a:rPr dirty="0" smtClean="0" sz="1000" spc="-5" b="1">
                <a:latin typeface="Times New Roman"/>
                <a:cs typeface="Times New Roman"/>
              </a:rPr>
              <a:t>Ri</a:t>
            </a:r>
            <a:r>
              <a:rPr dirty="0" smtClean="0" sz="1000" spc="0" b="1">
                <a:latin typeface="Times New Roman"/>
                <a:cs typeface="Times New Roman"/>
              </a:rPr>
              <a:t>g</a:t>
            </a:r>
            <a:r>
              <a:rPr dirty="0" smtClean="0" sz="1000" spc="-5" b="1">
                <a:latin typeface="Times New Roman"/>
                <a:cs typeface="Times New Roman"/>
              </a:rPr>
              <a:t>ht-click</a:t>
            </a:r>
            <a:r>
              <a:rPr dirty="0" smtClean="0" sz="1000" spc="-10" b="1">
                <a:latin typeface="Times New Roman"/>
                <a:cs typeface="Times New Roman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o</a:t>
            </a:r>
            <a:r>
              <a:rPr dirty="0" smtClean="0" sz="1000" spc="-10">
                <a:latin typeface="Arial"/>
                <a:cs typeface="Arial"/>
              </a:rPr>
              <a:t>n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15">
                <a:latin typeface="Arial"/>
                <a:cs typeface="Arial"/>
              </a:rPr>
              <a:t>b</a:t>
            </a:r>
            <a:r>
              <a:rPr dirty="0" smtClean="0" sz="1000" spc="-5">
                <a:latin typeface="Arial"/>
                <a:cs typeface="Arial"/>
              </a:rPr>
              <a:t>u</a:t>
            </a:r>
            <a:r>
              <a:rPr dirty="0" smtClean="0" sz="1000" spc="-5">
                <a:latin typeface="Arial"/>
                <a:cs typeface="Arial"/>
              </a:rPr>
              <a:t>tt</a:t>
            </a:r>
            <a:r>
              <a:rPr dirty="0" smtClean="0" sz="1000" spc="-15">
                <a:latin typeface="Arial"/>
                <a:cs typeface="Arial"/>
              </a:rPr>
              <a:t>o</a:t>
            </a:r>
            <a:r>
              <a:rPr dirty="0" smtClean="0" sz="1000" spc="-10">
                <a:latin typeface="Arial"/>
                <a:cs typeface="Arial"/>
              </a:rPr>
              <a:t>n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150"/>
              </a:lnSpc>
            </a:pPr>
            <a:r>
              <a:rPr dirty="0" smtClean="0" sz="1000" spc="-5">
                <a:latin typeface="Times New Roman"/>
                <a:cs typeface="Times New Roman"/>
              </a:rPr>
              <a:t>_</a:t>
            </a:r>
            <a:r>
              <a:rPr dirty="0" smtClean="0" sz="1000" spc="5">
                <a:latin typeface="Times New Roman"/>
                <a:cs typeface="Times New Roman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C</a:t>
            </a:r>
            <a:r>
              <a:rPr dirty="0" smtClean="0" sz="1000" spc="-10">
                <a:latin typeface="Arial"/>
                <a:cs typeface="Arial"/>
              </a:rPr>
              <a:t>l</a:t>
            </a:r>
            <a:r>
              <a:rPr dirty="0" smtClean="0" sz="1000" spc="-10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c</a:t>
            </a:r>
            <a:r>
              <a:rPr dirty="0" smtClean="0" sz="1000" spc="-5">
                <a:latin typeface="Arial"/>
                <a:cs typeface="Arial"/>
              </a:rPr>
              <a:t>k</a:t>
            </a:r>
            <a:r>
              <a:rPr dirty="0" smtClean="0" sz="1000" spc="15">
                <a:latin typeface="Arial"/>
                <a:cs typeface="Arial"/>
              </a:rPr>
              <a:t> </a:t>
            </a:r>
            <a:r>
              <a:rPr dirty="0" smtClean="0" sz="1000" spc="-5">
                <a:latin typeface="Arial"/>
                <a:cs typeface="Arial"/>
              </a:rPr>
              <a:t>t</a:t>
            </a:r>
            <a:r>
              <a:rPr dirty="0" smtClean="0" sz="1000" spc="-15">
                <a:latin typeface="Arial"/>
                <a:cs typeface="Arial"/>
              </a:rPr>
              <a:t>h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-10" b="1">
                <a:latin typeface="Times New Roman"/>
                <a:cs typeface="Times New Roman"/>
              </a:rPr>
              <a:t>R</a:t>
            </a:r>
            <a:r>
              <a:rPr dirty="0" smtClean="0" sz="1000" spc="5" b="1">
                <a:latin typeface="Times New Roman"/>
                <a:cs typeface="Times New Roman"/>
              </a:rPr>
              <a:t>e</a:t>
            </a:r>
            <a:r>
              <a:rPr dirty="0" smtClean="0" sz="1000" spc="-40" b="1">
                <a:latin typeface="Times New Roman"/>
                <a:cs typeface="Times New Roman"/>
              </a:rPr>
              <a:t>m</a:t>
            </a:r>
            <a:r>
              <a:rPr dirty="0" smtClean="0" sz="1000" spc="0" b="1">
                <a:latin typeface="Times New Roman"/>
                <a:cs typeface="Times New Roman"/>
              </a:rPr>
              <a:t>o</a:t>
            </a:r>
            <a:r>
              <a:rPr dirty="0" smtClean="0" sz="1000" spc="0" b="1">
                <a:latin typeface="Times New Roman"/>
                <a:cs typeface="Times New Roman"/>
              </a:rPr>
              <a:t>v</a:t>
            </a:r>
            <a:r>
              <a:rPr dirty="0" smtClean="0" sz="1000" spc="-5" b="1">
                <a:latin typeface="Times New Roman"/>
                <a:cs typeface="Times New Roman"/>
              </a:rPr>
              <a:t>e</a:t>
            </a:r>
            <a:r>
              <a:rPr dirty="0" smtClean="0" sz="1000" spc="-5" b="1">
                <a:latin typeface="Times New Roman"/>
                <a:cs typeface="Times New Roman"/>
              </a:rPr>
              <a:t> </a:t>
            </a:r>
            <a:r>
              <a:rPr dirty="0" smtClean="0" sz="1000" spc="-5" b="1">
                <a:latin typeface="Times New Roman"/>
                <a:cs typeface="Times New Roman"/>
              </a:rPr>
              <a:t>fr</a:t>
            </a:r>
            <a:r>
              <a:rPr dirty="0" smtClean="0" sz="1000" spc="5" b="1">
                <a:latin typeface="Times New Roman"/>
                <a:cs typeface="Times New Roman"/>
              </a:rPr>
              <a:t>o</a:t>
            </a:r>
            <a:r>
              <a:rPr dirty="0" smtClean="0" sz="1000" spc="-10" b="1">
                <a:latin typeface="Times New Roman"/>
                <a:cs typeface="Times New Roman"/>
              </a:rPr>
              <a:t>m</a:t>
            </a:r>
            <a:r>
              <a:rPr dirty="0" smtClean="0" sz="1000" spc="-15" b="1">
                <a:latin typeface="Times New Roman"/>
                <a:cs typeface="Times New Roman"/>
              </a:rPr>
              <a:t> </a:t>
            </a:r>
            <a:r>
              <a:rPr dirty="0" smtClean="0" sz="1000" spc="-10" b="1">
                <a:latin typeface="Times New Roman"/>
                <a:cs typeface="Times New Roman"/>
              </a:rPr>
              <a:t>Q</a:t>
            </a:r>
            <a:r>
              <a:rPr dirty="0" smtClean="0" sz="1000" spc="-5" b="1">
                <a:latin typeface="Times New Roman"/>
                <a:cs typeface="Times New Roman"/>
              </a:rPr>
              <a:t>u</a:t>
            </a:r>
            <a:r>
              <a:rPr dirty="0" smtClean="0" sz="1000" spc="-5" b="1">
                <a:latin typeface="Times New Roman"/>
                <a:cs typeface="Times New Roman"/>
              </a:rPr>
              <a:t>ick</a:t>
            </a:r>
            <a:r>
              <a:rPr dirty="0" smtClean="0" sz="1000" spc="-5" b="1">
                <a:latin typeface="Times New Roman"/>
                <a:cs typeface="Times New Roman"/>
              </a:rPr>
              <a:t> </a:t>
            </a:r>
            <a:r>
              <a:rPr dirty="0" smtClean="0" sz="1000" spc="-5" b="1">
                <a:latin typeface="Times New Roman"/>
                <a:cs typeface="Times New Roman"/>
              </a:rPr>
              <a:t>Access</a:t>
            </a:r>
            <a:r>
              <a:rPr dirty="0" smtClean="0" sz="1000" spc="5" b="1">
                <a:latin typeface="Times New Roman"/>
                <a:cs typeface="Times New Roman"/>
              </a:rPr>
              <a:t> </a:t>
            </a:r>
            <a:r>
              <a:rPr dirty="0" smtClean="0" sz="1000" spc="-15" b="1">
                <a:latin typeface="Times New Roman"/>
                <a:cs typeface="Times New Roman"/>
              </a:rPr>
              <a:t>T</a:t>
            </a:r>
            <a:r>
              <a:rPr dirty="0" smtClean="0" sz="1000" spc="0" b="1">
                <a:latin typeface="Times New Roman"/>
                <a:cs typeface="Times New Roman"/>
              </a:rPr>
              <a:t>o</a:t>
            </a:r>
            <a:r>
              <a:rPr dirty="0" smtClean="0" sz="1000" spc="0" b="1">
                <a:latin typeface="Times New Roman"/>
                <a:cs typeface="Times New Roman"/>
              </a:rPr>
              <a:t>o</a:t>
            </a:r>
            <a:r>
              <a:rPr dirty="0" smtClean="0" sz="1000" spc="-5" b="1">
                <a:latin typeface="Times New Roman"/>
                <a:cs typeface="Times New Roman"/>
              </a:rPr>
              <a:t>lbar</a:t>
            </a:r>
            <a:r>
              <a:rPr dirty="0" smtClean="0" sz="1000" spc="20" b="1">
                <a:latin typeface="Times New Roman"/>
                <a:cs typeface="Times New Roman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o</a:t>
            </a:r>
            <a:r>
              <a:rPr dirty="0" smtClean="0" sz="1000" spc="-15">
                <a:latin typeface="Arial"/>
                <a:cs typeface="Arial"/>
              </a:rPr>
              <a:t>p</a:t>
            </a:r>
            <a:r>
              <a:rPr dirty="0" smtClean="0" sz="1000" spc="-5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i</a:t>
            </a:r>
            <a:r>
              <a:rPr dirty="0" smtClean="0" sz="1000" spc="-10">
                <a:latin typeface="Arial"/>
                <a:cs typeface="Arial"/>
              </a:rPr>
              <a:t>o</a:t>
            </a:r>
            <a:r>
              <a:rPr dirty="0" smtClean="0" sz="1000" spc="-15">
                <a:latin typeface="Arial"/>
                <a:cs typeface="Arial"/>
              </a:rPr>
              <a:t>n</a:t>
            </a:r>
            <a:r>
              <a:rPr dirty="0" smtClean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162050" y="1865375"/>
            <a:ext cx="2941320" cy="65468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1162050" y="3825239"/>
            <a:ext cx="5899476" cy="11301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1162050" y="6537959"/>
            <a:ext cx="5272284" cy="115366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04800" y="309371"/>
            <a:ext cx="6952234" cy="0"/>
          </a:xfrm>
          <a:custGeom>
            <a:avLst/>
            <a:gdLst/>
            <a:ahLst/>
            <a:cxnLst/>
            <a:rect l="l" t="t" r="r" b="b"/>
            <a:pathLst>
              <a:path w="6952234" h="0">
                <a:moveTo>
                  <a:pt x="0" y="0"/>
                </a:moveTo>
                <a:lnTo>
                  <a:pt x="6952234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23088" y="342137"/>
            <a:ext cx="6915658" cy="0"/>
          </a:xfrm>
          <a:custGeom>
            <a:avLst/>
            <a:gdLst/>
            <a:ahLst/>
            <a:cxnLst/>
            <a:rect l="l" t="t" r="r" b="b"/>
            <a:pathLst>
              <a:path w="6915658" h="0">
                <a:moveTo>
                  <a:pt x="0" y="0"/>
                </a:moveTo>
                <a:lnTo>
                  <a:pt x="6915658" y="0"/>
                </a:lnTo>
              </a:path>
            </a:pathLst>
          </a:custGeom>
          <a:ln w="393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61188" y="318515"/>
            <a:ext cx="6839458" cy="0"/>
          </a:xfrm>
          <a:custGeom>
            <a:avLst/>
            <a:gdLst/>
            <a:ahLst/>
            <a:cxnLst/>
            <a:rect l="l" t="t" r="r" b="b"/>
            <a:pathLst>
              <a:path w="6839458" h="0">
                <a:moveTo>
                  <a:pt x="0" y="0"/>
                </a:moveTo>
                <a:lnTo>
                  <a:pt x="6839458" y="0"/>
                </a:lnTo>
              </a:path>
            </a:pathLst>
          </a:custGeom>
          <a:ln w="1041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09372" y="300227"/>
            <a:ext cx="0" cy="10093147"/>
          </a:xfrm>
          <a:custGeom>
            <a:avLst/>
            <a:gdLst/>
            <a:ahLst/>
            <a:cxnLst/>
            <a:rect l="l" t="t" r="r" b="b"/>
            <a:pathLst>
              <a:path w="0" h="10093147">
                <a:moveTo>
                  <a:pt x="0" y="0"/>
                </a:moveTo>
                <a:lnTo>
                  <a:pt x="0" y="10093147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42138" y="361136"/>
            <a:ext cx="0" cy="9971278"/>
          </a:xfrm>
          <a:custGeom>
            <a:avLst/>
            <a:gdLst/>
            <a:ahLst/>
            <a:cxnLst/>
            <a:rect l="l" t="t" r="r" b="b"/>
            <a:pathLst>
              <a:path w="0" h="9971278">
                <a:moveTo>
                  <a:pt x="0" y="0"/>
                </a:moveTo>
                <a:lnTo>
                  <a:pt x="0" y="9971278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7252461" y="300227"/>
            <a:ext cx="0" cy="10093146"/>
          </a:xfrm>
          <a:custGeom>
            <a:avLst/>
            <a:gdLst/>
            <a:ahLst/>
            <a:cxnLst/>
            <a:rect l="l" t="t" r="r" b="b"/>
            <a:pathLst>
              <a:path w="0" h="10093146">
                <a:moveTo>
                  <a:pt x="0" y="0"/>
                </a:moveTo>
                <a:lnTo>
                  <a:pt x="0" y="10093146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7219695" y="361136"/>
            <a:ext cx="0" cy="9971278"/>
          </a:xfrm>
          <a:custGeom>
            <a:avLst/>
            <a:gdLst/>
            <a:ahLst/>
            <a:cxnLst/>
            <a:rect l="l" t="t" r="r" b="b"/>
            <a:pathLst>
              <a:path w="0" h="9971278">
                <a:moveTo>
                  <a:pt x="0" y="0"/>
                </a:moveTo>
                <a:lnTo>
                  <a:pt x="0" y="9971278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04800" y="10384230"/>
            <a:ext cx="6952234" cy="0"/>
          </a:xfrm>
          <a:custGeom>
            <a:avLst/>
            <a:gdLst/>
            <a:ahLst/>
            <a:cxnLst/>
            <a:rect l="l" t="t" r="r" b="b"/>
            <a:pathLst>
              <a:path w="6952234" h="0">
                <a:moveTo>
                  <a:pt x="0" y="0"/>
                </a:moveTo>
                <a:lnTo>
                  <a:pt x="6952234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23088" y="10351465"/>
            <a:ext cx="6915658" cy="0"/>
          </a:xfrm>
          <a:custGeom>
            <a:avLst/>
            <a:gdLst/>
            <a:ahLst/>
            <a:cxnLst/>
            <a:rect l="l" t="t" r="r" b="b"/>
            <a:pathLst>
              <a:path w="6915658" h="0">
                <a:moveTo>
                  <a:pt x="0" y="0"/>
                </a:moveTo>
                <a:lnTo>
                  <a:pt x="6915658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61188" y="10375086"/>
            <a:ext cx="6839458" cy="0"/>
          </a:xfrm>
          <a:custGeom>
            <a:avLst/>
            <a:gdLst/>
            <a:ahLst/>
            <a:cxnLst/>
            <a:rect l="l" t="t" r="r" b="b"/>
            <a:pathLst>
              <a:path w="6839458" h="0">
                <a:moveTo>
                  <a:pt x="0" y="0"/>
                </a:moveTo>
                <a:lnTo>
                  <a:pt x="6839458" y="0"/>
                </a:lnTo>
              </a:path>
            </a:pathLst>
          </a:custGeom>
          <a:ln w="10413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2202688"/>
            <a:ext cx="5288915" cy="10287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 b="1">
                <a:latin typeface="Tahoma"/>
                <a:cs typeface="Tahoma"/>
              </a:rPr>
              <a:t>Sele</a:t>
            </a:r>
            <a:r>
              <a:rPr dirty="0" smtClean="0" sz="1150" spc="5" b="1">
                <a:latin typeface="Tahoma"/>
                <a:cs typeface="Tahoma"/>
              </a:rPr>
              <a:t>c</a:t>
            </a:r>
            <a:r>
              <a:rPr dirty="0" smtClean="0" sz="1150" spc="0" b="1">
                <a:latin typeface="Tahoma"/>
                <a:cs typeface="Tahoma"/>
              </a:rPr>
              <a:t>ti</a:t>
            </a:r>
            <a:r>
              <a:rPr dirty="0" smtClean="0" sz="1150" spc="-5" b="1">
                <a:latin typeface="Tahoma"/>
                <a:cs typeface="Tahoma"/>
              </a:rPr>
              <a:t>n</a:t>
            </a:r>
            <a:r>
              <a:rPr dirty="0" smtClean="0" sz="1150" spc="0" b="1">
                <a:latin typeface="Tahoma"/>
                <a:cs typeface="Tahoma"/>
              </a:rPr>
              <a:t>g</a:t>
            </a:r>
            <a:r>
              <a:rPr dirty="0" smtClean="0" sz="1150" spc="-5" b="1">
                <a:latin typeface="Tahoma"/>
                <a:cs typeface="Tahoma"/>
              </a:rPr>
              <a:t> </a:t>
            </a:r>
            <a:r>
              <a:rPr dirty="0" smtClean="0" sz="1150" spc="0" b="1">
                <a:latin typeface="Tahoma"/>
                <a:cs typeface="Tahoma"/>
              </a:rPr>
              <a:t>Cells</a:t>
            </a:r>
            <a:r>
              <a:rPr dirty="0" smtClean="0" sz="1150" spc="-10" b="1">
                <a:latin typeface="Tahoma"/>
                <a:cs typeface="Tahoma"/>
              </a:rPr>
              <a:t> </a:t>
            </a:r>
            <a:r>
              <a:rPr dirty="0" smtClean="0" sz="1150" spc="0" b="1">
                <a:latin typeface="Tahoma"/>
                <a:cs typeface="Tahoma"/>
              </a:rPr>
              <a:t>R</a:t>
            </a:r>
            <a:r>
              <a:rPr dirty="0" smtClean="0" sz="1150" spc="-5" b="1">
                <a:latin typeface="Tahoma"/>
                <a:cs typeface="Tahoma"/>
              </a:rPr>
              <a:t>a</a:t>
            </a:r>
            <a:r>
              <a:rPr dirty="0" smtClean="0" sz="1150" spc="-10" b="1">
                <a:latin typeface="Tahoma"/>
                <a:cs typeface="Tahoma"/>
              </a:rPr>
              <a:t>n</a:t>
            </a:r>
            <a:r>
              <a:rPr dirty="0" smtClean="0" sz="1150" spc="-5" b="1">
                <a:latin typeface="Tahoma"/>
                <a:cs typeface="Tahoma"/>
              </a:rPr>
              <a:t>g</a:t>
            </a:r>
            <a:r>
              <a:rPr dirty="0" smtClean="0" sz="1150" spc="0" b="1">
                <a:latin typeface="Tahoma"/>
                <a:cs typeface="Tahoma"/>
              </a:rPr>
              <a:t>e in</a:t>
            </a:r>
            <a:r>
              <a:rPr dirty="0" smtClean="0" sz="1150" spc="-10" b="1">
                <a:latin typeface="Tahoma"/>
                <a:cs typeface="Tahoma"/>
              </a:rPr>
              <a:t> </a:t>
            </a:r>
            <a:r>
              <a:rPr dirty="0" smtClean="0" sz="1150" spc="0" b="1">
                <a:latin typeface="Tahoma"/>
                <a:cs typeface="Tahoma"/>
              </a:rPr>
              <a:t>Workbo</a:t>
            </a:r>
            <a:r>
              <a:rPr dirty="0" smtClean="0" sz="1150" spc="-10" b="1">
                <a:latin typeface="Tahoma"/>
                <a:cs typeface="Tahoma"/>
              </a:rPr>
              <a:t>o</a:t>
            </a:r>
            <a:r>
              <a:rPr dirty="0" smtClean="0" sz="1150" spc="0" b="1">
                <a:latin typeface="Tahoma"/>
                <a:cs typeface="Tahoma"/>
              </a:rPr>
              <a:t>k</a:t>
            </a:r>
            <a:endParaRPr sz="1150">
              <a:latin typeface="Tahoma"/>
              <a:cs typeface="Tahoma"/>
            </a:endParaRPr>
          </a:p>
          <a:p>
            <a:pPr marL="12700" marR="12700">
              <a:lnSpc>
                <a:spcPct val="100499"/>
              </a:lnSpc>
              <a:spcBef>
                <a:spcPts val="5"/>
              </a:spcBef>
            </a:pPr>
            <a:r>
              <a:rPr dirty="0" smtClean="0" sz="1100">
                <a:latin typeface="Tahoma"/>
                <a:cs typeface="Tahoma"/>
              </a:rPr>
              <a:t>You</a:t>
            </a:r>
            <a:r>
              <a:rPr dirty="0" smtClean="0" sz="1100" spc="-5">
                <a:latin typeface="Tahoma"/>
                <a:cs typeface="Tahoma"/>
              </a:rPr>
              <a:t> </a:t>
            </a:r>
            <a:r>
              <a:rPr dirty="0" smtClean="0" sz="1100" spc="0">
                <a:latin typeface="Tahoma"/>
                <a:cs typeface="Tahoma"/>
              </a:rPr>
              <a:t>m</a:t>
            </a:r>
            <a:r>
              <a:rPr dirty="0" smtClean="0" sz="1100" spc="-5">
                <a:latin typeface="Tahoma"/>
                <a:cs typeface="Tahoma"/>
              </a:rPr>
              <a:t>u</a:t>
            </a:r>
            <a:r>
              <a:rPr dirty="0" smtClean="0" sz="1100" spc="0">
                <a:latin typeface="Tahoma"/>
                <a:cs typeface="Tahoma"/>
              </a:rPr>
              <a:t>st s</a:t>
            </a:r>
            <a:r>
              <a:rPr dirty="0" smtClean="0" sz="1100" spc="-10">
                <a:latin typeface="Tahoma"/>
                <a:cs typeface="Tahoma"/>
              </a:rPr>
              <a:t>e</a:t>
            </a:r>
            <a:r>
              <a:rPr dirty="0" smtClean="0" sz="1100" spc="0">
                <a:latin typeface="Tahoma"/>
                <a:cs typeface="Tahoma"/>
              </a:rPr>
              <a:t>l</a:t>
            </a:r>
            <a:r>
              <a:rPr dirty="0" smtClean="0" sz="1100" spc="-10">
                <a:latin typeface="Tahoma"/>
                <a:cs typeface="Tahoma"/>
              </a:rPr>
              <a:t>e</a:t>
            </a:r>
            <a:r>
              <a:rPr dirty="0" smtClean="0" sz="1100" spc="-5">
                <a:latin typeface="Tahoma"/>
                <a:cs typeface="Tahoma"/>
              </a:rPr>
              <a:t>c</a:t>
            </a:r>
            <a:r>
              <a:rPr dirty="0" smtClean="0" sz="1100" spc="0">
                <a:latin typeface="Tahoma"/>
                <a:cs typeface="Tahoma"/>
              </a:rPr>
              <a:t>t</a:t>
            </a:r>
            <a:r>
              <a:rPr dirty="0" smtClean="0" sz="1100" spc="-10">
                <a:latin typeface="Tahoma"/>
                <a:cs typeface="Tahoma"/>
              </a:rPr>
              <a:t> </a:t>
            </a:r>
            <a:r>
              <a:rPr dirty="0" smtClean="0" sz="1100" spc="0">
                <a:latin typeface="Tahoma"/>
                <a:cs typeface="Tahoma"/>
              </a:rPr>
              <a:t>the</a:t>
            </a:r>
            <a:r>
              <a:rPr dirty="0" smtClean="0" sz="1100" spc="-5">
                <a:latin typeface="Tahoma"/>
                <a:cs typeface="Tahoma"/>
              </a:rPr>
              <a:t> </a:t>
            </a:r>
            <a:r>
              <a:rPr dirty="0" smtClean="0" sz="1100" spc="0">
                <a:latin typeface="Tahoma"/>
                <a:cs typeface="Tahoma"/>
              </a:rPr>
              <a:t>c</a:t>
            </a:r>
            <a:r>
              <a:rPr dirty="0" smtClean="0" sz="1100" spc="-10">
                <a:latin typeface="Tahoma"/>
                <a:cs typeface="Tahoma"/>
              </a:rPr>
              <a:t>e</a:t>
            </a:r>
            <a:r>
              <a:rPr dirty="0" smtClean="0" sz="1100" spc="0">
                <a:latin typeface="Tahoma"/>
                <a:cs typeface="Tahoma"/>
              </a:rPr>
              <a:t>ll</a:t>
            </a:r>
            <a:r>
              <a:rPr dirty="0" smtClean="0" sz="1100" spc="-10">
                <a:latin typeface="Tahoma"/>
                <a:cs typeface="Tahoma"/>
              </a:rPr>
              <a:t> </a:t>
            </a:r>
            <a:r>
              <a:rPr dirty="0" smtClean="0" sz="1100" spc="0">
                <a:latin typeface="Tahoma"/>
                <a:cs typeface="Tahoma"/>
              </a:rPr>
              <a:t>(</a:t>
            </a:r>
            <a:r>
              <a:rPr dirty="0" smtClean="0" sz="1100" spc="-10">
                <a:latin typeface="Tahoma"/>
                <a:cs typeface="Tahoma"/>
              </a:rPr>
              <a:t>a</a:t>
            </a:r>
            <a:r>
              <a:rPr dirty="0" smtClean="0" sz="1100" spc="-5">
                <a:latin typeface="Tahoma"/>
                <a:cs typeface="Tahoma"/>
              </a:rPr>
              <a:t>c</a:t>
            </a:r>
            <a:r>
              <a:rPr dirty="0" smtClean="0" sz="1100" spc="0">
                <a:latin typeface="Tahoma"/>
                <a:cs typeface="Tahoma"/>
              </a:rPr>
              <a:t>tiv</a:t>
            </a:r>
            <a:r>
              <a:rPr dirty="0" smtClean="0" sz="1100" spc="-5">
                <a:latin typeface="Tahoma"/>
                <a:cs typeface="Tahoma"/>
              </a:rPr>
              <a:t>a</a:t>
            </a:r>
            <a:r>
              <a:rPr dirty="0" smtClean="0" sz="1100" spc="0">
                <a:latin typeface="Tahoma"/>
                <a:cs typeface="Tahoma"/>
              </a:rPr>
              <a:t>te t</a:t>
            </a:r>
            <a:r>
              <a:rPr dirty="0" smtClean="0" sz="1100" spc="-5">
                <a:latin typeface="Tahoma"/>
                <a:cs typeface="Tahoma"/>
              </a:rPr>
              <a:t>h</a:t>
            </a:r>
            <a:r>
              <a:rPr dirty="0" smtClean="0" sz="1100" spc="0">
                <a:latin typeface="Tahoma"/>
                <a:cs typeface="Tahoma"/>
              </a:rPr>
              <a:t>e</a:t>
            </a:r>
            <a:r>
              <a:rPr dirty="0" smtClean="0" sz="1100" spc="-5">
                <a:latin typeface="Tahoma"/>
                <a:cs typeface="Tahoma"/>
              </a:rPr>
              <a:t> </a:t>
            </a:r>
            <a:r>
              <a:rPr dirty="0" smtClean="0" sz="1100" spc="0">
                <a:latin typeface="Tahoma"/>
                <a:cs typeface="Tahoma"/>
              </a:rPr>
              <a:t>c</a:t>
            </a:r>
            <a:r>
              <a:rPr dirty="0" smtClean="0" sz="1100" spc="-10">
                <a:latin typeface="Tahoma"/>
                <a:cs typeface="Tahoma"/>
              </a:rPr>
              <a:t>e</a:t>
            </a:r>
            <a:r>
              <a:rPr dirty="0" smtClean="0" sz="1100" spc="0">
                <a:latin typeface="Tahoma"/>
                <a:cs typeface="Tahoma"/>
              </a:rPr>
              <a:t>ll)</a:t>
            </a:r>
            <a:r>
              <a:rPr dirty="0" smtClean="0" sz="1100" spc="-5">
                <a:latin typeface="Tahoma"/>
                <a:cs typeface="Tahoma"/>
              </a:rPr>
              <a:t> </a:t>
            </a:r>
            <a:r>
              <a:rPr dirty="0" smtClean="0" sz="1100" spc="0">
                <a:latin typeface="Tahoma"/>
                <a:cs typeface="Tahoma"/>
              </a:rPr>
              <a:t>b</a:t>
            </a:r>
            <a:r>
              <a:rPr dirty="0" smtClean="0" sz="1100" spc="-5">
                <a:latin typeface="Tahoma"/>
                <a:cs typeface="Tahoma"/>
              </a:rPr>
              <a:t>e</a:t>
            </a:r>
            <a:r>
              <a:rPr dirty="0" smtClean="0" sz="1100" spc="0">
                <a:latin typeface="Tahoma"/>
                <a:cs typeface="Tahoma"/>
              </a:rPr>
              <a:t>fo</a:t>
            </a:r>
            <a:r>
              <a:rPr dirty="0" smtClean="0" sz="1100" spc="-10">
                <a:latin typeface="Tahoma"/>
                <a:cs typeface="Tahoma"/>
              </a:rPr>
              <a:t>r</a:t>
            </a:r>
            <a:r>
              <a:rPr dirty="0" smtClean="0" sz="1100" spc="0">
                <a:latin typeface="Tahoma"/>
                <a:cs typeface="Tahoma"/>
              </a:rPr>
              <a:t>e</a:t>
            </a:r>
            <a:r>
              <a:rPr dirty="0" smtClean="0" sz="1100" spc="-15">
                <a:latin typeface="Tahoma"/>
                <a:cs typeface="Tahoma"/>
              </a:rPr>
              <a:t> </a:t>
            </a:r>
            <a:r>
              <a:rPr dirty="0" smtClean="0" sz="1100" spc="0">
                <a:latin typeface="Tahoma"/>
                <a:cs typeface="Tahoma"/>
              </a:rPr>
              <a:t>you add</a:t>
            </a:r>
            <a:r>
              <a:rPr dirty="0" smtClean="0" sz="1100" spc="-10">
                <a:latin typeface="Tahoma"/>
                <a:cs typeface="Tahoma"/>
              </a:rPr>
              <a:t> </a:t>
            </a:r>
            <a:r>
              <a:rPr dirty="0" smtClean="0" sz="1100" spc="0">
                <a:latin typeface="Tahoma"/>
                <a:cs typeface="Tahoma"/>
              </a:rPr>
              <a:t>in</a:t>
            </a:r>
            <a:r>
              <a:rPr dirty="0" smtClean="0" sz="1100" spc="-5">
                <a:latin typeface="Tahoma"/>
                <a:cs typeface="Tahoma"/>
              </a:rPr>
              <a:t>f</a:t>
            </a:r>
            <a:r>
              <a:rPr dirty="0" smtClean="0" sz="1100" spc="0">
                <a:latin typeface="Tahoma"/>
                <a:cs typeface="Tahoma"/>
              </a:rPr>
              <a:t>or</a:t>
            </a:r>
            <a:r>
              <a:rPr dirty="0" smtClean="0" sz="1100" spc="-5">
                <a:latin typeface="Tahoma"/>
                <a:cs typeface="Tahoma"/>
              </a:rPr>
              <a:t>m</a:t>
            </a:r>
            <a:r>
              <a:rPr dirty="0" smtClean="0" sz="1100" spc="-5">
                <a:latin typeface="Tahoma"/>
                <a:cs typeface="Tahoma"/>
              </a:rPr>
              <a:t>a</a:t>
            </a:r>
            <a:r>
              <a:rPr dirty="0" smtClean="0" sz="1100" spc="0">
                <a:latin typeface="Tahoma"/>
                <a:cs typeface="Tahoma"/>
              </a:rPr>
              <a:t>tion</a:t>
            </a:r>
            <a:r>
              <a:rPr dirty="0" smtClean="0" sz="1100" spc="-10">
                <a:latin typeface="Tahoma"/>
                <a:cs typeface="Tahoma"/>
              </a:rPr>
              <a:t> </a:t>
            </a:r>
            <a:r>
              <a:rPr dirty="0" smtClean="0" sz="1100" spc="0">
                <a:latin typeface="Tahoma"/>
                <a:cs typeface="Tahoma"/>
              </a:rPr>
              <a:t>to </a:t>
            </a:r>
            <a:r>
              <a:rPr dirty="0" smtClean="0" sz="1100" spc="-10">
                <a:latin typeface="Tahoma"/>
                <a:cs typeface="Tahoma"/>
              </a:rPr>
              <a:t>i</a:t>
            </a:r>
            <a:r>
              <a:rPr dirty="0" smtClean="0" sz="1100" spc="-10">
                <a:latin typeface="Tahoma"/>
                <a:cs typeface="Tahoma"/>
              </a:rPr>
              <a:t>t</a:t>
            </a:r>
            <a:r>
              <a:rPr dirty="0" smtClean="0" sz="1100" spc="0">
                <a:latin typeface="Tahoma"/>
                <a:cs typeface="Tahoma"/>
              </a:rPr>
              <a:t>. O</a:t>
            </a:r>
            <a:r>
              <a:rPr dirty="0" smtClean="0" sz="1100" spc="-5">
                <a:latin typeface="Tahoma"/>
                <a:cs typeface="Tahoma"/>
              </a:rPr>
              <a:t>n</a:t>
            </a:r>
            <a:r>
              <a:rPr dirty="0" smtClean="0" sz="1100" spc="-5">
                <a:latin typeface="Tahoma"/>
                <a:cs typeface="Tahoma"/>
              </a:rPr>
              <a:t>c</a:t>
            </a:r>
            <a:r>
              <a:rPr dirty="0" smtClean="0" sz="1100" spc="0">
                <a:latin typeface="Tahoma"/>
                <a:cs typeface="Tahoma"/>
              </a:rPr>
              <a:t>e</a:t>
            </a:r>
            <a:r>
              <a:rPr dirty="0" smtClean="0" sz="1100" spc="-5">
                <a:latin typeface="Tahoma"/>
                <a:cs typeface="Tahoma"/>
              </a:rPr>
              <a:t> </a:t>
            </a:r>
            <a:r>
              <a:rPr dirty="0" smtClean="0" sz="1100" spc="0">
                <a:latin typeface="Tahoma"/>
                <a:cs typeface="Tahoma"/>
              </a:rPr>
              <a:t>you</a:t>
            </a:r>
            <a:r>
              <a:rPr dirty="0" smtClean="0" sz="1100" spc="0">
                <a:latin typeface="Tahoma"/>
                <a:cs typeface="Tahoma"/>
              </a:rPr>
              <a:t> </a:t>
            </a:r>
            <a:r>
              <a:rPr dirty="0" smtClean="0" sz="1100" spc="-5">
                <a:latin typeface="Tahoma"/>
                <a:cs typeface="Tahoma"/>
              </a:rPr>
              <a:t>h</a:t>
            </a:r>
            <a:r>
              <a:rPr dirty="0" smtClean="0" sz="1100" spc="-5">
                <a:latin typeface="Tahoma"/>
                <a:cs typeface="Tahoma"/>
              </a:rPr>
              <a:t>a</a:t>
            </a:r>
            <a:r>
              <a:rPr dirty="0" smtClean="0" sz="1100" spc="0">
                <a:latin typeface="Tahoma"/>
                <a:cs typeface="Tahoma"/>
              </a:rPr>
              <a:t>ve s</a:t>
            </a:r>
            <a:r>
              <a:rPr dirty="0" smtClean="0" sz="1100" spc="-10">
                <a:latin typeface="Tahoma"/>
                <a:cs typeface="Tahoma"/>
              </a:rPr>
              <a:t>e</a:t>
            </a:r>
            <a:r>
              <a:rPr dirty="0" smtClean="0" sz="1100" spc="0">
                <a:latin typeface="Tahoma"/>
                <a:cs typeface="Tahoma"/>
              </a:rPr>
              <a:t>l</a:t>
            </a:r>
            <a:r>
              <a:rPr dirty="0" smtClean="0" sz="1100" spc="-10">
                <a:latin typeface="Tahoma"/>
                <a:cs typeface="Tahoma"/>
              </a:rPr>
              <a:t>e</a:t>
            </a:r>
            <a:r>
              <a:rPr dirty="0" smtClean="0" sz="1100" spc="-5">
                <a:latin typeface="Tahoma"/>
                <a:cs typeface="Tahoma"/>
              </a:rPr>
              <a:t>c</a:t>
            </a:r>
            <a:r>
              <a:rPr dirty="0" smtClean="0" sz="1100" spc="0">
                <a:latin typeface="Tahoma"/>
                <a:cs typeface="Tahoma"/>
              </a:rPr>
              <a:t>ted a </a:t>
            </a:r>
            <a:r>
              <a:rPr dirty="0" smtClean="0" sz="1100" spc="-5">
                <a:latin typeface="Tahoma"/>
                <a:cs typeface="Tahoma"/>
              </a:rPr>
              <a:t>c</a:t>
            </a:r>
            <a:r>
              <a:rPr dirty="0" smtClean="0" sz="1100" spc="-5">
                <a:latin typeface="Tahoma"/>
                <a:cs typeface="Tahoma"/>
              </a:rPr>
              <a:t>e</a:t>
            </a:r>
            <a:r>
              <a:rPr dirty="0" smtClean="0" sz="1100" spc="0">
                <a:latin typeface="Tahoma"/>
                <a:cs typeface="Tahoma"/>
              </a:rPr>
              <a:t>ll or r</a:t>
            </a:r>
            <a:r>
              <a:rPr dirty="0" smtClean="0" sz="1100" spc="-15">
                <a:latin typeface="Tahoma"/>
                <a:cs typeface="Tahoma"/>
              </a:rPr>
              <a:t>a</a:t>
            </a:r>
            <a:r>
              <a:rPr dirty="0" smtClean="0" sz="1100" spc="-5">
                <a:latin typeface="Tahoma"/>
                <a:cs typeface="Tahoma"/>
              </a:rPr>
              <a:t>n</a:t>
            </a:r>
            <a:r>
              <a:rPr dirty="0" smtClean="0" sz="1100" spc="0">
                <a:latin typeface="Tahoma"/>
                <a:cs typeface="Tahoma"/>
              </a:rPr>
              <a:t>ge, you</a:t>
            </a:r>
            <a:r>
              <a:rPr dirty="0" smtClean="0" sz="1100" spc="-5">
                <a:latin typeface="Tahoma"/>
                <a:cs typeface="Tahoma"/>
              </a:rPr>
              <a:t> </a:t>
            </a:r>
            <a:r>
              <a:rPr dirty="0" smtClean="0" sz="1100" spc="0">
                <a:latin typeface="Tahoma"/>
                <a:cs typeface="Tahoma"/>
              </a:rPr>
              <a:t>m</a:t>
            </a:r>
            <a:r>
              <a:rPr dirty="0" smtClean="0" sz="1100" spc="-20">
                <a:latin typeface="Tahoma"/>
                <a:cs typeface="Tahoma"/>
              </a:rPr>
              <a:t>a</a:t>
            </a:r>
            <a:r>
              <a:rPr dirty="0" smtClean="0" sz="1100" spc="0">
                <a:latin typeface="Tahoma"/>
                <a:cs typeface="Tahoma"/>
              </a:rPr>
              <a:t>y </a:t>
            </a:r>
            <a:r>
              <a:rPr dirty="0" smtClean="0" sz="1100" spc="-5">
                <a:latin typeface="Tahoma"/>
                <a:cs typeface="Tahoma"/>
              </a:rPr>
              <a:t>m</a:t>
            </a:r>
            <a:r>
              <a:rPr dirty="0" smtClean="0" sz="1100" spc="-5">
                <a:latin typeface="Tahoma"/>
                <a:cs typeface="Tahoma"/>
              </a:rPr>
              <a:t>a</a:t>
            </a:r>
            <a:r>
              <a:rPr dirty="0" smtClean="0" sz="1100" spc="0">
                <a:latin typeface="Tahoma"/>
                <a:cs typeface="Tahoma"/>
              </a:rPr>
              <a:t>ke </a:t>
            </a:r>
            <a:r>
              <a:rPr dirty="0" smtClean="0" sz="1100" spc="-10">
                <a:latin typeface="Tahoma"/>
                <a:cs typeface="Tahoma"/>
              </a:rPr>
              <a:t>c</a:t>
            </a:r>
            <a:r>
              <a:rPr dirty="0" smtClean="0" sz="1100" spc="-5">
                <a:latin typeface="Tahoma"/>
                <a:cs typeface="Tahoma"/>
              </a:rPr>
              <a:t>h</a:t>
            </a:r>
            <a:r>
              <a:rPr dirty="0" smtClean="0" sz="1100" spc="-5">
                <a:latin typeface="Tahoma"/>
                <a:cs typeface="Tahoma"/>
              </a:rPr>
              <a:t>a</a:t>
            </a:r>
            <a:r>
              <a:rPr dirty="0" smtClean="0" sz="1100" spc="-20">
                <a:latin typeface="Tahoma"/>
                <a:cs typeface="Tahoma"/>
              </a:rPr>
              <a:t>n</a:t>
            </a:r>
            <a:r>
              <a:rPr dirty="0" smtClean="0" sz="1100" spc="0">
                <a:latin typeface="Tahoma"/>
                <a:cs typeface="Tahoma"/>
              </a:rPr>
              <a:t>ges</a:t>
            </a:r>
            <a:r>
              <a:rPr dirty="0" smtClean="0" sz="1100" spc="-5">
                <a:latin typeface="Tahoma"/>
                <a:cs typeface="Tahoma"/>
              </a:rPr>
              <a:t> </a:t>
            </a:r>
            <a:r>
              <a:rPr dirty="0" smtClean="0" sz="1100" spc="0">
                <a:latin typeface="Tahoma"/>
                <a:cs typeface="Tahoma"/>
              </a:rPr>
              <a:t>to all</a:t>
            </a:r>
            <a:r>
              <a:rPr dirty="0" smtClean="0" sz="1100" spc="-15">
                <a:latin typeface="Tahoma"/>
                <a:cs typeface="Tahoma"/>
              </a:rPr>
              <a:t> </a:t>
            </a:r>
            <a:r>
              <a:rPr dirty="0" smtClean="0" sz="1100" spc="0">
                <a:latin typeface="Tahoma"/>
                <a:cs typeface="Tahoma"/>
              </a:rPr>
              <a:t>se</a:t>
            </a:r>
            <a:r>
              <a:rPr dirty="0" smtClean="0" sz="1100" spc="-5">
                <a:latin typeface="Tahoma"/>
                <a:cs typeface="Tahoma"/>
              </a:rPr>
              <a:t>l</a:t>
            </a:r>
            <a:r>
              <a:rPr dirty="0" smtClean="0" sz="1100" spc="-5">
                <a:latin typeface="Tahoma"/>
                <a:cs typeface="Tahoma"/>
              </a:rPr>
              <a:t>e</a:t>
            </a:r>
            <a:r>
              <a:rPr dirty="0" smtClean="0" sz="1100" spc="-5">
                <a:latin typeface="Tahoma"/>
                <a:cs typeface="Tahoma"/>
              </a:rPr>
              <a:t>c</a:t>
            </a:r>
            <a:r>
              <a:rPr dirty="0" smtClean="0" sz="1100" spc="0">
                <a:latin typeface="Tahoma"/>
                <a:cs typeface="Tahoma"/>
              </a:rPr>
              <a:t>ted c</a:t>
            </a:r>
            <a:r>
              <a:rPr dirty="0" smtClean="0" sz="1100" spc="-10">
                <a:latin typeface="Tahoma"/>
                <a:cs typeface="Tahoma"/>
              </a:rPr>
              <a:t>e</a:t>
            </a:r>
            <a:r>
              <a:rPr dirty="0" smtClean="0" sz="1100" spc="0">
                <a:latin typeface="Tahoma"/>
                <a:cs typeface="Tahoma"/>
              </a:rPr>
              <a:t>lls</a:t>
            </a:r>
            <a:r>
              <a:rPr dirty="0" smtClean="0" sz="1100" spc="0">
                <a:latin typeface="Tahoma"/>
                <a:cs typeface="Tahoma"/>
              </a:rPr>
              <a:t> si</a:t>
            </a:r>
            <a:r>
              <a:rPr dirty="0" smtClean="0" sz="1100" spc="-5">
                <a:latin typeface="Tahoma"/>
                <a:cs typeface="Tahoma"/>
              </a:rPr>
              <a:t>m</a:t>
            </a:r>
            <a:r>
              <a:rPr dirty="0" smtClean="0" sz="1100" spc="-5">
                <a:latin typeface="Tahoma"/>
                <a:cs typeface="Tahoma"/>
              </a:rPr>
              <a:t>u</a:t>
            </a:r>
            <a:r>
              <a:rPr dirty="0" smtClean="0" sz="1100" spc="0">
                <a:latin typeface="Tahoma"/>
                <a:cs typeface="Tahoma"/>
              </a:rPr>
              <a:t>lta</a:t>
            </a:r>
            <a:r>
              <a:rPr dirty="0" smtClean="0" sz="1100" spc="-5">
                <a:latin typeface="Tahoma"/>
                <a:cs typeface="Tahoma"/>
              </a:rPr>
              <a:t>n</a:t>
            </a:r>
            <a:r>
              <a:rPr dirty="0" smtClean="0" sz="1100" spc="-5">
                <a:latin typeface="Tahoma"/>
                <a:cs typeface="Tahoma"/>
              </a:rPr>
              <a:t>e</a:t>
            </a:r>
            <a:r>
              <a:rPr dirty="0" smtClean="0" sz="1100" spc="0">
                <a:latin typeface="Tahoma"/>
                <a:cs typeface="Tahoma"/>
              </a:rPr>
              <a:t>o</a:t>
            </a:r>
            <a:r>
              <a:rPr dirty="0" smtClean="0" sz="1100" spc="-5">
                <a:latin typeface="Tahoma"/>
                <a:cs typeface="Tahoma"/>
              </a:rPr>
              <a:t>u</a:t>
            </a:r>
            <a:r>
              <a:rPr dirty="0" smtClean="0" sz="1100" spc="0">
                <a:latin typeface="Tahoma"/>
                <a:cs typeface="Tahoma"/>
              </a:rPr>
              <a:t>sly.</a:t>
            </a:r>
            <a:endParaRPr sz="1100">
              <a:latin typeface="Tahoma"/>
              <a:cs typeface="Tahoma"/>
            </a:endParaRPr>
          </a:p>
          <a:p>
            <a:pPr marL="12700" marR="295910">
              <a:lnSpc>
                <a:spcPct val="100899"/>
              </a:lnSpc>
            </a:pPr>
            <a:r>
              <a:rPr dirty="0" smtClean="0" sz="1100">
                <a:latin typeface="Tahoma"/>
                <a:cs typeface="Tahoma"/>
              </a:rPr>
              <a:t>A gro</a:t>
            </a:r>
            <a:r>
              <a:rPr dirty="0" smtClean="0" sz="1100" spc="-5">
                <a:latin typeface="Tahoma"/>
                <a:cs typeface="Tahoma"/>
              </a:rPr>
              <a:t>u</a:t>
            </a:r>
            <a:r>
              <a:rPr dirty="0" smtClean="0" sz="1100" spc="0">
                <a:latin typeface="Tahoma"/>
                <a:cs typeface="Tahoma"/>
              </a:rPr>
              <a:t>p</a:t>
            </a:r>
            <a:r>
              <a:rPr dirty="0" smtClean="0" sz="1100" spc="-10">
                <a:latin typeface="Tahoma"/>
                <a:cs typeface="Tahoma"/>
              </a:rPr>
              <a:t> </a:t>
            </a:r>
            <a:r>
              <a:rPr dirty="0" smtClean="0" sz="1100" spc="0">
                <a:latin typeface="Tahoma"/>
                <a:cs typeface="Tahoma"/>
              </a:rPr>
              <a:t>of s</a:t>
            </a:r>
            <a:r>
              <a:rPr dirty="0" smtClean="0" sz="1100" spc="-10">
                <a:latin typeface="Tahoma"/>
                <a:cs typeface="Tahoma"/>
              </a:rPr>
              <a:t>e</a:t>
            </a:r>
            <a:r>
              <a:rPr dirty="0" smtClean="0" sz="1100" spc="0">
                <a:latin typeface="Tahoma"/>
                <a:cs typeface="Tahoma"/>
              </a:rPr>
              <a:t>l</a:t>
            </a:r>
            <a:r>
              <a:rPr dirty="0" smtClean="0" sz="1100" spc="-10">
                <a:latin typeface="Tahoma"/>
                <a:cs typeface="Tahoma"/>
              </a:rPr>
              <a:t>e</a:t>
            </a:r>
            <a:r>
              <a:rPr dirty="0" smtClean="0" sz="1100" spc="-5">
                <a:latin typeface="Tahoma"/>
                <a:cs typeface="Tahoma"/>
              </a:rPr>
              <a:t>c</a:t>
            </a:r>
            <a:r>
              <a:rPr dirty="0" smtClean="0" sz="1100" spc="0">
                <a:latin typeface="Tahoma"/>
                <a:cs typeface="Tahoma"/>
              </a:rPr>
              <a:t>ted c</a:t>
            </a:r>
            <a:r>
              <a:rPr dirty="0" smtClean="0" sz="1100" spc="-10">
                <a:latin typeface="Tahoma"/>
                <a:cs typeface="Tahoma"/>
              </a:rPr>
              <a:t>e</a:t>
            </a:r>
            <a:r>
              <a:rPr dirty="0" smtClean="0" sz="1100" spc="0">
                <a:latin typeface="Tahoma"/>
                <a:cs typeface="Tahoma"/>
              </a:rPr>
              <a:t>lls</a:t>
            </a:r>
            <a:r>
              <a:rPr dirty="0" smtClean="0" sz="1100" spc="-10">
                <a:latin typeface="Tahoma"/>
                <a:cs typeface="Tahoma"/>
              </a:rPr>
              <a:t> </a:t>
            </a:r>
            <a:r>
              <a:rPr dirty="0" smtClean="0" sz="1100" spc="0">
                <a:latin typeface="Tahoma"/>
                <a:cs typeface="Tahoma"/>
              </a:rPr>
              <a:t>is </a:t>
            </a:r>
            <a:r>
              <a:rPr dirty="0" smtClean="0" sz="1100" spc="-5">
                <a:latin typeface="Tahoma"/>
                <a:cs typeface="Tahoma"/>
              </a:rPr>
              <a:t>c</a:t>
            </a:r>
            <a:r>
              <a:rPr dirty="0" smtClean="0" sz="1100" spc="-5">
                <a:latin typeface="Tahoma"/>
                <a:cs typeface="Tahoma"/>
              </a:rPr>
              <a:t>a</a:t>
            </a:r>
            <a:r>
              <a:rPr dirty="0" smtClean="0" sz="1100" spc="0">
                <a:latin typeface="Tahoma"/>
                <a:cs typeface="Tahoma"/>
              </a:rPr>
              <a:t>ll</a:t>
            </a:r>
            <a:r>
              <a:rPr dirty="0" smtClean="0" sz="1100" spc="-10">
                <a:latin typeface="Tahoma"/>
                <a:cs typeface="Tahoma"/>
              </a:rPr>
              <a:t>e</a:t>
            </a:r>
            <a:r>
              <a:rPr dirty="0" smtClean="0" sz="1100" spc="0">
                <a:latin typeface="Tahoma"/>
                <a:cs typeface="Tahoma"/>
              </a:rPr>
              <a:t>d a</a:t>
            </a:r>
            <a:r>
              <a:rPr dirty="0" smtClean="0" sz="1100" spc="-5">
                <a:latin typeface="Tahoma"/>
                <a:cs typeface="Tahoma"/>
              </a:rPr>
              <a:t> </a:t>
            </a:r>
            <a:r>
              <a:rPr dirty="0" smtClean="0" sz="1100" spc="0">
                <a:latin typeface="Tahoma"/>
                <a:cs typeface="Tahoma"/>
              </a:rPr>
              <a:t>ra</a:t>
            </a:r>
            <a:r>
              <a:rPr dirty="0" smtClean="0" sz="1100" spc="-10">
                <a:latin typeface="Tahoma"/>
                <a:cs typeface="Tahoma"/>
              </a:rPr>
              <a:t>n</a:t>
            </a:r>
            <a:r>
              <a:rPr dirty="0" smtClean="0" sz="1100" spc="0">
                <a:latin typeface="Tahoma"/>
                <a:cs typeface="Tahoma"/>
              </a:rPr>
              <a:t>ge. A</a:t>
            </a:r>
            <a:r>
              <a:rPr dirty="0" smtClean="0" sz="1100" spc="-15">
                <a:latin typeface="Tahoma"/>
                <a:cs typeface="Tahoma"/>
              </a:rPr>
              <a:t> </a:t>
            </a:r>
            <a:r>
              <a:rPr dirty="0" smtClean="0" sz="1100" spc="0">
                <a:latin typeface="Tahoma"/>
                <a:cs typeface="Tahoma"/>
              </a:rPr>
              <a:t>ra</a:t>
            </a:r>
            <a:r>
              <a:rPr dirty="0" smtClean="0" sz="1100" spc="-10">
                <a:latin typeface="Tahoma"/>
                <a:cs typeface="Tahoma"/>
              </a:rPr>
              <a:t>n</a:t>
            </a:r>
            <a:r>
              <a:rPr dirty="0" smtClean="0" sz="1100" spc="-15">
                <a:latin typeface="Tahoma"/>
                <a:cs typeface="Tahoma"/>
              </a:rPr>
              <a:t>g</a:t>
            </a:r>
            <a:r>
              <a:rPr dirty="0" smtClean="0" sz="1100" spc="0">
                <a:latin typeface="Tahoma"/>
                <a:cs typeface="Tahoma"/>
              </a:rPr>
              <a:t>e</a:t>
            </a:r>
            <a:r>
              <a:rPr dirty="0" smtClean="0" sz="1100" spc="-5">
                <a:latin typeface="Tahoma"/>
                <a:cs typeface="Tahoma"/>
              </a:rPr>
              <a:t> </a:t>
            </a:r>
            <a:r>
              <a:rPr dirty="0" smtClean="0" sz="1100" spc="0">
                <a:latin typeface="Tahoma"/>
                <a:cs typeface="Tahoma"/>
              </a:rPr>
              <a:t>c</a:t>
            </a:r>
            <a:r>
              <a:rPr dirty="0" smtClean="0" sz="1100" spc="-10">
                <a:latin typeface="Tahoma"/>
                <a:cs typeface="Tahoma"/>
              </a:rPr>
              <a:t>a</a:t>
            </a:r>
            <a:r>
              <a:rPr dirty="0" smtClean="0" sz="1100" spc="0">
                <a:latin typeface="Tahoma"/>
                <a:cs typeface="Tahoma"/>
              </a:rPr>
              <a:t>n</a:t>
            </a:r>
            <a:r>
              <a:rPr dirty="0" smtClean="0" sz="1100" spc="-5">
                <a:latin typeface="Tahoma"/>
                <a:cs typeface="Tahoma"/>
              </a:rPr>
              <a:t> </a:t>
            </a:r>
            <a:r>
              <a:rPr dirty="0" smtClean="0" sz="1100" spc="0">
                <a:latin typeface="Tahoma"/>
                <a:cs typeface="Tahoma"/>
              </a:rPr>
              <a:t>co</a:t>
            </a:r>
            <a:r>
              <a:rPr dirty="0" smtClean="0" sz="1100" spc="-10">
                <a:latin typeface="Tahoma"/>
                <a:cs typeface="Tahoma"/>
              </a:rPr>
              <a:t>n</a:t>
            </a:r>
            <a:r>
              <a:rPr dirty="0" smtClean="0" sz="1100" spc="0">
                <a:latin typeface="Tahoma"/>
                <a:cs typeface="Tahoma"/>
              </a:rPr>
              <a:t>tain</a:t>
            </a:r>
            <a:r>
              <a:rPr dirty="0" smtClean="0" sz="1100" spc="-5">
                <a:latin typeface="Tahoma"/>
                <a:cs typeface="Tahoma"/>
              </a:rPr>
              <a:t> </a:t>
            </a:r>
            <a:r>
              <a:rPr dirty="0" smtClean="0" sz="1100" spc="0">
                <a:latin typeface="Tahoma"/>
                <a:cs typeface="Tahoma"/>
              </a:rPr>
              <a:t>a block</a:t>
            </a:r>
            <a:r>
              <a:rPr dirty="0" smtClean="0" sz="1100" spc="-10">
                <a:latin typeface="Tahoma"/>
                <a:cs typeface="Tahoma"/>
              </a:rPr>
              <a:t> </a:t>
            </a:r>
            <a:r>
              <a:rPr dirty="0" smtClean="0" sz="1100" spc="0">
                <a:latin typeface="Tahoma"/>
                <a:cs typeface="Tahoma"/>
              </a:rPr>
              <a:t>of</a:t>
            </a:r>
            <a:r>
              <a:rPr dirty="0" smtClean="0" sz="1100" spc="-15">
                <a:latin typeface="Tahoma"/>
                <a:cs typeface="Tahoma"/>
              </a:rPr>
              <a:t> </a:t>
            </a:r>
            <a:r>
              <a:rPr dirty="0" smtClean="0" sz="1100" spc="-5">
                <a:latin typeface="Tahoma"/>
                <a:cs typeface="Tahoma"/>
              </a:rPr>
              <a:t>c</a:t>
            </a:r>
            <a:r>
              <a:rPr dirty="0" smtClean="0" sz="1100" spc="-5">
                <a:latin typeface="Tahoma"/>
                <a:cs typeface="Tahoma"/>
              </a:rPr>
              <a:t>e</a:t>
            </a:r>
            <a:r>
              <a:rPr dirty="0" smtClean="0" sz="1100" spc="0">
                <a:latin typeface="Tahoma"/>
                <a:cs typeface="Tahoma"/>
              </a:rPr>
              <a:t>lls, a</a:t>
            </a:r>
            <a:r>
              <a:rPr dirty="0" smtClean="0" sz="1100" spc="0">
                <a:latin typeface="Tahoma"/>
                <a:cs typeface="Tahoma"/>
              </a:rPr>
              <a:t> </a:t>
            </a:r>
            <a:r>
              <a:rPr dirty="0" smtClean="0" sz="1100" spc="-5">
                <a:latin typeface="Tahoma"/>
                <a:cs typeface="Tahoma"/>
              </a:rPr>
              <a:t>c</a:t>
            </a:r>
            <a:r>
              <a:rPr dirty="0" smtClean="0" sz="1100" spc="0">
                <a:latin typeface="Tahoma"/>
                <a:cs typeface="Tahoma"/>
              </a:rPr>
              <a:t>ompl</a:t>
            </a:r>
            <a:r>
              <a:rPr dirty="0" smtClean="0" sz="1100" spc="-10">
                <a:latin typeface="Tahoma"/>
                <a:cs typeface="Tahoma"/>
              </a:rPr>
              <a:t>e</a:t>
            </a:r>
            <a:r>
              <a:rPr dirty="0" smtClean="0" sz="1100" spc="0">
                <a:latin typeface="Tahoma"/>
                <a:cs typeface="Tahoma"/>
              </a:rPr>
              <a:t>te </a:t>
            </a:r>
            <a:r>
              <a:rPr dirty="0" smtClean="0" sz="1100" spc="-5">
                <a:latin typeface="Tahoma"/>
                <a:cs typeface="Tahoma"/>
              </a:rPr>
              <a:t>c</a:t>
            </a:r>
            <a:r>
              <a:rPr dirty="0" smtClean="0" sz="1100" spc="0">
                <a:latin typeface="Tahoma"/>
                <a:cs typeface="Tahoma"/>
              </a:rPr>
              <a:t>ol</a:t>
            </a:r>
            <a:r>
              <a:rPr dirty="0" smtClean="0" sz="1100" spc="-5">
                <a:latin typeface="Tahoma"/>
                <a:cs typeface="Tahoma"/>
              </a:rPr>
              <a:t>u</a:t>
            </a:r>
            <a:r>
              <a:rPr dirty="0" smtClean="0" sz="1100" spc="-5">
                <a:latin typeface="Tahoma"/>
                <a:cs typeface="Tahoma"/>
              </a:rPr>
              <a:t>m</a:t>
            </a:r>
            <a:r>
              <a:rPr dirty="0" smtClean="0" sz="1100" spc="-5">
                <a:latin typeface="Tahoma"/>
                <a:cs typeface="Tahoma"/>
              </a:rPr>
              <a:t>n</a:t>
            </a:r>
            <a:r>
              <a:rPr dirty="0" smtClean="0" sz="1100" spc="0">
                <a:latin typeface="Tahoma"/>
                <a:cs typeface="Tahoma"/>
              </a:rPr>
              <a:t>, a</a:t>
            </a:r>
            <a:r>
              <a:rPr dirty="0" smtClean="0" sz="1100" spc="-5">
                <a:latin typeface="Tahoma"/>
                <a:cs typeface="Tahoma"/>
              </a:rPr>
              <a:t> </a:t>
            </a:r>
            <a:r>
              <a:rPr dirty="0" smtClean="0" sz="1100" spc="0">
                <a:latin typeface="Tahoma"/>
                <a:cs typeface="Tahoma"/>
              </a:rPr>
              <a:t>co</a:t>
            </a:r>
            <a:r>
              <a:rPr dirty="0" smtClean="0" sz="1100" spc="-20">
                <a:latin typeface="Tahoma"/>
                <a:cs typeface="Tahoma"/>
              </a:rPr>
              <a:t>m</a:t>
            </a:r>
            <a:r>
              <a:rPr dirty="0" smtClean="0" sz="1100" spc="0">
                <a:latin typeface="Tahoma"/>
                <a:cs typeface="Tahoma"/>
              </a:rPr>
              <a:t>pl</a:t>
            </a:r>
            <a:r>
              <a:rPr dirty="0" smtClean="0" sz="1100" spc="-5">
                <a:latin typeface="Tahoma"/>
                <a:cs typeface="Tahoma"/>
              </a:rPr>
              <a:t>e</a:t>
            </a:r>
            <a:r>
              <a:rPr dirty="0" smtClean="0" sz="1100" spc="0">
                <a:latin typeface="Tahoma"/>
                <a:cs typeface="Tahoma"/>
              </a:rPr>
              <a:t>te row or</a:t>
            </a:r>
            <a:r>
              <a:rPr dirty="0" smtClean="0" sz="1100" spc="-15">
                <a:latin typeface="Tahoma"/>
                <a:cs typeface="Tahoma"/>
              </a:rPr>
              <a:t> </a:t>
            </a:r>
            <a:r>
              <a:rPr dirty="0" smtClean="0" sz="1100" spc="0">
                <a:latin typeface="Tahoma"/>
                <a:cs typeface="Tahoma"/>
              </a:rPr>
              <a:t>a no</a:t>
            </a:r>
            <a:r>
              <a:rPr dirty="0" smtClean="0" sz="1100" spc="-5">
                <a:latin typeface="Tahoma"/>
                <a:cs typeface="Tahoma"/>
              </a:rPr>
              <a:t>n</a:t>
            </a:r>
            <a:r>
              <a:rPr dirty="0" smtClean="0" sz="1100" spc="-5">
                <a:latin typeface="Tahoma"/>
                <a:cs typeface="Tahoma"/>
              </a:rPr>
              <a:t>-</a:t>
            </a:r>
            <a:r>
              <a:rPr dirty="0" smtClean="0" sz="1100" spc="-5">
                <a:latin typeface="Tahoma"/>
                <a:cs typeface="Tahoma"/>
              </a:rPr>
              <a:t>a</a:t>
            </a:r>
            <a:r>
              <a:rPr dirty="0" smtClean="0" sz="1100" spc="0">
                <a:latin typeface="Tahoma"/>
                <a:cs typeface="Tahoma"/>
              </a:rPr>
              <a:t>dja</a:t>
            </a:r>
            <a:r>
              <a:rPr dirty="0" smtClean="0" sz="1100" spc="-10">
                <a:latin typeface="Tahoma"/>
                <a:cs typeface="Tahoma"/>
              </a:rPr>
              <a:t>c</a:t>
            </a:r>
            <a:r>
              <a:rPr dirty="0" smtClean="0" sz="1100" spc="-5">
                <a:latin typeface="Tahoma"/>
                <a:cs typeface="Tahoma"/>
              </a:rPr>
              <a:t>e</a:t>
            </a:r>
            <a:r>
              <a:rPr dirty="0" smtClean="0" sz="1100" spc="-5">
                <a:latin typeface="Tahoma"/>
                <a:cs typeface="Tahoma"/>
              </a:rPr>
              <a:t>n</a:t>
            </a:r>
            <a:r>
              <a:rPr dirty="0" smtClean="0" sz="1100" spc="0">
                <a:latin typeface="Tahoma"/>
                <a:cs typeface="Tahoma"/>
              </a:rPr>
              <a:t>t</a:t>
            </a:r>
            <a:r>
              <a:rPr dirty="0" smtClean="0" sz="1100" spc="5">
                <a:latin typeface="Tahoma"/>
                <a:cs typeface="Tahoma"/>
              </a:rPr>
              <a:t> </a:t>
            </a:r>
            <a:r>
              <a:rPr dirty="0" smtClean="0" sz="1100" spc="0">
                <a:latin typeface="Tahoma"/>
                <a:cs typeface="Tahoma"/>
              </a:rPr>
              <a:t>r</a:t>
            </a:r>
            <a:r>
              <a:rPr dirty="0" smtClean="0" sz="1100" spc="-10">
                <a:latin typeface="Tahoma"/>
                <a:cs typeface="Tahoma"/>
              </a:rPr>
              <a:t>a</a:t>
            </a:r>
            <a:r>
              <a:rPr dirty="0" smtClean="0" sz="1100" spc="-5">
                <a:latin typeface="Tahoma"/>
                <a:cs typeface="Tahoma"/>
              </a:rPr>
              <a:t>n</a:t>
            </a:r>
            <a:r>
              <a:rPr dirty="0" smtClean="0" sz="1100" spc="0">
                <a:latin typeface="Tahoma"/>
                <a:cs typeface="Tahoma"/>
              </a:rPr>
              <a:t>ge. 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62050" y="914399"/>
            <a:ext cx="5266548" cy="9372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1162050" y="3633215"/>
            <a:ext cx="5272659" cy="7905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162050" y="4832603"/>
            <a:ext cx="5273929" cy="349910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04800" y="309371"/>
            <a:ext cx="6952234" cy="0"/>
          </a:xfrm>
          <a:custGeom>
            <a:avLst/>
            <a:gdLst/>
            <a:ahLst/>
            <a:cxnLst/>
            <a:rect l="l" t="t" r="r" b="b"/>
            <a:pathLst>
              <a:path w="6952234" h="0">
                <a:moveTo>
                  <a:pt x="0" y="0"/>
                </a:moveTo>
                <a:lnTo>
                  <a:pt x="6952234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23088" y="342137"/>
            <a:ext cx="6915658" cy="0"/>
          </a:xfrm>
          <a:custGeom>
            <a:avLst/>
            <a:gdLst/>
            <a:ahLst/>
            <a:cxnLst/>
            <a:rect l="l" t="t" r="r" b="b"/>
            <a:pathLst>
              <a:path w="6915658" h="0">
                <a:moveTo>
                  <a:pt x="0" y="0"/>
                </a:moveTo>
                <a:lnTo>
                  <a:pt x="6915658" y="0"/>
                </a:lnTo>
              </a:path>
            </a:pathLst>
          </a:custGeom>
          <a:ln w="393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61188" y="318515"/>
            <a:ext cx="6839458" cy="0"/>
          </a:xfrm>
          <a:custGeom>
            <a:avLst/>
            <a:gdLst/>
            <a:ahLst/>
            <a:cxnLst/>
            <a:rect l="l" t="t" r="r" b="b"/>
            <a:pathLst>
              <a:path w="6839458" h="0">
                <a:moveTo>
                  <a:pt x="0" y="0"/>
                </a:moveTo>
                <a:lnTo>
                  <a:pt x="6839458" y="0"/>
                </a:lnTo>
              </a:path>
            </a:pathLst>
          </a:custGeom>
          <a:ln w="1041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09372" y="300227"/>
            <a:ext cx="0" cy="10093147"/>
          </a:xfrm>
          <a:custGeom>
            <a:avLst/>
            <a:gdLst/>
            <a:ahLst/>
            <a:cxnLst/>
            <a:rect l="l" t="t" r="r" b="b"/>
            <a:pathLst>
              <a:path w="0" h="10093147">
                <a:moveTo>
                  <a:pt x="0" y="0"/>
                </a:moveTo>
                <a:lnTo>
                  <a:pt x="0" y="10093147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42138" y="361136"/>
            <a:ext cx="0" cy="9971278"/>
          </a:xfrm>
          <a:custGeom>
            <a:avLst/>
            <a:gdLst/>
            <a:ahLst/>
            <a:cxnLst/>
            <a:rect l="l" t="t" r="r" b="b"/>
            <a:pathLst>
              <a:path w="0" h="9971278">
                <a:moveTo>
                  <a:pt x="0" y="0"/>
                </a:moveTo>
                <a:lnTo>
                  <a:pt x="0" y="9971278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7252461" y="300227"/>
            <a:ext cx="0" cy="10093146"/>
          </a:xfrm>
          <a:custGeom>
            <a:avLst/>
            <a:gdLst/>
            <a:ahLst/>
            <a:cxnLst/>
            <a:rect l="l" t="t" r="r" b="b"/>
            <a:pathLst>
              <a:path w="0" h="10093146">
                <a:moveTo>
                  <a:pt x="0" y="0"/>
                </a:moveTo>
                <a:lnTo>
                  <a:pt x="0" y="10093146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7219695" y="361136"/>
            <a:ext cx="0" cy="9971278"/>
          </a:xfrm>
          <a:custGeom>
            <a:avLst/>
            <a:gdLst/>
            <a:ahLst/>
            <a:cxnLst/>
            <a:rect l="l" t="t" r="r" b="b"/>
            <a:pathLst>
              <a:path w="0" h="9971278">
                <a:moveTo>
                  <a:pt x="0" y="0"/>
                </a:moveTo>
                <a:lnTo>
                  <a:pt x="0" y="9971278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04800" y="10384230"/>
            <a:ext cx="6952234" cy="0"/>
          </a:xfrm>
          <a:custGeom>
            <a:avLst/>
            <a:gdLst/>
            <a:ahLst/>
            <a:cxnLst/>
            <a:rect l="l" t="t" r="r" b="b"/>
            <a:pathLst>
              <a:path w="6952234" h="0">
                <a:moveTo>
                  <a:pt x="0" y="0"/>
                </a:moveTo>
                <a:lnTo>
                  <a:pt x="6952234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23088" y="10351465"/>
            <a:ext cx="6915658" cy="0"/>
          </a:xfrm>
          <a:custGeom>
            <a:avLst/>
            <a:gdLst/>
            <a:ahLst/>
            <a:cxnLst/>
            <a:rect l="l" t="t" r="r" b="b"/>
            <a:pathLst>
              <a:path w="6915658" h="0">
                <a:moveTo>
                  <a:pt x="0" y="0"/>
                </a:moveTo>
                <a:lnTo>
                  <a:pt x="6915658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61188" y="10375086"/>
            <a:ext cx="6839458" cy="0"/>
          </a:xfrm>
          <a:custGeom>
            <a:avLst/>
            <a:gdLst/>
            <a:ahLst/>
            <a:cxnLst/>
            <a:rect l="l" t="t" r="r" b="b"/>
            <a:pathLst>
              <a:path w="6839458" h="0">
                <a:moveTo>
                  <a:pt x="0" y="0"/>
                </a:moveTo>
                <a:lnTo>
                  <a:pt x="6839458" y="0"/>
                </a:lnTo>
              </a:path>
            </a:pathLst>
          </a:custGeom>
          <a:ln w="10413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62050" y="914399"/>
            <a:ext cx="5078349" cy="26943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1162050" y="3608831"/>
            <a:ext cx="5274183" cy="477761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304800" y="309371"/>
            <a:ext cx="6952234" cy="0"/>
          </a:xfrm>
          <a:custGeom>
            <a:avLst/>
            <a:gdLst/>
            <a:ahLst/>
            <a:cxnLst/>
            <a:rect l="l" t="t" r="r" b="b"/>
            <a:pathLst>
              <a:path w="6952234" h="0">
                <a:moveTo>
                  <a:pt x="0" y="0"/>
                </a:moveTo>
                <a:lnTo>
                  <a:pt x="6952234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23088" y="342137"/>
            <a:ext cx="6915658" cy="0"/>
          </a:xfrm>
          <a:custGeom>
            <a:avLst/>
            <a:gdLst/>
            <a:ahLst/>
            <a:cxnLst/>
            <a:rect l="l" t="t" r="r" b="b"/>
            <a:pathLst>
              <a:path w="6915658" h="0">
                <a:moveTo>
                  <a:pt x="0" y="0"/>
                </a:moveTo>
                <a:lnTo>
                  <a:pt x="6915658" y="0"/>
                </a:lnTo>
              </a:path>
            </a:pathLst>
          </a:custGeom>
          <a:ln w="393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61188" y="318515"/>
            <a:ext cx="6839458" cy="0"/>
          </a:xfrm>
          <a:custGeom>
            <a:avLst/>
            <a:gdLst/>
            <a:ahLst/>
            <a:cxnLst/>
            <a:rect l="l" t="t" r="r" b="b"/>
            <a:pathLst>
              <a:path w="6839458" h="0">
                <a:moveTo>
                  <a:pt x="0" y="0"/>
                </a:moveTo>
                <a:lnTo>
                  <a:pt x="6839458" y="0"/>
                </a:lnTo>
              </a:path>
            </a:pathLst>
          </a:custGeom>
          <a:ln w="1041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09372" y="300227"/>
            <a:ext cx="0" cy="10093147"/>
          </a:xfrm>
          <a:custGeom>
            <a:avLst/>
            <a:gdLst/>
            <a:ahLst/>
            <a:cxnLst/>
            <a:rect l="l" t="t" r="r" b="b"/>
            <a:pathLst>
              <a:path w="0" h="10093147">
                <a:moveTo>
                  <a:pt x="0" y="0"/>
                </a:moveTo>
                <a:lnTo>
                  <a:pt x="0" y="10093147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42138" y="361136"/>
            <a:ext cx="0" cy="9971278"/>
          </a:xfrm>
          <a:custGeom>
            <a:avLst/>
            <a:gdLst/>
            <a:ahLst/>
            <a:cxnLst/>
            <a:rect l="l" t="t" r="r" b="b"/>
            <a:pathLst>
              <a:path w="0" h="9971278">
                <a:moveTo>
                  <a:pt x="0" y="0"/>
                </a:moveTo>
                <a:lnTo>
                  <a:pt x="0" y="9971278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7252461" y="300227"/>
            <a:ext cx="0" cy="10093146"/>
          </a:xfrm>
          <a:custGeom>
            <a:avLst/>
            <a:gdLst/>
            <a:ahLst/>
            <a:cxnLst/>
            <a:rect l="l" t="t" r="r" b="b"/>
            <a:pathLst>
              <a:path w="0" h="10093146">
                <a:moveTo>
                  <a:pt x="0" y="0"/>
                </a:moveTo>
                <a:lnTo>
                  <a:pt x="0" y="10093146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7219695" y="361136"/>
            <a:ext cx="0" cy="9971278"/>
          </a:xfrm>
          <a:custGeom>
            <a:avLst/>
            <a:gdLst/>
            <a:ahLst/>
            <a:cxnLst/>
            <a:rect l="l" t="t" r="r" b="b"/>
            <a:pathLst>
              <a:path w="0" h="9971278">
                <a:moveTo>
                  <a:pt x="0" y="0"/>
                </a:moveTo>
                <a:lnTo>
                  <a:pt x="0" y="9971278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04800" y="10384230"/>
            <a:ext cx="6952234" cy="0"/>
          </a:xfrm>
          <a:custGeom>
            <a:avLst/>
            <a:gdLst/>
            <a:ahLst/>
            <a:cxnLst/>
            <a:rect l="l" t="t" r="r" b="b"/>
            <a:pathLst>
              <a:path w="6952234" h="0">
                <a:moveTo>
                  <a:pt x="0" y="0"/>
                </a:moveTo>
                <a:lnTo>
                  <a:pt x="6952234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23088" y="10351465"/>
            <a:ext cx="6915658" cy="0"/>
          </a:xfrm>
          <a:custGeom>
            <a:avLst/>
            <a:gdLst/>
            <a:ahLst/>
            <a:cxnLst/>
            <a:rect l="l" t="t" r="r" b="b"/>
            <a:pathLst>
              <a:path w="6915658" h="0">
                <a:moveTo>
                  <a:pt x="0" y="0"/>
                </a:moveTo>
                <a:lnTo>
                  <a:pt x="6915658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61188" y="10375086"/>
            <a:ext cx="6839458" cy="0"/>
          </a:xfrm>
          <a:custGeom>
            <a:avLst/>
            <a:gdLst/>
            <a:ahLst/>
            <a:cxnLst/>
            <a:rect l="l" t="t" r="r" b="b"/>
            <a:pathLst>
              <a:path w="6839458" h="0">
                <a:moveTo>
                  <a:pt x="0" y="0"/>
                </a:moveTo>
                <a:lnTo>
                  <a:pt x="6839458" y="0"/>
                </a:lnTo>
              </a:path>
            </a:pathLst>
          </a:custGeom>
          <a:ln w="10413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1312671"/>
            <a:ext cx="3096895" cy="1873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 b="1">
                <a:latin typeface="Times New Roman"/>
                <a:cs typeface="Times New Roman"/>
              </a:rPr>
              <a:t>Movi</a:t>
            </a:r>
            <a:r>
              <a:rPr dirty="0" smtClean="0" sz="1150" spc="-5" b="1">
                <a:latin typeface="Times New Roman"/>
                <a:cs typeface="Times New Roman"/>
              </a:rPr>
              <a:t>n</a:t>
            </a:r>
            <a:r>
              <a:rPr dirty="0" smtClean="0" sz="1150" spc="0" b="1">
                <a:latin typeface="Times New Roman"/>
                <a:cs typeface="Times New Roman"/>
              </a:rPr>
              <a:t>g a</a:t>
            </a:r>
            <a:r>
              <a:rPr dirty="0" smtClean="0" sz="1150" spc="-10" b="1">
                <a:latin typeface="Times New Roman"/>
                <a:cs typeface="Times New Roman"/>
              </a:rPr>
              <a:t>r</a:t>
            </a:r>
            <a:r>
              <a:rPr dirty="0" smtClean="0" sz="1150" spc="0" b="1">
                <a:latin typeface="Times New Roman"/>
                <a:cs typeface="Times New Roman"/>
              </a:rPr>
              <a:t>o</a:t>
            </a:r>
            <a:r>
              <a:rPr dirty="0" smtClean="0" sz="1150" spc="-5" b="1">
                <a:latin typeface="Times New Roman"/>
                <a:cs typeface="Times New Roman"/>
              </a:rPr>
              <a:t>u</a:t>
            </a:r>
            <a:r>
              <a:rPr dirty="0" smtClean="0" sz="1150" spc="-5" b="1">
                <a:latin typeface="Times New Roman"/>
                <a:cs typeface="Times New Roman"/>
              </a:rPr>
              <a:t>n</a:t>
            </a:r>
            <a:r>
              <a:rPr dirty="0" smtClean="0" sz="1150" spc="0" b="1">
                <a:latin typeface="Times New Roman"/>
                <a:cs typeface="Times New Roman"/>
              </a:rPr>
              <a:t>d</a:t>
            </a:r>
            <a:r>
              <a:rPr dirty="0" smtClean="0" sz="1150" spc="-5" b="1">
                <a:latin typeface="Times New Roman"/>
                <a:cs typeface="Times New Roman"/>
              </a:rPr>
              <a:t> </a:t>
            </a:r>
            <a:r>
              <a:rPr dirty="0" smtClean="0" sz="1150" spc="0" b="1">
                <a:latin typeface="Times New Roman"/>
                <a:cs typeface="Times New Roman"/>
              </a:rPr>
              <a:t>in</a:t>
            </a:r>
            <a:r>
              <a:rPr dirty="0" smtClean="0" sz="1150" spc="-5" b="1">
                <a:latin typeface="Times New Roman"/>
                <a:cs typeface="Times New Roman"/>
              </a:rPr>
              <a:t> </a:t>
            </a:r>
            <a:r>
              <a:rPr dirty="0" smtClean="0" sz="1150" spc="0" b="1">
                <a:latin typeface="Times New Roman"/>
                <a:cs typeface="Times New Roman"/>
              </a:rPr>
              <a:t>a ra</a:t>
            </a:r>
            <a:r>
              <a:rPr dirty="0" smtClean="0" sz="1150" spc="-5" b="1">
                <a:latin typeface="Times New Roman"/>
                <a:cs typeface="Times New Roman"/>
              </a:rPr>
              <a:t>n</a:t>
            </a:r>
            <a:r>
              <a:rPr dirty="0" smtClean="0" sz="1150" spc="0" b="1">
                <a:latin typeface="Times New Roman"/>
                <a:cs typeface="Times New Roman"/>
              </a:rPr>
              <a:t>ge </a:t>
            </a:r>
            <a:r>
              <a:rPr dirty="0" smtClean="0" sz="1150" spc="-15" b="1">
                <a:latin typeface="Times New Roman"/>
                <a:cs typeface="Times New Roman"/>
              </a:rPr>
              <a:t>o</a:t>
            </a:r>
            <a:r>
              <a:rPr dirty="0" smtClean="0" sz="1150" spc="0" b="1">
                <a:latin typeface="Times New Roman"/>
                <a:cs typeface="Times New Roman"/>
              </a:rPr>
              <a:t>f</a:t>
            </a:r>
            <a:r>
              <a:rPr dirty="0" smtClean="0" sz="1150" spc="10" b="1">
                <a:latin typeface="Times New Roman"/>
                <a:cs typeface="Times New Roman"/>
              </a:rPr>
              <a:t> </a:t>
            </a:r>
            <a:r>
              <a:rPr dirty="0" smtClean="0" sz="1150" spc="-10" b="1">
                <a:latin typeface="Times New Roman"/>
                <a:cs typeface="Times New Roman"/>
              </a:rPr>
              <a:t>c</a:t>
            </a:r>
            <a:r>
              <a:rPr dirty="0" smtClean="0" sz="1150" spc="0" b="1">
                <a:latin typeface="Times New Roman"/>
                <a:cs typeface="Times New Roman"/>
              </a:rPr>
              <a:t>ells</a:t>
            </a:r>
            <a:r>
              <a:rPr dirty="0" smtClean="0" sz="1150" spc="10" b="1">
                <a:latin typeface="Times New Roman"/>
                <a:cs typeface="Times New Roman"/>
              </a:rPr>
              <a:t> </a:t>
            </a:r>
            <a:r>
              <a:rPr dirty="0" smtClean="0" sz="1150" spc="0" b="1">
                <a:latin typeface="Times New Roman"/>
                <a:cs typeface="Times New Roman"/>
              </a:rPr>
              <a:t>– </a:t>
            </a:r>
            <a:r>
              <a:rPr dirty="0" smtClean="0" sz="1150" spc="-5" b="1">
                <a:latin typeface="Times New Roman"/>
                <a:cs typeface="Times New Roman"/>
              </a:rPr>
              <a:t>s</a:t>
            </a:r>
            <a:r>
              <a:rPr dirty="0" smtClean="0" sz="1150" spc="-5" b="1">
                <a:latin typeface="Times New Roman"/>
                <a:cs typeface="Times New Roman"/>
              </a:rPr>
              <a:t>h</a:t>
            </a:r>
            <a:r>
              <a:rPr dirty="0" smtClean="0" sz="1150" spc="0" b="1">
                <a:latin typeface="Times New Roman"/>
                <a:cs typeface="Times New Roman"/>
              </a:rPr>
              <a:t>or</a:t>
            </a:r>
            <a:r>
              <a:rPr dirty="0" smtClean="0" sz="1150" spc="-15" b="1">
                <a:latin typeface="Times New Roman"/>
                <a:cs typeface="Times New Roman"/>
              </a:rPr>
              <a:t>t</a:t>
            </a:r>
            <a:r>
              <a:rPr dirty="0" smtClean="0" sz="1150" spc="0" b="1">
                <a:latin typeface="Times New Roman"/>
                <a:cs typeface="Times New Roman"/>
              </a:rPr>
              <a:t>c</a:t>
            </a:r>
            <a:r>
              <a:rPr dirty="0" smtClean="0" sz="1150" spc="-5" b="1">
                <a:latin typeface="Times New Roman"/>
                <a:cs typeface="Times New Roman"/>
              </a:rPr>
              <a:t>u</a:t>
            </a:r>
            <a:r>
              <a:rPr dirty="0" smtClean="0" sz="1150" spc="0" b="1">
                <a:latin typeface="Times New Roman"/>
                <a:cs typeface="Times New Roman"/>
              </a:rPr>
              <a:t>t </a:t>
            </a:r>
            <a:r>
              <a:rPr dirty="0" smtClean="0" sz="1150" spc="-20" b="1">
                <a:latin typeface="Times New Roman"/>
                <a:cs typeface="Times New Roman"/>
              </a:rPr>
              <a:t>k</a:t>
            </a:r>
            <a:r>
              <a:rPr dirty="0" smtClean="0" sz="1150" spc="0" b="1">
                <a:latin typeface="Times New Roman"/>
                <a:cs typeface="Times New Roman"/>
              </a:rPr>
              <a:t>eys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2632709"/>
            <a:ext cx="5036185" cy="5137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b="1">
                <a:latin typeface="Tahoma"/>
                <a:cs typeface="Tahoma"/>
              </a:rPr>
              <a:t>Move </a:t>
            </a:r>
            <a:r>
              <a:rPr dirty="0" smtClean="0" sz="1100" spc="-15" b="1">
                <a:latin typeface="Tahoma"/>
                <a:cs typeface="Tahoma"/>
              </a:rPr>
              <a:t>b</a:t>
            </a:r>
            <a:r>
              <a:rPr dirty="0" smtClean="0" sz="1100" spc="0" b="1">
                <a:latin typeface="Tahoma"/>
                <a:cs typeface="Tahoma"/>
              </a:rPr>
              <a:t>et</a:t>
            </a:r>
            <a:r>
              <a:rPr dirty="0" smtClean="0" sz="1100" spc="-15" b="1">
                <a:latin typeface="Tahoma"/>
                <a:cs typeface="Tahoma"/>
              </a:rPr>
              <a:t>w</a:t>
            </a:r>
            <a:r>
              <a:rPr dirty="0" smtClean="0" sz="1100" spc="0" b="1">
                <a:latin typeface="Tahoma"/>
                <a:cs typeface="Tahoma"/>
              </a:rPr>
              <a:t>e</a:t>
            </a:r>
            <a:r>
              <a:rPr dirty="0" smtClean="0" sz="1100" spc="-10" b="1">
                <a:latin typeface="Tahoma"/>
                <a:cs typeface="Tahoma"/>
              </a:rPr>
              <a:t>e</a:t>
            </a:r>
            <a:r>
              <a:rPr dirty="0" smtClean="0" sz="1100" spc="0" b="1">
                <a:latin typeface="Tahoma"/>
                <a:cs typeface="Tahoma"/>
              </a:rPr>
              <a:t>n </a:t>
            </a:r>
            <a:r>
              <a:rPr dirty="0" smtClean="0" sz="1100" spc="-10" b="1">
                <a:latin typeface="Tahoma"/>
                <a:cs typeface="Tahoma"/>
              </a:rPr>
              <a:t>w</a:t>
            </a:r>
            <a:r>
              <a:rPr dirty="0" smtClean="0" sz="1100" spc="0" b="1">
                <a:latin typeface="Tahoma"/>
                <a:cs typeface="Tahoma"/>
              </a:rPr>
              <a:t>or</a:t>
            </a:r>
            <a:r>
              <a:rPr dirty="0" smtClean="0" sz="1100" spc="-5" b="1">
                <a:latin typeface="Tahoma"/>
                <a:cs typeface="Tahoma"/>
              </a:rPr>
              <a:t>k</a:t>
            </a:r>
            <a:r>
              <a:rPr dirty="0" smtClean="0" sz="1100" spc="-20" b="1">
                <a:latin typeface="Tahoma"/>
                <a:cs typeface="Tahoma"/>
              </a:rPr>
              <a:t>s</a:t>
            </a:r>
            <a:r>
              <a:rPr dirty="0" smtClean="0" sz="1100" spc="0" b="1">
                <a:latin typeface="Tahoma"/>
                <a:cs typeface="Tahoma"/>
              </a:rPr>
              <a:t>heets</a:t>
            </a:r>
            <a:endParaRPr sz="1100">
              <a:latin typeface="Tahoma"/>
              <a:cs typeface="Tahoma"/>
            </a:endParaRPr>
          </a:p>
          <a:p>
            <a:pPr marL="12700" marR="12700">
              <a:lnSpc>
                <a:spcPts val="1330"/>
              </a:lnSpc>
              <a:spcBef>
                <a:spcPts val="35"/>
              </a:spcBef>
            </a:pPr>
            <a:r>
              <a:rPr dirty="0" smtClean="0" sz="1100" spc="-5">
                <a:latin typeface="Tahoma"/>
                <a:cs typeface="Tahoma"/>
              </a:rPr>
              <a:t>U</a:t>
            </a:r>
            <a:r>
              <a:rPr dirty="0" smtClean="0" sz="1100" spc="0">
                <a:latin typeface="Tahoma"/>
                <a:cs typeface="Tahoma"/>
              </a:rPr>
              <a:t>se</a:t>
            </a:r>
            <a:r>
              <a:rPr dirty="0" smtClean="0" sz="1100" spc="-5">
                <a:latin typeface="Tahoma"/>
                <a:cs typeface="Tahoma"/>
              </a:rPr>
              <a:t> </a:t>
            </a:r>
            <a:r>
              <a:rPr dirty="0" smtClean="0" sz="1100" spc="0">
                <a:latin typeface="Tahoma"/>
                <a:cs typeface="Tahoma"/>
              </a:rPr>
              <a:t>t</a:t>
            </a:r>
            <a:r>
              <a:rPr dirty="0" smtClean="0" sz="1100" spc="-5">
                <a:latin typeface="Tahoma"/>
                <a:cs typeface="Tahoma"/>
              </a:rPr>
              <a:t>h</a:t>
            </a:r>
            <a:r>
              <a:rPr dirty="0" smtClean="0" sz="1100" spc="0">
                <a:latin typeface="Tahoma"/>
                <a:cs typeface="Tahoma"/>
              </a:rPr>
              <a:t>e</a:t>
            </a:r>
            <a:r>
              <a:rPr dirty="0" smtClean="0" sz="1100" spc="-5">
                <a:latin typeface="Tahoma"/>
                <a:cs typeface="Tahoma"/>
              </a:rPr>
              <a:t> </a:t>
            </a:r>
            <a:r>
              <a:rPr dirty="0" smtClean="0" sz="1100" spc="0">
                <a:latin typeface="Tahoma"/>
                <a:cs typeface="Tahoma"/>
              </a:rPr>
              <a:t>short</a:t>
            </a:r>
            <a:r>
              <a:rPr dirty="0" smtClean="0" sz="1100" spc="-10">
                <a:latin typeface="Tahoma"/>
                <a:cs typeface="Tahoma"/>
              </a:rPr>
              <a:t>c</a:t>
            </a:r>
            <a:r>
              <a:rPr dirty="0" smtClean="0" sz="1100" spc="-5">
                <a:latin typeface="Tahoma"/>
                <a:cs typeface="Tahoma"/>
              </a:rPr>
              <a:t>u</a:t>
            </a:r>
            <a:r>
              <a:rPr dirty="0" smtClean="0" sz="1100" spc="0">
                <a:latin typeface="Tahoma"/>
                <a:cs typeface="Tahoma"/>
              </a:rPr>
              <a:t>t</a:t>
            </a:r>
            <a:r>
              <a:rPr dirty="0" smtClean="0" sz="1100" spc="5">
                <a:latin typeface="Tahoma"/>
                <a:cs typeface="Tahoma"/>
              </a:rPr>
              <a:t> </a:t>
            </a:r>
            <a:r>
              <a:rPr dirty="0" smtClean="0" sz="1100" spc="0">
                <a:latin typeface="Tahoma"/>
                <a:cs typeface="Tahoma"/>
              </a:rPr>
              <a:t>k</a:t>
            </a:r>
            <a:r>
              <a:rPr dirty="0" smtClean="0" sz="1100" spc="-15">
                <a:latin typeface="Tahoma"/>
                <a:cs typeface="Tahoma"/>
              </a:rPr>
              <a:t>e</a:t>
            </a:r>
            <a:r>
              <a:rPr dirty="0" smtClean="0" sz="1100" spc="0">
                <a:latin typeface="Tahoma"/>
                <a:cs typeface="Tahoma"/>
              </a:rPr>
              <a:t>ys </a:t>
            </a:r>
            <a:r>
              <a:rPr dirty="0" smtClean="0" sz="1100" spc="-15">
                <a:latin typeface="Tahoma"/>
                <a:cs typeface="Tahoma"/>
              </a:rPr>
              <a:t>&lt;</a:t>
            </a:r>
            <a:r>
              <a:rPr dirty="0" smtClean="0" sz="1100" spc="-5">
                <a:latin typeface="Tahoma"/>
                <a:cs typeface="Tahoma"/>
              </a:rPr>
              <a:t>C</a:t>
            </a:r>
            <a:r>
              <a:rPr dirty="0" smtClean="0" sz="1100" spc="0">
                <a:latin typeface="Tahoma"/>
                <a:cs typeface="Tahoma"/>
              </a:rPr>
              <a:t>trl&gt;+</a:t>
            </a:r>
            <a:r>
              <a:rPr dirty="0" smtClean="0" sz="1100" spc="-10">
                <a:latin typeface="Tahoma"/>
                <a:cs typeface="Tahoma"/>
              </a:rPr>
              <a:t>&lt;</a:t>
            </a:r>
            <a:r>
              <a:rPr dirty="0" smtClean="0" sz="1100" spc="0">
                <a:latin typeface="Tahoma"/>
                <a:cs typeface="Tahoma"/>
              </a:rPr>
              <a:t>P</a:t>
            </a:r>
            <a:r>
              <a:rPr dirty="0" smtClean="0" sz="1100" spc="-5">
                <a:latin typeface="Tahoma"/>
                <a:cs typeface="Tahoma"/>
              </a:rPr>
              <a:t>a</a:t>
            </a:r>
            <a:r>
              <a:rPr dirty="0" smtClean="0" sz="1100" spc="0">
                <a:latin typeface="Tahoma"/>
                <a:cs typeface="Tahoma"/>
              </a:rPr>
              <a:t>ge </a:t>
            </a:r>
            <a:r>
              <a:rPr dirty="0" smtClean="0" sz="1100" spc="-10">
                <a:latin typeface="Tahoma"/>
                <a:cs typeface="Tahoma"/>
              </a:rPr>
              <a:t>D</a:t>
            </a:r>
            <a:r>
              <a:rPr dirty="0" smtClean="0" sz="1100" spc="0">
                <a:latin typeface="Tahoma"/>
                <a:cs typeface="Tahoma"/>
              </a:rPr>
              <a:t>ow</a:t>
            </a:r>
            <a:r>
              <a:rPr dirty="0" smtClean="0" sz="1100" spc="-10">
                <a:latin typeface="Tahoma"/>
                <a:cs typeface="Tahoma"/>
              </a:rPr>
              <a:t>n</a:t>
            </a:r>
            <a:r>
              <a:rPr dirty="0" smtClean="0" sz="1100" spc="0">
                <a:latin typeface="Tahoma"/>
                <a:cs typeface="Tahoma"/>
              </a:rPr>
              <a:t>&gt;</a:t>
            </a:r>
            <a:r>
              <a:rPr dirty="0" smtClean="0" sz="1100" spc="-15">
                <a:latin typeface="Tahoma"/>
                <a:cs typeface="Tahoma"/>
              </a:rPr>
              <a:t> </a:t>
            </a:r>
            <a:r>
              <a:rPr dirty="0" smtClean="0" sz="1100" spc="0">
                <a:latin typeface="Tahoma"/>
                <a:cs typeface="Tahoma"/>
              </a:rPr>
              <a:t>to</a:t>
            </a:r>
            <a:r>
              <a:rPr dirty="0" smtClean="0" sz="1100" spc="-10">
                <a:latin typeface="Tahoma"/>
                <a:cs typeface="Tahoma"/>
              </a:rPr>
              <a:t> </a:t>
            </a:r>
            <a:r>
              <a:rPr dirty="0" smtClean="0" sz="1100" spc="-5">
                <a:latin typeface="Tahoma"/>
                <a:cs typeface="Tahoma"/>
              </a:rPr>
              <a:t>m</a:t>
            </a:r>
            <a:r>
              <a:rPr dirty="0" smtClean="0" sz="1100" spc="0">
                <a:latin typeface="Tahoma"/>
                <a:cs typeface="Tahoma"/>
              </a:rPr>
              <a:t>ove to</a:t>
            </a:r>
            <a:r>
              <a:rPr dirty="0" smtClean="0" sz="1100" spc="-10">
                <a:latin typeface="Tahoma"/>
                <a:cs typeface="Tahoma"/>
              </a:rPr>
              <a:t> </a:t>
            </a:r>
            <a:r>
              <a:rPr dirty="0" smtClean="0" sz="1100" spc="0">
                <a:latin typeface="Tahoma"/>
                <a:cs typeface="Tahoma"/>
              </a:rPr>
              <a:t>t</a:t>
            </a:r>
            <a:r>
              <a:rPr dirty="0" smtClean="0" sz="1100" spc="-5">
                <a:latin typeface="Tahoma"/>
                <a:cs typeface="Tahoma"/>
              </a:rPr>
              <a:t>h</a:t>
            </a:r>
            <a:r>
              <a:rPr dirty="0" smtClean="0" sz="1100" spc="0">
                <a:latin typeface="Tahoma"/>
                <a:cs typeface="Tahoma"/>
              </a:rPr>
              <a:t>e</a:t>
            </a:r>
            <a:r>
              <a:rPr dirty="0" smtClean="0" sz="1100" spc="-5">
                <a:latin typeface="Tahoma"/>
                <a:cs typeface="Tahoma"/>
              </a:rPr>
              <a:t> </a:t>
            </a:r>
            <a:r>
              <a:rPr dirty="0" smtClean="0" sz="1100" spc="0">
                <a:latin typeface="Tahoma"/>
                <a:cs typeface="Tahoma"/>
              </a:rPr>
              <a:t>n</a:t>
            </a:r>
            <a:r>
              <a:rPr dirty="0" smtClean="0" sz="1100" spc="-10">
                <a:latin typeface="Tahoma"/>
                <a:cs typeface="Tahoma"/>
              </a:rPr>
              <a:t>e</a:t>
            </a:r>
            <a:r>
              <a:rPr dirty="0" smtClean="0" sz="1100" spc="0">
                <a:latin typeface="Tahoma"/>
                <a:cs typeface="Tahoma"/>
              </a:rPr>
              <a:t>xt</a:t>
            </a:r>
            <a:r>
              <a:rPr dirty="0" smtClean="0" sz="1100" spc="-10">
                <a:latin typeface="Tahoma"/>
                <a:cs typeface="Tahoma"/>
              </a:rPr>
              <a:t> </a:t>
            </a:r>
            <a:r>
              <a:rPr dirty="0" smtClean="0" sz="1100" spc="0">
                <a:latin typeface="Tahoma"/>
                <a:cs typeface="Tahoma"/>
              </a:rPr>
              <a:t>works</a:t>
            </a:r>
            <a:r>
              <a:rPr dirty="0" smtClean="0" sz="1100" spc="-20">
                <a:latin typeface="Tahoma"/>
                <a:cs typeface="Tahoma"/>
              </a:rPr>
              <a:t>h</a:t>
            </a:r>
            <a:r>
              <a:rPr dirty="0" smtClean="0" sz="1100" spc="-5">
                <a:latin typeface="Tahoma"/>
                <a:cs typeface="Tahoma"/>
              </a:rPr>
              <a:t>e</a:t>
            </a:r>
            <a:r>
              <a:rPr dirty="0" smtClean="0" sz="1100" spc="-5">
                <a:latin typeface="Tahoma"/>
                <a:cs typeface="Tahoma"/>
              </a:rPr>
              <a:t>e</a:t>
            </a:r>
            <a:r>
              <a:rPr dirty="0" smtClean="0" sz="1100" spc="0">
                <a:latin typeface="Tahoma"/>
                <a:cs typeface="Tahoma"/>
              </a:rPr>
              <a:t>t</a:t>
            </a:r>
            <a:r>
              <a:rPr dirty="0" smtClean="0" sz="1100" spc="5">
                <a:latin typeface="Tahoma"/>
                <a:cs typeface="Tahoma"/>
              </a:rPr>
              <a:t> </a:t>
            </a:r>
            <a:r>
              <a:rPr dirty="0" smtClean="0" sz="1100" spc="-5">
                <a:latin typeface="Tahoma"/>
                <a:cs typeface="Tahoma"/>
              </a:rPr>
              <a:t>a</a:t>
            </a:r>
            <a:r>
              <a:rPr dirty="0" smtClean="0" sz="1100" spc="-5">
                <a:latin typeface="Tahoma"/>
                <a:cs typeface="Tahoma"/>
              </a:rPr>
              <a:t>n</a:t>
            </a:r>
            <a:r>
              <a:rPr dirty="0" smtClean="0" sz="1100" spc="0">
                <a:latin typeface="Tahoma"/>
                <a:cs typeface="Tahoma"/>
              </a:rPr>
              <a:t>d</a:t>
            </a:r>
            <a:r>
              <a:rPr dirty="0" smtClean="0" sz="1100" spc="0">
                <a:latin typeface="Tahoma"/>
                <a:cs typeface="Tahoma"/>
              </a:rPr>
              <a:t> pr</a:t>
            </a:r>
            <a:r>
              <a:rPr dirty="0" smtClean="0" sz="1100" spc="-5">
                <a:latin typeface="Tahoma"/>
                <a:cs typeface="Tahoma"/>
              </a:rPr>
              <a:t>e</a:t>
            </a:r>
            <a:r>
              <a:rPr dirty="0" smtClean="0" sz="1100" spc="0">
                <a:latin typeface="Tahoma"/>
                <a:cs typeface="Tahoma"/>
              </a:rPr>
              <a:t>ss &lt;Ctrl</a:t>
            </a:r>
            <a:r>
              <a:rPr dirty="0" smtClean="0" sz="1100" spc="-15">
                <a:latin typeface="Tahoma"/>
                <a:cs typeface="Tahoma"/>
              </a:rPr>
              <a:t>&gt;</a:t>
            </a:r>
            <a:r>
              <a:rPr dirty="0" smtClean="0" sz="1100" spc="0">
                <a:latin typeface="Tahoma"/>
                <a:cs typeface="Tahoma"/>
              </a:rPr>
              <a:t>+</a:t>
            </a:r>
            <a:r>
              <a:rPr dirty="0" smtClean="0" sz="1100" spc="-15">
                <a:latin typeface="Tahoma"/>
                <a:cs typeface="Tahoma"/>
              </a:rPr>
              <a:t>&lt;</a:t>
            </a:r>
            <a:r>
              <a:rPr dirty="0" smtClean="0" sz="1100" spc="0">
                <a:latin typeface="Tahoma"/>
                <a:cs typeface="Tahoma"/>
              </a:rPr>
              <a:t>P</a:t>
            </a:r>
            <a:r>
              <a:rPr dirty="0" smtClean="0" sz="1100" spc="-5">
                <a:latin typeface="Tahoma"/>
                <a:cs typeface="Tahoma"/>
              </a:rPr>
              <a:t>a</a:t>
            </a:r>
            <a:r>
              <a:rPr dirty="0" smtClean="0" sz="1100" spc="0">
                <a:latin typeface="Tahoma"/>
                <a:cs typeface="Tahoma"/>
              </a:rPr>
              <a:t>ge </a:t>
            </a:r>
            <a:r>
              <a:rPr dirty="0" smtClean="0" sz="1100" spc="-10">
                <a:latin typeface="Tahoma"/>
                <a:cs typeface="Tahoma"/>
              </a:rPr>
              <a:t>U</a:t>
            </a:r>
            <a:r>
              <a:rPr dirty="0" smtClean="0" sz="1100" spc="-15">
                <a:latin typeface="Tahoma"/>
                <a:cs typeface="Tahoma"/>
              </a:rPr>
              <a:t>p</a:t>
            </a:r>
            <a:r>
              <a:rPr dirty="0" smtClean="0" sz="1100" spc="0">
                <a:latin typeface="Tahoma"/>
                <a:cs typeface="Tahoma"/>
              </a:rPr>
              <a:t>&gt; to</a:t>
            </a:r>
            <a:r>
              <a:rPr dirty="0" smtClean="0" sz="1100" spc="-10">
                <a:latin typeface="Tahoma"/>
                <a:cs typeface="Tahoma"/>
              </a:rPr>
              <a:t> </a:t>
            </a:r>
            <a:r>
              <a:rPr dirty="0" smtClean="0" sz="1100" spc="0">
                <a:latin typeface="Tahoma"/>
                <a:cs typeface="Tahoma"/>
              </a:rPr>
              <a:t>move</a:t>
            </a:r>
            <a:r>
              <a:rPr dirty="0" smtClean="0" sz="1100" spc="-15">
                <a:latin typeface="Tahoma"/>
                <a:cs typeface="Tahoma"/>
              </a:rPr>
              <a:t> </a:t>
            </a:r>
            <a:r>
              <a:rPr dirty="0" smtClean="0" sz="1100" spc="0">
                <a:latin typeface="Tahoma"/>
                <a:cs typeface="Tahoma"/>
              </a:rPr>
              <a:t>to t</a:t>
            </a:r>
            <a:r>
              <a:rPr dirty="0" smtClean="0" sz="1100" spc="-5">
                <a:latin typeface="Tahoma"/>
                <a:cs typeface="Tahoma"/>
              </a:rPr>
              <a:t>h</a:t>
            </a:r>
            <a:r>
              <a:rPr dirty="0" smtClean="0" sz="1100" spc="0">
                <a:latin typeface="Tahoma"/>
                <a:cs typeface="Tahoma"/>
              </a:rPr>
              <a:t>e</a:t>
            </a:r>
            <a:r>
              <a:rPr dirty="0" smtClean="0" sz="1100" spc="-15">
                <a:latin typeface="Tahoma"/>
                <a:cs typeface="Tahoma"/>
              </a:rPr>
              <a:t> </a:t>
            </a:r>
            <a:r>
              <a:rPr dirty="0" smtClean="0" sz="1100" spc="0">
                <a:latin typeface="Tahoma"/>
                <a:cs typeface="Tahoma"/>
              </a:rPr>
              <a:t>pr</a:t>
            </a:r>
            <a:r>
              <a:rPr dirty="0" smtClean="0" sz="1100" spc="-5">
                <a:latin typeface="Tahoma"/>
                <a:cs typeface="Tahoma"/>
              </a:rPr>
              <a:t>e</a:t>
            </a:r>
            <a:r>
              <a:rPr dirty="0" smtClean="0" sz="1100" spc="0">
                <a:latin typeface="Tahoma"/>
                <a:cs typeface="Tahoma"/>
              </a:rPr>
              <a:t>vio</a:t>
            </a:r>
            <a:r>
              <a:rPr dirty="0" smtClean="0" sz="1100" spc="-15">
                <a:latin typeface="Tahoma"/>
                <a:cs typeface="Tahoma"/>
              </a:rPr>
              <a:t>u</a:t>
            </a:r>
            <a:r>
              <a:rPr dirty="0" smtClean="0" sz="1100" spc="0">
                <a:latin typeface="Tahoma"/>
                <a:cs typeface="Tahoma"/>
              </a:rPr>
              <a:t>s works</a:t>
            </a:r>
            <a:r>
              <a:rPr dirty="0" smtClean="0" sz="1100" spc="-5">
                <a:latin typeface="Tahoma"/>
                <a:cs typeface="Tahoma"/>
              </a:rPr>
              <a:t>h</a:t>
            </a:r>
            <a:r>
              <a:rPr dirty="0" smtClean="0" sz="1100" spc="-5">
                <a:latin typeface="Tahoma"/>
                <a:cs typeface="Tahoma"/>
              </a:rPr>
              <a:t>e</a:t>
            </a:r>
            <a:r>
              <a:rPr dirty="0" smtClean="0" sz="1100" spc="-5">
                <a:latin typeface="Tahoma"/>
                <a:cs typeface="Tahoma"/>
              </a:rPr>
              <a:t>e</a:t>
            </a:r>
            <a:r>
              <a:rPr dirty="0" smtClean="0" sz="1100" spc="0">
                <a:latin typeface="Tahoma"/>
                <a:cs typeface="Tahoma"/>
              </a:rPr>
              <a:t>t.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4385436"/>
            <a:ext cx="5213350" cy="11766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 spc="-5" b="1">
                <a:latin typeface="Times New Roman"/>
                <a:cs typeface="Times New Roman"/>
              </a:rPr>
              <a:t>R</a:t>
            </a:r>
            <a:r>
              <a:rPr dirty="0" smtClean="0" sz="1150" spc="0" b="1">
                <a:latin typeface="Times New Roman"/>
                <a:cs typeface="Times New Roman"/>
              </a:rPr>
              <a:t>e</a:t>
            </a:r>
            <a:r>
              <a:rPr dirty="0" smtClean="0" sz="1150" spc="-5" b="1">
                <a:latin typeface="Times New Roman"/>
                <a:cs typeface="Times New Roman"/>
              </a:rPr>
              <a:t>n</a:t>
            </a:r>
            <a:r>
              <a:rPr dirty="0" smtClean="0" sz="1150" spc="0" b="1">
                <a:latin typeface="Times New Roman"/>
                <a:cs typeface="Times New Roman"/>
              </a:rPr>
              <a:t>a</a:t>
            </a:r>
            <a:r>
              <a:rPr dirty="0" smtClean="0" sz="1150" spc="-15" b="1">
                <a:latin typeface="Times New Roman"/>
                <a:cs typeface="Times New Roman"/>
              </a:rPr>
              <a:t>m</a:t>
            </a:r>
            <a:r>
              <a:rPr dirty="0" smtClean="0" sz="1150" spc="0" b="1">
                <a:latin typeface="Times New Roman"/>
                <a:cs typeface="Times New Roman"/>
              </a:rPr>
              <a:t>i</a:t>
            </a:r>
            <a:r>
              <a:rPr dirty="0" smtClean="0" sz="1150" spc="-5" b="1">
                <a:latin typeface="Times New Roman"/>
                <a:cs typeface="Times New Roman"/>
              </a:rPr>
              <a:t>n</a:t>
            </a:r>
            <a:r>
              <a:rPr dirty="0" smtClean="0" sz="1150" spc="0" b="1">
                <a:latin typeface="Times New Roman"/>
                <a:cs typeface="Times New Roman"/>
              </a:rPr>
              <a:t>g Wor</a:t>
            </a:r>
            <a:r>
              <a:rPr dirty="0" smtClean="0" sz="1150" spc="-5" b="1">
                <a:latin typeface="Times New Roman"/>
                <a:cs typeface="Times New Roman"/>
              </a:rPr>
              <a:t>k</a:t>
            </a:r>
            <a:r>
              <a:rPr dirty="0" smtClean="0" sz="1150" spc="-5" b="1">
                <a:latin typeface="Times New Roman"/>
                <a:cs typeface="Times New Roman"/>
              </a:rPr>
              <a:t>s</a:t>
            </a:r>
            <a:r>
              <a:rPr dirty="0" smtClean="0" sz="1150" spc="-5" b="1">
                <a:latin typeface="Times New Roman"/>
                <a:cs typeface="Times New Roman"/>
              </a:rPr>
              <a:t>h</a:t>
            </a:r>
            <a:r>
              <a:rPr dirty="0" smtClean="0" sz="1150" spc="0" b="1">
                <a:latin typeface="Times New Roman"/>
                <a:cs typeface="Times New Roman"/>
              </a:rPr>
              <a:t>eets</a:t>
            </a:r>
            <a:endParaRPr sz="1150">
              <a:latin typeface="Times New Roman"/>
              <a:cs typeface="Times New Roman"/>
            </a:endParaRPr>
          </a:p>
          <a:p>
            <a:pPr marL="12700" marR="12700">
              <a:lnSpc>
                <a:spcPts val="1330"/>
              </a:lnSpc>
            </a:pPr>
            <a:r>
              <a:rPr dirty="0" smtClean="0" sz="1150" spc="-15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t is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 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ood idea to </a:t>
            </a:r>
            <a:r>
              <a:rPr dirty="0" smtClean="0" sz="1150" spc="-15">
                <a:latin typeface="Times New Roman"/>
                <a:cs typeface="Times New Roman"/>
              </a:rPr>
              <a:t>r</a:t>
            </a:r>
            <a:r>
              <a:rPr dirty="0" smtClean="0" sz="1150" spc="0">
                <a:latin typeface="Times New Roman"/>
                <a:cs typeface="Times New Roman"/>
              </a:rPr>
              <a:t>en</a:t>
            </a:r>
            <a:r>
              <a:rPr dirty="0" smtClean="0" sz="1150" spc="-10">
                <a:latin typeface="Times New Roman"/>
                <a:cs typeface="Times New Roman"/>
              </a:rPr>
              <a:t>a</a:t>
            </a:r>
            <a:r>
              <a:rPr dirty="0" smtClean="0" sz="1150" spc="0">
                <a:latin typeface="Times New Roman"/>
                <a:cs typeface="Times New Roman"/>
              </a:rPr>
              <a:t>me</a:t>
            </a:r>
            <a:r>
              <a:rPr dirty="0" smtClean="0" sz="1150" spc="-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h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ets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to </a:t>
            </a:r>
            <a:r>
              <a:rPr dirty="0" smtClean="0" sz="1150" spc="-15">
                <a:latin typeface="Times New Roman"/>
                <a:cs typeface="Times New Roman"/>
              </a:rPr>
              <a:t>r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le</a:t>
            </a:r>
            <a:r>
              <a:rPr dirty="0" smtClean="0" sz="1150" spc="-10">
                <a:latin typeface="Times New Roman"/>
                <a:cs typeface="Times New Roman"/>
              </a:rPr>
              <a:t>c</a:t>
            </a:r>
            <a:r>
              <a:rPr dirty="0" smtClean="0" sz="1150" spc="0">
                <a:latin typeface="Times New Roman"/>
                <a:cs typeface="Times New Roman"/>
              </a:rPr>
              <a:t>t </a:t>
            </a:r>
            <a:r>
              <a:rPr dirty="0" smtClean="0" sz="1150" spc="-5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hat</a:t>
            </a:r>
            <a:r>
              <a:rPr dirty="0" smtClean="0" sz="1150" spc="-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kind of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in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ormation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can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be</a:t>
            </a:r>
            <a:r>
              <a:rPr dirty="0" smtClean="0" sz="1150" spc="-10">
                <a:latin typeface="Times New Roman"/>
                <a:cs typeface="Times New Roman"/>
              </a:rPr>
              <a:t> 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ound on</a:t>
            </a:r>
            <a:r>
              <a:rPr dirty="0" smtClean="0" sz="1150" spc="0">
                <a:latin typeface="Times New Roman"/>
                <a:cs typeface="Times New Roman"/>
              </a:rPr>
              <a:t> that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eet.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To </a:t>
            </a:r>
            <a:r>
              <a:rPr dirty="0" smtClean="0" sz="1150" spc="-15">
                <a:latin typeface="Times New Roman"/>
                <a:cs typeface="Times New Roman"/>
              </a:rPr>
              <a:t>r</a:t>
            </a:r>
            <a:r>
              <a:rPr dirty="0" smtClean="0" sz="1150" spc="0">
                <a:latin typeface="Times New Roman"/>
                <a:cs typeface="Times New Roman"/>
              </a:rPr>
              <a:t>en</a:t>
            </a:r>
            <a:r>
              <a:rPr dirty="0" smtClean="0" sz="1150" spc="-10">
                <a:latin typeface="Times New Roman"/>
                <a:cs typeface="Times New Roman"/>
              </a:rPr>
              <a:t>a</a:t>
            </a:r>
            <a:r>
              <a:rPr dirty="0" smtClean="0" sz="1150" spc="0">
                <a:latin typeface="Times New Roman"/>
                <a:cs typeface="Times New Roman"/>
              </a:rPr>
              <a:t>me 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he</a:t>
            </a:r>
            <a:r>
              <a:rPr dirty="0" smtClean="0" sz="1150" spc="-10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heet do o</a:t>
            </a:r>
            <a:r>
              <a:rPr dirty="0" smtClean="0" sz="1150" spc="-15">
                <a:latin typeface="Times New Roman"/>
                <a:cs typeface="Times New Roman"/>
              </a:rPr>
              <a:t>n</a:t>
            </a:r>
            <a:r>
              <a:rPr dirty="0" smtClean="0" sz="1150" spc="0">
                <a:latin typeface="Times New Roman"/>
                <a:cs typeface="Times New Roman"/>
              </a:rPr>
              <a:t>e of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 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ollo</a:t>
            </a:r>
            <a:r>
              <a:rPr dirty="0" smtClean="0" sz="1150" spc="-20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in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:</a:t>
            </a:r>
            <a:endParaRPr sz="1150">
              <a:latin typeface="Times New Roman"/>
              <a:cs typeface="Times New Roman"/>
            </a:endParaRPr>
          </a:p>
          <a:p>
            <a:pPr marL="469265">
              <a:lnSpc>
                <a:spcPts val="1285"/>
              </a:lnSpc>
            </a:pPr>
            <a:r>
              <a:rPr dirty="0" smtClean="0" sz="1150" spc="-5">
                <a:latin typeface="Times New Roman"/>
                <a:cs typeface="Times New Roman"/>
              </a:rPr>
              <a:t>D</a:t>
            </a:r>
            <a:r>
              <a:rPr dirty="0" smtClean="0" sz="1150" spc="0">
                <a:latin typeface="Times New Roman"/>
                <a:cs typeface="Times New Roman"/>
              </a:rPr>
              <a:t>ouble </a:t>
            </a:r>
            <a:r>
              <a:rPr dirty="0" smtClean="0" sz="1150" spc="-10">
                <a:latin typeface="Times New Roman"/>
                <a:cs typeface="Times New Roman"/>
              </a:rPr>
              <a:t>c</a:t>
            </a:r>
            <a:r>
              <a:rPr dirty="0" smtClean="0" sz="1150" spc="0">
                <a:latin typeface="Times New Roman"/>
                <a:cs typeface="Times New Roman"/>
              </a:rPr>
              <a:t>l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ck on t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10">
                <a:latin typeface="Times New Roman"/>
                <a:cs typeface="Times New Roman"/>
              </a:rPr>
              <a:t> </a:t>
            </a:r>
            <a:r>
              <a:rPr dirty="0" smtClean="0" sz="1150" spc="-5" b="1">
                <a:latin typeface="Times New Roman"/>
                <a:cs typeface="Times New Roman"/>
              </a:rPr>
              <a:t>S</a:t>
            </a:r>
            <a:r>
              <a:rPr dirty="0" smtClean="0" sz="1150" spc="-5" b="1">
                <a:latin typeface="Times New Roman"/>
                <a:cs typeface="Times New Roman"/>
              </a:rPr>
              <a:t>h</a:t>
            </a:r>
            <a:r>
              <a:rPr dirty="0" smtClean="0" sz="1150" spc="0" b="1">
                <a:latin typeface="Times New Roman"/>
                <a:cs typeface="Times New Roman"/>
              </a:rPr>
              <a:t>ee</a:t>
            </a:r>
            <a:r>
              <a:rPr dirty="0" smtClean="0" sz="1150" spc="-15" b="1">
                <a:latin typeface="Times New Roman"/>
                <a:cs typeface="Times New Roman"/>
              </a:rPr>
              <a:t>t</a:t>
            </a:r>
            <a:r>
              <a:rPr dirty="0" smtClean="0" sz="1150" spc="0" b="1">
                <a:latin typeface="Times New Roman"/>
                <a:cs typeface="Times New Roman"/>
              </a:rPr>
              <a:t>1 </a:t>
            </a:r>
            <a:r>
              <a:rPr dirty="0" smtClean="0" sz="1150" spc="0">
                <a:latin typeface="Times New Roman"/>
                <a:cs typeface="Times New Roman"/>
              </a:rPr>
              <a:t>tab.</a:t>
            </a:r>
            <a:endParaRPr sz="115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28"/>
              </a:spcBef>
            </a:pPr>
            <a:endParaRPr sz="500"/>
          </a:p>
          <a:p>
            <a:pPr marL="469265">
              <a:lnSpc>
                <a:spcPct val="100000"/>
              </a:lnSpc>
            </a:pPr>
            <a:r>
              <a:rPr dirty="0" smtClean="0" sz="1150">
                <a:latin typeface="Times New Roman"/>
                <a:cs typeface="Times New Roman"/>
              </a:rPr>
              <a:t>-</a:t>
            </a:r>
            <a:r>
              <a:rPr dirty="0" smtClean="0" sz="1150" spc="-5">
                <a:latin typeface="Times New Roman"/>
                <a:cs typeface="Times New Roman"/>
              </a:rPr>
              <a:t>O</a:t>
            </a:r>
            <a:r>
              <a:rPr dirty="0" smtClean="0" sz="1150" spc="0">
                <a:latin typeface="Times New Roman"/>
                <a:cs typeface="Times New Roman"/>
              </a:rPr>
              <a:t>R</a:t>
            </a:r>
            <a:endParaRPr sz="115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1"/>
              </a:spcBef>
            </a:pPr>
            <a:endParaRPr sz="550"/>
          </a:p>
          <a:p>
            <a:pPr marL="12700">
              <a:lnSpc>
                <a:spcPct val="100000"/>
              </a:lnSpc>
            </a:pPr>
            <a:r>
              <a:rPr dirty="0" smtClean="0" sz="1150">
                <a:latin typeface="Times New Roman"/>
                <a:cs typeface="Times New Roman"/>
              </a:rPr>
              <a:t>Ri</a:t>
            </a:r>
            <a:r>
              <a:rPr dirty="0" smtClean="0" sz="1150" spc="-10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ht cl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ck on t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e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h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et 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-10">
                <a:latin typeface="Times New Roman"/>
                <a:cs typeface="Times New Roman"/>
              </a:rPr>
              <a:t>a</a:t>
            </a:r>
            <a:r>
              <a:rPr dirty="0" smtClean="0" sz="1150" spc="0">
                <a:latin typeface="Times New Roman"/>
                <a:cs typeface="Times New Roman"/>
              </a:rPr>
              <a:t>b and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-10">
                <a:latin typeface="Times New Roman"/>
                <a:cs typeface="Times New Roman"/>
              </a:rPr>
              <a:t>l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-10">
                <a:latin typeface="Times New Roman"/>
                <a:cs typeface="Times New Roman"/>
              </a:rPr>
              <a:t>c</a:t>
            </a:r>
            <a:r>
              <a:rPr dirty="0" smtClean="0" sz="1150" spc="0">
                <a:latin typeface="Times New Roman"/>
                <a:cs typeface="Times New Roman"/>
              </a:rPr>
              <a:t>t re</a:t>
            </a:r>
            <a:r>
              <a:rPr dirty="0" smtClean="0" sz="1150" spc="-15">
                <a:latin typeface="Times New Roman"/>
                <a:cs typeface="Times New Roman"/>
              </a:rPr>
              <a:t>n</a:t>
            </a:r>
            <a:r>
              <a:rPr dirty="0" smtClean="0" sz="1150" spc="0">
                <a:latin typeface="Times New Roman"/>
                <a:cs typeface="Times New Roman"/>
              </a:rPr>
              <a:t>a</a:t>
            </a:r>
            <a:r>
              <a:rPr dirty="0" smtClean="0" sz="1150" spc="-10">
                <a:latin typeface="Times New Roman"/>
                <a:cs typeface="Times New Roman"/>
              </a:rPr>
              <a:t>m</a:t>
            </a:r>
            <a:r>
              <a:rPr dirty="0" smtClean="0" sz="1150" spc="0">
                <a:latin typeface="Times New Roman"/>
                <a:cs typeface="Times New Roman"/>
              </a:rPr>
              <a:t>e.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604" y="9112250"/>
            <a:ext cx="4986020" cy="3460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ts val="1330"/>
              </a:lnSpc>
            </a:pPr>
            <a:r>
              <a:rPr dirty="0" smtClean="0" sz="1150" spc="-5">
                <a:latin typeface="Times New Roman"/>
                <a:cs typeface="Times New Roman"/>
              </a:rPr>
              <a:t>A</a:t>
            </a:r>
            <a:r>
              <a:rPr dirty="0" smtClean="0" sz="1150" spc="10">
                <a:latin typeface="Times New Roman"/>
                <a:cs typeface="Times New Roman"/>
              </a:rPr>
              <a:t>n</a:t>
            </a:r>
            <a:r>
              <a:rPr dirty="0" smtClean="0" sz="1150" spc="0">
                <a:latin typeface="Times New Roman"/>
                <a:cs typeface="Times New Roman"/>
              </a:rPr>
              <a:t>y</a:t>
            </a:r>
            <a:r>
              <a:rPr dirty="0" smtClean="0" sz="1150" spc="-25">
                <a:latin typeface="Times New Roman"/>
                <a:cs typeface="Times New Roman"/>
              </a:rPr>
              <a:t> </a:t>
            </a:r>
            <a:r>
              <a:rPr dirty="0" smtClean="0" sz="1150" spc="10">
                <a:latin typeface="Times New Roman"/>
                <a:cs typeface="Times New Roman"/>
              </a:rPr>
              <a:t>o</a:t>
            </a:r>
            <a:r>
              <a:rPr dirty="0" smtClean="0" sz="1150" spc="0">
                <a:latin typeface="Times New Roman"/>
                <a:cs typeface="Times New Roman"/>
              </a:rPr>
              <a:t>f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e a</a:t>
            </a:r>
            <a:r>
              <a:rPr dirty="0" smtClean="0" sz="1150" spc="-10">
                <a:latin typeface="Times New Roman"/>
                <a:cs typeface="Times New Roman"/>
              </a:rPr>
              <a:t>c</a:t>
            </a:r>
            <a:r>
              <a:rPr dirty="0" smtClean="0" sz="1150" spc="0">
                <a:latin typeface="Times New Roman"/>
                <a:cs typeface="Times New Roman"/>
              </a:rPr>
              <a:t>tions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10">
                <a:latin typeface="Times New Roman"/>
                <a:cs typeface="Times New Roman"/>
              </a:rPr>
              <a:t>l</a:t>
            </a:r>
            <a:r>
              <a:rPr dirty="0" smtClean="0" sz="1150" spc="0">
                <a:latin typeface="Times New Roman"/>
                <a:cs typeface="Times New Roman"/>
              </a:rPr>
              <a:t>l</a:t>
            </a:r>
            <a:r>
              <a:rPr dirty="0" smtClean="0" sz="1150" spc="-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cau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-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 </a:t>
            </a:r>
            <a:r>
              <a:rPr dirty="0" smtClean="0" sz="1150" spc="-15">
                <a:latin typeface="Times New Roman"/>
                <a:cs typeface="Times New Roman"/>
              </a:rPr>
              <a:t>n</a:t>
            </a:r>
            <a:r>
              <a:rPr dirty="0" smtClean="0" sz="1150" spc="0">
                <a:latin typeface="Times New Roman"/>
                <a:cs typeface="Times New Roman"/>
              </a:rPr>
              <a:t>a</a:t>
            </a:r>
            <a:r>
              <a:rPr dirty="0" smtClean="0" sz="1150" spc="-10">
                <a:latin typeface="Times New Roman"/>
                <a:cs typeface="Times New Roman"/>
              </a:rPr>
              <a:t>m</a:t>
            </a:r>
            <a:r>
              <a:rPr dirty="0" smtClean="0" sz="1150" spc="0">
                <a:latin typeface="Times New Roman"/>
                <a:cs typeface="Times New Roman"/>
              </a:rPr>
              <a:t>e in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h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t tab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to be</a:t>
            </a:r>
            <a:r>
              <a:rPr dirty="0" smtClean="0" sz="1150" spc="-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hi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hli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hted. </a:t>
            </a:r>
            <a:r>
              <a:rPr dirty="0" smtClean="0" sz="1150" spc="-5">
                <a:latin typeface="Times New Roman"/>
                <a:cs typeface="Times New Roman"/>
              </a:rPr>
              <a:t>O</a:t>
            </a:r>
            <a:r>
              <a:rPr dirty="0" smtClean="0" sz="1150" spc="-15">
                <a:latin typeface="Times New Roman"/>
                <a:cs typeface="Times New Roman"/>
              </a:rPr>
              <a:t>n</a:t>
            </a:r>
            <a:r>
              <a:rPr dirty="0" smtClean="0" sz="1150" spc="0">
                <a:latin typeface="Times New Roman"/>
                <a:cs typeface="Times New Roman"/>
              </a:rPr>
              <a:t>ce 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t is</a:t>
            </a:r>
            <a:r>
              <a:rPr dirty="0" smtClean="0" sz="1150" spc="0">
                <a:latin typeface="Times New Roman"/>
                <a:cs typeface="Times New Roman"/>
              </a:rPr>
              <a:t> hi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hli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hted, </a:t>
            </a:r>
            <a:r>
              <a:rPr dirty="0" smtClean="0" sz="1150" spc="-25">
                <a:latin typeface="Times New Roman"/>
                <a:cs typeface="Times New Roman"/>
              </a:rPr>
              <a:t>y</a:t>
            </a:r>
            <a:r>
              <a:rPr dirty="0" smtClean="0" sz="1150" spc="0">
                <a:latin typeface="Times New Roman"/>
                <a:cs typeface="Times New Roman"/>
              </a:rPr>
              <a:t>ou</a:t>
            </a:r>
            <a:r>
              <a:rPr dirty="0" smtClean="0" sz="1150" spc="10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imply</a:t>
            </a:r>
            <a:r>
              <a:rPr dirty="0" smtClean="0" sz="1150" spc="-25">
                <a:latin typeface="Times New Roman"/>
                <a:cs typeface="Times New Roman"/>
              </a:rPr>
              <a:t> </a:t>
            </a:r>
            <a:r>
              <a:rPr dirty="0" smtClean="0" sz="1150" spc="15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ype in 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he </a:t>
            </a:r>
            <a:r>
              <a:rPr dirty="0" smtClean="0" sz="1150" spc="-15">
                <a:latin typeface="Times New Roman"/>
                <a:cs typeface="Times New Roman"/>
              </a:rPr>
              <a:t>n</a:t>
            </a:r>
            <a:r>
              <a:rPr dirty="0" smtClean="0" sz="1150" spc="0">
                <a:latin typeface="Times New Roman"/>
                <a:cs typeface="Times New Roman"/>
              </a:rPr>
              <a:t>ew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na</a:t>
            </a:r>
            <a:r>
              <a:rPr dirty="0" smtClean="0" sz="1150" spc="-10">
                <a:latin typeface="Times New Roman"/>
                <a:cs typeface="Times New Roman"/>
              </a:rPr>
              <a:t>m</a:t>
            </a:r>
            <a:r>
              <a:rPr dirty="0" smtClean="0" sz="1150" spc="0">
                <a:latin typeface="Times New Roman"/>
                <a:cs typeface="Times New Roman"/>
              </a:rPr>
              <a:t>e a</a:t>
            </a:r>
            <a:r>
              <a:rPr dirty="0" smtClean="0" sz="1150" spc="-15">
                <a:latin typeface="Times New Roman"/>
                <a:cs typeface="Times New Roman"/>
              </a:rPr>
              <a:t>n</a:t>
            </a:r>
            <a:r>
              <a:rPr dirty="0" smtClean="0" sz="1150" spc="0">
                <a:latin typeface="Times New Roman"/>
                <a:cs typeface="Times New Roman"/>
              </a:rPr>
              <a:t>d h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t the</a:t>
            </a:r>
            <a:r>
              <a:rPr dirty="0" smtClean="0" sz="1150" spc="30">
                <a:latin typeface="Times New Roman"/>
                <a:cs typeface="Times New Roman"/>
              </a:rPr>
              <a:t> </a:t>
            </a:r>
            <a:r>
              <a:rPr dirty="0" smtClean="0" sz="1150" spc="0" b="1">
                <a:latin typeface="Times New Roman"/>
                <a:cs typeface="Times New Roman"/>
              </a:rPr>
              <a:t>E</a:t>
            </a:r>
            <a:r>
              <a:rPr dirty="0" smtClean="0" sz="1150" spc="-5" b="1">
                <a:latin typeface="Times New Roman"/>
                <a:cs typeface="Times New Roman"/>
              </a:rPr>
              <a:t>n</a:t>
            </a:r>
            <a:r>
              <a:rPr dirty="0" smtClean="0" sz="1150" spc="-15" b="1">
                <a:latin typeface="Times New Roman"/>
                <a:cs typeface="Times New Roman"/>
              </a:rPr>
              <a:t>t</a:t>
            </a:r>
            <a:r>
              <a:rPr dirty="0" smtClean="0" sz="1150" spc="0" b="1">
                <a:latin typeface="Times New Roman"/>
                <a:cs typeface="Times New Roman"/>
              </a:rPr>
              <a:t>er</a:t>
            </a:r>
            <a:r>
              <a:rPr dirty="0" smtClean="0" sz="1150" spc="5" b="1">
                <a:latin typeface="Times New Roman"/>
                <a:cs typeface="Times New Roman"/>
              </a:rPr>
              <a:t> </a:t>
            </a:r>
            <a:r>
              <a:rPr dirty="0" smtClean="0" sz="1150" spc="-15">
                <a:latin typeface="Times New Roman"/>
                <a:cs typeface="Times New Roman"/>
              </a:rPr>
              <a:t>k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-25">
                <a:latin typeface="Times New Roman"/>
                <a:cs typeface="Times New Roman"/>
              </a:rPr>
              <a:t>y</a:t>
            </a:r>
            <a:r>
              <a:rPr dirty="0" smtClean="0" sz="1150" spc="0">
                <a:latin typeface="Times New Roman"/>
                <a:cs typeface="Times New Roman"/>
              </a:rPr>
              <a:t>.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162050" y="1491233"/>
            <a:ext cx="4503420" cy="9372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1162050" y="3343655"/>
            <a:ext cx="3474720" cy="7158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1162050" y="5555487"/>
            <a:ext cx="2274570" cy="348145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04800" y="309371"/>
            <a:ext cx="6952234" cy="0"/>
          </a:xfrm>
          <a:custGeom>
            <a:avLst/>
            <a:gdLst/>
            <a:ahLst/>
            <a:cxnLst/>
            <a:rect l="l" t="t" r="r" b="b"/>
            <a:pathLst>
              <a:path w="6952234" h="0">
                <a:moveTo>
                  <a:pt x="0" y="0"/>
                </a:moveTo>
                <a:lnTo>
                  <a:pt x="6952234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23088" y="342137"/>
            <a:ext cx="6915658" cy="0"/>
          </a:xfrm>
          <a:custGeom>
            <a:avLst/>
            <a:gdLst/>
            <a:ahLst/>
            <a:cxnLst/>
            <a:rect l="l" t="t" r="r" b="b"/>
            <a:pathLst>
              <a:path w="6915658" h="0">
                <a:moveTo>
                  <a:pt x="0" y="0"/>
                </a:moveTo>
                <a:lnTo>
                  <a:pt x="6915658" y="0"/>
                </a:lnTo>
              </a:path>
            </a:pathLst>
          </a:custGeom>
          <a:ln w="393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61188" y="318515"/>
            <a:ext cx="6839458" cy="0"/>
          </a:xfrm>
          <a:custGeom>
            <a:avLst/>
            <a:gdLst/>
            <a:ahLst/>
            <a:cxnLst/>
            <a:rect l="l" t="t" r="r" b="b"/>
            <a:pathLst>
              <a:path w="6839458" h="0">
                <a:moveTo>
                  <a:pt x="0" y="0"/>
                </a:moveTo>
                <a:lnTo>
                  <a:pt x="6839458" y="0"/>
                </a:lnTo>
              </a:path>
            </a:pathLst>
          </a:custGeom>
          <a:ln w="1041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09372" y="300227"/>
            <a:ext cx="0" cy="10093147"/>
          </a:xfrm>
          <a:custGeom>
            <a:avLst/>
            <a:gdLst/>
            <a:ahLst/>
            <a:cxnLst/>
            <a:rect l="l" t="t" r="r" b="b"/>
            <a:pathLst>
              <a:path w="0" h="10093147">
                <a:moveTo>
                  <a:pt x="0" y="0"/>
                </a:moveTo>
                <a:lnTo>
                  <a:pt x="0" y="10093147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42138" y="361136"/>
            <a:ext cx="0" cy="9971278"/>
          </a:xfrm>
          <a:custGeom>
            <a:avLst/>
            <a:gdLst/>
            <a:ahLst/>
            <a:cxnLst/>
            <a:rect l="l" t="t" r="r" b="b"/>
            <a:pathLst>
              <a:path w="0" h="9971278">
                <a:moveTo>
                  <a:pt x="0" y="0"/>
                </a:moveTo>
                <a:lnTo>
                  <a:pt x="0" y="9971278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7252461" y="300227"/>
            <a:ext cx="0" cy="10093146"/>
          </a:xfrm>
          <a:custGeom>
            <a:avLst/>
            <a:gdLst/>
            <a:ahLst/>
            <a:cxnLst/>
            <a:rect l="l" t="t" r="r" b="b"/>
            <a:pathLst>
              <a:path w="0" h="10093146">
                <a:moveTo>
                  <a:pt x="0" y="0"/>
                </a:moveTo>
                <a:lnTo>
                  <a:pt x="0" y="10093146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7219695" y="361136"/>
            <a:ext cx="0" cy="9971278"/>
          </a:xfrm>
          <a:custGeom>
            <a:avLst/>
            <a:gdLst/>
            <a:ahLst/>
            <a:cxnLst/>
            <a:rect l="l" t="t" r="r" b="b"/>
            <a:pathLst>
              <a:path w="0" h="9971278">
                <a:moveTo>
                  <a:pt x="0" y="0"/>
                </a:moveTo>
                <a:lnTo>
                  <a:pt x="0" y="9971278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04800" y="10384230"/>
            <a:ext cx="6952234" cy="0"/>
          </a:xfrm>
          <a:custGeom>
            <a:avLst/>
            <a:gdLst/>
            <a:ahLst/>
            <a:cxnLst/>
            <a:rect l="l" t="t" r="r" b="b"/>
            <a:pathLst>
              <a:path w="6952234" h="0">
                <a:moveTo>
                  <a:pt x="0" y="0"/>
                </a:moveTo>
                <a:lnTo>
                  <a:pt x="6952234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23088" y="10351465"/>
            <a:ext cx="6915658" cy="0"/>
          </a:xfrm>
          <a:custGeom>
            <a:avLst/>
            <a:gdLst/>
            <a:ahLst/>
            <a:cxnLst/>
            <a:rect l="l" t="t" r="r" b="b"/>
            <a:pathLst>
              <a:path w="6915658" h="0">
                <a:moveTo>
                  <a:pt x="0" y="0"/>
                </a:moveTo>
                <a:lnTo>
                  <a:pt x="6915658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61188" y="10375086"/>
            <a:ext cx="6839458" cy="0"/>
          </a:xfrm>
          <a:custGeom>
            <a:avLst/>
            <a:gdLst/>
            <a:ahLst/>
            <a:cxnLst/>
            <a:rect l="l" t="t" r="r" b="b"/>
            <a:pathLst>
              <a:path w="6839458" h="0">
                <a:moveTo>
                  <a:pt x="0" y="0"/>
                </a:moveTo>
                <a:lnTo>
                  <a:pt x="6839458" y="0"/>
                </a:lnTo>
              </a:path>
            </a:pathLst>
          </a:custGeom>
          <a:ln w="10413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Lenovo</dc:creator>
  <dcterms:created xsi:type="dcterms:W3CDTF">2018-11-13T09:36:56Z</dcterms:created>
  <dcterms:modified xsi:type="dcterms:W3CDTF">2018-11-13T09:36:56Z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2018-11-13T00:00:00Z</vt:filetime>
  </property>
  <property fmtid="{D5CDD505-2E9C-101B-9397-08002B2CF9AE}" pid="3" name="LastSaved">
    <vt:filetime>2018-11-13T00:00:00Z</vt:filetime>
  </property>
</Properties>
</file>