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34" y="1648459"/>
            <a:ext cx="5695950" cy="224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65835" y="4232909"/>
            <a:ext cx="5379212" cy="303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705" y="1149349"/>
            <a:ext cx="5272405" cy="168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8421" y="2653029"/>
            <a:ext cx="5863336" cy="2834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5913" y="1149476"/>
            <a:ext cx="5003165" cy="3027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40320" y="5014594"/>
            <a:ext cx="5500242" cy="1472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78813" y="6825615"/>
            <a:ext cx="4661789" cy="877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9825" y="1149349"/>
            <a:ext cx="5205095" cy="1819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3826636"/>
            <a:ext cx="5273167" cy="177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59689" y="5599556"/>
            <a:ext cx="5875655" cy="1887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9542" y="8623045"/>
            <a:ext cx="7239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169" y="1149349"/>
            <a:ext cx="5619750" cy="3077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62050" y="4574920"/>
            <a:ext cx="3789679" cy="40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68705" y="5325871"/>
            <a:ext cx="5273421" cy="1476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63192" y="7150607"/>
            <a:ext cx="5171694" cy="1482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3182" y="1149349"/>
            <a:ext cx="4751832" cy="151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49146" y="3010915"/>
            <a:ext cx="4408805" cy="1442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33169" y="4801361"/>
            <a:ext cx="5111496" cy="216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68705" y="7314438"/>
            <a:ext cx="5273421" cy="2058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684" y="1149349"/>
            <a:ext cx="5560822" cy="99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2495295"/>
            <a:ext cx="5273040" cy="2037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4871465"/>
            <a:ext cx="5273802" cy="1856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705" y="1149349"/>
            <a:ext cx="5273421" cy="332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5311774"/>
            <a:ext cx="5273802" cy="2685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25625" y="8335644"/>
            <a:ext cx="4519422" cy="965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635" y="1149349"/>
            <a:ext cx="4814443" cy="258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6367" y="3243452"/>
            <a:ext cx="6219190" cy="286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26973"/>
            <a:ext cx="492125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5">
                <a:latin typeface="Freestyle Script"/>
                <a:cs typeface="Freestyle Script"/>
              </a:rPr>
              <a:t>C</a:t>
            </a:r>
            <a:r>
              <a:rPr dirty="0" smtClean="0" sz="1150" spc="0">
                <a:latin typeface="Freestyle Script"/>
                <a:cs typeface="Freestyle Script"/>
              </a:rPr>
              <a:t>++ </a:t>
            </a:r>
            <a:r>
              <a:rPr dirty="0" smtClean="0" sz="1150" spc="-10">
                <a:latin typeface="Freestyle Script"/>
                <a:cs typeface="Freestyle Script"/>
              </a:rPr>
              <a:t>l</a:t>
            </a:r>
            <a:r>
              <a:rPr dirty="0" smtClean="0" sz="1150" spc="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e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7933" y="426973"/>
            <a:ext cx="1584960" cy="199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s</a:t>
            </a:r>
            <a:r>
              <a:rPr dirty="0" smtClean="0" sz="1150" spc="0">
                <a:latin typeface="Freestyle Script"/>
                <a:cs typeface="Freestyle Script"/>
              </a:rPr>
              <a:t>i</a:t>
            </a:r>
            <a:r>
              <a:rPr dirty="0" smtClean="0" sz="1150" spc="5">
                <a:latin typeface="Freestyle Script"/>
                <a:cs typeface="Freestyle Script"/>
              </a:rPr>
              <a:t>s</a:t>
            </a:r>
            <a:r>
              <a:rPr dirty="0" smtClean="0" sz="1150" spc="-5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ant</a:t>
            </a:r>
            <a:r>
              <a:rPr dirty="0" smtClean="0" sz="1150" spc="-5">
                <a:latin typeface="Freestyle Script"/>
                <a:cs typeface="Freestyle Script"/>
              </a:rPr>
              <a:t> </a:t>
            </a:r>
            <a:r>
              <a:rPr dirty="0" smtClean="0" sz="1150" spc="0">
                <a:latin typeface="Freestyle Script"/>
                <a:cs typeface="Freestyle Script"/>
              </a:rPr>
              <a:t>l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0">
                <a:latin typeface="Freestyle Script"/>
                <a:cs typeface="Freestyle Script"/>
              </a:rPr>
              <a:t>c</a:t>
            </a:r>
            <a:r>
              <a:rPr dirty="0" smtClean="0" sz="1150" spc="-10">
                <a:latin typeface="Freestyle Script"/>
                <a:cs typeface="Freestyle Script"/>
              </a:rPr>
              <a:t>t</a:t>
            </a:r>
            <a:r>
              <a:rPr dirty="0" smtClean="0" sz="1150" spc="0">
                <a:latin typeface="Freestyle Script"/>
                <a:cs typeface="Freestyle Script"/>
              </a:rPr>
              <a:t>u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-5">
                <a:latin typeface="Freestyle Script"/>
                <a:cs typeface="Freestyle Script"/>
              </a:rPr>
              <a:t>e</a:t>
            </a:r>
            <a:r>
              <a:rPr dirty="0" smtClean="0" sz="1150" spc="5">
                <a:latin typeface="Freestyle Script"/>
                <a:cs typeface="Freestyle Script"/>
              </a:rPr>
              <a:t>:</a:t>
            </a:r>
            <a:r>
              <a:rPr dirty="0" smtClean="0" sz="1150" spc="0">
                <a:latin typeface="Freestyle Script"/>
                <a:cs typeface="Freestyle Script"/>
              </a:rPr>
              <a:t>M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-5">
                <a:latin typeface="Freestyle Script"/>
                <a:cs typeface="Freestyle Script"/>
              </a:rPr>
              <a:t>y</a:t>
            </a:r>
            <a:r>
              <a:rPr dirty="0" smtClean="0" sz="1150" spc="5">
                <a:latin typeface="Freestyle Script"/>
                <a:cs typeface="Freestyle Script"/>
              </a:rPr>
              <a:t>y</a:t>
            </a:r>
            <a:r>
              <a:rPr dirty="0" smtClean="0" sz="1150" spc="-15">
                <a:latin typeface="Freestyle Script"/>
                <a:cs typeface="Freestyle Script"/>
              </a:rPr>
              <a:t>a</a:t>
            </a:r>
            <a:r>
              <a:rPr dirty="0" smtClean="0" sz="1150" spc="0">
                <a:latin typeface="Freestyle Script"/>
                <a:cs typeface="Freestyle Script"/>
              </a:rPr>
              <a:t>dah  S. </a:t>
            </a:r>
            <a:r>
              <a:rPr dirty="0" smtClean="0" sz="1150" spc="-10">
                <a:latin typeface="Freestyle Script"/>
                <a:cs typeface="Freestyle Script"/>
              </a:rPr>
              <a:t>A</a:t>
            </a:r>
            <a:r>
              <a:rPr dirty="0" smtClean="0" sz="1150" spc="-10">
                <a:latin typeface="Freestyle Script"/>
                <a:cs typeface="Freestyle Script"/>
              </a:rPr>
              <a:t>b</a:t>
            </a:r>
            <a:r>
              <a:rPr dirty="0" smtClean="0" sz="1150" spc="5">
                <a:latin typeface="Freestyle Script"/>
                <a:cs typeface="Freestyle Script"/>
              </a:rPr>
              <a:t>r</a:t>
            </a:r>
            <a:r>
              <a:rPr dirty="0" smtClean="0" sz="1150" spc="0">
                <a:latin typeface="Freestyle Script"/>
                <a:cs typeface="Freestyle Script"/>
              </a:rPr>
              <a:t>ahim</a:t>
            </a:r>
            <a:endParaRPr sz="1150">
              <a:latin typeface="Freestyle Script"/>
              <a:cs typeface="Freestyle Scrip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990" y="1149349"/>
            <a:ext cx="6043930" cy="2958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107" y="4965191"/>
            <a:ext cx="6265672" cy="1034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2018-11-13T09:36:11Z</dcterms:created>
  <dcterms:modified xsi:type="dcterms:W3CDTF">2018-11-13T09:36:11Z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