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notesSlide" Target="../notesSlides/notesSlide1.xml"/><Relationship Id="rId10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Relationship Id="rId3" Type="http://schemas.openxmlformats.org/officeDocument/2006/relationships/image" Target="../media/image42.jpg"/><Relationship Id="rId4" Type="http://schemas.openxmlformats.org/officeDocument/2006/relationships/image" Target="../media/image43.png"/><Relationship Id="rId5" Type="http://schemas.openxmlformats.org/officeDocument/2006/relationships/image" Target="../media/image44.jpg"/><Relationship Id="rId6" Type="http://schemas.openxmlformats.org/officeDocument/2006/relationships/image" Target="../media/image45.png"/><Relationship Id="rId7" Type="http://schemas.openxmlformats.org/officeDocument/2006/relationships/notesSlide" Target="../notesSlides/notesSlide10.xml"/><Relationship Id="rId8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jpg"/><Relationship Id="rId3" Type="http://schemas.openxmlformats.org/officeDocument/2006/relationships/image" Target="../media/image47.jpg"/><Relationship Id="rId4" Type="http://schemas.openxmlformats.org/officeDocument/2006/relationships/image" Target="../media/image48.jpg"/><Relationship Id="rId5" Type="http://schemas.openxmlformats.org/officeDocument/2006/relationships/image" Target="../media/image49.jpg"/><Relationship Id="rId6" Type="http://schemas.openxmlformats.org/officeDocument/2006/relationships/image" Target="../media/image50.jpg"/><Relationship Id="rId7" Type="http://schemas.openxmlformats.org/officeDocument/2006/relationships/notesSlide" Target="../notesSlides/notesSlide11.xml"/><Relationship Id="rId8" Type="http://schemas.openxmlformats.org/officeDocument/2006/relationships/slide" Target="slide1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notesSlide" Target="../notesSlides/notesSlide2.xml"/><Relationship Id="rId7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png"/><Relationship Id="rId5" Type="http://schemas.openxmlformats.org/officeDocument/2006/relationships/image" Target="../media/image17.jpg"/><Relationship Id="rId6" Type="http://schemas.openxmlformats.org/officeDocument/2006/relationships/image" Target="../media/image18.png"/><Relationship Id="rId7" Type="http://schemas.openxmlformats.org/officeDocument/2006/relationships/notesSlide" Target="../notesSlides/notesSlide4.xml"/><Relationship Id="rId8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notesSlide" Target="../notesSlides/notesSlide5.xml"/><Relationship Id="rId6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5" Type="http://schemas.openxmlformats.org/officeDocument/2006/relationships/image" Target="../media/image25.png"/><Relationship Id="rId6" Type="http://schemas.openxmlformats.org/officeDocument/2006/relationships/notesSlide" Target="../notesSlides/notesSlide6.xml"/><Relationship Id="rId7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jpg"/><Relationship Id="rId5" Type="http://schemas.openxmlformats.org/officeDocument/2006/relationships/image" Target="../media/image29.jpg"/><Relationship Id="rId6" Type="http://schemas.openxmlformats.org/officeDocument/2006/relationships/image" Target="../media/image30.jpg"/><Relationship Id="rId7" Type="http://schemas.openxmlformats.org/officeDocument/2006/relationships/image" Target="../media/image31.png"/><Relationship Id="rId8" Type="http://schemas.openxmlformats.org/officeDocument/2006/relationships/notesSlide" Target="../notesSlides/notesSlide7.xml"/><Relationship Id="rId9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Relationship Id="rId4" Type="http://schemas.openxmlformats.org/officeDocument/2006/relationships/image" Target="../media/image34.png"/><Relationship Id="rId5" Type="http://schemas.openxmlformats.org/officeDocument/2006/relationships/image" Target="../media/image35.jp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notesSlide" Target="../notesSlides/notesSlide8.xml"/><Relationship Id="rId9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Relationship Id="rId3" Type="http://schemas.openxmlformats.org/officeDocument/2006/relationships/image" Target="../media/image39.jpg"/><Relationship Id="rId4" Type="http://schemas.openxmlformats.org/officeDocument/2006/relationships/image" Target="../media/image40.jpg"/><Relationship Id="rId5" Type="http://schemas.openxmlformats.org/officeDocument/2006/relationships/notesSlide" Target="../notesSlides/notesSlide9.xml"/><Relationship Id="rId6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359711"/>
            <a:ext cx="575119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RC</a:t>
            </a:r>
            <a:r>
              <a:rPr dirty="0" sz="1200" b="1">
                <a:latin typeface="Times New Roman"/>
                <a:cs typeface="Times New Roman"/>
              </a:rPr>
              <a:t>HH</a:t>
            </a:r>
            <a:r>
              <a:rPr dirty="0" sz="1200" spc="1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F</a:t>
            </a:r>
            <a:r>
              <a:rPr dirty="0" sz="1200" spc="-15" b="1">
                <a:latin typeface="Times New Roman"/>
                <a:cs typeface="Times New Roman"/>
              </a:rPr>
              <a:t>F</a:t>
            </a:r>
            <a:r>
              <a:rPr dirty="0" sz="1200" spc="-5" b="1">
                <a:latin typeface="Times New Roman"/>
                <a:cs typeface="Times New Roman"/>
              </a:rPr>
              <a:t>’</a:t>
            </a:r>
            <a:r>
              <a:rPr dirty="0" sz="1200" b="1">
                <a:latin typeface="Times New Roman"/>
                <a:cs typeface="Times New Roman"/>
              </a:rPr>
              <a:t>S </a:t>
            </a: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OLT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E L</a:t>
            </a:r>
            <a:r>
              <a:rPr dirty="0" sz="1200" spc="-5" b="1">
                <a:latin typeface="Times New Roman"/>
                <a:cs typeface="Times New Roman"/>
              </a:rPr>
              <a:t>AW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lg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d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ops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ound a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lo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th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loop)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4575351"/>
            <a:ext cx="5903595" cy="37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hho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’</a:t>
            </a:r>
            <a:r>
              <a:rPr dirty="0" sz="1200">
                <a:latin typeface="Times New Roman"/>
                <a:cs typeface="Times New Roman"/>
              </a:rPr>
              <a:t>s 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lso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itt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 in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ound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ops.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76375" y="3365515"/>
            <a:ext cx="3324225" cy="581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29175" y="1755800"/>
            <a:ext cx="2181225" cy="21907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47" y="3973067"/>
            <a:ext cx="1152513" cy="399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46104" y="4399787"/>
            <a:ext cx="1371590" cy="3137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9435" y="4974335"/>
            <a:ext cx="6153149" cy="2285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9436" y="7286561"/>
            <a:ext cx="6153148" cy="25050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4707939"/>
            <a:ext cx="461518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OLT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E SO</a:t>
            </a:r>
            <a:r>
              <a:rPr dirty="0" sz="1200" spc="-5" b="1">
                <a:latin typeface="Times New Roman"/>
                <a:cs typeface="Times New Roman"/>
              </a:rPr>
              <a:t>URC</a:t>
            </a:r>
            <a:r>
              <a:rPr dirty="0" sz="1200" b="1">
                <a:latin typeface="Times New Roman"/>
                <a:cs typeface="Times New Roman"/>
              </a:rPr>
              <a:t>ES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spc="5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RA</a:t>
            </a:r>
            <a:r>
              <a:rPr dirty="0" sz="1200" b="1">
                <a:latin typeface="Times New Roman"/>
                <a:cs typeface="Times New Roman"/>
              </a:rPr>
              <a:t>LLEL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rce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ace</a:t>
            </a:r>
            <a:r>
              <a:rPr dirty="0" sz="1200">
                <a:latin typeface="Times New Roman"/>
                <a:cs typeface="Times New Roman"/>
              </a:rPr>
              <a:t>d in p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on</a:t>
            </a:r>
            <a:r>
              <a:rPr dirty="0" sz="1200" spc="25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8428023"/>
            <a:ext cx="6501130" cy="1185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749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it is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omm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ou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in s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l,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pl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 the</a:t>
            </a:r>
            <a:r>
              <a:rPr dirty="0" sz="1200">
                <a:latin typeface="Times New Roman"/>
                <a:cs typeface="Times New Roman"/>
              </a:rPr>
              <a:t> b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EN</a:t>
            </a:r>
            <a:r>
              <a:rPr dirty="0" sz="1200" spc="-5" b="1">
                <a:latin typeface="Times New Roman"/>
                <a:cs typeface="Times New Roman"/>
              </a:rPr>
              <a:t> AN</a:t>
            </a:r>
            <a:r>
              <a:rPr dirty="0" sz="1200" b="1">
                <a:latin typeface="Times New Roman"/>
                <a:cs typeface="Times New Roman"/>
              </a:rPr>
              <a:t>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T </a:t>
            </a:r>
            <a:r>
              <a:rPr dirty="0" sz="1200" spc="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RCU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55"/>
              </a:spcBef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op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uit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di</a:t>
            </a:r>
            <a:r>
              <a:rPr dirty="0" sz="1200" spc="-5">
                <a:latin typeface="Times New Roman"/>
                <a:cs typeface="Times New Roman"/>
              </a:rPr>
              <a:t>ffe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(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oss its 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ls, but 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 is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ere</a:t>
            </a:r>
            <a:r>
              <a:rPr dirty="0" sz="120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47" y="1151194"/>
            <a:ext cx="6276962" cy="3524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47" y="5105399"/>
            <a:ext cx="3190862" cy="1656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47" y="6788432"/>
            <a:ext cx="2333612" cy="16097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59736" y="8045731"/>
            <a:ext cx="3219436" cy="3524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3886503"/>
            <a:ext cx="6459855" cy="37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uit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2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curre</a:t>
            </a:r>
            <a:r>
              <a:rPr dirty="0" sz="1200">
                <a:latin typeface="Times New Roman"/>
                <a:cs typeface="Times New Roman"/>
              </a:rPr>
              <a:t>nt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it, but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di</a:t>
            </a:r>
            <a:r>
              <a:rPr dirty="0" sz="1200" spc="-5">
                <a:latin typeface="Times New Roman"/>
                <a:cs typeface="Times New Roman"/>
              </a:rPr>
              <a:t>ffe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cr</a:t>
            </a:r>
            <a:r>
              <a:rPr dirty="0" sz="1200">
                <a:latin typeface="Times New Roman"/>
                <a:cs typeface="Times New Roman"/>
              </a:rPr>
              <a:t>oss its 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 is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 volts.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47" y="1151194"/>
            <a:ext cx="2190737" cy="2705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35" y="4285644"/>
            <a:ext cx="1343025" cy="1304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47" y="5617463"/>
            <a:ext cx="4152888" cy="22091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47" y="7853171"/>
            <a:ext cx="4286238" cy="17333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1368" y="1153971"/>
            <a:ext cx="6496685" cy="58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XA</a:t>
            </a:r>
            <a:r>
              <a:rPr dirty="0" sz="1200" spc="5" b="1">
                <a:latin typeface="Times New Roman"/>
                <a:cs typeface="Times New Roman"/>
              </a:rPr>
              <a:t>M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LE 10 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sing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hho</a:t>
            </a:r>
            <a:r>
              <a:rPr dirty="0" sz="1200" spc="-5">
                <a:latin typeface="Times New Roman"/>
                <a:cs typeface="Times New Roman"/>
              </a:rPr>
              <a:t>ff’</a:t>
            </a:r>
            <a:r>
              <a:rPr dirty="0" sz="1200">
                <a:latin typeface="Times New Roman"/>
                <a:cs typeface="Times New Roman"/>
              </a:rPr>
              <a:t>s 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aw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in Fi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 29.</a:t>
            </a:r>
            <a:endParaRPr sz="1200">
              <a:latin typeface="Times New Roman"/>
              <a:cs typeface="Times New Roman"/>
            </a:endParaRPr>
          </a:p>
          <a:p>
            <a:pPr algn="ctr" marL="268605" marR="222885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Solution: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th 1, st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point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a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lo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ise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</a:t>
            </a:r>
            <a:r>
              <a:rPr dirty="0" sz="1200" spc="-5">
                <a:latin typeface="Times New Roman"/>
                <a:cs typeface="Times New Roman"/>
              </a:rPr>
              <a:t>rec</a:t>
            </a:r>
            <a:r>
              <a:rPr dirty="0" sz="1200">
                <a:latin typeface="Times New Roman"/>
                <a:cs typeface="Times New Roman"/>
              </a:rPr>
              <a:t>tion, 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>
                <a:latin typeface="Times New Roman"/>
                <a:cs typeface="Times New Roman"/>
              </a:rPr>
              <a:t>25 V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>
                <a:latin typeface="Times New Roman"/>
                <a:cs typeface="Times New Roman"/>
              </a:rPr>
              <a:t>15 V</a:t>
            </a:r>
            <a:r>
              <a:rPr dirty="0" sz="1200" spc="-5">
                <a:latin typeface="Times New Roman"/>
                <a:cs typeface="Times New Roman"/>
              </a:rPr>
              <a:t> =</a:t>
            </a:r>
            <a:r>
              <a:rPr dirty="0" sz="1200">
                <a:latin typeface="Times New Roman"/>
                <a:cs typeface="Times New Roman"/>
              </a:rPr>
              <a:t>0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.so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 spc="1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25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th 2, st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po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nt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a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lo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ise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ion, </a:t>
            </a:r>
            <a:r>
              <a:rPr dirty="0" sz="1200" spc="-5">
                <a:latin typeface="Times New Roman"/>
                <a:cs typeface="Times New Roman"/>
              </a:rPr>
              <a:t>-V</a:t>
            </a:r>
            <a:r>
              <a:rPr dirty="0" sz="1200">
                <a:latin typeface="Times New Roman"/>
                <a:cs typeface="Times New Roman"/>
              </a:rPr>
              <a:t>2-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 V</a:t>
            </a:r>
            <a:r>
              <a:rPr dirty="0" sz="1200" spc="-5">
                <a:latin typeface="Times New Roman"/>
                <a:cs typeface="Times New Roman"/>
              </a:rPr>
              <a:t> =</a:t>
            </a:r>
            <a:r>
              <a:rPr dirty="0" sz="1200">
                <a:latin typeface="Times New Roman"/>
                <a:cs typeface="Times New Roman"/>
              </a:rPr>
              <a:t>0. so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-</a:t>
            </a:r>
            <a:r>
              <a:rPr dirty="0" sz="1200">
                <a:latin typeface="Times New Roman"/>
                <a:cs typeface="Times New Roman"/>
              </a:rPr>
              <a:t>20 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5254" y="1755792"/>
            <a:ext cx="2219324" cy="232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36" y="4106176"/>
            <a:ext cx="6305548" cy="3905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35" y="8037715"/>
            <a:ext cx="6181724" cy="19240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36" y="1151194"/>
            <a:ext cx="3924298" cy="45434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5995719"/>
            <a:ext cx="6375400" cy="98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Times New Roman"/>
                <a:cs typeface="Times New Roman"/>
              </a:rPr>
              <a:t>K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RC</a:t>
            </a:r>
            <a:r>
              <a:rPr dirty="0" sz="1200" b="1">
                <a:latin typeface="Times New Roman"/>
                <a:cs typeface="Times New Roman"/>
              </a:rPr>
              <a:t>HH</a:t>
            </a:r>
            <a:r>
              <a:rPr dirty="0" sz="1200" spc="1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F</a:t>
            </a:r>
            <a:r>
              <a:rPr dirty="0" sz="1200" spc="-15" b="1">
                <a:latin typeface="Times New Roman"/>
                <a:cs typeface="Times New Roman"/>
              </a:rPr>
              <a:t>F</a:t>
            </a:r>
            <a:r>
              <a:rPr dirty="0" sz="1200" spc="-5" b="1">
                <a:latin typeface="Times New Roman"/>
                <a:cs typeface="Times New Roman"/>
              </a:rPr>
              <a:t>’</a:t>
            </a:r>
            <a:r>
              <a:rPr dirty="0" sz="1200" b="1">
                <a:latin typeface="Times New Roman"/>
                <a:cs typeface="Times New Roman"/>
              </a:rPr>
              <a:t>S </a:t>
            </a:r>
            <a:r>
              <a:rPr dirty="0" sz="1200" spc="-5" b="1">
                <a:latin typeface="Times New Roman"/>
                <a:cs typeface="Times New Roman"/>
              </a:rPr>
              <a:t>CU</a:t>
            </a:r>
            <a:r>
              <a:rPr dirty="0" sz="1200" spc="5" b="1">
                <a:latin typeface="Times New Roman"/>
                <a:cs typeface="Times New Roman"/>
              </a:rPr>
              <a:t>RR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T L</a:t>
            </a:r>
            <a:r>
              <a:rPr dirty="0" sz="1200" spc="-5" b="1">
                <a:latin typeface="Times New Roman"/>
                <a:cs typeface="Times New Roman"/>
              </a:rPr>
              <a:t>AW</a:t>
            </a:r>
            <a:endParaRPr sz="1200">
              <a:latin typeface="Times New Roman"/>
              <a:cs typeface="Times New Roman"/>
            </a:endParaRPr>
          </a:p>
          <a:p>
            <a:pPr marL="12700" marR="205740">
              <a:lnSpc>
                <a:spcPts val="1580"/>
              </a:lnSpc>
              <a:spcBef>
                <a:spcPts val="55"/>
              </a:spcBef>
            </a:pP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hho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’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nt 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K</a:t>
            </a:r>
            <a:r>
              <a:rPr dirty="0" sz="1200" spc="15">
                <a:latin typeface="Times New Roman"/>
                <a:cs typeface="Times New Roman"/>
              </a:rPr>
              <a:t>C</a:t>
            </a:r>
            <a:r>
              <a:rPr dirty="0" sz="1200" spc="-25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ion)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is 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o.</a:t>
            </a:r>
            <a:endParaRPr sz="1200">
              <a:latin typeface="Times New Roman"/>
              <a:cs typeface="Times New Roman"/>
            </a:endParaRPr>
          </a:p>
          <a:p>
            <a:pPr marL="12700" marR="5080" indent="38100">
              <a:lnSpc>
                <a:spcPts val="158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lso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in the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ollo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nts 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ing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gion)</a:t>
            </a:r>
            <a:r>
              <a:rPr dirty="0" sz="1200">
                <a:latin typeface="Times New Roman"/>
                <a:cs typeface="Times New Roman"/>
              </a:rPr>
              <a:t>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must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sum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nts 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ion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36" y="1151203"/>
            <a:ext cx="3924298" cy="46100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8930347"/>
            <a:ext cx="704837" cy="314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21436" y="6996785"/>
            <a:ext cx="1819273" cy="2247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07386" y="8473147"/>
            <a:ext cx="1628775" cy="771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8993427"/>
            <a:ext cx="6063615" cy="98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OLT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E </a:t>
            </a:r>
            <a:r>
              <a:rPr dirty="0" sz="1200" spc="-5" b="1">
                <a:latin typeface="Times New Roman"/>
                <a:cs typeface="Times New Roman"/>
              </a:rPr>
              <a:t>D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ISION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IES 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RCU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216535">
              <a:lnSpc>
                <a:spcPts val="16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oss s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sistive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di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ide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nitude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ls.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 oth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ds,</a:t>
            </a:r>
            <a:endParaRPr sz="1200">
              <a:latin typeface="Times New Roman"/>
              <a:cs typeface="Times New Roman"/>
            </a:endParaRPr>
          </a:p>
          <a:p>
            <a:pPr marL="52069" indent="-1905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in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sistive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it,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,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ppli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ptu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145"/>
              </a:spcBef>
            </a:pPr>
            <a:r>
              <a:rPr dirty="0" sz="1200" spc="-3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ddition,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35" y="1151194"/>
            <a:ext cx="6324600" cy="1876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3054095"/>
            <a:ext cx="3800463" cy="5705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66419" y="1153971"/>
            <a:ext cx="61067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ra</a:t>
            </a:r>
            <a:r>
              <a:rPr dirty="0" sz="1200">
                <a:latin typeface="Times New Roman"/>
                <a:cs typeface="Times New Roman"/>
              </a:rPr>
              <a:t>tio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acr</a:t>
            </a:r>
            <a:r>
              <a:rPr dirty="0" sz="1200">
                <a:latin typeface="Times New Roman"/>
                <a:cs typeface="Times New Roman"/>
              </a:rPr>
              <a:t>oss 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l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ir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3510075"/>
            <a:ext cx="6348730" cy="577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age</a:t>
            </a:r>
            <a:r>
              <a:rPr dirty="0" sz="1200" spc="-5" b="1">
                <a:latin typeface="Times New Roman"/>
                <a:cs typeface="Times New Roman"/>
              </a:rPr>
              <a:t> D</a:t>
            </a:r>
            <a:r>
              <a:rPr dirty="0" sz="1200" b="1">
                <a:latin typeface="Times New Roman"/>
                <a:cs typeface="Times New Roman"/>
              </a:rPr>
              <a:t>ivid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r</a:t>
            </a:r>
            <a:r>
              <a:rPr dirty="0" sz="1200" spc="-5" b="1">
                <a:latin typeface="Times New Roman"/>
                <a:cs typeface="Times New Roman"/>
              </a:rPr>
              <a:t> R</a:t>
            </a:r>
            <a:r>
              <a:rPr dirty="0" sz="1200" b="1">
                <a:latin typeface="Times New Roman"/>
                <a:cs typeface="Times New Roman"/>
              </a:rPr>
              <a:t>ule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5" b="1">
                <a:latin typeface="Times New Roman"/>
                <a:cs typeface="Times New Roman"/>
              </a:rPr>
              <a:t>(</a:t>
            </a:r>
            <a:r>
              <a:rPr dirty="0" sz="1200" spc="-5" b="1">
                <a:latin typeface="Times New Roman"/>
                <a:cs typeface="Times New Roman"/>
              </a:rPr>
              <a:t>VDR)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580"/>
              </a:lnSpc>
              <a:spcBef>
                <a:spcPts val="55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oss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rc</a:t>
            </a:r>
            <a:r>
              <a:rPr dirty="0" sz="1200">
                <a:latin typeface="Times New Roman"/>
                <a:cs typeface="Times New Roman"/>
              </a:rPr>
              <a:t>uit is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q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to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pp</a:t>
            </a:r>
            <a:r>
              <a:rPr dirty="0" sz="1200" spc="-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 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divid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319" y="7060995"/>
            <a:ext cx="1790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</a:t>
            </a:r>
            <a:r>
              <a:rPr dirty="0" sz="1200" spc="-5">
                <a:latin typeface="Times New Roman"/>
                <a:cs typeface="Times New Roman"/>
              </a:rPr>
              <a:t>rce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-5">
                <a:latin typeface="Times New Roman"/>
                <a:cs typeface="Times New Roman"/>
              </a:rPr>
              <a:t>Gr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und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9436" y="1353299"/>
            <a:ext cx="2400298" cy="2123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35" y="4107684"/>
            <a:ext cx="5895975" cy="292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47" y="7260322"/>
            <a:ext cx="4772013" cy="1999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3555795"/>
            <a:ext cx="1774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D</a:t>
            </a:r>
            <a:r>
              <a:rPr dirty="0" sz="1200" b="1">
                <a:latin typeface="Times New Roman"/>
                <a:cs typeface="Times New Roman"/>
              </a:rPr>
              <a:t>oubl</a:t>
            </a:r>
            <a:r>
              <a:rPr dirty="0" sz="1200" spc="-5" b="1">
                <a:latin typeface="Times New Roman"/>
                <a:cs typeface="Times New Roman"/>
              </a:rPr>
              <a:t>e-</a:t>
            </a:r>
            <a:r>
              <a:rPr dirty="0" sz="1200" b="1">
                <a:latin typeface="Times New Roman"/>
                <a:cs typeface="Times New Roman"/>
              </a:rPr>
              <a:t>Subs</a:t>
            </a:r>
            <a:r>
              <a:rPr dirty="0" sz="1200" spc="-5" b="1">
                <a:latin typeface="Times New Roman"/>
                <a:cs typeface="Times New Roman"/>
              </a:rPr>
              <a:t>cr</a:t>
            </a:r>
            <a:r>
              <a:rPr dirty="0" sz="1200" b="1">
                <a:latin typeface="Times New Roman"/>
                <a:cs typeface="Times New Roman"/>
              </a:rPr>
              <a:t>ipt</a:t>
            </a:r>
            <a:r>
              <a:rPr dirty="0" sz="1200" spc="-5" b="1">
                <a:latin typeface="Times New Roman"/>
                <a:cs typeface="Times New Roman"/>
              </a:rPr>
              <a:t> N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4846623"/>
            <a:ext cx="6038215" cy="58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doubl</a:t>
            </a:r>
            <a:r>
              <a:rPr dirty="0" sz="1200" spc="-5">
                <a:latin typeface="Times New Roman"/>
                <a:cs typeface="Times New Roman"/>
              </a:rPr>
              <a:t>e-</a:t>
            </a:r>
            <a:r>
              <a:rPr dirty="0" sz="1200">
                <a:latin typeface="Times New Roman"/>
                <a:cs typeface="Times New Roman"/>
              </a:rPr>
              <a:t>subs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ipt not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-5">
                <a:latin typeface="Times New Roman"/>
                <a:cs typeface="Times New Roman"/>
              </a:rPr>
              <a:t>Va</a:t>
            </a:r>
            <a:r>
              <a:rPr dirty="0" sz="1200">
                <a:latin typeface="Times New Roman"/>
                <a:cs typeface="Times New Roman"/>
              </a:rPr>
              <a:t>b sp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point a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l. 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 is not the</a:t>
            </a:r>
            <a:r>
              <a:rPr dirty="0" sz="1200" spc="-5">
                <a:latin typeface="Times New Roman"/>
                <a:cs typeface="Times New Roman"/>
              </a:rPr>
              <a:t> ca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, a</a:t>
            </a:r>
            <a:r>
              <a:rPr dirty="0" sz="1200">
                <a:latin typeface="Times New Roman"/>
                <a:cs typeface="Times New Roman"/>
              </a:rPr>
              <a:t> 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n must be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nitude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Va</a:t>
            </a:r>
            <a:r>
              <a:rPr dirty="0" sz="1200"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Sin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e-</a:t>
            </a:r>
            <a:r>
              <a:rPr dirty="0" sz="1200">
                <a:latin typeface="Times New Roman"/>
                <a:cs typeface="Times New Roman"/>
              </a:rPr>
              <a:t>Subs</a:t>
            </a:r>
            <a:r>
              <a:rPr dirty="0" sz="1200" spc="-5">
                <a:latin typeface="Times New Roman"/>
                <a:cs typeface="Times New Roman"/>
              </a:rPr>
              <a:t>cr</a:t>
            </a:r>
            <a:r>
              <a:rPr dirty="0" sz="1200">
                <a:latin typeface="Times New Roman"/>
                <a:cs typeface="Times New Roman"/>
              </a:rPr>
              <a:t>ipt </a:t>
            </a:r>
            <a:r>
              <a:rPr dirty="0" sz="1200" spc="-5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319" y="7306359"/>
            <a:ext cx="6346190" cy="984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singl</a:t>
            </a:r>
            <a:r>
              <a:rPr dirty="0" sz="1200" spc="-5" b="1">
                <a:latin typeface="Times New Roman"/>
                <a:cs typeface="Times New Roman"/>
              </a:rPr>
              <a:t>e-</a:t>
            </a:r>
            <a:r>
              <a:rPr dirty="0" sz="1200" b="1">
                <a:latin typeface="Times New Roman"/>
                <a:cs typeface="Times New Roman"/>
              </a:rPr>
              <a:t>subs</a:t>
            </a:r>
            <a:r>
              <a:rPr dirty="0" sz="1200" spc="-5" b="1">
                <a:latin typeface="Times New Roman"/>
                <a:cs typeface="Times New Roman"/>
              </a:rPr>
              <a:t>cr</a:t>
            </a:r>
            <a:r>
              <a:rPr dirty="0" sz="1200" b="1">
                <a:latin typeface="Times New Roman"/>
                <a:cs typeface="Times New Roman"/>
              </a:rPr>
              <a:t>ipt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</a:t>
            </a:r>
            <a:r>
              <a:rPr dirty="0" sz="1200" spc="-15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ion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point a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>
                <a:latin typeface="Times New Roman"/>
                <a:cs typeface="Times New Roman"/>
              </a:rPr>
              <a:t>ith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to g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ound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 vol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ss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o volts,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must be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sso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nitude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V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OLT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E 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spc="-5" b="1">
                <a:latin typeface="Times New Roman"/>
                <a:cs typeface="Times New Roman"/>
              </a:rPr>
              <a:t>U</a:t>
            </a: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spc="1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ION</a:t>
            </a:r>
            <a:r>
              <a:rPr dirty="0" sz="1200" spc="-5" b="1">
                <a:latin typeface="Times New Roman"/>
                <a:cs typeface="Times New Roman"/>
              </a:rPr>
              <a:t> AN</a:t>
            </a:r>
            <a:r>
              <a:rPr dirty="0" sz="1200" b="1">
                <a:latin typeface="Times New Roman"/>
                <a:cs typeface="Times New Roman"/>
              </a:rPr>
              <a:t>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I</a:t>
            </a:r>
            <a:r>
              <a:rPr dirty="0" sz="1200" spc="-5" b="1">
                <a:latin typeface="Times New Roman"/>
                <a:cs typeface="Times New Roman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TE</a:t>
            </a:r>
            <a:r>
              <a:rPr dirty="0" sz="1200" spc="-5" b="1">
                <a:latin typeface="Times New Roman"/>
                <a:cs typeface="Times New Roman"/>
              </a:rPr>
              <a:t>RNA</a:t>
            </a:r>
            <a:r>
              <a:rPr dirty="0" sz="1200" b="1">
                <a:latin typeface="Times New Roman"/>
                <a:cs typeface="Times New Roman"/>
              </a:rPr>
              <a:t>L 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ESIST</a:t>
            </a:r>
            <a:r>
              <a:rPr dirty="0" sz="1200" spc="-5" b="1">
                <a:latin typeface="Times New Roman"/>
                <a:cs typeface="Times New Roman"/>
              </a:rPr>
              <a:t>ANC</a:t>
            </a:r>
            <a:r>
              <a:rPr dirty="0" sz="1200" b="1">
                <a:latin typeface="Times New Roman"/>
                <a:cs typeface="Times New Roman"/>
              </a:rPr>
              <a:t>E </a:t>
            </a:r>
            <a:r>
              <a:rPr dirty="0" sz="1200" spc="-10" b="1">
                <a:latin typeface="Times New Roman"/>
                <a:cs typeface="Times New Roman"/>
              </a:rPr>
              <a:t>O</a:t>
            </a:r>
            <a:r>
              <a:rPr dirty="0" sz="1200" b="1">
                <a:latin typeface="Times New Roman"/>
                <a:cs typeface="Times New Roman"/>
              </a:rPr>
              <a:t>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OLT</a:t>
            </a:r>
            <a:r>
              <a:rPr dirty="0" sz="1200" spc="5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G</a:t>
            </a:r>
            <a:r>
              <a:rPr dirty="0" sz="1200" b="1">
                <a:latin typeface="Times New Roman"/>
                <a:cs typeface="Times New Roman"/>
              </a:rPr>
              <a:t>E SO</a:t>
            </a:r>
            <a:r>
              <a:rPr dirty="0" sz="1200" spc="-5" b="1">
                <a:latin typeface="Times New Roman"/>
                <a:cs typeface="Times New Roman"/>
              </a:rPr>
              <a:t>URC</a:t>
            </a:r>
            <a:r>
              <a:rPr dirty="0" sz="1200" b="1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2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(r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-w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d)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int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s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id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li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9436" y="1151194"/>
            <a:ext cx="2409823" cy="2371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35936" y="2027495"/>
            <a:ext cx="3619498" cy="1495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36" y="3750741"/>
            <a:ext cx="2819398" cy="1066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9447" y="5448426"/>
            <a:ext cx="2247887" cy="18287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64486" y="6820021"/>
            <a:ext cx="1038225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8775495"/>
            <a:ext cx="6226810" cy="1185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bb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R; o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on sp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tion sh</a:t>
            </a:r>
            <a:r>
              <a:rPr dirty="0" sz="1200" spc="-5">
                <a:latin typeface="Times New Roman"/>
                <a:cs typeface="Times New Roman"/>
              </a:rPr>
              <a:t>ee</a:t>
            </a:r>
            <a:r>
              <a:rPr dirty="0" sz="1200">
                <a:latin typeface="Times New Roman"/>
                <a:cs typeface="Times New Roman"/>
              </a:rPr>
              <a:t>ts)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CURR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T </a:t>
            </a:r>
            <a:r>
              <a:rPr dirty="0" sz="1200" spc="-5" b="1">
                <a:latin typeface="Times New Roman"/>
                <a:cs typeface="Times New Roman"/>
              </a:rPr>
              <a:t>D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D</a:t>
            </a:r>
            <a:r>
              <a:rPr dirty="0" sz="1200" b="1">
                <a:latin typeface="Times New Roman"/>
                <a:cs typeface="Times New Roman"/>
              </a:rPr>
              <a:t>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RU</a:t>
            </a:r>
            <a:r>
              <a:rPr dirty="0" sz="1200" b="1">
                <a:latin typeface="Times New Roman"/>
                <a:cs typeface="Times New Roman"/>
              </a:rPr>
              <a:t>LE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 p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, 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divide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5080" indent="38100">
              <a:lnSpc>
                <a:spcPct val="110000"/>
              </a:lnSpc>
              <a:spcBef>
                <a:spcPts val="10"/>
              </a:spcBef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di</a:t>
            </a:r>
            <a:r>
              <a:rPr dirty="0" sz="1200" spc="-5">
                <a:latin typeface="Times New Roman"/>
                <a:cs typeface="Times New Roman"/>
              </a:rPr>
              <a:t>ffere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s,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>
                <a:latin typeface="Times New Roman"/>
                <a:cs typeface="Times New Roman"/>
              </a:rPr>
              <a:t>,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rea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35" y="1151195"/>
            <a:ext cx="6305549" cy="19621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3139643"/>
            <a:ext cx="4210038" cy="27050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47" y="5871019"/>
            <a:ext cx="3419462" cy="1257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47" y="7155179"/>
            <a:ext cx="1857363" cy="15900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83486" y="8173779"/>
            <a:ext cx="1600200" cy="571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28/11/2017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:5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153971"/>
            <a:ext cx="625538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8100">
              <a:lnSpc>
                <a:spcPct val="110800"/>
              </a:lnSpc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</a:t>
            </a:r>
            <a:r>
              <a:rPr dirty="0" sz="1200" spc="-5">
                <a:latin typeface="Times New Roman"/>
                <a:cs typeface="Times New Roman"/>
              </a:rPr>
              <a:t>ffere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s, 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split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a</a:t>
            </a:r>
            <a:r>
              <a:rPr dirty="0" sz="1200" spc="-5">
                <a:latin typeface="Times New Roman"/>
                <a:cs typeface="Times New Roman"/>
              </a:rPr>
              <a:t> ra</a:t>
            </a:r>
            <a:r>
              <a:rPr dirty="0" sz="1200">
                <a:latin typeface="Times New Roman"/>
                <a:cs typeface="Times New Roman"/>
              </a:rPr>
              <a:t>tio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to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ir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8534703"/>
            <a:ext cx="6478905" cy="58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th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ou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 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is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to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k divid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ere</a:t>
            </a:r>
            <a:r>
              <a:rPr dirty="0" sz="1200">
                <a:latin typeface="Times New Roman"/>
                <a:cs typeface="Times New Roman"/>
              </a:rPr>
              <a:t>st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multipli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p</a:t>
            </a:r>
            <a:r>
              <a:rPr dirty="0" sz="1200" spc="-5">
                <a:latin typeface="Times New Roman"/>
                <a:cs typeface="Times New Roman"/>
              </a:rPr>
              <a:t>ara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47" y="1554479"/>
            <a:ext cx="6248387" cy="2676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35" y="4257069"/>
            <a:ext cx="4429125" cy="4248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2018-11-11T10:25:21Z</dcterms:created>
  <dcterms:modified xsi:type="dcterms:W3CDTF">2018-11-11T10:25:21Z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