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91403" y="10070895"/>
            <a:ext cx="156464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jp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notesSlide" Target="../notesSlides/notesSlide2.xml"/><Relationship Id="rId10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Relationship Id="rId4" Type="http://schemas.openxmlformats.org/officeDocument/2006/relationships/image" Target="../media/image15.jpg"/><Relationship Id="rId5" Type="http://schemas.openxmlformats.org/officeDocument/2006/relationships/image" Target="../media/image16.jpg"/><Relationship Id="rId6" Type="http://schemas.openxmlformats.org/officeDocument/2006/relationships/notesSlide" Target="../notesSlides/notesSlide3.xml"/><Relationship Id="rId7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Relationship Id="rId4" Type="http://schemas.openxmlformats.org/officeDocument/2006/relationships/image" Target="../media/image19.jpg"/><Relationship Id="rId5" Type="http://schemas.openxmlformats.org/officeDocument/2006/relationships/notesSlide" Target="../notesSlides/notesSlide4.xml"/><Relationship Id="rId6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jpg"/><Relationship Id="rId7" Type="http://schemas.openxmlformats.org/officeDocument/2006/relationships/image" Target="../media/image25.jpg"/><Relationship Id="rId8" Type="http://schemas.openxmlformats.org/officeDocument/2006/relationships/notesSlide" Target="../notesSlides/notesSlide5.xml"/><Relationship Id="rId9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Relationship Id="rId3" Type="http://schemas.openxmlformats.org/officeDocument/2006/relationships/image" Target="../media/image27.png"/><Relationship Id="rId4" Type="http://schemas.openxmlformats.org/officeDocument/2006/relationships/image" Target="../media/image28.jpg"/><Relationship Id="rId5" Type="http://schemas.openxmlformats.org/officeDocument/2006/relationships/image" Target="../media/image29.jpg"/><Relationship Id="rId6" Type="http://schemas.openxmlformats.org/officeDocument/2006/relationships/notesSlide" Target="../notesSlides/notesSlide6.xml"/><Relationship Id="rId7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Relationship Id="rId3" Type="http://schemas.openxmlformats.org/officeDocument/2006/relationships/image" Target="../media/image31.jp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notesSlide" Target="../notesSlides/notesSlide7.xml"/><Relationship Id="rId8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notesSlide" Target="../notesSlides/notesSlide8.xml"/><Relationship Id="rId10" Type="http://schemas.openxmlformats.org/officeDocument/2006/relationships/slide" Target="slide8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115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8/11/2018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:2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85519" y="1359711"/>
            <a:ext cx="6048375" cy="2592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TE</a:t>
            </a:r>
            <a:r>
              <a:rPr dirty="0" sz="1200" spc="-5" b="1">
                <a:latin typeface="Times New Roman"/>
                <a:cs typeface="Times New Roman"/>
              </a:rPr>
              <a:t>M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RA</a:t>
            </a:r>
            <a:r>
              <a:rPr dirty="0" sz="1200" b="1">
                <a:latin typeface="Times New Roman"/>
                <a:cs typeface="Times New Roman"/>
              </a:rPr>
              <a:t>T</a:t>
            </a:r>
            <a:r>
              <a:rPr dirty="0" sz="1200" spc="-5" b="1">
                <a:latin typeface="Times New Roman"/>
                <a:cs typeface="Times New Roman"/>
              </a:rPr>
              <a:t>UR</a:t>
            </a:r>
            <a:r>
              <a:rPr dirty="0" sz="1200" b="1">
                <a:latin typeface="Times New Roman"/>
                <a:cs typeface="Times New Roman"/>
              </a:rPr>
              <a:t>E </a:t>
            </a:r>
            <a:r>
              <a:rPr dirty="0" sz="1200" spc="15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FF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C</a:t>
            </a:r>
            <a:r>
              <a:rPr dirty="0" sz="1200" b="1">
                <a:latin typeface="Times New Roman"/>
                <a:cs typeface="Times New Roman"/>
              </a:rPr>
              <a:t>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C</a:t>
            </a:r>
            <a:r>
              <a:rPr dirty="0" sz="1200" b="1">
                <a:latin typeface="Times New Roman"/>
                <a:cs typeface="Times New Roman"/>
              </a:rPr>
              <a:t>ondu</a:t>
            </a:r>
            <a:r>
              <a:rPr dirty="0" sz="1200" spc="-5" b="1">
                <a:latin typeface="Times New Roman"/>
                <a:cs typeface="Times New Roman"/>
              </a:rPr>
              <a:t>ct</a:t>
            </a:r>
            <a:r>
              <a:rPr dirty="0" sz="120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600"/>
              </a:lnSpc>
              <a:spcBef>
                <a:spcPts val="40"/>
              </a:spcBef>
            </a:pP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ood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ondu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s,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crea</a:t>
            </a:r>
            <a:r>
              <a:rPr dirty="0" sz="1200">
                <a:latin typeface="Times New Roman"/>
                <a:cs typeface="Times New Roman"/>
              </a:rPr>
              <a:t>se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lts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crea</a:t>
            </a:r>
            <a:r>
              <a:rPr dirty="0" sz="1200">
                <a:latin typeface="Times New Roman"/>
                <a:cs typeface="Times New Roman"/>
              </a:rPr>
              <a:t>se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l.</a:t>
            </a:r>
            <a:r>
              <a:rPr dirty="0" sz="1200">
                <a:latin typeface="Times New Roman"/>
                <a:cs typeface="Times New Roman"/>
              </a:rPr>
              <a:t> Cons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qu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ond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 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ve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positive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ff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S</a:t>
            </a: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spc="-20" b="1">
                <a:latin typeface="Times New Roman"/>
                <a:cs typeface="Times New Roman"/>
              </a:rPr>
              <a:t>m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5" b="1">
                <a:latin typeface="Times New Roman"/>
                <a:cs typeface="Times New Roman"/>
              </a:rPr>
              <a:t>c</a:t>
            </a:r>
            <a:r>
              <a:rPr dirty="0" sz="1200" b="1">
                <a:latin typeface="Times New Roman"/>
                <a:cs typeface="Times New Roman"/>
              </a:rPr>
              <a:t>ondu</a:t>
            </a:r>
            <a:r>
              <a:rPr dirty="0" sz="1200" spc="-5" b="1">
                <a:latin typeface="Times New Roman"/>
                <a:cs typeface="Times New Roman"/>
              </a:rPr>
              <a:t>ct</a:t>
            </a:r>
            <a:r>
              <a:rPr dirty="0" sz="120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rs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600"/>
              </a:lnSpc>
              <a:spcBef>
                <a:spcPts val="40"/>
              </a:spcBef>
            </a:pP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ondu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tor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ls,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crea</a:t>
            </a:r>
            <a:r>
              <a:rPr dirty="0" sz="1200">
                <a:latin typeface="Times New Roman"/>
                <a:cs typeface="Times New Roman"/>
              </a:rPr>
              <a:t>se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m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sults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rea</a:t>
            </a:r>
            <a:r>
              <a:rPr dirty="0" sz="1200">
                <a:latin typeface="Times New Roman"/>
                <a:cs typeface="Times New Roman"/>
              </a:rPr>
              <a:t>se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l. Cons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qu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mi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>
                <a:latin typeface="Times New Roman"/>
                <a:cs typeface="Times New Roman"/>
              </a:rPr>
              <a:t>ndu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 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ve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eff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nts</a:t>
            </a:r>
            <a:r>
              <a:rPr dirty="0" sz="120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Insula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 marR="6350" indent="38100">
              <a:lnSpc>
                <a:spcPts val="1580"/>
              </a:lnSpc>
              <a:spcBef>
                <a:spcPts val="55"/>
              </a:spcBef>
            </a:pP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ondu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s,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crea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sults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rea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 insul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-5">
                <a:latin typeface="Times New Roman"/>
                <a:cs typeface="Times New Roman"/>
              </a:rPr>
              <a:t> re</a:t>
            </a:r>
            <a:r>
              <a:rPr dirty="0" sz="1200">
                <a:latin typeface="Times New Roman"/>
                <a:cs typeface="Times New Roman"/>
              </a:rPr>
              <a:t>sult is a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ega</a:t>
            </a:r>
            <a:r>
              <a:rPr dirty="0" sz="1200">
                <a:latin typeface="Times New Roman"/>
                <a:cs typeface="Times New Roman"/>
              </a:rPr>
              <a:t>tive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ff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5519" y="5757975"/>
            <a:ext cx="20891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In</a:t>
            </a:r>
            <a:r>
              <a:rPr dirty="0" sz="1200" spc="5" b="1">
                <a:latin typeface="Times New Roman"/>
                <a:cs typeface="Times New Roman"/>
              </a:rPr>
              <a:t>f</a:t>
            </a:r>
            <a:r>
              <a:rPr dirty="0" sz="1200" spc="-5" b="1">
                <a:latin typeface="Times New Roman"/>
                <a:cs typeface="Times New Roman"/>
              </a:rPr>
              <a:t>erre</a:t>
            </a:r>
            <a:r>
              <a:rPr dirty="0" sz="1200" b="1">
                <a:latin typeface="Times New Roman"/>
                <a:cs typeface="Times New Roman"/>
              </a:rPr>
              <a:t>d </a:t>
            </a:r>
            <a:r>
              <a:rPr dirty="0" sz="1200" spc="-5" b="1">
                <a:latin typeface="Times New Roman"/>
                <a:cs typeface="Times New Roman"/>
              </a:rPr>
              <a:t>A</a:t>
            </a:r>
            <a:r>
              <a:rPr dirty="0" sz="1200" b="1">
                <a:latin typeface="Times New Roman"/>
                <a:cs typeface="Times New Roman"/>
              </a:rPr>
              <a:t>bsolu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T</a:t>
            </a:r>
            <a:r>
              <a:rPr dirty="0" sz="1200" spc="-5" b="1">
                <a:latin typeface="Times New Roman"/>
                <a:cs typeface="Times New Roman"/>
              </a:rPr>
              <a:t>em</a:t>
            </a:r>
            <a:r>
              <a:rPr dirty="0" sz="1200" b="1">
                <a:latin typeface="Times New Roman"/>
                <a:cs typeface="Times New Roman"/>
              </a:rPr>
              <a:t>p</a:t>
            </a:r>
            <a:r>
              <a:rPr dirty="0" sz="1200" spc="-5" b="1">
                <a:latin typeface="Times New Roman"/>
                <a:cs typeface="Times New Roman"/>
              </a:rPr>
              <a:t>erat</a:t>
            </a:r>
            <a:r>
              <a:rPr dirty="0" sz="1200" b="1">
                <a:latin typeface="Times New Roman"/>
                <a:cs typeface="Times New Roman"/>
              </a:rPr>
              <a:t>u</a:t>
            </a:r>
            <a:r>
              <a:rPr dirty="0" sz="1200" spc="-5" b="1">
                <a:latin typeface="Times New Roman"/>
                <a:cs typeface="Times New Roman"/>
              </a:rPr>
              <a:t>re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85519" y="9057435"/>
            <a:ext cx="449516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|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1</a:t>
            </a:r>
            <a:r>
              <a:rPr dirty="0" sz="1200">
                <a:latin typeface="Times New Roman"/>
                <a:cs typeface="Times New Roman"/>
              </a:rPr>
              <a:t>|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indi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th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fer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bsolute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m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16647" y="3973067"/>
            <a:ext cx="2562212" cy="175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16647" y="5953061"/>
            <a:ext cx="3876662" cy="19907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16647" y="7970519"/>
            <a:ext cx="2943213" cy="10568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88447" y="8484421"/>
            <a:ext cx="1390637" cy="5429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115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8/11/2018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:2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85519" y="4526583"/>
            <a:ext cx="252666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T</a:t>
            </a: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spc="-20" b="1">
                <a:latin typeface="Times New Roman"/>
                <a:cs typeface="Times New Roman"/>
              </a:rPr>
              <a:t>m</a:t>
            </a:r>
            <a:r>
              <a:rPr dirty="0" sz="1200" b="1">
                <a:latin typeface="Times New Roman"/>
                <a:cs typeface="Times New Roman"/>
              </a:rPr>
              <a:t>p</a:t>
            </a:r>
            <a:r>
              <a:rPr dirty="0" sz="1200" spc="5" b="1">
                <a:latin typeface="Times New Roman"/>
                <a:cs typeface="Times New Roman"/>
              </a:rPr>
              <a:t>e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u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e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C</a:t>
            </a:r>
            <a:r>
              <a:rPr dirty="0" sz="120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spc="5" b="1">
                <a:latin typeface="Times New Roman"/>
                <a:cs typeface="Times New Roman"/>
              </a:rPr>
              <a:t>ff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5" b="1">
                <a:latin typeface="Times New Roman"/>
                <a:cs typeface="Times New Roman"/>
              </a:rPr>
              <a:t>c</a:t>
            </a:r>
            <a:r>
              <a:rPr dirty="0" sz="1200" b="1">
                <a:latin typeface="Times New Roman"/>
                <a:cs typeface="Times New Roman"/>
              </a:rPr>
              <a:t>i</a:t>
            </a: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nt</a:t>
            </a:r>
            <a:r>
              <a:rPr dirty="0" sz="1200" spc="-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Re</a:t>
            </a:r>
            <a:r>
              <a:rPr dirty="0" sz="1200" b="1">
                <a:latin typeface="Times New Roman"/>
                <a:cs typeface="Times New Roman"/>
              </a:rPr>
              <a:t>sis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an</a:t>
            </a:r>
            <a:r>
              <a:rPr dirty="0" sz="1200" spc="-5" b="1">
                <a:latin typeface="Times New Roman"/>
                <a:cs typeface="Times New Roman"/>
              </a:rPr>
              <a:t>ce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5519" y="5192571"/>
            <a:ext cx="6050915" cy="2584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2037080">
              <a:lnSpc>
                <a:spcPct val="110400"/>
              </a:lnSpc>
            </a:pP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ff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>
                <a:latin typeface="Times New Roman"/>
                <a:cs typeface="Times New Roman"/>
              </a:rPr>
              <a:t> 20°C 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R20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mple 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20°C,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mine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R1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 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T</a:t>
            </a:r>
            <a:r>
              <a:rPr dirty="0" sz="1200">
                <a:latin typeface="Times New Roman"/>
                <a:cs typeface="Times New Roman"/>
              </a:rPr>
              <a:t>1 </a:t>
            </a:r>
            <a:r>
              <a:rPr dirty="0" sz="1200" spc="2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>
              <a:latin typeface="Times New Roman"/>
              <a:cs typeface="Times New Roman"/>
            </a:endParaRPr>
          </a:p>
          <a:p>
            <a:pPr marL="197358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130"/>
              </a:spcBef>
            </a:pPr>
            <a:r>
              <a:rPr dirty="0" sz="1200" spc="60">
                <a:latin typeface="Times New Roman"/>
                <a:cs typeface="Times New Roman"/>
              </a:rPr>
              <a:t>R</a:t>
            </a:r>
            <a:r>
              <a:rPr dirty="0" baseline="-10416" sz="1200">
                <a:latin typeface="Times New Roman"/>
                <a:cs typeface="Times New Roman"/>
              </a:rPr>
              <a:t>2</a:t>
            </a:r>
            <a:r>
              <a:rPr dirty="0" baseline="-10416" sz="1200" spc="1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0">
                <a:latin typeface="Times New Roman"/>
                <a:cs typeface="Times New Roman"/>
              </a:rPr>
              <a:t>R</a:t>
            </a:r>
            <a:r>
              <a:rPr dirty="0" baseline="-10416" sz="1200" spc="97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1+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 spc="7">
                <a:latin typeface="Times New Roman"/>
                <a:cs typeface="Times New Roman"/>
              </a:rPr>
              <a:t>2</a:t>
            </a:r>
            <a:r>
              <a:rPr dirty="0" baseline="-10416" sz="1200" spc="97">
                <a:latin typeface="Times New Roman"/>
                <a:cs typeface="Times New Roman"/>
              </a:rPr>
              <a:t>0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45">
                <a:latin typeface="Times New Roman"/>
                <a:cs typeface="Times New Roman"/>
              </a:rPr>
              <a:t>T</a:t>
            </a:r>
            <a:r>
              <a:rPr dirty="0" baseline="-10416" sz="1200" spc="97">
                <a:latin typeface="Times New Roman"/>
                <a:cs typeface="Times New Roman"/>
              </a:rPr>
              <a:t>2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 spc="55">
                <a:latin typeface="Times New Roman"/>
                <a:cs typeface="Times New Roman"/>
              </a:rPr>
              <a:t>T</a:t>
            </a:r>
            <a:r>
              <a:rPr dirty="0" baseline="-10416" sz="1200" spc="97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7620">
              <a:lnSpc>
                <a:spcPct val="1108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eff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 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5">
                <a:latin typeface="Times New Roman"/>
                <a:cs typeface="Times New Roman"/>
              </a:rPr>
              <a:t> f</a:t>
            </a: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l, 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nsitive 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 to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 in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8890">
              <a:lnSpc>
                <a:spcPct val="110000"/>
              </a:lnSpc>
            </a:pPr>
            <a:r>
              <a:rPr dirty="0" sz="1200" spc="-5" b="1">
                <a:latin typeface="Times New Roman"/>
                <a:cs typeface="Times New Roman"/>
              </a:rPr>
              <a:t>PPM</a:t>
            </a:r>
            <a:r>
              <a:rPr dirty="0" sz="1200" b="1">
                <a:latin typeface="Times New Roman"/>
                <a:cs typeface="Times New Roman"/>
              </a:rPr>
              <a:t>/°</a:t>
            </a:r>
            <a:r>
              <a:rPr dirty="0" sz="1200" spc="-5" b="1">
                <a:latin typeface="Times New Roman"/>
                <a:cs typeface="Times New Roman"/>
              </a:rPr>
              <a:t>C</a:t>
            </a:r>
            <a:r>
              <a:rPr dirty="0" sz="1200" b="1">
                <a:latin typeface="Times New Roman"/>
                <a:cs typeface="Times New Roman"/>
              </a:rPr>
              <a:t>; </a:t>
            </a:r>
            <a:r>
              <a:rPr dirty="0" sz="1200" spc="125" b="1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sp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tion 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no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>
                <a:latin typeface="Times New Roman"/>
                <a:cs typeface="Times New Roman"/>
              </a:rPr>
              <a:t>y </a:t>
            </a:r>
            <a:r>
              <a:rPr dirty="0" sz="1200" spc="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ov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ar</a:t>
            </a:r>
            <a:r>
              <a:rPr dirty="0" sz="1200">
                <a:latin typeface="Times New Roman"/>
                <a:cs typeface="Times New Roman"/>
              </a:rPr>
              <a:t>ts 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million 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d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lsius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PPM/°C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, p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oviding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 imm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indi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tion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nsitivi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2107" y="8153703"/>
            <a:ext cx="39687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23692" y="8153703"/>
            <a:ext cx="469900" cy="187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944" sz="1800" spc="89">
                <a:latin typeface="Times New Roman"/>
                <a:cs typeface="Times New Roman"/>
              </a:rPr>
              <a:t>R</a:t>
            </a:r>
            <a:r>
              <a:rPr dirty="0" sz="800" spc="5">
                <a:latin typeface="Times New Roman"/>
                <a:cs typeface="Times New Roman"/>
              </a:rPr>
              <a:t>n</a:t>
            </a:r>
            <a:r>
              <a:rPr dirty="0" sz="800" spc="-10">
                <a:latin typeface="Times New Roman"/>
                <a:cs typeface="Times New Roman"/>
              </a:rPr>
              <a:t>o</a:t>
            </a:r>
            <a:r>
              <a:rPr dirty="0" sz="800" spc="-5">
                <a:latin typeface="Times New Roman"/>
                <a:cs typeface="Times New Roman"/>
              </a:rPr>
              <a:t>m</a:t>
            </a:r>
            <a:r>
              <a:rPr dirty="0" sz="800">
                <a:latin typeface="Times New Roman"/>
                <a:cs typeface="Times New Roman"/>
              </a:rPr>
              <a:t>i</a:t>
            </a:r>
            <a:r>
              <a:rPr dirty="0" sz="800" spc="-10">
                <a:latin typeface="Times New Roman"/>
                <a:cs typeface="Times New Roman"/>
              </a:rPr>
              <a:t>n</a:t>
            </a:r>
            <a:r>
              <a:rPr dirty="0" sz="800">
                <a:latin typeface="Times New Roman"/>
                <a:cs typeface="Times New Roman"/>
              </a:rPr>
              <a:t>al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86047" y="8153703"/>
            <a:ext cx="334645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is 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pl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te 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lue 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sistor 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 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oom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85519" y="8354871"/>
            <a:ext cx="50501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</a:t>
            </a:r>
            <a:r>
              <a:rPr dirty="0" sz="1200" spc="-5">
                <a:latin typeface="Times New Roman"/>
                <a:cs typeface="Times New Roman"/>
              </a:rPr>
              <a:t>Δ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t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c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om the</a:t>
            </a:r>
            <a:r>
              <a:rPr dirty="0" sz="1200" spc="-5">
                <a:latin typeface="Times New Roman"/>
                <a:cs typeface="Times New Roman"/>
              </a:rPr>
              <a:t> re</a:t>
            </a:r>
            <a:r>
              <a:rPr dirty="0" sz="1200" spc="5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ere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20°C</a:t>
            </a:r>
            <a:r>
              <a:rPr dirty="0" sz="120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16636" y="1151194"/>
            <a:ext cx="3810000" cy="33432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16647" y="4722875"/>
            <a:ext cx="2009763" cy="6090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16636" y="5946604"/>
            <a:ext cx="1943100" cy="381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60728" y="5794247"/>
            <a:ext cx="1790697" cy="53335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970478" y="5803729"/>
            <a:ext cx="1381125" cy="52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16647" y="7798307"/>
            <a:ext cx="1638288" cy="4945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115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8/11/2018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:2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85519" y="3148887"/>
            <a:ext cx="1660525" cy="379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T</a:t>
            </a:r>
            <a:r>
              <a:rPr dirty="0" sz="1200" spc="-5" b="1">
                <a:latin typeface="Times New Roman"/>
                <a:cs typeface="Times New Roman"/>
              </a:rPr>
              <a:t>Y</a:t>
            </a:r>
            <a:r>
              <a:rPr dirty="0" sz="1200" spc="-15" b="1">
                <a:latin typeface="Times New Roman"/>
                <a:cs typeface="Times New Roman"/>
              </a:rPr>
              <a:t>P</a:t>
            </a:r>
            <a:r>
              <a:rPr dirty="0" sz="1200" b="1">
                <a:latin typeface="Times New Roman"/>
                <a:cs typeface="Times New Roman"/>
              </a:rPr>
              <a:t>ES OF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ESISTO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15" b="1">
                <a:latin typeface="Times New Roman"/>
                <a:cs typeface="Times New Roman"/>
              </a:rPr>
              <a:t>F</a:t>
            </a:r>
            <a:r>
              <a:rPr dirty="0" sz="1200" b="1">
                <a:latin typeface="Times New Roman"/>
                <a:cs typeface="Times New Roman"/>
              </a:rPr>
              <a:t>ix</a:t>
            </a: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b="1">
                <a:latin typeface="Times New Roman"/>
                <a:cs typeface="Times New Roman"/>
              </a:rPr>
              <a:t>d </a:t>
            </a:r>
            <a:r>
              <a:rPr dirty="0" sz="1200" spc="-5" b="1">
                <a:latin typeface="Times New Roman"/>
                <a:cs typeface="Times New Roman"/>
              </a:rPr>
              <a:t>Re</a:t>
            </a:r>
            <a:r>
              <a:rPr dirty="0" sz="1200" b="1">
                <a:latin typeface="Times New Roman"/>
                <a:cs typeface="Times New Roman"/>
              </a:rPr>
              <a:t>sis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spc="1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rs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5519" y="6113067"/>
            <a:ext cx="6047740" cy="581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800"/>
              </a:lnSpc>
            </a:pP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ar</a:t>
            </a:r>
            <a:r>
              <a:rPr dirty="0" sz="1200">
                <a:latin typeface="Times New Roman"/>
                <a:cs typeface="Times New Roman"/>
              </a:rPr>
              <a:t>ti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25">
                <a:latin typeface="Times New Roman"/>
                <a:cs typeface="Times New Roman"/>
              </a:rPr>
              <a:t>t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le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nu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rer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sistor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</a:t>
            </a:r>
            <a:r>
              <a:rPr dirty="0" sz="1200">
                <a:latin typeface="Times New Roman"/>
                <a:cs typeface="Times New Roman"/>
              </a:rPr>
              <a:t>tt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tin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354580">
              <a:lnSpc>
                <a:spcPct val="100000"/>
              </a:lnSpc>
              <a:spcBef>
                <a:spcPts val="140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re</a:t>
            </a:r>
            <a:r>
              <a:rPr dirty="0" sz="1200">
                <a:latin typeface="Times New Roman"/>
                <a:cs typeface="Times New Roman"/>
              </a:rPr>
              <a:t>sistor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do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ot </a:t>
            </a:r>
            <a:r>
              <a:rPr dirty="0" sz="1200" spc="-5">
                <a:latin typeface="Times New Roman"/>
                <a:cs typeface="Times New Roman"/>
              </a:rPr>
              <a:t>def</a:t>
            </a:r>
            <a:r>
              <a:rPr dirty="0" sz="1200">
                <a:latin typeface="Times New Roman"/>
                <a:cs typeface="Times New Roman"/>
              </a:rPr>
              <a:t>ine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its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16636" y="1151194"/>
            <a:ext cx="3695700" cy="1562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16636" y="3546347"/>
            <a:ext cx="6457948" cy="22091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16635" y="6596379"/>
            <a:ext cx="1752599" cy="409574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115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8/11/2018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:2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85519" y="7550199"/>
            <a:ext cx="122110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V</a:t>
            </a:r>
            <a:r>
              <a:rPr dirty="0" sz="1200" b="1">
                <a:latin typeface="Times New Roman"/>
                <a:cs typeface="Times New Roman"/>
              </a:rPr>
              <a:t>a</a:t>
            </a: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iable</a:t>
            </a:r>
            <a:r>
              <a:rPr dirty="0" sz="1200" spc="-5" b="1">
                <a:latin typeface="Times New Roman"/>
                <a:cs typeface="Times New Roman"/>
              </a:rPr>
              <a:t> Re</a:t>
            </a:r>
            <a:r>
              <a:rPr dirty="0" sz="1200" b="1">
                <a:latin typeface="Times New Roman"/>
                <a:cs typeface="Times New Roman"/>
              </a:rPr>
              <a:t>sis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rs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16647" y="1554479"/>
            <a:ext cx="5667363" cy="59624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9447" y="8073258"/>
            <a:ext cx="3390887" cy="1524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157220" y="451407"/>
            <a:ext cx="3876040" cy="12846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941830" marR="93980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8/11/2018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:2</a:t>
            </a:r>
            <a:endParaRPr sz="1200">
              <a:latin typeface="Times New Roman"/>
              <a:cs typeface="Times New Roman"/>
            </a:endParaRPr>
          </a:p>
          <a:p>
            <a:pPr marL="1958339">
              <a:lnSpc>
                <a:spcPts val="1320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ee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outside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min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ls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 </a:t>
            </a:r>
            <a:r>
              <a:rPr dirty="0" sz="1200" spc="-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1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ig.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  <a:spcBef>
                <a:spcPts val="10"/>
              </a:spcBef>
            </a:pPr>
            <a:r>
              <a:rPr dirty="0" sz="1200">
                <a:latin typeface="Times New Roman"/>
                <a:cs typeface="Times New Roman"/>
              </a:rPr>
              <a:t>18</a:t>
            </a:r>
            <a:r>
              <a:rPr dirty="0" sz="1200" spc="-5">
                <a:latin typeface="Times New Roman"/>
                <a:cs typeface="Times New Roman"/>
              </a:rPr>
              <a:t>(a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(a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17)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wa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f</a:t>
            </a:r>
            <a:r>
              <a:rPr dirty="0" sz="1200">
                <a:latin typeface="Times New Roman"/>
                <a:cs typeface="Times New Roman"/>
              </a:rPr>
              <a:t>ull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lue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>
                <a:latin typeface="Times New Roman"/>
                <a:cs typeface="Times New Roman"/>
              </a:rPr>
              <a:t> pot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ntiom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5">
                <a:latin typeface="Times New Roman"/>
                <a:cs typeface="Times New Roman"/>
              </a:rPr>
              <a:t>ar</a:t>
            </a:r>
            <a:r>
              <a:rPr dirty="0" sz="1200">
                <a:latin typeface="Times New Roman"/>
                <a:cs typeface="Times New Roman"/>
              </a:rPr>
              <a:t>dl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position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w</a:t>
            </a:r>
            <a:r>
              <a:rPr dirty="0" sz="1200">
                <a:latin typeface="Times New Roman"/>
                <a:cs typeface="Times New Roman"/>
              </a:rPr>
              <a:t>ip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ar</a:t>
            </a:r>
            <a:r>
              <a:rPr dirty="0" sz="1200">
                <a:latin typeface="Times New Roman"/>
                <a:cs typeface="Times New Roman"/>
              </a:rPr>
              <a:t>m b.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57220" y="1885491"/>
            <a:ext cx="3876675" cy="581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400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 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b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wee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ar</a:t>
            </a:r>
            <a:r>
              <a:rPr dirty="0" sz="1200">
                <a:latin typeface="Times New Roman"/>
                <a:cs typeface="Times New Roman"/>
              </a:rPr>
              <a:t>m 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ith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outside</a:t>
            </a:r>
            <a:r>
              <a:rPr dirty="0" sz="1200">
                <a:latin typeface="Times New Roman"/>
                <a:cs typeface="Times New Roman"/>
              </a:rPr>
              <a:t> 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min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ar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om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minimum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imum</a:t>
            </a:r>
            <a:r>
              <a:rPr dirty="0" sz="1200">
                <a:latin typeface="Times New Roman"/>
                <a:cs typeface="Times New Roman"/>
              </a:rPr>
              <a:t> v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lue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qu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 to the</a:t>
            </a:r>
            <a:r>
              <a:rPr dirty="0" sz="1200" spc="-5">
                <a:latin typeface="Times New Roman"/>
                <a:cs typeface="Times New Roman"/>
              </a:rPr>
              <a:t> f</a:t>
            </a:r>
            <a:r>
              <a:rPr dirty="0" sz="1200">
                <a:latin typeface="Times New Roman"/>
                <a:cs typeface="Times New Roman"/>
              </a:rPr>
              <a:t>ull 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v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lue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po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ntiom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5519" y="5905803"/>
            <a:ext cx="6046470" cy="379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57200">
              <a:lnSpc>
                <a:spcPct val="110000"/>
              </a:lnSpc>
            </a:pPr>
            <a:r>
              <a:rPr dirty="0" sz="1200" spc="-5" b="1">
                <a:latin typeface="Times New Roman"/>
                <a:cs typeface="Times New Roman"/>
              </a:rPr>
              <a:t>C</a:t>
            </a:r>
            <a:r>
              <a:rPr dirty="0" sz="120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NDUC</a:t>
            </a:r>
            <a:r>
              <a:rPr dirty="0" sz="1200" b="1">
                <a:latin typeface="Times New Roman"/>
                <a:cs typeface="Times New Roman"/>
              </a:rPr>
              <a:t>T</a:t>
            </a:r>
            <a:r>
              <a:rPr dirty="0" sz="1200" spc="-5" b="1">
                <a:latin typeface="Times New Roman"/>
                <a:cs typeface="Times New Roman"/>
              </a:rPr>
              <a:t>ANC</a:t>
            </a:r>
            <a:r>
              <a:rPr dirty="0" sz="1200" b="1">
                <a:latin typeface="Times New Roman"/>
                <a:cs typeface="Times New Roman"/>
              </a:rPr>
              <a:t>E:</a:t>
            </a:r>
            <a:r>
              <a:rPr dirty="0" sz="1200" spc="55" b="1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ve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su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</a:t>
            </a:r>
            <a:r>
              <a:rPr dirty="0" sz="1200">
                <a:latin typeface="Times New Roman"/>
                <a:cs typeface="Times New Roman"/>
              </a:rPr>
              <a:t>ll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ondu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ts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mbol </a:t>
            </a:r>
            <a:r>
              <a:rPr dirty="0" sz="1200" spc="-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is m</a:t>
            </a:r>
            <a:r>
              <a:rPr dirty="0" sz="1200" spc="5">
                <a:latin typeface="Times New Roman"/>
                <a:cs typeface="Times New Roman"/>
              </a:rPr>
              <a:t>ea</a:t>
            </a:r>
            <a:r>
              <a:rPr dirty="0" sz="1200">
                <a:latin typeface="Times New Roman"/>
                <a:cs typeface="Times New Roman"/>
              </a:rPr>
              <a:t>su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d in si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ns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 b="1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42719" y="7006131"/>
            <a:ext cx="221805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ESIST</a:t>
            </a:r>
            <a:r>
              <a:rPr dirty="0" sz="1200" spc="-5" b="1">
                <a:latin typeface="Times New Roman"/>
                <a:cs typeface="Times New Roman"/>
              </a:rPr>
              <a:t>ANC</a:t>
            </a:r>
            <a:r>
              <a:rPr dirty="0" sz="1200" b="1">
                <a:latin typeface="Times New Roman"/>
                <a:cs typeface="Times New Roman"/>
              </a:rPr>
              <a:t>E:</a:t>
            </a:r>
            <a:r>
              <a:rPr dirty="0" sz="1200" spc="-5" b="1">
                <a:latin typeface="Times New Roman"/>
                <a:cs typeface="Times New Roman"/>
              </a:rPr>
              <a:t> M</a:t>
            </a:r>
            <a:r>
              <a:rPr dirty="0" sz="1200" b="1">
                <a:latin typeface="Times New Roman"/>
                <a:cs typeface="Times New Roman"/>
              </a:rPr>
              <a:t>ET</a:t>
            </a:r>
            <a:r>
              <a:rPr dirty="0" sz="1200" spc="-15" b="1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IC</a:t>
            </a:r>
            <a:r>
              <a:rPr dirty="0" sz="1200" spc="-5" b="1">
                <a:latin typeface="Times New Roman"/>
                <a:cs typeface="Times New Roman"/>
              </a:rPr>
              <a:t> UN</a:t>
            </a:r>
            <a:r>
              <a:rPr dirty="0" sz="1200" b="1">
                <a:latin typeface="Times New Roman"/>
                <a:cs typeface="Times New Roman"/>
              </a:rPr>
              <a:t>ITS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73847" y="6362473"/>
            <a:ext cx="1352538" cy="409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45436" y="6305323"/>
            <a:ext cx="1047736" cy="466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21460" y="7201399"/>
            <a:ext cx="2838450" cy="11144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16635" y="8469110"/>
            <a:ext cx="2505074" cy="92392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16636" y="1151254"/>
            <a:ext cx="2019298" cy="44957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115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8/11/2018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:2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85519" y="4439715"/>
            <a:ext cx="6047740" cy="379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onv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sion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tor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wee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sistivi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mil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ohms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oot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ohm</a:t>
            </a:r>
            <a:r>
              <a:rPr dirty="0" sz="1200" spc="-5">
                <a:latin typeface="Times New Roman"/>
                <a:cs typeface="Times New Roman"/>
              </a:rPr>
              <a:t>-ce</a:t>
            </a:r>
            <a:r>
              <a:rPr dirty="0" sz="1200">
                <a:latin typeface="Times New Roman"/>
                <a:cs typeface="Times New Roman"/>
              </a:rPr>
              <a:t>ntim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ollo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5519" y="7408467"/>
            <a:ext cx="6049645" cy="2606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200"/>
              </a:lnSpc>
            </a:pPr>
            <a:r>
              <a:rPr dirty="0" sz="1200" spc="-5">
                <a:latin typeface="Times New Roman"/>
                <a:cs typeface="Times New Roman"/>
              </a:rPr>
              <a:t>EX</a:t>
            </a:r>
            <a:r>
              <a:rPr dirty="0" sz="1200">
                <a:latin typeface="Times New Roman"/>
                <a:cs typeface="Times New Roman"/>
              </a:rPr>
              <a:t>:   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oil 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insul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opp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150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ohm 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C.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oil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onn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cr</a:t>
            </a:r>
            <a:r>
              <a:rPr dirty="0" sz="1200">
                <a:latin typeface="Times New Roman"/>
                <a:cs typeface="Times New Roman"/>
              </a:rPr>
              <a:t>oss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240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 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</a:t>
            </a:r>
            <a:r>
              <a:rPr dirty="0" sz="1200" spc="10">
                <a:latin typeface="Times New Roman"/>
                <a:cs typeface="Times New Roman"/>
              </a:rPr>
              <a:t>l</a:t>
            </a:r>
            <a:r>
              <a:rPr dirty="0" sz="1200" spc="-40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rre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1.25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) 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15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 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ssumi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 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>
                <a:latin typeface="Times New Roman"/>
                <a:cs typeface="Times New Roman"/>
              </a:rPr>
              <a:t> 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eff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op</a:t>
            </a:r>
            <a:r>
              <a:rPr dirty="0" sz="1200" spc="1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 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 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 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0.0039 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/C, 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ind 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v</a:t>
            </a:r>
            <a:r>
              <a:rPr dirty="0" sz="1200" spc="-5">
                <a:latin typeface="Times New Roman"/>
                <a:cs typeface="Times New Roman"/>
              </a:rPr>
              <a:t>er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ge</a:t>
            </a:r>
            <a:r>
              <a:rPr dirty="0" sz="1200">
                <a:latin typeface="Times New Roman"/>
                <a:cs typeface="Times New Roman"/>
              </a:rPr>
              <a:t> 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ou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hout</a:t>
            </a:r>
            <a:r>
              <a:rPr dirty="0" sz="1200" spc="10">
                <a:latin typeface="Times New Roman"/>
                <a:cs typeface="Times New Roman"/>
              </a:rPr>
              <a:t> 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oil. 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b)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15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op</a:t>
            </a:r>
            <a:r>
              <a:rPr dirty="0" sz="1200" spc="1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50 C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the</a:t>
            </a:r>
            <a:r>
              <a:rPr dirty="0" sz="1200" spc="-5">
                <a:latin typeface="Times New Roman"/>
                <a:cs typeface="Times New Roman"/>
              </a:rPr>
              <a:t> re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t 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5 C, 5 C,0 C 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45 C.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0"/>
              </a:spcBef>
            </a:pPr>
            <a:r>
              <a:rPr dirty="0" sz="1200" b="1">
                <a:latin typeface="Times New Roman"/>
                <a:cs typeface="Times New Roman"/>
              </a:rPr>
              <a:t>Solu</a:t>
            </a:r>
            <a:r>
              <a:rPr dirty="0" sz="1200" spc="-5" b="1">
                <a:latin typeface="Times New Roman"/>
                <a:cs typeface="Times New Roman"/>
              </a:rPr>
              <a:t>t</a:t>
            </a:r>
            <a:r>
              <a:rPr dirty="0" sz="1200" b="1">
                <a:latin typeface="Times New Roman"/>
                <a:cs typeface="Times New Roman"/>
              </a:rPr>
              <a:t>ion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  <a:p>
            <a:pPr marL="241300" marR="4003675">
              <a:lnSpc>
                <a:spcPts val="1600"/>
              </a:lnSpc>
              <a:spcBef>
                <a:spcPts val="65"/>
              </a:spcBef>
            </a:pP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) 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60">
                <a:latin typeface="Times New Roman"/>
                <a:cs typeface="Times New Roman"/>
              </a:rPr>
              <a:t>R</a:t>
            </a:r>
            <a:r>
              <a:rPr dirty="0" baseline="-10416" sz="1200">
                <a:latin typeface="Times New Roman"/>
                <a:cs typeface="Times New Roman"/>
              </a:rPr>
              <a:t>2 </a:t>
            </a:r>
            <a:r>
              <a:rPr dirty="0" baseline="-10416" sz="1200" spc="-5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240/1.25 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192 ohm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60">
                <a:latin typeface="Times New Roman"/>
                <a:cs typeface="Times New Roman"/>
              </a:rPr>
              <a:t>R</a:t>
            </a:r>
            <a:r>
              <a:rPr dirty="0" baseline="-10416" sz="1200">
                <a:latin typeface="Times New Roman"/>
                <a:cs typeface="Times New Roman"/>
              </a:rPr>
              <a:t>2 </a:t>
            </a:r>
            <a:r>
              <a:rPr dirty="0" baseline="-10416" sz="1200" spc="-5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0">
                <a:latin typeface="Times New Roman"/>
                <a:cs typeface="Times New Roman"/>
              </a:rPr>
              <a:t>R</a:t>
            </a:r>
            <a:r>
              <a:rPr dirty="0" baseline="-10416" sz="1200" spc="7">
                <a:latin typeface="Times New Roman"/>
                <a:cs typeface="Times New Roman"/>
              </a:rPr>
              <a:t>2</a:t>
            </a:r>
            <a:r>
              <a:rPr dirty="0" baseline="-10416" sz="1200">
                <a:latin typeface="Times New Roman"/>
                <a:cs typeface="Times New Roman"/>
              </a:rPr>
              <a:t>0  </a:t>
            </a:r>
            <a:r>
              <a:rPr dirty="0" baseline="-10416" sz="1200" spc="-67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+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 spc="7">
                <a:latin typeface="Times New Roman"/>
                <a:cs typeface="Times New Roman"/>
              </a:rPr>
              <a:t>2</a:t>
            </a:r>
            <a:r>
              <a:rPr dirty="0" baseline="-10416" sz="1200">
                <a:latin typeface="Times New Roman"/>
                <a:cs typeface="Times New Roman"/>
              </a:rPr>
              <a:t>0 </a:t>
            </a:r>
            <a:r>
              <a:rPr dirty="0" baseline="-10416" sz="1200" spc="-52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Δ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192 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150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+</a:t>
            </a:r>
            <a:r>
              <a:rPr dirty="0" sz="1200">
                <a:latin typeface="Times New Roman"/>
                <a:cs typeface="Times New Roman"/>
              </a:rPr>
              <a:t>0.0039 *</a:t>
            </a:r>
            <a:r>
              <a:rPr dirty="0" sz="1200" spc="5">
                <a:latin typeface="Times New Roman"/>
                <a:cs typeface="Times New Roman"/>
              </a:rPr>
              <a:t>Δ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 So </a:t>
            </a:r>
            <a:r>
              <a:rPr dirty="0" sz="1200" spc="-5">
                <a:latin typeface="Times New Roman"/>
                <a:cs typeface="Times New Roman"/>
              </a:rPr>
              <a:t>Δ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71.795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baseline="38194" sz="1200" spc="-15">
                <a:latin typeface="Times New Roman"/>
                <a:cs typeface="Times New Roman"/>
              </a:rPr>
              <a:t>ͦ</a:t>
            </a:r>
            <a:r>
              <a:rPr dirty="0" sz="1200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140"/>
              </a:spcBef>
            </a:pPr>
            <a:r>
              <a:rPr dirty="0" sz="1200" spc="55">
                <a:latin typeface="Times New Roman"/>
                <a:cs typeface="Times New Roman"/>
              </a:rPr>
              <a:t>T</a:t>
            </a:r>
            <a:r>
              <a:rPr dirty="0" baseline="-10416" sz="1200">
                <a:latin typeface="Times New Roman"/>
                <a:cs typeface="Times New Roman"/>
              </a:rPr>
              <a:t>2 </a:t>
            </a:r>
            <a:r>
              <a:rPr dirty="0" baseline="-10416" sz="1200" spc="-5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</a:t>
            </a:r>
            <a:r>
              <a:rPr dirty="0" sz="1200" spc="-5">
                <a:latin typeface="Times New Roman"/>
                <a:cs typeface="Times New Roman"/>
              </a:rPr>
              <a:t>+</a:t>
            </a:r>
            <a:r>
              <a:rPr dirty="0" sz="1200">
                <a:latin typeface="Times New Roman"/>
                <a:cs typeface="Times New Roman"/>
              </a:rPr>
              <a:t>71.795 </a:t>
            </a:r>
            <a:r>
              <a:rPr dirty="0" sz="1200" spc="-5">
                <a:latin typeface="Times New Roman"/>
                <a:cs typeface="Times New Roman"/>
              </a:rPr>
              <a:t>=</a:t>
            </a:r>
            <a:r>
              <a:rPr dirty="0" sz="1200">
                <a:latin typeface="Times New Roman"/>
                <a:cs typeface="Times New Roman"/>
              </a:rPr>
              <a:t>91.795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baseline="38194" sz="1200" spc="-15">
                <a:latin typeface="Times New Roman"/>
                <a:cs typeface="Times New Roman"/>
              </a:rPr>
              <a:t>ͦ</a:t>
            </a:r>
            <a:r>
              <a:rPr dirty="0" sz="1200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  <a:p>
            <a:pPr marL="241300" marR="5715">
              <a:lnSpc>
                <a:spcPts val="1600"/>
              </a:lnSpc>
              <a:spcBef>
                <a:spcPts val="65"/>
              </a:spcBef>
              <a:tabLst>
                <a:tab pos="582295" algn="l"/>
              </a:tabLst>
            </a:pPr>
            <a:r>
              <a:rPr dirty="0" sz="1200">
                <a:latin typeface="Times New Roman"/>
                <a:cs typeface="Times New Roman"/>
              </a:rPr>
              <a:t>b 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	</a:t>
            </a:r>
            <a:r>
              <a:rPr dirty="0" sz="1200" spc="65">
                <a:latin typeface="Times New Roman"/>
                <a:cs typeface="Times New Roman"/>
              </a:rPr>
              <a:t>α</a:t>
            </a:r>
            <a:r>
              <a:rPr dirty="0" baseline="-10416" sz="1200">
                <a:latin typeface="Times New Roman"/>
                <a:cs typeface="Times New Roman"/>
              </a:rPr>
              <a:t>y  </a:t>
            </a:r>
            <a:r>
              <a:rPr dirty="0" baseline="-10416" sz="1200" spc="7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>
                <a:latin typeface="Times New Roman"/>
                <a:cs typeface="Times New Roman"/>
              </a:rPr>
              <a:t>0  </a:t>
            </a:r>
            <a:r>
              <a:rPr dirty="0" baseline="-10416" sz="1200" spc="-1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1+ 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>
                <a:latin typeface="Times New Roman"/>
                <a:cs typeface="Times New Roman"/>
              </a:rPr>
              <a:t>0  </a:t>
            </a:r>
            <a:r>
              <a:rPr dirty="0" baseline="-10416" sz="1200" spc="-104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T</a:t>
            </a:r>
            <a:r>
              <a:rPr dirty="0" baseline="-10416" sz="1200" spc="7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) 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65">
                <a:latin typeface="Times New Roman"/>
                <a:cs typeface="Times New Roman"/>
              </a:rPr>
              <a:t>α</a:t>
            </a:r>
            <a:r>
              <a:rPr dirty="0" baseline="-10416" sz="1200">
                <a:latin typeface="Times New Roman"/>
                <a:cs typeface="Times New Roman"/>
              </a:rPr>
              <a:t>y  </a:t>
            </a:r>
            <a:r>
              <a:rPr dirty="0" baseline="-10416" sz="1200" spc="-1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 spc="7">
                <a:latin typeface="Times New Roman"/>
                <a:cs typeface="Times New Roman"/>
              </a:rPr>
              <a:t>2</a:t>
            </a:r>
            <a:r>
              <a:rPr dirty="0" baseline="-10416" sz="1200">
                <a:latin typeface="Times New Roman"/>
                <a:cs typeface="Times New Roman"/>
              </a:rPr>
              <a:t>0  </a:t>
            </a:r>
            <a:r>
              <a:rPr dirty="0" baseline="-10416" sz="1200" spc="-10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=</a:t>
            </a:r>
            <a:r>
              <a:rPr dirty="0" sz="1200">
                <a:latin typeface="Times New Roman"/>
                <a:cs typeface="Times New Roman"/>
              </a:rPr>
              <a:t>0.0039/</a:t>
            </a:r>
            <a:r>
              <a:rPr dirty="0" baseline="38194" sz="1200" spc="-15">
                <a:latin typeface="Times New Roman"/>
                <a:cs typeface="Times New Roman"/>
              </a:rPr>
              <a:t>ͦ</a:t>
            </a:r>
            <a:r>
              <a:rPr dirty="0" sz="1200">
                <a:latin typeface="Times New Roman"/>
                <a:cs typeface="Times New Roman"/>
              </a:rPr>
              <a:t>C. 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>
                <a:latin typeface="Times New Roman"/>
                <a:cs typeface="Times New Roman"/>
              </a:rPr>
              <a:t>0  </a:t>
            </a:r>
            <a:r>
              <a:rPr dirty="0" baseline="-10416" sz="1200" spc="4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>
                <a:latin typeface="Times New Roman"/>
                <a:cs typeface="Times New Roman"/>
              </a:rPr>
              <a:t>y  </a:t>
            </a:r>
            <a:r>
              <a:rPr dirty="0" baseline="-10416" sz="1200" spc="-13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1-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65">
                <a:latin typeface="Times New Roman"/>
                <a:cs typeface="Times New Roman"/>
              </a:rPr>
              <a:t>α</a:t>
            </a:r>
            <a:r>
              <a:rPr dirty="0" baseline="-10416" sz="1200">
                <a:latin typeface="Times New Roman"/>
                <a:cs typeface="Times New Roman"/>
              </a:rPr>
              <a:t>y  </a:t>
            </a:r>
            <a:r>
              <a:rPr dirty="0" baseline="-10416" sz="1200" spc="22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T</a:t>
            </a:r>
            <a:r>
              <a:rPr dirty="0" baseline="-10416" sz="1200">
                <a:latin typeface="Times New Roman"/>
                <a:cs typeface="Times New Roman"/>
              </a:rPr>
              <a:t>y  </a:t>
            </a:r>
            <a:r>
              <a:rPr dirty="0" baseline="-10416" sz="1200" spc="2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) 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 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0.0039/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10">
                <a:latin typeface="Times New Roman"/>
                <a:cs typeface="Times New Roman"/>
              </a:rPr>
              <a:t>1</a:t>
            </a:r>
            <a:r>
              <a:rPr dirty="0" sz="1200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0.0039*20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4.23*10</a:t>
            </a:r>
            <a:r>
              <a:rPr dirty="0" sz="1200" spc="10">
                <a:latin typeface="Times New Roman"/>
                <a:cs typeface="Times New Roman"/>
              </a:rPr>
              <a:t>^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3 /</a:t>
            </a:r>
            <a:r>
              <a:rPr dirty="0" baseline="38194" sz="1200" spc="-15">
                <a:latin typeface="Times New Roman"/>
                <a:cs typeface="Times New Roman"/>
              </a:rPr>
              <a:t>ͦ</a:t>
            </a:r>
            <a:r>
              <a:rPr dirty="0" sz="1200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65"/>
              </a:spcBef>
            </a:pP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 spc="7">
                <a:latin typeface="Times New Roman"/>
                <a:cs typeface="Times New Roman"/>
              </a:rPr>
              <a:t>5</a:t>
            </a:r>
            <a:r>
              <a:rPr dirty="0" baseline="-10416" sz="1200">
                <a:latin typeface="Times New Roman"/>
                <a:cs typeface="Times New Roman"/>
              </a:rPr>
              <a:t>0 </a:t>
            </a:r>
            <a:r>
              <a:rPr dirty="0" baseline="-10416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4.23*10^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3 /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5">
                <a:latin typeface="Times New Roman"/>
                <a:cs typeface="Times New Roman"/>
              </a:rPr>
              <a:t>+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spc="10">
                <a:latin typeface="Times New Roman"/>
                <a:cs typeface="Times New Roman"/>
              </a:rPr>
              <a:t>.</a:t>
            </a:r>
            <a:r>
              <a:rPr dirty="0" sz="1200">
                <a:latin typeface="Times New Roman"/>
                <a:cs typeface="Times New Roman"/>
              </a:rPr>
              <a:t>23*10^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3*50)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3.492*</a:t>
            </a:r>
            <a:r>
              <a:rPr dirty="0" sz="1200" spc="10">
                <a:latin typeface="Times New Roman"/>
                <a:cs typeface="Times New Roman"/>
              </a:rPr>
              <a:t>1</a:t>
            </a:r>
            <a:r>
              <a:rPr dirty="0" sz="1200">
                <a:latin typeface="Times New Roman"/>
                <a:cs typeface="Times New Roman"/>
              </a:rPr>
              <a:t>0^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3/</a:t>
            </a:r>
            <a:r>
              <a:rPr dirty="0" baseline="38194" sz="1200" spc="-15">
                <a:latin typeface="Times New Roman"/>
                <a:cs typeface="Times New Roman"/>
              </a:rPr>
              <a:t>ͦ</a:t>
            </a:r>
            <a:r>
              <a:rPr dirty="0" sz="1200">
                <a:latin typeface="Times New Roman"/>
                <a:cs typeface="Times New Roman"/>
              </a:rPr>
              <a:t>C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16647" y="4966728"/>
            <a:ext cx="2609838" cy="3713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16647" y="5491340"/>
            <a:ext cx="3476612" cy="16859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16636" y="1151253"/>
            <a:ext cx="3457575" cy="3009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8319" y="451407"/>
            <a:ext cx="4511040" cy="1083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275272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20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  <a:p>
            <a:pPr marL="469900">
              <a:lnSpc>
                <a:spcPts val="1415"/>
              </a:lnSpc>
            </a:pPr>
            <a:r>
              <a:rPr dirty="0" sz="1200">
                <a:latin typeface="Times New Roman"/>
                <a:cs typeface="Times New Roman"/>
              </a:rPr>
              <a:t>or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65">
                <a:latin typeface="Times New Roman"/>
                <a:cs typeface="Times New Roman"/>
              </a:rPr>
              <a:t>α</a:t>
            </a:r>
            <a:r>
              <a:rPr dirty="0" baseline="-10416" sz="1200">
                <a:latin typeface="Times New Roman"/>
                <a:cs typeface="Times New Roman"/>
              </a:rPr>
              <a:t>y </a:t>
            </a:r>
            <a:r>
              <a:rPr dirty="0" baseline="-10416" sz="1200" spc="-89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>
                <a:latin typeface="Times New Roman"/>
                <a:cs typeface="Times New Roman"/>
              </a:rPr>
              <a:t>N</a:t>
            </a:r>
            <a:r>
              <a:rPr dirty="0" baseline="-10416" sz="1200" spc="8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1+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 spc="97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ΔT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 spc="7">
                <a:latin typeface="Times New Roman"/>
                <a:cs typeface="Times New Roman"/>
              </a:rPr>
              <a:t>5</a:t>
            </a:r>
            <a:r>
              <a:rPr dirty="0" baseline="-10416" sz="1200" spc="97">
                <a:latin typeface="Times New Roman"/>
                <a:cs typeface="Times New Roman"/>
              </a:rPr>
              <a:t>0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 spc="-15">
                <a:latin typeface="Times New Roman"/>
                <a:cs typeface="Times New Roman"/>
              </a:rPr>
              <a:t>2</a:t>
            </a:r>
            <a:r>
              <a:rPr dirty="0" baseline="-10416" sz="1200">
                <a:latin typeface="Times New Roman"/>
                <a:cs typeface="Times New Roman"/>
              </a:rPr>
              <a:t>0</a:t>
            </a:r>
            <a:r>
              <a:rPr dirty="0" baseline="-10416" sz="1200" spc="82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1+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 spc="7">
                <a:latin typeface="Times New Roman"/>
                <a:cs typeface="Times New Roman"/>
              </a:rPr>
              <a:t>2</a:t>
            </a:r>
            <a:r>
              <a:rPr dirty="0" baseline="-10416" sz="1200" spc="97">
                <a:latin typeface="Times New Roman"/>
                <a:cs typeface="Times New Roman"/>
              </a:rPr>
              <a:t>0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50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20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3.49*10^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155"/>
              </a:spcBef>
            </a:pPr>
            <a:r>
              <a:rPr dirty="0" sz="1200">
                <a:latin typeface="Times New Roman"/>
                <a:cs typeface="Times New Roman"/>
              </a:rPr>
              <a:t>or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86589" y="451407"/>
            <a:ext cx="10115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8/11/2018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:2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5519" y="1960167"/>
            <a:ext cx="6049645" cy="1589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546100" marR="4181475" indent="-304800">
              <a:lnSpc>
                <a:spcPct val="110400"/>
              </a:lnSpc>
            </a:pP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)  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60">
                <a:latin typeface="Times New Roman"/>
                <a:cs typeface="Times New Roman"/>
              </a:rPr>
              <a:t>R</a:t>
            </a:r>
            <a:r>
              <a:rPr dirty="0" baseline="-10416" sz="1200" spc="-7">
                <a:latin typeface="Times New Roman"/>
                <a:cs typeface="Times New Roman"/>
              </a:rPr>
              <a:t>-</a:t>
            </a:r>
            <a:r>
              <a:rPr dirty="0" baseline="-10416" sz="1200">
                <a:latin typeface="Times New Roman"/>
                <a:cs typeface="Times New Roman"/>
              </a:rPr>
              <a:t>5</a:t>
            </a:r>
            <a:r>
              <a:rPr dirty="0" baseline="-10416" sz="1200" spc="1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0">
                <a:latin typeface="Times New Roman"/>
                <a:cs typeface="Times New Roman"/>
              </a:rPr>
              <a:t>R</a:t>
            </a:r>
            <a:r>
              <a:rPr dirty="0" baseline="-10416" sz="1200" spc="7">
                <a:latin typeface="Times New Roman"/>
                <a:cs typeface="Times New Roman"/>
              </a:rPr>
              <a:t>2</a:t>
            </a:r>
            <a:r>
              <a:rPr dirty="0" baseline="-10416" sz="1200" spc="75">
                <a:latin typeface="Times New Roman"/>
                <a:cs typeface="Times New Roman"/>
              </a:rPr>
              <a:t>0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1+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 spc="7">
                <a:latin typeface="Times New Roman"/>
                <a:cs typeface="Times New Roman"/>
              </a:rPr>
              <a:t>2</a:t>
            </a:r>
            <a:r>
              <a:rPr dirty="0" baseline="-10416" sz="1200" spc="97">
                <a:latin typeface="Times New Roman"/>
                <a:cs typeface="Times New Roman"/>
              </a:rPr>
              <a:t>0</a:t>
            </a:r>
            <a:r>
              <a:rPr dirty="0" sz="1200" spc="-5">
                <a:latin typeface="Times New Roman"/>
                <a:cs typeface="Times New Roman"/>
              </a:rPr>
              <a:t>ΔT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60">
                <a:latin typeface="Times New Roman"/>
                <a:cs typeface="Times New Roman"/>
              </a:rPr>
              <a:t>R</a:t>
            </a:r>
            <a:r>
              <a:rPr dirty="0" baseline="-10416" sz="1200">
                <a:latin typeface="Times New Roman"/>
                <a:cs typeface="Times New Roman"/>
              </a:rPr>
              <a:t>5</a:t>
            </a:r>
            <a:r>
              <a:rPr dirty="0" baseline="-10416" sz="1200" spc="1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0">
                <a:latin typeface="Times New Roman"/>
                <a:cs typeface="Times New Roman"/>
              </a:rPr>
              <a:t>R</a:t>
            </a:r>
            <a:r>
              <a:rPr dirty="0" baseline="-10416" sz="1200" spc="-15">
                <a:latin typeface="Times New Roman"/>
                <a:cs typeface="Times New Roman"/>
              </a:rPr>
              <a:t>2</a:t>
            </a:r>
            <a:r>
              <a:rPr dirty="0" baseline="-10416" sz="1200" spc="97">
                <a:latin typeface="Times New Roman"/>
                <a:cs typeface="Times New Roman"/>
              </a:rPr>
              <a:t>0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1+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 spc="7">
                <a:latin typeface="Times New Roman"/>
                <a:cs typeface="Times New Roman"/>
              </a:rPr>
              <a:t>2</a:t>
            </a:r>
            <a:r>
              <a:rPr dirty="0" baseline="-10416" sz="1200" spc="97">
                <a:latin typeface="Times New Roman"/>
                <a:cs typeface="Times New Roman"/>
              </a:rPr>
              <a:t>0</a:t>
            </a:r>
            <a:r>
              <a:rPr dirty="0" sz="1200" spc="-5">
                <a:latin typeface="Times New Roman"/>
                <a:cs typeface="Times New Roman"/>
              </a:rPr>
              <a:t>ΔT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60">
                <a:latin typeface="Times New Roman"/>
                <a:cs typeface="Times New Roman"/>
              </a:rPr>
              <a:t>R</a:t>
            </a:r>
            <a:r>
              <a:rPr dirty="0" baseline="-10416" sz="1200" spc="-15">
                <a:latin typeface="Times New Roman"/>
                <a:cs typeface="Times New Roman"/>
              </a:rPr>
              <a:t>4</a:t>
            </a:r>
            <a:r>
              <a:rPr dirty="0" baseline="-10416" sz="1200">
                <a:latin typeface="Times New Roman"/>
                <a:cs typeface="Times New Roman"/>
              </a:rPr>
              <a:t>5</a:t>
            </a:r>
            <a:r>
              <a:rPr dirty="0" baseline="-10416" sz="1200" spc="10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0">
                <a:latin typeface="Times New Roman"/>
                <a:cs typeface="Times New Roman"/>
              </a:rPr>
              <a:t>R</a:t>
            </a:r>
            <a:r>
              <a:rPr dirty="0" baseline="-10416" sz="1200" spc="7">
                <a:latin typeface="Times New Roman"/>
                <a:cs typeface="Times New Roman"/>
              </a:rPr>
              <a:t>2</a:t>
            </a:r>
            <a:r>
              <a:rPr dirty="0" baseline="-10416" sz="1200" spc="97">
                <a:latin typeface="Times New Roman"/>
                <a:cs typeface="Times New Roman"/>
              </a:rPr>
              <a:t>0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1+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55">
                <a:latin typeface="Times New Roman"/>
                <a:cs typeface="Times New Roman"/>
              </a:rPr>
              <a:t>α</a:t>
            </a:r>
            <a:r>
              <a:rPr dirty="0" baseline="-10416" sz="1200" spc="-15">
                <a:latin typeface="Times New Roman"/>
                <a:cs typeface="Times New Roman"/>
              </a:rPr>
              <a:t>2</a:t>
            </a:r>
            <a:r>
              <a:rPr dirty="0" baseline="-10416" sz="1200" spc="97">
                <a:latin typeface="Times New Roman"/>
                <a:cs typeface="Times New Roman"/>
              </a:rPr>
              <a:t>0</a:t>
            </a:r>
            <a:r>
              <a:rPr dirty="0" sz="1200" spc="-5">
                <a:latin typeface="Times New Roman"/>
                <a:cs typeface="Times New Roman"/>
              </a:rPr>
              <a:t>ΔT</a:t>
            </a:r>
            <a:r>
              <a:rPr dirty="0" sz="120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200" b="1">
                <a:latin typeface="Times New Roman"/>
                <a:cs typeface="Times New Roman"/>
              </a:rPr>
              <a:t>Ho</a:t>
            </a:r>
            <a:r>
              <a:rPr dirty="0" sz="1200" spc="-20" b="1">
                <a:latin typeface="Times New Roman"/>
                <a:cs typeface="Times New Roman"/>
              </a:rPr>
              <a:t>m</a:t>
            </a:r>
            <a:r>
              <a:rPr dirty="0" sz="1200" spc="-5" b="1">
                <a:latin typeface="Times New Roman"/>
                <a:cs typeface="Times New Roman"/>
              </a:rPr>
              <a:t>e</a:t>
            </a:r>
            <a:r>
              <a:rPr dirty="0" sz="1200" spc="5" b="1">
                <a:latin typeface="Times New Roman"/>
                <a:cs typeface="Times New Roman"/>
              </a:rPr>
              <a:t>w</a:t>
            </a:r>
            <a:r>
              <a:rPr dirty="0" sz="1200" b="1">
                <a:latin typeface="Times New Roman"/>
                <a:cs typeface="Times New Roman"/>
              </a:rPr>
              <a:t>o</a:t>
            </a:r>
            <a:r>
              <a:rPr dirty="0" sz="1200" spc="-5" b="1">
                <a:latin typeface="Times New Roman"/>
                <a:cs typeface="Times New Roman"/>
              </a:rPr>
              <a:t>rk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5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17.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25">
                <a:latin typeface="Times New Roman"/>
                <a:cs typeface="Times New Roman"/>
              </a:rPr>
              <a:t>s</a:t>
            </a:r>
            <a:r>
              <a:rPr dirty="0" sz="1200" spc="-25">
                <a:latin typeface="Times New Roman"/>
                <a:cs typeface="Times New Roman"/>
              </a:rPr>
              <a:t>y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 in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Fi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 46, the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h line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nnot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6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mΩ,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imum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20">
                <a:latin typeface="Times New Roman"/>
                <a:cs typeface="Times New Roman"/>
              </a:rPr>
              <a:t>b</a:t>
            </a:r>
            <a:r>
              <a:rPr dirty="0" sz="1200">
                <a:latin typeface="Times New Roman"/>
                <a:cs typeface="Times New Roman"/>
              </a:rPr>
              <a:t>y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h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lo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110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minimum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should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d?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b.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(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or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imum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 mΩ, d= 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30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t,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10">
                <a:latin typeface="Times New Roman"/>
                <a:cs typeface="Times New Roman"/>
              </a:rPr>
              <a:t>x</a:t>
            </a:r>
            <a:r>
              <a:rPr dirty="0" sz="1200">
                <a:latin typeface="Times New Roman"/>
                <a:cs typeface="Times New Roman"/>
              </a:rPr>
              <a:t>imum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110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5519" y="5018835"/>
            <a:ext cx="6049645" cy="1842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635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21.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3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</a:t>
            </a:r>
            <a:r>
              <a:rPr dirty="0" sz="1200">
                <a:latin typeface="Times New Roman"/>
                <a:cs typeface="Times New Roman"/>
              </a:rPr>
              <a:t>pp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>
                <a:latin typeface="Times New Roman"/>
                <a:cs typeface="Times New Roman"/>
              </a:rPr>
              <a:t>68</a:t>
            </a:r>
            <a:r>
              <a:rPr dirty="0" sz="1200" spc="10">
                <a:latin typeface="Times New Roman"/>
                <a:cs typeface="Times New Roman"/>
              </a:rPr>
              <a:t>°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)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its</a:t>
            </a:r>
            <a:r>
              <a:rPr dirty="0" sz="1200" spc="1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1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 spc="-5">
                <a:latin typeface="Times New Roman"/>
                <a:cs typeface="Times New Roman"/>
              </a:rPr>
              <a:t>ree</a:t>
            </a:r>
            <a:r>
              <a:rPr dirty="0" sz="1200" spc="5">
                <a:latin typeface="Times New Roman"/>
                <a:cs typeface="Times New Roman"/>
              </a:rPr>
              <a:t>z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3</a:t>
            </a:r>
            <a:r>
              <a:rPr dirty="0" sz="1200">
                <a:latin typeface="Times New Roman"/>
                <a:cs typeface="Times New Roman"/>
              </a:rPr>
              <a:t>2</a:t>
            </a:r>
            <a:r>
              <a:rPr dirty="0" sz="1200" spc="-5">
                <a:latin typeface="Times New Roman"/>
                <a:cs typeface="Times New Roman"/>
              </a:rPr>
              <a:t>°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10000"/>
              </a:lnSpc>
              <a:spcBef>
                <a:spcPts val="1005"/>
              </a:spcBef>
            </a:pPr>
            <a:r>
              <a:rPr dirty="0" sz="1200">
                <a:latin typeface="Times New Roman"/>
                <a:cs typeface="Times New Roman"/>
              </a:rPr>
              <a:t>23.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he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sist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opp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4°C.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</a:t>
            </a:r>
            <a:r>
              <a:rPr dirty="0" sz="1200" spc="10">
                <a:latin typeface="Times New Roman"/>
                <a:cs typeface="Times New Roman"/>
              </a:rPr>
              <a:t>°</a:t>
            </a:r>
            <a:r>
              <a:rPr dirty="0" sz="1200">
                <a:latin typeface="Times New Roman"/>
                <a:cs typeface="Times New Roman"/>
              </a:rPr>
              <a:t>C)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ill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it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1.1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?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b.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h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ill it be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0.1 ?</a:t>
            </a: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ct val="110300"/>
              </a:lnSpc>
              <a:spcBef>
                <a:spcPts val="990"/>
              </a:spcBef>
            </a:pPr>
            <a:r>
              <a:rPr dirty="0" sz="1200" spc="-5">
                <a:latin typeface="Times New Roman"/>
                <a:cs typeface="Times New Roman"/>
              </a:rPr>
              <a:t>Q</a:t>
            </a:r>
            <a:r>
              <a:rPr dirty="0" sz="1200">
                <a:latin typeface="Times New Roman"/>
                <a:cs typeface="Times New Roman"/>
              </a:rPr>
              <a:t>: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oil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de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opp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°C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suppli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10V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nd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</a:t>
            </a:r>
            <a:r>
              <a:rPr dirty="0" sz="1200" spc="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Af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r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fe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10">
                <a:latin typeface="Times New Roman"/>
                <a:cs typeface="Times New Roman"/>
              </a:rPr>
              <a:t>d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 the 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rre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d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rea</a:t>
            </a:r>
            <a:r>
              <a:rPr dirty="0" sz="1200" spc="10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0.95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ith 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sz="1200" spc="-2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me 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 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d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eff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oil.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ss</a:t>
            </a:r>
            <a:r>
              <a:rPr dirty="0" sz="1200" spc="-5">
                <a:latin typeface="Times New Roman"/>
                <a:cs typeface="Times New Roman"/>
              </a:rPr>
              <a:t>u</a:t>
            </a:r>
            <a:r>
              <a:rPr dirty="0" sz="1200">
                <a:latin typeface="Times New Roman"/>
                <a:cs typeface="Times New Roman"/>
              </a:rPr>
              <a:t>me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10">
                <a:latin typeface="Times New Roman"/>
                <a:cs typeface="Times New Roman"/>
              </a:rPr>
              <a:t>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eff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>
                <a:latin typeface="Times New Roman"/>
                <a:cs typeface="Times New Roman"/>
              </a:rPr>
              <a:t>f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oil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</a:t>
            </a:r>
            <a:r>
              <a:rPr dirty="0" sz="1200" spc="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°C</a:t>
            </a:r>
            <a:r>
              <a:rPr dirty="0" sz="1200" spc="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4.28*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10^</a:t>
            </a:r>
            <a:r>
              <a:rPr dirty="0" sz="1200" spc="-5">
                <a:latin typeface="Times New Roman"/>
                <a:cs typeface="Times New Roman"/>
              </a:rPr>
              <a:t>-</a:t>
            </a:r>
            <a:r>
              <a:rPr dirty="0" sz="1200">
                <a:latin typeface="Times New Roman"/>
                <a:cs typeface="Times New Roman"/>
              </a:rPr>
              <a:t>3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/°C.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ind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lso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r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eff</a:t>
            </a:r>
            <a:r>
              <a:rPr dirty="0" sz="1200" spc="1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nt 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 the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10">
                <a:latin typeface="Times New Roman"/>
                <a:cs typeface="Times New Roman"/>
              </a:rPr>
              <a:t>t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mp</a:t>
            </a:r>
            <a:r>
              <a:rPr dirty="0" sz="1200" spc="-5">
                <a:latin typeface="Times New Roman"/>
                <a:cs typeface="Times New Roman"/>
              </a:rPr>
              <a:t>era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319" y="7341411"/>
            <a:ext cx="2575560" cy="353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57200">
              <a:lnSpc>
                <a:spcPts val="1380"/>
              </a:lnSpc>
            </a:pP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Oh</a:t>
            </a:r>
            <a:r>
              <a:rPr dirty="0" sz="1200" spc="-20" b="1">
                <a:solidFill>
                  <a:srgbClr val="2673DF"/>
                </a:solidFill>
                <a:latin typeface="Times New Roman"/>
                <a:cs typeface="Times New Roman"/>
              </a:rPr>
              <a:t>m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’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s La</a:t>
            </a:r>
            <a:r>
              <a:rPr dirty="0" sz="1200" spc="5" b="1">
                <a:solidFill>
                  <a:srgbClr val="2673DF"/>
                </a:solidFill>
                <a:latin typeface="Times New Roman"/>
                <a:cs typeface="Times New Roman"/>
              </a:rPr>
              <a:t>w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, </a:t>
            </a:r>
            <a:r>
              <a:rPr dirty="0" sz="1200" spc="-15" b="1">
                <a:solidFill>
                  <a:srgbClr val="2673DF"/>
                </a:solidFill>
                <a:latin typeface="Times New Roman"/>
                <a:cs typeface="Times New Roman"/>
              </a:rPr>
              <a:t>P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o</a:t>
            </a:r>
            <a:r>
              <a:rPr dirty="0" sz="1200" spc="5" b="1">
                <a:solidFill>
                  <a:srgbClr val="2673DF"/>
                </a:solidFill>
                <a:latin typeface="Times New Roman"/>
                <a:cs typeface="Times New Roman"/>
              </a:rPr>
              <a:t>w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er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, a</a:t>
            </a:r>
            <a:r>
              <a:rPr dirty="0" sz="1200" spc="15" b="1">
                <a:solidFill>
                  <a:srgbClr val="2673DF"/>
                </a:solidFill>
                <a:latin typeface="Times New Roman"/>
                <a:cs typeface="Times New Roman"/>
              </a:rPr>
              <a:t>n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d En</a:t>
            </a:r>
            <a:r>
              <a:rPr dirty="0" sz="1200" spc="-5" b="1">
                <a:solidFill>
                  <a:srgbClr val="2673DF"/>
                </a:solidFill>
                <a:latin typeface="Times New Roman"/>
                <a:cs typeface="Times New Roman"/>
              </a:rPr>
              <a:t>er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gy</a:t>
            </a:r>
            <a:r>
              <a:rPr dirty="0" sz="1200" b="1">
                <a:solidFill>
                  <a:srgbClr val="2673DF"/>
                </a:solidFill>
                <a:latin typeface="Times New Roman"/>
                <a:cs typeface="Times New Roman"/>
              </a:rPr>
              <a:t> 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OH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M’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S L</a:t>
            </a:r>
            <a:r>
              <a:rPr dirty="0" sz="1200" spc="-5" b="1">
                <a:solidFill>
                  <a:srgbClr val="0066FF"/>
                </a:solidFill>
                <a:latin typeface="Times New Roman"/>
                <a:cs typeface="Times New Roman"/>
              </a:rPr>
              <a:t>A</a:t>
            </a:r>
            <a:r>
              <a:rPr dirty="0" sz="1200" b="1">
                <a:solidFill>
                  <a:srgbClr val="0066FF"/>
                </a:solidFill>
                <a:latin typeface="Times New Roman"/>
                <a:cs typeface="Times New Roman"/>
              </a:rPr>
              <a:t>W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16647" y="3569576"/>
            <a:ext cx="2105012" cy="14192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59435" y="7687373"/>
            <a:ext cx="1390649" cy="6381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9435" y="8325611"/>
            <a:ext cx="2714624" cy="11429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02636" y="8658915"/>
            <a:ext cx="2524125" cy="8096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451407"/>
            <a:ext cx="2429510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7119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Coll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5">
                <a:latin typeface="Times New Roman"/>
                <a:cs typeface="Times New Roman"/>
              </a:rPr>
              <a:t>eer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De</a:t>
            </a:r>
            <a:r>
              <a:rPr dirty="0" sz="1200">
                <a:latin typeface="Times New Roman"/>
                <a:cs typeface="Times New Roman"/>
              </a:rPr>
              <a:t>pt. of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5">
                <a:latin typeface="Times New Roman"/>
                <a:cs typeface="Times New Roman"/>
              </a:rPr>
              <a:t> 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p</a:t>
            </a:r>
            <a:r>
              <a:rPr dirty="0" sz="1200" spc="10">
                <a:latin typeface="Times New Roman"/>
                <a:cs typeface="Times New Roman"/>
              </a:rPr>
              <a:t>o</a:t>
            </a:r>
            <a:r>
              <a:rPr dirty="0" sz="1200" spc="-5">
                <a:latin typeface="Times New Roman"/>
                <a:cs typeface="Times New Roman"/>
              </a:rPr>
              <a:t>wer</a:t>
            </a:r>
            <a:r>
              <a:rPr dirty="0" sz="1200" spc="-5">
                <a:latin typeface="Times New Roman"/>
                <a:cs typeface="Times New Roman"/>
              </a:rPr>
              <a:t> a</a:t>
            </a:r>
            <a:r>
              <a:rPr dirty="0" sz="1200">
                <a:latin typeface="Times New Roman"/>
                <a:cs typeface="Times New Roman"/>
              </a:rPr>
              <a:t>nd M</a:t>
            </a:r>
            <a:r>
              <a:rPr dirty="0" sz="1200" spc="-5">
                <a:latin typeface="Times New Roman"/>
                <a:cs typeface="Times New Roman"/>
              </a:rPr>
              <a:t>ac</a:t>
            </a:r>
            <a:r>
              <a:rPr dirty="0" sz="1200">
                <a:latin typeface="Times New Roman"/>
                <a:cs typeface="Times New Roman"/>
              </a:rPr>
              <a:t>hine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in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ing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45"/>
              </a:lnSpc>
            </a:pPr>
            <a:r>
              <a:rPr dirty="0" sz="1200">
                <a:latin typeface="Times New Roman"/>
                <a:cs typeface="Times New Roman"/>
              </a:rPr>
              <a:t>Subj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 /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-5">
                <a:latin typeface="Times New Roman"/>
                <a:cs typeface="Times New Roman"/>
              </a:rPr>
              <a:t>ec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ca</a:t>
            </a:r>
            <a:r>
              <a:rPr dirty="0" sz="1200">
                <a:latin typeface="Times New Roman"/>
                <a:cs typeface="Times New Roman"/>
              </a:rPr>
              <a:t>l 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 spc="10">
                <a:latin typeface="Times New Roman"/>
                <a:cs typeface="Times New Roman"/>
              </a:rPr>
              <a:t>n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.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und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m</a:t>
            </a:r>
            <a:r>
              <a:rPr dirty="0" sz="1200" spc="-5">
                <a:latin typeface="Times New Roman"/>
                <a:cs typeface="Times New Roman"/>
              </a:rPr>
              <a:t>en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6589" y="451407"/>
            <a:ext cx="1011555" cy="703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540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 spc="-5">
                <a:latin typeface="Times New Roman"/>
                <a:cs typeface="Times New Roman"/>
              </a:rPr>
              <a:t>a</a:t>
            </a:r>
            <a:r>
              <a:rPr dirty="0" sz="1200" spc="-15">
                <a:latin typeface="Times New Roman"/>
                <a:cs typeface="Times New Roman"/>
              </a:rPr>
              <a:t>g</a:t>
            </a:r>
            <a:r>
              <a:rPr dirty="0" sz="1200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/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</a:t>
            </a:r>
            <a:r>
              <a:rPr dirty="0" sz="1200">
                <a:latin typeface="Times New Roman"/>
                <a:cs typeface="Times New Roman"/>
              </a:rPr>
              <a:t>i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st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: 8/11/2018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15">
                <a:latin typeface="Times New Roman"/>
                <a:cs typeface="Times New Roman"/>
              </a:rPr>
              <a:t>L</a:t>
            </a:r>
            <a:r>
              <a:rPr dirty="0" sz="1200" spc="5">
                <a:latin typeface="Times New Roman"/>
                <a:cs typeface="Times New Roman"/>
              </a:rPr>
              <a:t>e</a:t>
            </a:r>
            <a:r>
              <a:rPr dirty="0" sz="1200" spc="-5">
                <a:latin typeface="Times New Roman"/>
                <a:cs typeface="Times New Roman"/>
              </a:rPr>
              <a:t>c</a:t>
            </a:r>
            <a:r>
              <a:rPr dirty="0" sz="1200">
                <a:latin typeface="Times New Roman"/>
                <a:cs typeface="Times New Roman"/>
              </a:rPr>
              <a:t>tu</a:t>
            </a:r>
            <a:r>
              <a:rPr dirty="0" sz="1200" spc="-5">
                <a:latin typeface="Times New Roman"/>
                <a:cs typeface="Times New Roman"/>
              </a:rPr>
              <a:t>re</a:t>
            </a:r>
            <a:r>
              <a:rPr dirty="0" sz="1200">
                <a:latin typeface="Times New Roman"/>
                <a:cs typeface="Times New Roman"/>
              </a:rPr>
              <a:t>:2</a:t>
            </a:r>
            <a:endParaRPr sz="1200">
              <a:latin typeface="Times New Roman"/>
              <a:cs typeface="Times New Roman"/>
            </a:endParaRPr>
          </a:p>
          <a:p>
            <a:pPr marL="29209">
              <a:lnSpc>
                <a:spcPts val="1345"/>
              </a:lnSpc>
            </a:pPr>
            <a:r>
              <a:rPr dirty="0" sz="1200" spc="-5">
                <a:latin typeface="Times New Roman"/>
                <a:cs typeface="Times New Roman"/>
              </a:rPr>
              <a:t>T</a:t>
            </a:r>
            <a:r>
              <a:rPr dirty="0" sz="1200">
                <a:latin typeface="Times New Roman"/>
                <a:cs typeface="Times New Roman"/>
              </a:rPr>
              <a:t>im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/ 2 hou</a:t>
            </a:r>
            <a:r>
              <a:rPr dirty="0" sz="1200" spc="-5">
                <a:latin typeface="Times New Roman"/>
                <a:cs typeface="Times New Roman"/>
              </a:rPr>
              <a:t>r</a:t>
            </a:r>
            <a:r>
              <a:rPr dirty="0" sz="1200" b="1">
                <a:latin typeface="Times New Roman"/>
                <a:cs typeface="Times New Roman"/>
              </a:rPr>
              <a:t>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80411" y="358079"/>
            <a:ext cx="765808" cy="609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8319" y="2340307"/>
            <a:ext cx="17272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0066FF"/>
                </a:solidFill>
                <a:latin typeface="Arial"/>
                <a:cs typeface="Arial"/>
              </a:rPr>
              <a:t>P</a:t>
            </a:r>
            <a:r>
              <a:rPr dirty="0" sz="1200" spc="-5" b="1">
                <a:solidFill>
                  <a:srgbClr val="0066FF"/>
                </a:solidFill>
                <a:latin typeface="Arial"/>
                <a:cs typeface="Arial"/>
              </a:rPr>
              <a:t>L</a:t>
            </a:r>
            <a:r>
              <a:rPr dirty="0" sz="1200" b="1">
                <a:solidFill>
                  <a:srgbClr val="0066FF"/>
                </a:solidFill>
                <a:latin typeface="Arial"/>
                <a:cs typeface="Arial"/>
              </a:rPr>
              <a:t>O</a:t>
            </a:r>
            <a:r>
              <a:rPr dirty="0" sz="1200" spc="-5" b="1">
                <a:solidFill>
                  <a:srgbClr val="0066FF"/>
                </a:solidFill>
                <a:latin typeface="Arial"/>
                <a:cs typeface="Arial"/>
              </a:rPr>
              <a:t>TT</a:t>
            </a:r>
            <a:r>
              <a:rPr dirty="0" sz="1200" b="1">
                <a:solidFill>
                  <a:srgbClr val="0066FF"/>
                </a:solidFill>
                <a:latin typeface="Arial"/>
                <a:cs typeface="Arial"/>
              </a:rPr>
              <a:t>I</a:t>
            </a:r>
            <a:r>
              <a:rPr dirty="0" sz="1200" spc="-5" b="1">
                <a:solidFill>
                  <a:srgbClr val="0066FF"/>
                </a:solidFill>
                <a:latin typeface="Arial"/>
                <a:cs typeface="Arial"/>
              </a:rPr>
              <a:t>N</a:t>
            </a:r>
            <a:r>
              <a:rPr dirty="0" sz="1200" b="1">
                <a:solidFill>
                  <a:srgbClr val="0066FF"/>
                </a:solidFill>
                <a:latin typeface="Arial"/>
                <a:cs typeface="Arial"/>
              </a:rPr>
              <a:t>G O</a:t>
            </a:r>
            <a:r>
              <a:rPr dirty="0" sz="1200" spc="-5" b="1">
                <a:solidFill>
                  <a:srgbClr val="0066FF"/>
                </a:solidFill>
                <a:latin typeface="Arial"/>
                <a:cs typeface="Arial"/>
              </a:rPr>
              <a:t>HM</a:t>
            </a:r>
            <a:r>
              <a:rPr dirty="0" sz="1200" b="1">
                <a:solidFill>
                  <a:srgbClr val="0066FF"/>
                </a:solidFill>
                <a:latin typeface="Arial"/>
                <a:cs typeface="Arial"/>
              </a:rPr>
              <a:t>’S</a:t>
            </a:r>
            <a:r>
              <a:rPr dirty="0" sz="1200" spc="5" b="1">
                <a:solidFill>
                  <a:srgbClr val="0066FF"/>
                </a:solidFill>
                <a:latin typeface="Arial"/>
                <a:cs typeface="Arial"/>
              </a:rPr>
              <a:t> </a:t>
            </a:r>
            <a:r>
              <a:rPr dirty="0" sz="1200" spc="10" b="1">
                <a:solidFill>
                  <a:srgbClr val="0066FF"/>
                </a:solidFill>
                <a:latin typeface="Arial"/>
                <a:cs typeface="Arial"/>
              </a:rPr>
              <a:t>L</a:t>
            </a:r>
            <a:r>
              <a:rPr dirty="0" sz="1200" spc="-30" b="1">
                <a:solidFill>
                  <a:srgbClr val="0066FF"/>
                </a:solidFill>
                <a:latin typeface="Arial"/>
                <a:cs typeface="Arial"/>
              </a:rPr>
              <a:t>A</a:t>
            </a:r>
            <a:r>
              <a:rPr dirty="0" sz="1200" b="1">
                <a:solidFill>
                  <a:srgbClr val="0066FF"/>
                </a:solidFill>
                <a:latin typeface="Arial"/>
                <a:cs typeface="Arial"/>
              </a:rPr>
              <a:t>W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9447" y="1151194"/>
            <a:ext cx="1962137" cy="1009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9436" y="2539910"/>
            <a:ext cx="2143123" cy="23717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731135" y="4292510"/>
            <a:ext cx="923924" cy="6191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274197" y="2511551"/>
            <a:ext cx="2162162" cy="240008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59436" y="4911851"/>
            <a:ext cx="3638548" cy="27715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9436" y="7683410"/>
            <a:ext cx="3933823" cy="19619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</a:t>
            </a:r>
            <a:r>
              <a:rPr dirty="0" spc="-5"/>
              <a:t>ect</a:t>
            </a:r>
            <a:r>
              <a:rPr dirty="0"/>
              <a:t>u</a:t>
            </a:r>
            <a:r>
              <a:rPr dirty="0" spc="-5"/>
              <a:t>r</a:t>
            </a:r>
            <a:r>
              <a:rPr dirty="0" spc="5"/>
              <a:t>e</a:t>
            </a:r>
            <a:r>
              <a:rPr dirty="0" spc="-5"/>
              <a:t>r</a:t>
            </a:r>
            <a:r>
              <a:rPr dirty="0"/>
              <a:t>: </a:t>
            </a:r>
            <a:r>
              <a:rPr dirty="0" spc="-5"/>
              <a:t> </a:t>
            </a:r>
            <a:r>
              <a:rPr dirty="0" spc="5"/>
              <a:t>A</a:t>
            </a:r>
            <a:r>
              <a:rPr dirty="0" spc="-5"/>
              <a:t>mm</a:t>
            </a:r>
            <a:r>
              <a:rPr dirty="0"/>
              <a:t>ar </a:t>
            </a:r>
            <a:r>
              <a:rPr dirty="0" spc="-5"/>
              <a:t> </a:t>
            </a:r>
            <a:r>
              <a:rPr dirty="0"/>
              <a:t>Issa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ATM CNTER</dc:creator>
  <dcterms:created xsi:type="dcterms:W3CDTF">2018-11-11T10:21:35Z</dcterms:created>
  <dcterms:modified xsi:type="dcterms:W3CDTF">2018-11-11T10:21:35Z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2018-11-11T00:00:00Z</vt:filetime>
  </property>
  <property fmtid="{D5CDD505-2E9C-101B-9397-08002B2CF9AE}" pid="3" name="LastSaved">
    <vt:filetime>2018-11-11T00:00:00Z</vt:filetime>
  </property>
</Properties>
</file>