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772400" cy="10058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46" d="100"/>
          <a:sy n="46" d="100"/>
        </p:scale>
        <p:origin x="204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宋体</vt:lpstr>
      <vt:lpstr>Arial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alish abd alhaasan</cp:lastModifiedBy>
  <cp:revision>1</cp:revision>
  <dcterms:created xsi:type="dcterms:W3CDTF">2017-10-23T09:06:44Z</dcterms:created>
  <dcterms:modified xsi:type="dcterms:W3CDTF">2018-11-12T09:00:11Z</dcterms:modified>
</cp:coreProperties>
</file>