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package/2006/relationships/metadata/core-properties" Target="docProps/core.xml"/>
	<Relationship Id="rId2" Type="http://schemas.openxmlformats.org/officeDocument/2006/relationships/extended-properties" Target="docProps/app.xml"/>
	<Relationship Id="rId3" Type="http://schemas.openxmlformats.org/officeDocument/2006/relationships/officeDocument" Target="ppt/presentation.xml"/>
</Relationships>
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6"/>
    <p:sldId id="257" r:id="rId7"/>
    <p:sldId id="258" r:id="rId8"/>
    <p:sldId id="259" r:id="rId9"/>
    <p:sldId id="260" r:id="rId10"/>
  </p:sldIdLst>
  <p:sldSz cx="7772400" cy="10058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viewProps" Target="viewProps.xml"/>
	<Relationship Id="rId2" Type="http://schemas.openxmlformats.org/officeDocument/2006/relationships/presProps" Target="presProps.xml"/>
	<Relationship Id="rId3" Type="http://schemas.openxmlformats.org/officeDocument/2006/relationships/tableStyles" Target="tableStyles.xml"/>
	<Relationship Id="rId4" Type="http://schemas.openxmlformats.org/officeDocument/2006/relationships/slideMaster" Target="slideMasters/slideMaster1.xml"/>
	<Relationship Id="rId5" Type="http://schemas.openxmlformats.org/officeDocument/2006/relationships/theme" Target="theme/theme1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</Relationships>

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jpeg"/>
</Relationships>

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.jpeg"/>
</Relationships>

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.jpeg"/>
</Relationships>

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.jpeg"/>
</Relationships>

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.jpeg"/>
</Relationships>
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baseType="lpstr" size="5">
      <vt:lpstr>等线</vt:lpstr>
      <vt:lpstr>等线 Light</vt:lpstr>
      <vt:lpstr>Arial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ws</cp:lastModifiedBy>
  <cp:revision>1</cp:revision>
  <dcterms:created xsi:type="dcterms:W3CDTF">2017-10-23T09:06:44Z</dcterms:created>
  <dcterms:modified xsi:type="dcterms:W3CDTF">2017-10-23T09:06:44Z</dcterms:modified>
</cp:coreProperties>
</file>