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66"/>
    <p:restoredTop sz="89896" autoAdjust="0"/>
  </p:normalViewPr>
  <p:slideViewPr>
    <p:cSldViewPr>
      <p:cViewPr varScale="1">
        <p:scale>
          <a:sx n="56" d="100"/>
          <a:sy n="56" d="100"/>
        </p:scale>
        <p:origin x="12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4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emf"/><Relationship Id="rId4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7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image" Target="../media/image75.e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85.emf"/><Relationship Id="rId3" Type="http://schemas.openxmlformats.org/officeDocument/2006/relationships/image" Target="../media/image80.emf"/><Relationship Id="rId7" Type="http://schemas.openxmlformats.org/officeDocument/2006/relationships/image" Target="../media/image84.emf"/><Relationship Id="rId2" Type="http://schemas.openxmlformats.org/officeDocument/2006/relationships/image" Target="../media/image79.emf"/><Relationship Id="rId1" Type="http://schemas.openxmlformats.org/officeDocument/2006/relationships/image" Target="../media/image78.emf"/><Relationship Id="rId6" Type="http://schemas.openxmlformats.org/officeDocument/2006/relationships/image" Target="../media/image83.emf"/><Relationship Id="rId5" Type="http://schemas.openxmlformats.org/officeDocument/2006/relationships/image" Target="../media/image82.emf"/><Relationship Id="rId4" Type="http://schemas.openxmlformats.org/officeDocument/2006/relationships/image" Target="../media/image81.emf"/><Relationship Id="rId9" Type="http://schemas.openxmlformats.org/officeDocument/2006/relationships/image" Target="../media/image8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6BD7AF4-E9E9-794A-8C4C-B445DA8108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F2731C-A08D-0044-BE35-9A8E1CE1FBE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CADECF9-C1EF-0841-A94A-EE9A10C0A3ED}" type="datetimeFigureOut">
              <a:rPr lang="en-US"/>
              <a:pPr>
                <a:defRPr/>
              </a:pPr>
              <a:t>10/21/19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683CBB8-296D-834B-A4D7-2927E20203D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D44FB81B-5774-1745-AA68-B69307EEC8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EC112A-95DC-144E-868E-4F189C828CC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C3C3-155C-5E47-86D1-6F841DA45E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657B48D-2E35-3E4D-8B71-D8CBCF9793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>
            <a:extLst>
              <a:ext uri="{FF2B5EF4-FFF2-40B4-BE49-F238E27FC236}">
                <a16:creationId xmlns:a16="http://schemas.microsoft.com/office/drawing/2014/main" id="{732B8807-D5E7-F845-957E-D981DD40880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6" name="Notes Placeholder 2">
            <a:extLst>
              <a:ext uri="{FF2B5EF4-FFF2-40B4-BE49-F238E27FC236}">
                <a16:creationId xmlns:a16="http://schemas.microsoft.com/office/drawing/2014/main" id="{1D74DBB4-5FBB-5843-8A1E-18C743440F9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7107" name="Slide Number Placeholder 3">
            <a:extLst>
              <a:ext uri="{FF2B5EF4-FFF2-40B4-BE49-F238E27FC236}">
                <a16:creationId xmlns:a16="http://schemas.microsoft.com/office/drawing/2014/main" id="{47C8A0AF-1AEF-3543-B10A-D8664FC7A1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737EBC5-12CB-F54E-AB97-65447F211112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528E619-F657-F749-8450-1791C611A11A}"/>
              </a:ext>
            </a:extLst>
          </p:cNvPr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FBCB2A5-B814-2A48-BF00-A6169D595228}"/>
              </a:ext>
            </a:extLst>
          </p:cNvPr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45D47C-00A1-3946-A1AB-409B3C5DC683}"/>
              </a:ext>
            </a:extLst>
          </p:cNvPr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7C73C0-BC8E-3F49-94C8-7C1DB60C5BA4}"/>
              </a:ext>
            </a:extLst>
          </p:cNvPr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F39F01-C0BC-864A-8FC0-78E5A501690C}"/>
              </a:ext>
            </a:extLst>
          </p:cNvPr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Rounded Rectangle 10">
            <a:extLst>
              <a:ext uri="{FF2B5EF4-FFF2-40B4-BE49-F238E27FC236}">
                <a16:creationId xmlns:a16="http://schemas.microsoft.com/office/drawing/2014/main" id="{D690F79F-6355-8749-ACB6-93994FA2DE1A}"/>
              </a:ext>
            </a:extLst>
          </p:cNvPr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Rounded Rectangle 11">
            <a:extLst>
              <a:ext uri="{FF2B5EF4-FFF2-40B4-BE49-F238E27FC236}">
                <a16:creationId xmlns:a16="http://schemas.microsoft.com/office/drawing/2014/main" id="{91C45632-BC71-4443-8E9D-E0D9A8A8EF7C}"/>
              </a:ext>
            </a:extLst>
          </p:cNvPr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71CC71-3DFA-364A-8722-11BCA2A70BA8}"/>
              </a:ext>
            </a:extLst>
          </p:cNvPr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DE9A09A-5330-B940-A9D9-883AD01D46E4}"/>
              </a:ext>
            </a:extLst>
          </p:cNvPr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B9E97FE-DA1A-2A48-8DE8-DCA051606052}"/>
              </a:ext>
            </a:extLst>
          </p:cNvPr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CF65625-7E72-034D-A6B1-0377CDBB1235}"/>
              </a:ext>
            </a:extLst>
          </p:cNvPr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Date Placeholder 27">
            <a:extLst>
              <a:ext uri="{FF2B5EF4-FFF2-40B4-BE49-F238E27FC236}">
                <a16:creationId xmlns:a16="http://schemas.microsoft.com/office/drawing/2014/main" id="{29CB51D4-25BA-524E-879F-CEE8A9B1B1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85B4A-3A39-9F41-94D6-1C0C736D1EA1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18" name="Footer Placeholder 16">
            <a:extLst>
              <a:ext uri="{FF2B5EF4-FFF2-40B4-BE49-F238E27FC236}">
                <a16:creationId xmlns:a16="http://schemas.microsoft.com/office/drawing/2014/main" id="{FA787F8F-0D24-7741-BF20-65B489D9A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19" name="Slide Number Placeholder 28">
            <a:extLst>
              <a:ext uri="{FF2B5EF4-FFF2-40B4-BE49-F238E27FC236}">
                <a16:creationId xmlns:a16="http://schemas.microsoft.com/office/drawing/2014/main" id="{141F4F5C-457C-4D46-A1C6-6AC721AAF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66BC6D6-D670-6044-965F-95205D8312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096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99413D78-582C-F54D-9840-D64399B03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3FAC0-F18E-C64E-9DD2-4CB0725FAE7D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D946B3EB-BD5E-5840-9B95-33033AE55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46F4BD70-875F-B84B-94E4-354E4414A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2F4EB-E51F-F64B-BCBE-939452FA6C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7543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4DDE8C00-ACCC-944A-8EC0-85DE24D03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7B433-09D1-9F40-82EE-7A63B175F57A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45238217-558B-4A4D-B4AA-79390F1DD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C45BA057-D15B-9A45-8DFE-5CE43C929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B7082-D619-AA4D-A364-B8B1DA551A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587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BABB68D0-C370-F541-BF3B-E11179306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F3FF4-FAE8-5342-8966-D8270BE49713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1524439E-073B-944D-92AD-7363C6F4E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E70A889C-66C1-504A-BE41-AC51DFAFA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B1AB9-99C6-2A4A-9EFB-644C5C539C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4679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6B5C20C4-8015-594C-8F18-4781D971D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8C183-6037-E54D-BCE3-F91481A73552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F8984ACC-B170-984E-A4F3-26C15ADEC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70EC66AB-514A-4C4F-A870-E77BF1CEE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4FBD7-7CD3-3F45-8254-D1A3FAD6B8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7423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858F0769-317B-084C-BDD7-8B4A0E534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ED5D3-136E-1944-9E11-F65E765B3358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0D10EEB6-6E55-8748-B250-AC47517EA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C64B3E36-F13A-284D-B1B1-65354E58D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E10D3-AE36-D949-A885-70AEC48A4D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5424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25">
            <a:extLst>
              <a:ext uri="{FF2B5EF4-FFF2-40B4-BE49-F238E27FC236}">
                <a16:creationId xmlns:a16="http://schemas.microsoft.com/office/drawing/2014/main" id="{B01DFE0F-D3E7-6940-B82D-CE59C42FC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19126D9-A913-4340-935C-94057ADE39D0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8" name="Slide Number Placeholder 26">
            <a:extLst>
              <a:ext uri="{FF2B5EF4-FFF2-40B4-BE49-F238E27FC236}">
                <a16:creationId xmlns:a16="http://schemas.microsoft.com/office/drawing/2014/main" id="{5706DE77-BF05-FF40-994F-A0793110EB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0634D-A1B4-1E4B-BF68-4290291EB6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27">
            <a:extLst>
              <a:ext uri="{FF2B5EF4-FFF2-40B4-BE49-F238E27FC236}">
                <a16:creationId xmlns:a16="http://schemas.microsoft.com/office/drawing/2014/main" id="{F0178013-10C3-F643-9C8A-3D4D06D0768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1028944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D590-FE6E-2C45-9626-460393F2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113BC-AD44-0F41-A651-7E543FC26A84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6DE159-D90C-814E-90E4-87703810E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93DC54-19CC-3C48-9315-47C205B0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23079-A6CA-DC45-9E5F-0C46ED1461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9740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0F89F162-83EC-A94F-AE86-A2F4FFD27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09570-F374-DB4A-823B-10A58868872A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9CA823-E349-2E41-A802-6A97A1FFD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4" name="Slide Number Placeholder 22">
            <a:extLst>
              <a:ext uri="{FF2B5EF4-FFF2-40B4-BE49-F238E27FC236}">
                <a16:creationId xmlns:a16="http://schemas.microsoft.com/office/drawing/2014/main" id="{98D203B6-86A4-3F4E-A6B8-91FB70F99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F69CE-309C-4546-AB7D-C943C6ECFD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6927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93E76862-DF07-F64D-9E9B-E40862C92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8128A-2529-574B-871F-63CA29896FD0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7427A4A7-CEE2-2F4D-A2F6-2D90F2781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A1B42558-8724-D946-A68E-E7FFB2B1F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2DE9A-B399-E844-A096-9205913769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7944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259443B6-E263-C446-8D52-F9881C6AA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F7760-E58E-814D-BE55-223B83DB5155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974E5F84-B54F-CF40-B388-22E18F56A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81F8589F-021C-0441-A434-5C07112EB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8D7F9-7055-674A-B5EE-1C4C841A47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1760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4FAFB"/>
            </a:gs>
            <a:gs pos="74001">
              <a:srgbClr val="9ED2DF"/>
            </a:gs>
            <a:gs pos="83000">
              <a:srgbClr val="9ED2DF"/>
            </a:gs>
            <a:gs pos="100000">
              <a:srgbClr val="BFE1E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127E88A1-2EB0-FA4F-AEC6-7A2A3DBB3B40}"/>
              </a:ext>
            </a:extLst>
          </p:cNvPr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761A9D3-12C9-3044-ABC8-91DB2513E46F}"/>
              </a:ext>
            </a:extLst>
          </p:cNvPr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7D6A593-E492-6441-A429-7461E8580D14}"/>
              </a:ext>
            </a:extLst>
          </p:cNvPr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30BD25A-09D2-6D4B-B8DD-D546CB12F3EA}"/>
              </a:ext>
            </a:extLst>
          </p:cNvPr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4D3EFFC-9247-984C-91DD-AE86823BDDAA}"/>
              </a:ext>
            </a:extLst>
          </p:cNvPr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Rounded Rectangle 32">
            <a:extLst>
              <a:ext uri="{FF2B5EF4-FFF2-40B4-BE49-F238E27FC236}">
                <a16:creationId xmlns:a16="http://schemas.microsoft.com/office/drawing/2014/main" id="{72D3A68F-E9C5-2F4D-8A37-5D5A18756FB9}"/>
              </a:ext>
            </a:extLst>
          </p:cNvPr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Rounded Rectangle 33">
            <a:extLst>
              <a:ext uri="{FF2B5EF4-FFF2-40B4-BE49-F238E27FC236}">
                <a16:creationId xmlns:a16="http://schemas.microsoft.com/office/drawing/2014/main" id="{7991AC52-3C53-584B-B769-3BDB358C0E50}"/>
              </a:ext>
            </a:extLst>
          </p:cNvPr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DAFDE93-09BA-5247-BC3F-4B4DE8EF335B}"/>
              </a:ext>
            </a:extLst>
          </p:cNvPr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360AD6A-8E4F-DB4D-AF9B-97FFD9BE8A56}"/>
              </a:ext>
            </a:extLst>
          </p:cNvPr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213BC0-FE52-094C-85DC-09365ADCD3E5}"/>
              </a:ext>
            </a:extLst>
          </p:cNvPr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A54650A-DA0A-0F4A-A169-02ED526B703C}"/>
              </a:ext>
            </a:extLst>
          </p:cNvPr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DE41B49-39F2-7C48-8154-6E3886A1E147}"/>
              </a:ext>
            </a:extLst>
          </p:cNvPr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E72F24D-56DB-DA43-8EDC-A6F45D9DB3B3}"/>
              </a:ext>
            </a:extLst>
          </p:cNvPr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Title Placeholder 21">
            <a:extLst>
              <a:ext uri="{FF2B5EF4-FFF2-40B4-BE49-F238E27FC236}">
                <a16:creationId xmlns:a16="http://schemas.microsoft.com/office/drawing/2014/main" id="{0A8154BF-893C-B840-B3B9-93AED539D12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40" name="Text Placeholder 12">
            <a:extLst>
              <a:ext uri="{FF2B5EF4-FFF2-40B4-BE49-F238E27FC236}">
                <a16:creationId xmlns:a16="http://schemas.microsoft.com/office/drawing/2014/main" id="{B5E30E77-1F59-8042-9276-71A342688B6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510508E4-1B5F-0F45-8E45-0A56A09602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16CEFC-AAC0-B04D-8FCF-FF1C65DDE325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CD56EE-50A6-7542-A952-22B9008E55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41BFBB4A-4FE8-B94D-8B64-5EF2B00175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rgbClr val="FFFFFF"/>
                </a:solidFill>
                <a:latin typeface="Georgia" panose="02040502050405020303" pitchFamily="18" charset="0"/>
              </a:defRPr>
            </a:lvl1pPr>
          </a:lstStyle>
          <a:p>
            <a:pPr>
              <a:defRPr/>
            </a:pPr>
            <a:fld id="{2B0A5625-F940-9547-88C3-B8765FC8EC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C32D2E"/>
        </a:buClr>
        <a:buFont typeface="Georgia" panose="02040502050405020303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anose="02040502050405020303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2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2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C32D2E"/>
        </a:buClr>
        <a:buFont typeface="Georgia" panose="02040502050405020303" pitchFamily="18" charset="0"/>
        <a:buChar char="▫"/>
        <a:defRPr sz="2000" kern="1200">
          <a:solidFill>
            <a:srgbClr val="C32D2E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4.emf"/><Relationship Id="rId4" Type="http://schemas.openxmlformats.org/officeDocument/2006/relationships/oleObject" Target="../embeddings/oleObject29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13" Type="http://schemas.openxmlformats.org/officeDocument/2006/relationships/image" Target="../media/image6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5.bin"/><Relationship Id="rId4" Type="http://schemas.openxmlformats.org/officeDocument/2006/relationships/image" Target="../media/image2.emf"/><Relationship Id="rId9" Type="http://schemas.openxmlformats.org/officeDocument/2006/relationships/oleObject" Target="../embeddings/oleObject4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emf"/><Relationship Id="rId3" Type="http://schemas.openxmlformats.org/officeDocument/2006/relationships/image" Target="../media/image73.png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7.png"/><Relationship Id="rId5" Type="http://schemas.openxmlformats.org/officeDocument/2006/relationships/image" Target="../media/image75.emf"/><Relationship Id="rId4" Type="http://schemas.openxmlformats.org/officeDocument/2006/relationships/oleObject" Target="../embeddings/oleObject30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emf"/><Relationship Id="rId13" Type="http://schemas.openxmlformats.org/officeDocument/2006/relationships/oleObject" Target="../embeddings/oleObject37.bin"/><Relationship Id="rId18" Type="http://schemas.openxmlformats.org/officeDocument/2006/relationships/oleObject" Target="../embeddings/oleObject39.bin"/><Relationship Id="rId3" Type="http://schemas.openxmlformats.org/officeDocument/2006/relationships/oleObject" Target="../embeddings/oleObject32.bin"/><Relationship Id="rId21" Type="http://schemas.openxmlformats.org/officeDocument/2006/relationships/image" Target="../media/image86.emf"/><Relationship Id="rId7" Type="http://schemas.openxmlformats.org/officeDocument/2006/relationships/oleObject" Target="../embeddings/oleObject34.bin"/><Relationship Id="rId12" Type="http://schemas.openxmlformats.org/officeDocument/2006/relationships/image" Target="../media/image82.emf"/><Relationship Id="rId17" Type="http://schemas.openxmlformats.org/officeDocument/2006/relationships/image" Target="../media/image77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4.emf"/><Relationship Id="rId20" Type="http://schemas.openxmlformats.org/officeDocument/2006/relationships/oleObject" Target="../embeddings/oleObject40.bin"/><Relationship Id="rId1" Type="http://schemas.openxmlformats.org/officeDocument/2006/relationships/vmlDrawing" Target="../drawings/vmlDrawing7.vml"/><Relationship Id="rId6" Type="http://schemas.openxmlformats.org/officeDocument/2006/relationships/image" Target="../media/image79.emf"/><Relationship Id="rId11" Type="http://schemas.openxmlformats.org/officeDocument/2006/relationships/oleObject" Target="../embeddings/oleObject36.bin"/><Relationship Id="rId5" Type="http://schemas.openxmlformats.org/officeDocument/2006/relationships/oleObject" Target="../embeddings/oleObject33.bin"/><Relationship Id="rId15" Type="http://schemas.openxmlformats.org/officeDocument/2006/relationships/oleObject" Target="../embeddings/oleObject38.bin"/><Relationship Id="rId10" Type="http://schemas.openxmlformats.org/officeDocument/2006/relationships/image" Target="../media/image81.emf"/><Relationship Id="rId19" Type="http://schemas.openxmlformats.org/officeDocument/2006/relationships/image" Target="../media/image85.emf"/><Relationship Id="rId4" Type="http://schemas.openxmlformats.org/officeDocument/2006/relationships/image" Target="../media/image78.emf"/><Relationship Id="rId9" Type="http://schemas.openxmlformats.org/officeDocument/2006/relationships/oleObject" Target="../embeddings/oleObject35.bin"/><Relationship Id="rId14" Type="http://schemas.openxmlformats.org/officeDocument/2006/relationships/image" Target="../media/image83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image" Target="../media/image6.png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7.emf"/><Relationship Id="rId4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10.e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3.bin"/><Relationship Id="rId12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8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6.png"/><Relationship Id="rId5" Type="http://schemas.openxmlformats.org/officeDocument/2006/relationships/oleObject" Target="../embeddings/oleObject11.bin"/><Relationship Id="rId15" Type="http://schemas.openxmlformats.org/officeDocument/2006/relationships/image" Target="../media/image11.emf"/><Relationship Id="rId10" Type="http://schemas.openxmlformats.org/officeDocument/2006/relationships/oleObject" Target="../embeddings/oleObject15.bin"/><Relationship Id="rId4" Type="http://schemas.openxmlformats.org/officeDocument/2006/relationships/image" Target="../media/image8.emf"/><Relationship Id="rId9" Type="http://schemas.openxmlformats.org/officeDocument/2006/relationships/image" Target="../media/image9.emf"/><Relationship Id="rId14" Type="http://schemas.openxmlformats.org/officeDocument/2006/relationships/oleObject" Target="../embeddings/oleObject17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image" Target="../media/image15.emf"/><Relationship Id="rId18" Type="http://schemas.openxmlformats.org/officeDocument/2006/relationships/image" Target="../media/image16.emf"/><Relationship Id="rId3" Type="http://schemas.openxmlformats.org/officeDocument/2006/relationships/image" Target="../media/image6.png"/><Relationship Id="rId7" Type="http://schemas.openxmlformats.org/officeDocument/2006/relationships/image" Target="../media/image12.emf"/><Relationship Id="rId12" Type="http://schemas.openxmlformats.org/officeDocument/2006/relationships/oleObject" Target="../embeddings/oleObject23.bin"/><Relationship Id="rId17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6.bin"/><Relationship Id="rId20" Type="http://schemas.openxmlformats.org/officeDocument/2006/relationships/image" Target="../media/image17.emf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14.emf"/><Relationship Id="rId5" Type="http://schemas.openxmlformats.org/officeDocument/2006/relationships/image" Target="../media/image11.emf"/><Relationship Id="rId15" Type="http://schemas.openxmlformats.org/officeDocument/2006/relationships/oleObject" Target="../embeddings/oleObject25.bin"/><Relationship Id="rId10" Type="http://schemas.openxmlformats.org/officeDocument/2006/relationships/oleObject" Target="../embeddings/oleObject22.bin"/><Relationship Id="rId19" Type="http://schemas.openxmlformats.org/officeDocument/2006/relationships/oleObject" Target="../embeddings/oleObject28.bin"/><Relationship Id="rId4" Type="http://schemas.openxmlformats.org/officeDocument/2006/relationships/oleObject" Target="../embeddings/oleObject19.bin"/><Relationship Id="rId9" Type="http://schemas.openxmlformats.org/officeDocument/2006/relationships/image" Target="../media/image13.emf"/><Relationship Id="rId14" Type="http://schemas.openxmlformats.org/officeDocument/2006/relationships/oleObject" Target="../embeddings/oleObject2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>
            <a:extLst>
              <a:ext uri="{FF2B5EF4-FFF2-40B4-BE49-F238E27FC236}">
                <a16:creationId xmlns:a16="http://schemas.microsoft.com/office/drawing/2014/main" id="{13F77A3B-8E1E-F244-ABCE-21EF8B7798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458200" cy="3298825"/>
          </a:xfrm>
        </p:spPr>
        <p:txBody>
          <a:bodyPr/>
          <a:lstStyle/>
          <a:p>
            <a:pPr algn="ctr" eaLnBrk="1" hangingPunct="1"/>
            <a:r>
              <a:rPr lang="en-US" altLang="en-US">
                <a:solidFill>
                  <a:schemeClr val="tx1"/>
                </a:solidFill>
              </a:rPr>
              <a:t>Block Diagram </a:t>
            </a:r>
            <a:r>
              <a:rPr lang="en-GB" altLang="en-US">
                <a:solidFill>
                  <a:schemeClr val="tx1"/>
                </a:solidFill>
              </a:rPr>
              <a:t>R</a:t>
            </a:r>
            <a:r>
              <a:rPr lang="en-US" altLang="en-US">
                <a:solidFill>
                  <a:schemeClr val="tx1"/>
                </a:solidFill>
              </a:rPr>
              <a:t>eduction </a:t>
            </a:r>
            <a:r>
              <a:rPr lang="en-GB" altLang="en-US">
                <a:solidFill>
                  <a:schemeClr val="tx1"/>
                </a:solidFill>
              </a:rPr>
              <a:t>Rules</a:t>
            </a:r>
            <a:br>
              <a:rPr lang="en-GB" altLang="en-US">
                <a:solidFill>
                  <a:schemeClr val="tx1"/>
                </a:solidFill>
              </a:rPr>
            </a:br>
            <a:br>
              <a:rPr lang="en-GB" altLang="en-US">
                <a:solidFill>
                  <a:schemeClr val="tx1"/>
                </a:solidFill>
              </a:rPr>
            </a:br>
            <a:r>
              <a:rPr lang="en-GB" altLang="en-US">
                <a:solidFill>
                  <a:schemeClr val="tx1"/>
                </a:solidFill>
              </a:rPr>
              <a:t>BDRR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906CAA8-78FA-E641-AAD4-F12F9B45A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3600" y="6364288"/>
            <a:ext cx="2743200" cy="457200"/>
          </a:xfrm>
        </p:spPr>
        <p:txBody>
          <a:bodyPr/>
          <a:lstStyle/>
          <a:p>
            <a:pPr>
              <a:defRPr/>
            </a:pPr>
            <a:r>
              <a:rPr lang="en-US" sz="1200" dirty="0">
                <a:solidFill>
                  <a:schemeClr val="tx1"/>
                </a:solidFill>
              </a:rPr>
              <a:t>Control Engineering 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>
            <a:extLst>
              <a:ext uri="{FF2B5EF4-FFF2-40B4-BE49-F238E27FC236}">
                <a16:creationId xmlns:a16="http://schemas.microsoft.com/office/drawing/2014/main" id="{64BD6338-B19D-074D-B67F-E40281D91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8305800" cy="1114425"/>
          </a:xfrm>
        </p:spPr>
        <p:txBody>
          <a:bodyPr/>
          <a:lstStyle/>
          <a:p>
            <a:r>
              <a:rPr lang="en-GB" altLang="en-US" sz="2800">
                <a:solidFill>
                  <a:schemeClr val="tx1"/>
                </a:solidFill>
              </a:rPr>
              <a:t>Example 4: Reduce the Block Diagram to Canonical Form.</a:t>
            </a:r>
          </a:p>
        </p:txBody>
      </p:sp>
      <p:pic>
        <p:nvPicPr>
          <p:cNvPr id="51202" name="Picture 2">
            <a:extLst>
              <a:ext uri="{FF2B5EF4-FFF2-40B4-BE49-F238E27FC236}">
                <a16:creationId xmlns:a16="http://schemas.microsoft.com/office/drawing/2014/main" id="{11186A38-9EFD-8F47-A56E-E6756AA98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1412875"/>
            <a:ext cx="7391400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3" name="Picture 4">
            <a:extLst>
              <a:ext uri="{FF2B5EF4-FFF2-40B4-BE49-F238E27FC236}">
                <a16:creationId xmlns:a16="http://schemas.microsoft.com/office/drawing/2014/main" id="{CFBAA488-760B-A047-856D-127A6B1B7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4652963"/>
            <a:ext cx="549592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4" name="Picture 6">
            <a:extLst>
              <a:ext uri="{FF2B5EF4-FFF2-40B4-BE49-F238E27FC236}">
                <a16:creationId xmlns:a16="http://schemas.microsoft.com/office/drawing/2014/main" id="{233BF1C0-A249-1E49-A967-7591C02882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5784850"/>
            <a:ext cx="581025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Picture 7">
            <a:extLst>
              <a:ext uri="{FF2B5EF4-FFF2-40B4-BE49-F238E27FC236}">
                <a16:creationId xmlns:a16="http://schemas.microsoft.com/office/drawing/2014/main" id="{0B959D28-8385-5844-8782-5989D381B2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292600"/>
            <a:ext cx="541972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6" name="Picture 8">
            <a:extLst>
              <a:ext uri="{FF2B5EF4-FFF2-40B4-BE49-F238E27FC236}">
                <a16:creationId xmlns:a16="http://schemas.microsoft.com/office/drawing/2014/main" id="{A9C1E223-0CA7-AA4C-A1E6-7143C76869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5365750"/>
            <a:ext cx="546735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53BE5D3-52F4-B64F-A64A-50FEEDDDE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>
            <a:extLst>
              <a:ext uri="{FF2B5EF4-FFF2-40B4-BE49-F238E27FC236}">
                <a16:creationId xmlns:a16="http://schemas.microsoft.com/office/drawing/2014/main" id="{2C139725-ABDB-BF40-911E-18B2AC840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250" y="179388"/>
            <a:ext cx="8305800" cy="708025"/>
          </a:xfrm>
        </p:spPr>
        <p:txBody>
          <a:bodyPr/>
          <a:lstStyle/>
          <a:p>
            <a:r>
              <a:rPr lang="en-GB" altLang="en-US" sz="2800">
                <a:solidFill>
                  <a:schemeClr val="tx1"/>
                </a:solidFill>
              </a:rPr>
              <a:t>Example 4: Continue.</a:t>
            </a:r>
          </a:p>
        </p:txBody>
      </p:sp>
      <p:pic>
        <p:nvPicPr>
          <p:cNvPr id="52226" name="Picture 2">
            <a:extLst>
              <a:ext uri="{FF2B5EF4-FFF2-40B4-BE49-F238E27FC236}">
                <a16:creationId xmlns:a16="http://schemas.microsoft.com/office/drawing/2014/main" id="{1A55076A-F2B3-7745-8C12-27B1DB7073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628775"/>
            <a:ext cx="6143625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7" name="Picture 3">
            <a:extLst>
              <a:ext uri="{FF2B5EF4-FFF2-40B4-BE49-F238E27FC236}">
                <a16:creationId xmlns:a16="http://schemas.microsoft.com/office/drawing/2014/main" id="{8208D220-F04C-E041-8AC3-5614EF9D2F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916113"/>
            <a:ext cx="6096000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4">
            <a:extLst>
              <a:ext uri="{FF2B5EF4-FFF2-40B4-BE49-F238E27FC236}">
                <a16:creationId xmlns:a16="http://schemas.microsoft.com/office/drawing/2014/main" id="{25045063-A423-804A-9376-AA7CA750CF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" y="3249613"/>
            <a:ext cx="86868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TextBox 2">
            <a:extLst>
              <a:ext uri="{FF2B5EF4-FFF2-40B4-BE49-F238E27FC236}">
                <a16:creationId xmlns:a16="http://schemas.microsoft.com/office/drawing/2014/main" id="{0E3EA878-3EAB-A845-96B1-CF69959214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0600" y="3419475"/>
            <a:ext cx="4857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However in this example step-4 does not apply.</a:t>
            </a:r>
          </a:p>
        </p:txBody>
      </p:sp>
      <p:pic>
        <p:nvPicPr>
          <p:cNvPr id="52230" name="Picture 6">
            <a:extLst>
              <a:ext uri="{FF2B5EF4-FFF2-40B4-BE49-F238E27FC236}">
                <a16:creationId xmlns:a16="http://schemas.microsoft.com/office/drawing/2014/main" id="{E1FF9B43-89D2-A243-A391-F4420AD07B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146550"/>
            <a:ext cx="84105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1" name="Picture 7">
            <a:extLst>
              <a:ext uri="{FF2B5EF4-FFF2-40B4-BE49-F238E27FC236}">
                <a16:creationId xmlns:a16="http://schemas.microsoft.com/office/drawing/2014/main" id="{47186EFD-9635-1B47-859C-C44166D1F4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4492625"/>
            <a:ext cx="874395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2" name="Picture 8">
            <a:extLst>
              <a:ext uri="{FF2B5EF4-FFF2-40B4-BE49-F238E27FC236}">
                <a16:creationId xmlns:a16="http://schemas.microsoft.com/office/drawing/2014/main" id="{2C0EA225-F8A0-744B-9E05-354E1C277C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186488"/>
            <a:ext cx="504825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3" name="TextBox 10">
            <a:extLst>
              <a:ext uri="{FF2B5EF4-FFF2-40B4-BE49-F238E27FC236}">
                <a16:creationId xmlns:a16="http://schemas.microsoft.com/office/drawing/2014/main" id="{E6A59DC8-CF77-E54F-BEEB-E0C65D4E23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4113" y="6453188"/>
            <a:ext cx="4857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However in this example step-6 does not apply.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0A06ED3-F45D-2B49-8A83-E49266EB0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28936-179D-034C-BB06-147C77ADD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342900"/>
            <a:ext cx="8305800" cy="50641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2800" dirty="0">
                <a:solidFill>
                  <a:schemeClr val="tx1"/>
                </a:solidFill>
              </a:rPr>
              <a:t>Example 5: Simplify the Block Diagram. </a:t>
            </a:r>
          </a:p>
        </p:txBody>
      </p:sp>
      <p:grpSp>
        <p:nvGrpSpPr>
          <p:cNvPr id="53250" name="Group 2">
            <a:extLst>
              <a:ext uri="{FF2B5EF4-FFF2-40B4-BE49-F238E27FC236}">
                <a16:creationId xmlns:a16="http://schemas.microsoft.com/office/drawing/2014/main" id="{105B910C-EE4E-FA48-B4EB-8E76EF78BFFE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3937000"/>
            <a:ext cx="6400800" cy="500063"/>
            <a:chOff x="1555576" y="3569965"/>
            <a:chExt cx="6400800" cy="435099"/>
          </a:xfrm>
        </p:grpSpPr>
        <p:pic>
          <p:nvPicPr>
            <p:cNvPr id="53254" name="Picture 4">
              <a:extLst>
                <a:ext uri="{FF2B5EF4-FFF2-40B4-BE49-F238E27FC236}">
                  <a16:creationId xmlns:a16="http://schemas.microsoft.com/office/drawing/2014/main" id="{14FF7EC8-3BB1-504D-9890-13345EADF7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5576" y="3569965"/>
              <a:ext cx="6400800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255" name="Picture 5">
              <a:extLst>
                <a:ext uri="{FF2B5EF4-FFF2-40B4-BE49-F238E27FC236}">
                  <a16:creationId xmlns:a16="http://schemas.microsoft.com/office/drawing/2014/main" id="{5D0EE566-37D0-F14E-8B3A-4C9530B984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5523" y="3852664"/>
              <a:ext cx="34385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3251" name="Picture 6">
            <a:extLst>
              <a:ext uri="{FF2B5EF4-FFF2-40B4-BE49-F238E27FC236}">
                <a16:creationId xmlns:a16="http://schemas.microsoft.com/office/drawing/2014/main" id="{D37FF1D7-FAEA-4A42-AABE-0A3BCDE75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988" y="4497388"/>
            <a:ext cx="6296025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2" name="Picture 7">
            <a:extLst>
              <a:ext uri="{FF2B5EF4-FFF2-40B4-BE49-F238E27FC236}">
                <a16:creationId xmlns:a16="http://schemas.microsoft.com/office/drawing/2014/main" id="{22CEC739-F2A1-4442-9A99-5E7A5F21B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325" y="1341438"/>
            <a:ext cx="622935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80F712-642C-7D4E-A50D-538665139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>
            <a:extLst>
              <a:ext uri="{FF2B5EF4-FFF2-40B4-BE49-F238E27FC236}">
                <a16:creationId xmlns:a16="http://schemas.microsoft.com/office/drawing/2014/main" id="{163F49D0-3BE7-3849-939D-76BB7F2A5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962025"/>
          </a:xfrm>
        </p:spPr>
        <p:txBody>
          <a:bodyPr/>
          <a:lstStyle/>
          <a:p>
            <a:r>
              <a:rPr lang="en-GB" altLang="en-US" sz="2800">
                <a:solidFill>
                  <a:schemeClr val="tx1"/>
                </a:solidFill>
              </a:rPr>
              <a:t>Example 5: Continue.</a:t>
            </a:r>
          </a:p>
        </p:txBody>
      </p:sp>
      <p:grpSp>
        <p:nvGrpSpPr>
          <p:cNvPr id="54274" name="Group 2">
            <a:extLst>
              <a:ext uri="{FF2B5EF4-FFF2-40B4-BE49-F238E27FC236}">
                <a16:creationId xmlns:a16="http://schemas.microsoft.com/office/drawing/2014/main" id="{85AAE689-AFDE-A24B-B8CE-5FF25557AAE8}"/>
              </a:ext>
            </a:extLst>
          </p:cNvPr>
          <p:cNvGrpSpPr>
            <a:grpSpLocks/>
          </p:cNvGrpSpPr>
          <p:nvPr/>
        </p:nvGrpSpPr>
        <p:grpSpPr bwMode="auto">
          <a:xfrm>
            <a:off x="468313" y="1412875"/>
            <a:ext cx="3944937" cy="238125"/>
            <a:chOff x="467544" y="1412776"/>
            <a:chExt cx="3945770" cy="238125"/>
          </a:xfrm>
        </p:grpSpPr>
        <p:pic>
          <p:nvPicPr>
            <p:cNvPr id="54283" name="Picture 6">
              <a:extLst>
                <a:ext uri="{FF2B5EF4-FFF2-40B4-BE49-F238E27FC236}">
                  <a16:creationId xmlns:a16="http://schemas.microsoft.com/office/drawing/2014/main" id="{FA16F3FD-9F95-1549-821C-FDF62FE3A6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412776"/>
              <a:ext cx="3228975" cy="238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284" name="Picture 7">
              <a:extLst>
                <a:ext uri="{FF2B5EF4-FFF2-40B4-BE49-F238E27FC236}">
                  <a16:creationId xmlns:a16="http://schemas.microsoft.com/office/drawing/2014/main" id="{1E9BAC5E-9429-9D4E-98B0-D41F2EAB01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8464" y="1417538"/>
              <a:ext cx="70485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4275" name="Picture 8">
            <a:extLst>
              <a:ext uri="{FF2B5EF4-FFF2-40B4-BE49-F238E27FC236}">
                <a16:creationId xmlns:a16="http://schemas.microsoft.com/office/drawing/2014/main" id="{ED304643-B959-294F-B45B-494EDC908E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757613"/>
            <a:ext cx="4238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4276" name="Group 3">
            <a:extLst>
              <a:ext uri="{FF2B5EF4-FFF2-40B4-BE49-F238E27FC236}">
                <a16:creationId xmlns:a16="http://schemas.microsoft.com/office/drawing/2014/main" id="{07BE18F3-B48F-7944-A629-D9002F7BE4F7}"/>
              </a:ext>
            </a:extLst>
          </p:cNvPr>
          <p:cNvGrpSpPr>
            <a:grpSpLocks/>
          </p:cNvGrpSpPr>
          <p:nvPr/>
        </p:nvGrpSpPr>
        <p:grpSpPr bwMode="auto">
          <a:xfrm>
            <a:off x="552450" y="5557838"/>
            <a:ext cx="4019550" cy="247650"/>
            <a:chOff x="395536" y="4837534"/>
            <a:chExt cx="4019922" cy="247650"/>
          </a:xfrm>
        </p:grpSpPr>
        <p:pic>
          <p:nvPicPr>
            <p:cNvPr id="54281" name="Picture 9">
              <a:extLst>
                <a:ext uri="{FF2B5EF4-FFF2-40B4-BE49-F238E27FC236}">
                  <a16:creationId xmlns:a16="http://schemas.microsoft.com/office/drawing/2014/main" id="{B5948899-9447-594A-9225-6233ABEC86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4856584"/>
              <a:ext cx="337185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282" name="Picture 10">
              <a:extLst>
                <a:ext uri="{FF2B5EF4-FFF2-40B4-BE49-F238E27FC236}">
                  <a16:creationId xmlns:a16="http://schemas.microsoft.com/office/drawing/2014/main" id="{53ED898D-A367-5841-9442-5DC92A7A4B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4837534"/>
              <a:ext cx="619125" cy="24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4277" name="Picture 11">
            <a:extLst>
              <a:ext uri="{FF2B5EF4-FFF2-40B4-BE49-F238E27FC236}">
                <a16:creationId xmlns:a16="http://schemas.microsoft.com/office/drawing/2014/main" id="{91347CC5-B8B1-C147-ADEF-31AD1E7AD2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675" y="5930900"/>
            <a:ext cx="448627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8" name="Picture 12">
            <a:extLst>
              <a:ext uri="{FF2B5EF4-FFF2-40B4-BE49-F238E27FC236}">
                <a16:creationId xmlns:a16="http://schemas.microsoft.com/office/drawing/2014/main" id="{0DC76B68-8CB3-2D48-8FFA-02195F0DC7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5" y="4119563"/>
            <a:ext cx="569595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9" name="Picture 14">
            <a:extLst>
              <a:ext uri="{FF2B5EF4-FFF2-40B4-BE49-F238E27FC236}">
                <a16:creationId xmlns:a16="http://schemas.microsoft.com/office/drawing/2014/main" id="{1B92D696-9317-F447-8CB2-6830E6810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88" y="1628775"/>
            <a:ext cx="576262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7BBE0F6-EB55-114A-8278-01AC8C857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>
            <a:extLst>
              <a:ext uri="{FF2B5EF4-FFF2-40B4-BE49-F238E27FC236}">
                <a16:creationId xmlns:a16="http://schemas.microsoft.com/office/drawing/2014/main" id="{9C36A16F-61AE-3742-BE80-F7CE95B29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968375"/>
          </a:xfrm>
        </p:spPr>
        <p:txBody>
          <a:bodyPr/>
          <a:lstStyle/>
          <a:p>
            <a:r>
              <a:rPr lang="en-GB" altLang="en-US" sz="2800">
                <a:solidFill>
                  <a:schemeClr val="tx1"/>
                </a:solidFill>
              </a:rPr>
              <a:t>Example 6: Reduce the Block Diagram.</a:t>
            </a:r>
          </a:p>
        </p:txBody>
      </p:sp>
      <p:pic>
        <p:nvPicPr>
          <p:cNvPr id="55298" name="Picture 3">
            <a:extLst>
              <a:ext uri="{FF2B5EF4-FFF2-40B4-BE49-F238E27FC236}">
                <a16:creationId xmlns:a16="http://schemas.microsoft.com/office/drawing/2014/main" id="{5E1AD6C9-2B06-5446-873F-4FAC94A0BA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1219200"/>
            <a:ext cx="6772275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5476B059-0D89-B74D-8B52-D8310A60C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114800"/>
            <a:ext cx="685800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5300" name="Group 2">
            <a:extLst>
              <a:ext uri="{FF2B5EF4-FFF2-40B4-BE49-F238E27FC236}">
                <a16:creationId xmlns:a16="http://schemas.microsoft.com/office/drawing/2014/main" id="{D858FDAC-4DA6-EE4B-871C-7146668381DF}"/>
              </a:ext>
            </a:extLst>
          </p:cNvPr>
          <p:cNvGrpSpPr>
            <a:grpSpLocks/>
          </p:cNvGrpSpPr>
          <p:nvPr/>
        </p:nvGrpSpPr>
        <p:grpSpPr bwMode="auto">
          <a:xfrm>
            <a:off x="712788" y="3810000"/>
            <a:ext cx="5438775" cy="228600"/>
            <a:chOff x="712118" y="4208512"/>
            <a:chExt cx="5438775" cy="228600"/>
          </a:xfrm>
        </p:grpSpPr>
        <p:pic>
          <p:nvPicPr>
            <p:cNvPr id="55305" name="Picture 5">
              <a:extLst>
                <a:ext uri="{FF2B5EF4-FFF2-40B4-BE49-F238E27FC236}">
                  <a16:creationId xmlns:a16="http://schemas.microsoft.com/office/drawing/2014/main" id="{49D78514-F8B7-BF4C-8CBB-77C6AAF2C7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118" y="4218037"/>
              <a:ext cx="1771650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306" name="Picture 6">
              <a:extLst>
                <a:ext uri="{FF2B5EF4-FFF2-40B4-BE49-F238E27FC236}">
                  <a16:creationId xmlns:a16="http://schemas.microsoft.com/office/drawing/2014/main" id="{9B6D6383-6749-ED45-883B-F69575F951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68" y="4208512"/>
              <a:ext cx="3667125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7">
            <a:extLst>
              <a:ext uri="{FF2B5EF4-FFF2-40B4-BE49-F238E27FC236}">
                <a16:creationId xmlns:a16="http://schemas.microsoft.com/office/drawing/2014/main" id="{ED40223E-5D6F-F446-9914-FA6821687B82}"/>
              </a:ext>
            </a:extLst>
          </p:cNvPr>
          <p:cNvGrpSpPr>
            <a:grpSpLocks/>
          </p:cNvGrpSpPr>
          <p:nvPr/>
        </p:nvGrpSpPr>
        <p:grpSpPr bwMode="auto">
          <a:xfrm>
            <a:off x="725488" y="6238875"/>
            <a:ext cx="3313112" cy="238125"/>
            <a:chOff x="539552" y="1556792"/>
            <a:chExt cx="3312368" cy="238125"/>
          </a:xfrm>
        </p:grpSpPr>
        <p:pic>
          <p:nvPicPr>
            <p:cNvPr id="55303" name="Picture 3">
              <a:extLst>
                <a:ext uri="{FF2B5EF4-FFF2-40B4-BE49-F238E27FC236}">
                  <a16:creationId xmlns:a16="http://schemas.microsoft.com/office/drawing/2014/main" id="{01156A95-758A-E84C-94FA-1BF3DE25E0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1556792"/>
              <a:ext cx="2428875" cy="238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304" name="Picture 4">
              <a:extLst>
                <a:ext uri="{FF2B5EF4-FFF2-40B4-BE49-F238E27FC236}">
                  <a16:creationId xmlns:a16="http://schemas.microsoft.com/office/drawing/2014/main" id="{66754D17-85E5-ED45-918B-64F5F63954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5620" y="1556792"/>
              <a:ext cx="876300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DBB7B64-2742-F249-B2D1-851AA5D66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>
            <a:extLst>
              <a:ext uri="{FF2B5EF4-FFF2-40B4-BE49-F238E27FC236}">
                <a16:creationId xmlns:a16="http://schemas.microsoft.com/office/drawing/2014/main" id="{ED1B08BA-6B30-3045-9D07-748C823EE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1116013"/>
          </a:xfrm>
        </p:spPr>
        <p:txBody>
          <a:bodyPr/>
          <a:lstStyle/>
          <a:p>
            <a:r>
              <a:rPr lang="en-GB" altLang="en-US" sz="2800">
                <a:solidFill>
                  <a:schemeClr val="tx1"/>
                </a:solidFill>
              </a:rPr>
              <a:t>Example 6: Continue.</a:t>
            </a:r>
          </a:p>
        </p:txBody>
      </p:sp>
      <p:pic>
        <p:nvPicPr>
          <p:cNvPr id="56322" name="Picture 2">
            <a:extLst>
              <a:ext uri="{FF2B5EF4-FFF2-40B4-BE49-F238E27FC236}">
                <a16:creationId xmlns:a16="http://schemas.microsoft.com/office/drawing/2014/main" id="{2AD388F3-68B5-C04E-8D04-C94F900C0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25" y="1447800"/>
            <a:ext cx="676275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>
            <a:extLst>
              <a:ext uri="{FF2B5EF4-FFF2-40B4-BE49-F238E27FC236}">
                <a16:creationId xmlns:a16="http://schemas.microsoft.com/office/drawing/2014/main" id="{DA4C4F8B-7627-DF47-91A7-4A96E2EC75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505200"/>
            <a:ext cx="498157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EB63C01F-F5E5-5341-9A1B-1AEEA274E3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0" y="4103688"/>
            <a:ext cx="35814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>
            <a:extLst>
              <a:ext uri="{FF2B5EF4-FFF2-40B4-BE49-F238E27FC236}">
                <a16:creationId xmlns:a16="http://schemas.microsoft.com/office/drawing/2014/main" id="{A95520D2-EC80-A042-8108-8736ED8D08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513" y="5949950"/>
            <a:ext cx="3228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>
            <a:extLst>
              <a:ext uri="{FF2B5EF4-FFF2-40B4-BE49-F238E27FC236}">
                <a16:creationId xmlns:a16="http://schemas.microsoft.com/office/drawing/2014/main" id="{CA57CCE9-1A19-E64B-856F-EA4F6184D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334000"/>
            <a:ext cx="44386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3EE7AC0-B316-D64C-BCAD-F8CCE2F9F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>
            <a:extLst>
              <a:ext uri="{FF2B5EF4-FFF2-40B4-BE49-F238E27FC236}">
                <a16:creationId xmlns:a16="http://schemas.microsoft.com/office/drawing/2014/main" id="{C78F4940-D3B5-5748-B490-64036B2B4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"/>
            <a:ext cx="8305800" cy="1109663"/>
          </a:xfrm>
        </p:spPr>
        <p:txBody>
          <a:bodyPr/>
          <a:lstStyle/>
          <a:p>
            <a:r>
              <a:rPr lang="en-GB" altLang="en-US" sz="2800">
                <a:solidFill>
                  <a:schemeClr val="tx1"/>
                </a:solidFill>
              </a:rPr>
              <a:t>Example 7: Reduce the Block Diagram. (from Book: Nise: page-242)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7539DE0-6952-9146-B688-23599685A3DF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4149725"/>
            <a:ext cx="7715250" cy="257175"/>
            <a:chOff x="457150" y="4653136"/>
            <a:chExt cx="7715250" cy="257175"/>
          </a:xfrm>
        </p:grpSpPr>
        <p:pic>
          <p:nvPicPr>
            <p:cNvPr id="57350" name="Picture 3">
              <a:extLst>
                <a:ext uri="{FF2B5EF4-FFF2-40B4-BE49-F238E27FC236}">
                  <a16:creationId xmlns:a16="http://schemas.microsoft.com/office/drawing/2014/main" id="{F57D44C2-397F-A145-8C19-DA72ABBD5A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3925" y="4653136"/>
              <a:ext cx="6848475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51" name="Picture 4">
              <a:extLst>
                <a:ext uri="{FF2B5EF4-FFF2-40B4-BE49-F238E27FC236}">
                  <a16:creationId xmlns:a16="http://schemas.microsoft.com/office/drawing/2014/main" id="{E54E1146-1B58-FE46-A60C-F23927F134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150" y="4653136"/>
              <a:ext cx="866775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7347" name="Picture 5">
            <a:extLst>
              <a:ext uri="{FF2B5EF4-FFF2-40B4-BE49-F238E27FC236}">
                <a16:creationId xmlns:a16="http://schemas.microsoft.com/office/drawing/2014/main" id="{1AB87455-63A9-7640-9BFA-987F2E919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725" y="1339850"/>
            <a:ext cx="5924550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A6C62362-AF0A-CC41-9A50-532B07C09B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013" y="4489450"/>
            <a:ext cx="3609975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3E5B8A3-191F-8043-B87A-D21A739CB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>
            <a:extLst>
              <a:ext uri="{FF2B5EF4-FFF2-40B4-BE49-F238E27FC236}">
                <a16:creationId xmlns:a16="http://schemas.microsoft.com/office/drawing/2014/main" id="{2F1D814B-8070-7F47-B1D3-96461CC0D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34925"/>
            <a:ext cx="8305800" cy="963613"/>
          </a:xfrm>
        </p:spPr>
        <p:txBody>
          <a:bodyPr/>
          <a:lstStyle/>
          <a:p>
            <a:r>
              <a:rPr lang="en-GB" altLang="en-US" sz="2800">
                <a:solidFill>
                  <a:schemeClr val="tx1"/>
                </a:solidFill>
              </a:rPr>
              <a:t>Example 7: Continue.</a:t>
            </a:r>
          </a:p>
        </p:txBody>
      </p:sp>
      <p:grpSp>
        <p:nvGrpSpPr>
          <p:cNvPr id="58370" name="Group 3">
            <a:extLst>
              <a:ext uri="{FF2B5EF4-FFF2-40B4-BE49-F238E27FC236}">
                <a16:creationId xmlns:a16="http://schemas.microsoft.com/office/drawing/2014/main" id="{F88F3866-836B-C945-80DD-38FDE540A96A}"/>
              </a:ext>
            </a:extLst>
          </p:cNvPr>
          <p:cNvGrpSpPr>
            <a:grpSpLocks/>
          </p:cNvGrpSpPr>
          <p:nvPr/>
        </p:nvGrpSpPr>
        <p:grpSpPr bwMode="auto">
          <a:xfrm>
            <a:off x="468313" y="1477963"/>
            <a:ext cx="8086725" cy="727075"/>
            <a:chOff x="467544" y="1556792"/>
            <a:chExt cx="8086725" cy="727117"/>
          </a:xfrm>
        </p:grpSpPr>
        <p:grpSp>
          <p:nvGrpSpPr>
            <p:cNvPr id="58377" name="Group 2">
              <a:extLst>
                <a:ext uri="{FF2B5EF4-FFF2-40B4-BE49-F238E27FC236}">
                  <a16:creationId xmlns:a16="http://schemas.microsoft.com/office/drawing/2014/main" id="{5ED3DBEE-402F-414A-9F0C-33AA3BBB36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7544" y="1556792"/>
              <a:ext cx="8086725" cy="495300"/>
              <a:chOff x="467544" y="1556792"/>
              <a:chExt cx="8086725" cy="495300"/>
            </a:xfrm>
          </p:grpSpPr>
          <p:pic>
            <p:nvPicPr>
              <p:cNvPr id="58380" name="Picture 3">
                <a:extLst>
                  <a:ext uri="{FF2B5EF4-FFF2-40B4-BE49-F238E27FC236}">
                    <a16:creationId xmlns:a16="http://schemas.microsoft.com/office/drawing/2014/main" id="{F691B731-8901-C54B-8A99-4A36E1B4563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544" y="1556792"/>
                <a:ext cx="7277100" cy="495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8381" name="Picture 4">
                <a:extLst>
                  <a:ext uri="{FF2B5EF4-FFF2-40B4-BE49-F238E27FC236}">
                    <a16:creationId xmlns:a16="http://schemas.microsoft.com/office/drawing/2014/main" id="{6439A5CA-3064-5D42-9F5B-7C4AE9F1997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44644" y="1798981"/>
                <a:ext cx="809625" cy="228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8378" name="Picture 5">
              <a:extLst>
                <a:ext uri="{FF2B5EF4-FFF2-40B4-BE49-F238E27FC236}">
                  <a16:creationId xmlns:a16="http://schemas.microsoft.com/office/drawing/2014/main" id="{6A3A8D0B-3F25-E341-AB9B-F52F4D3639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042" y="2045784"/>
              <a:ext cx="2190750" cy="238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379" name="Picture 7">
              <a:extLst>
                <a:ext uri="{FF2B5EF4-FFF2-40B4-BE49-F238E27FC236}">
                  <a16:creationId xmlns:a16="http://schemas.microsoft.com/office/drawing/2014/main" id="{1596E81F-98CF-E048-B52E-08CE82CD5A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9792" y="2027581"/>
              <a:ext cx="3248025" cy="238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6" name="Picture 8">
            <a:extLst>
              <a:ext uri="{FF2B5EF4-FFF2-40B4-BE49-F238E27FC236}">
                <a16:creationId xmlns:a16="http://schemas.microsoft.com/office/drawing/2014/main" id="{6ACD9D1F-3C13-8A42-AADF-8014EEFF35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2560638"/>
            <a:ext cx="4641850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>
            <a:extLst>
              <a:ext uri="{FF2B5EF4-FFF2-40B4-BE49-F238E27FC236}">
                <a16:creationId xmlns:a16="http://schemas.microsoft.com/office/drawing/2014/main" id="{F4071462-FFF0-8849-963F-5065506FF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700" y="5486400"/>
            <a:ext cx="51943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4">
            <a:extLst>
              <a:ext uri="{FF2B5EF4-FFF2-40B4-BE49-F238E27FC236}">
                <a16:creationId xmlns:a16="http://schemas.microsoft.com/office/drawing/2014/main" id="{C24DAEB8-2773-3C4C-A07C-C3A8C1F44CD9}"/>
              </a:ext>
            </a:extLst>
          </p:cNvPr>
          <p:cNvGrpSpPr>
            <a:grpSpLocks/>
          </p:cNvGrpSpPr>
          <p:nvPr/>
        </p:nvGrpSpPr>
        <p:grpSpPr bwMode="auto">
          <a:xfrm>
            <a:off x="611188" y="4708525"/>
            <a:ext cx="6810375" cy="473075"/>
            <a:chOff x="611560" y="3933056"/>
            <a:chExt cx="6810375" cy="473199"/>
          </a:xfrm>
        </p:grpSpPr>
        <p:pic>
          <p:nvPicPr>
            <p:cNvPr id="58375" name="Picture 10">
              <a:extLst>
                <a:ext uri="{FF2B5EF4-FFF2-40B4-BE49-F238E27FC236}">
                  <a16:creationId xmlns:a16="http://schemas.microsoft.com/office/drawing/2014/main" id="{22327BBF-F94F-804D-90B8-B7497C905B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3933056"/>
              <a:ext cx="6810375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376" name="Picture 11">
              <a:extLst>
                <a:ext uri="{FF2B5EF4-FFF2-40B4-BE49-F238E27FC236}">
                  <a16:creationId xmlns:a16="http://schemas.microsoft.com/office/drawing/2014/main" id="{2AC0C744-8CAE-2B47-BC21-D135B86104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366" y="4149080"/>
              <a:ext cx="4057650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F1103D4-6C27-1544-A9CF-7B48FD125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E4AB12-2031-3444-890F-E748397078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25" y="152400"/>
            <a:ext cx="8640763" cy="5138738"/>
          </a:xfrm>
        </p:spPr>
        <p:txBody>
          <a:bodyPr>
            <a:normAutofit/>
          </a:bodyPr>
          <a:lstStyle/>
          <a:p>
            <a:pPr marL="0" indent="0" algn="just">
              <a:buFont typeface="Georgia" panose="02040502050405020303" pitchFamily="18" charset="0"/>
              <a:buNone/>
              <a:defRPr/>
            </a:pPr>
            <a:r>
              <a:rPr lang="en-GB" dirty="0">
                <a:latin typeface="+mj-lt"/>
                <a:ea typeface="+mj-ea"/>
                <a:cs typeface="+mj-cs"/>
              </a:rPr>
              <a:t>Example 8: For the system represented by the following block diagram determine:</a:t>
            </a:r>
          </a:p>
          <a:p>
            <a:pPr marL="0" indent="0" algn="just">
              <a:buFont typeface="Georgia" panose="02040502050405020303" pitchFamily="18" charset="0"/>
              <a:buNone/>
              <a:defRPr/>
            </a:pPr>
            <a:endParaRPr lang="en-GB" dirty="0">
              <a:latin typeface="+mj-lt"/>
              <a:ea typeface="+mj-ea"/>
              <a:cs typeface="+mj-cs"/>
            </a:endParaRP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GB" sz="2000" dirty="0">
                <a:solidFill>
                  <a:schemeClr val="tx1"/>
                </a:solidFill>
              </a:rPr>
              <a:t>Open loop transfer function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GB" sz="2000" dirty="0">
                <a:solidFill>
                  <a:schemeClr val="tx1"/>
                </a:solidFill>
              </a:rPr>
              <a:t>Feed Forward Transfer function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GB" sz="2000" dirty="0">
                <a:solidFill>
                  <a:schemeClr val="tx1"/>
                </a:solidFill>
              </a:rPr>
              <a:t>control ratio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GB" sz="2000" dirty="0">
                <a:solidFill>
                  <a:schemeClr val="tx1"/>
                </a:solidFill>
              </a:rPr>
              <a:t>feedback ratio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GB" sz="2000" dirty="0">
                <a:solidFill>
                  <a:schemeClr val="tx1"/>
                </a:solidFill>
              </a:rPr>
              <a:t>error ratio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GB" sz="2000" dirty="0">
                <a:solidFill>
                  <a:schemeClr val="tx1"/>
                </a:solidFill>
              </a:rPr>
              <a:t>closed loop transfer function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GB" sz="2000" dirty="0">
                <a:solidFill>
                  <a:schemeClr val="tx1"/>
                </a:solidFill>
              </a:rPr>
              <a:t>characteristic equation </a:t>
            </a:r>
          </a:p>
          <a:p>
            <a:pPr marL="914400" lvl="1" indent="-457200" algn="just">
              <a:buFont typeface="+mj-lt"/>
              <a:buAutoNum type="arabicPeriod"/>
              <a:defRPr/>
            </a:pPr>
            <a:r>
              <a:rPr lang="en-GB" sz="2000" dirty="0">
                <a:solidFill>
                  <a:schemeClr val="tx1"/>
                </a:solidFill>
              </a:rPr>
              <a:t>closed loop poles and zeros if K=10.   </a:t>
            </a:r>
          </a:p>
        </p:txBody>
      </p:sp>
      <p:pic>
        <p:nvPicPr>
          <p:cNvPr id="59394" name="Picture 3">
            <a:extLst>
              <a:ext uri="{FF2B5EF4-FFF2-40B4-BE49-F238E27FC236}">
                <a16:creationId xmlns:a16="http://schemas.microsoft.com/office/drawing/2014/main" id="{C206DED5-F28E-0448-90F1-6DEE03BD5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343400"/>
            <a:ext cx="6761163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F620462-E25D-0643-B20F-2B9C2925B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>
            <a:extLst>
              <a:ext uri="{FF2B5EF4-FFF2-40B4-BE49-F238E27FC236}">
                <a16:creationId xmlns:a16="http://schemas.microsoft.com/office/drawing/2014/main" id="{D8274A29-661C-454C-A2AD-44F54B157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1152525"/>
          </a:xfrm>
        </p:spPr>
        <p:txBody>
          <a:bodyPr/>
          <a:lstStyle/>
          <a:p>
            <a:r>
              <a:rPr lang="en-GB" altLang="en-US" sz="2400">
                <a:solidFill>
                  <a:schemeClr val="tx1"/>
                </a:solidFill>
              </a:rPr>
              <a:t>Example 8: Continue</a:t>
            </a:r>
          </a:p>
        </p:txBody>
      </p:sp>
      <p:sp>
        <p:nvSpPr>
          <p:cNvPr id="60418" name="Content Placeholder 2">
            <a:extLst>
              <a:ext uri="{FF2B5EF4-FFF2-40B4-BE49-F238E27FC236}">
                <a16:creationId xmlns:a16="http://schemas.microsoft.com/office/drawing/2014/main" id="{0C9E8C77-47EB-2349-8DD7-5FE3015557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981075"/>
            <a:ext cx="8642350" cy="4525963"/>
          </a:xfrm>
        </p:spPr>
        <p:txBody>
          <a:bodyPr/>
          <a:lstStyle/>
          <a:p>
            <a:pPr marL="365125" lvl="1" indent="-365125" algn="just"/>
            <a:r>
              <a:rPr lang="en-GB" altLang="en-US" sz="2400">
                <a:solidFill>
                  <a:schemeClr val="tx1"/>
                </a:solidFill>
              </a:rPr>
              <a:t>First we will reduce the given block diagram to canonical form</a:t>
            </a:r>
          </a:p>
        </p:txBody>
      </p:sp>
      <p:pic>
        <p:nvPicPr>
          <p:cNvPr id="60419" name="Picture 3">
            <a:extLst>
              <a:ext uri="{FF2B5EF4-FFF2-40B4-BE49-F238E27FC236}">
                <a16:creationId xmlns:a16="http://schemas.microsoft.com/office/drawing/2014/main" id="{5FB73D24-171F-4349-9180-65CD4C5A2F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288" y="1628775"/>
            <a:ext cx="6761162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0420" name="Group 7">
            <a:extLst>
              <a:ext uri="{FF2B5EF4-FFF2-40B4-BE49-F238E27FC236}">
                <a16:creationId xmlns:a16="http://schemas.microsoft.com/office/drawing/2014/main" id="{E23D61AA-60C4-C34F-9CB8-19CF056218C3}"/>
              </a:ext>
            </a:extLst>
          </p:cNvPr>
          <p:cNvGrpSpPr>
            <a:grpSpLocks/>
          </p:cNvGrpSpPr>
          <p:nvPr/>
        </p:nvGrpSpPr>
        <p:grpSpPr bwMode="auto">
          <a:xfrm>
            <a:off x="1476375" y="4365625"/>
            <a:ext cx="6759575" cy="2303463"/>
            <a:chOff x="1475656" y="4365104"/>
            <a:chExt cx="6760600" cy="2304256"/>
          </a:xfrm>
        </p:grpSpPr>
        <p:pic>
          <p:nvPicPr>
            <p:cNvPr id="60422" name="Picture 3">
              <a:extLst>
                <a:ext uri="{FF2B5EF4-FFF2-40B4-BE49-F238E27FC236}">
                  <a16:creationId xmlns:a16="http://schemas.microsoft.com/office/drawing/2014/main" id="{0FCBBBD7-B61C-D543-AE79-7F6A7D4175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656" y="4365104"/>
              <a:ext cx="6760600" cy="2304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ACFC2D7-9A20-0247-9B16-D2A24EFA15FF}"/>
                </a:ext>
              </a:extLst>
            </p:cNvPr>
            <p:cNvSpPr/>
            <p:nvPr/>
          </p:nvSpPr>
          <p:spPr>
            <a:xfrm>
              <a:off x="4284370" y="4365104"/>
              <a:ext cx="2303811" cy="7924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graphicFrame>
          <p:nvGraphicFramePr>
            <p:cNvPr id="60424" name="Object 2">
              <a:extLst>
                <a:ext uri="{FF2B5EF4-FFF2-40B4-BE49-F238E27FC236}">
                  <a16:creationId xmlns:a16="http://schemas.microsoft.com/office/drawing/2014/main" id="{0B3C6C7A-5EC3-4342-9873-5CB18F0BE20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076056" y="4365104"/>
            <a:ext cx="650106" cy="7914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430" name="Equation" r:id="rId4" imgW="6731000" imgH="8191500" progId="Equation.3">
                    <p:embed/>
                  </p:oleObj>
                </mc:Choice>
                <mc:Fallback>
                  <p:oleObj name="Equation" r:id="rId4" imgW="6731000" imgH="81915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76056" y="4365104"/>
                          <a:ext cx="650106" cy="7914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38E90E8-1E71-3F4A-9DC6-32FE4584A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>
            <a:extLst>
              <a:ext uri="{FF2B5EF4-FFF2-40B4-BE49-F238E27FC236}">
                <a16:creationId xmlns:a16="http://schemas.microsoft.com/office/drawing/2014/main" id="{AEFCF10D-BC2B-EE45-98F6-1D71EC9613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563" y="387350"/>
            <a:ext cx="51212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4000" dirty="0">
                <a:latin typeface="+mj-lt"/>
                <a:ea typeface="+mj-ea"/>
                <a:cs typeface="+mj-cs"/>
              </a:rPr>
              <a:t>Reduction techniques</a:t>
            </a:r>
          </a:p>
        </p:txBody>
      </p:sp>
      <p:grpSp>
        <p:nvGrpSpPr>
          <p:cNvPr id="2" name="Group 74">
            <a:extLst>
              <a:ext uri="{FF2B5EF4-FFF2-40B4-BE49-F238E27FC236}">
                <a16:creationId xmlns:a16="http://schemas.microsoft.com/office/drawing/2014/main" id="{C1C83F5F-B637-7C4C-92CC-660615797EC7}"/>
              </a:ext>
            </a:extLst>
          </p:cNvPr>
          <p:cNvGrpSpPr>
            <a:grpSpLocks/>
          </p:cNvGrpSpPr>
          <p:nvPr/>
        </p:nvGrpSpPr>
        <p:grpSpPr bwMode="auto">
          <a:xfrm>
            <a:off x="682625" y="1798638"/>
            <a:ext cx="7927975" cy="1766887"/>
            <a:chOff x="682625" y="1119188"/>
            <a:chExt cx="7927975" cy="1765919"/>
          </a:xfrm>
        </p:grpSpPr>
        <p:sp>
          <p:nvSpPr>
            <p:cNvPr id="42015" name="Line 4">
              <a:extLst>
                <a:ext uri="{FF2B5EF4-FFF2-40B4-BE49-F238E27FC236}">
                  <a16:creationId xmlns:a16="http://schemas.microsoft.com/office/drawing/2014/main" id="{C8FCC5D7-DF18-8C48-86D7-6D4A1B4B66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5800" y="2580307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16" name="Line 6">
              <a:extLst>
                <a:ext uri="{FF2B5EF4-FFF2-40B4-BE49-F238E27FC236}">
                  <a16:creationId xmlns:a16="http://schemas.microsoft.com/office/drawing/2014/main" id="{AC311E71-D240-9148-BF09-6CC3BF44CB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1200" y="2580307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17" name="Rectangle 10">
              <a:extLst>
                <a:ext uri="{FF2B5EF4-FFF2-40B4-BE49-F238E27FC236}">
                  <a16:creationId xmlns:a16="http://schemas.microsoft.com/office/drawing/2014/main" id="{51747953-5985-F24E-8329-1F7468ADBB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0800" y="2351707"/>
              <a:ext cx="685800" cy="457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1800">
                <a:latin typeface="Arial" panose="020B0604020202020204" pitchFamily="34" charset="0"/>
              </a:endParaRPr>
            </a:p>
          </p:txBody>
        </p:sp>
        <p:graphicFrame>
          <p:nvGraphicFramePr>
            <p:cNvPr id="42018" name="Object 2">
              <a:extLst>
                <a:ext uri="{FF2B5EF4-FFF2-40B4-BE49-F238E27FC236}">
                  <a16:creationId xmlns:a16="http://schemas.microsoft.com/office/drawing/2014/main" id="{CC62A6B8-CD10-4744-8D97-D71867D6B05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714625" y="2351707"/>
            <a:ext cx="457200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059" name="Equation" r:id="rId3" imgW="4686300" imgH="4978400" progId="Equation.3">
                    <p:embed/>
                  </p:oleObj>
                </mc:Choice>
                <mc:Fallback>
                  <p:oleObj name="Equation" r:id="rId3" imgW="4686300" imgH="49784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14625" y="2351707"/>
                          <a:ext cx="457200" cy="485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2019" name="Group 12">
              <a:extLst>
                <a:ext uri="{FF2B5EF4-FFF2-40B4-BE49-F238E27FC236}">
                  <a16:creationId xmlns:a16="http://schemas.microsoft.com/office/drawing/2014/main" id="{A5577AEB-F129-C146-8233-A218858D4C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95400" y="2351707"/>
              <a:ext cx="685800" cy="485775"/>
              <a:chOff x="1776" y="1440"/>
              <a:chExt cx="432" cy="306"/>
            </a:xfrm>
          </p:grpSpPr>
          <p:sp>
            <p:nvSpPr>
              <p:cNvPr id="42027" name="Rectangle 13">
                <a:extLst>
                  <a:ext uri="{FF2B5EF4-FFF2-40B4-BE49-F238E27FC236}">
                    <a16:creationId xmlns:a16="http://schemas.microsoft.com/office/drawing/2014/main" id="{57ECA96D-1C0C-3D4B-9DC9-FE1CAAE792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6" y="1440"/>
                <a:ext cx="432" cy="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300"/>
                  </a:spcBef>
                  <a:buClr>
                    <a:srgbClr val="C32D2E"/>
                  </a:buClr>
                  <a:buFont typeface="Georgia" panose="02040502050405020303" pitchFamily="18" charset="0"/>
                  <a:buChar char="•"/>
                  <a:defRPr sz="28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1pPr>
                <a:lvl2pPr marL="742950" indent="-285750">
                  <a:spcBef>
                    <a:spcPts val="300"/>
                  </a:spcBef>
                  <a:buClr>
                    <a:schemeClr val="accent2"/>
                  </a:buClr>
                  <a:buFont typeface="Georgia" panose="02040502050405020303" pitchFamily="18" charset="0"/>
                  <a:buChar char="▫"/>
                  <a:defRPr sz="2600">
                    <a:solidFill>
                      <a:schemeClr val="accent2"/>
                    </a:solidFill>
                    <a:latin typeface="Georgia" panose="02040502050405020303" pitchFamily="18" charset="0"/>
                  </a:defRPr>
                </a:lvl2pPr>
                <a:lvl3pPr marL="1143000" indent="-228600">
                  <a:spcBef>
                    <a:spcPts val="300"/>
                  </a:spcBef>
                  <a:buClr>
                    <a:schemeClr val="accent1"/>
                  </a:buClr>
                  <a:buFont typeface="Wingdings 2" pitchFamily="2" charset="2"/>
                  <a:buChar char=""/>
                  <a:defRPr sz="2400">
                    <a:solidFill>
                      <a:schemeClr val="accent1"/>
                    </a:solidFill>
                    <a:latin typeface="Georgia" panose="02040502050405020303" pitchFamily="18" charset="0"/>
                  </a:defRPr>
                </a:lvl3pPr>
                <a:lvl4pPr marL="1600200" indent="-228600">
                  <a:spcBef>
                    <a:spcPts val="300"/>
                  </a:spcBef>
                  <a:buClr>
                    <a:schemeClr val="accent1"/>
                  </a:buClr>
                  <a:buFont typeface="Wingdings 2" pitchFamily="2" charset="2"/>
                  <a:buChar char=""/>
                  <a:defRPr sz="2200">
                    <a:solidFill>
                      <a:schemeClr val="accent1"/>
                    </a:solidFill>
                    <a:latin typeface="Georgia" panose="02040502050405020303" pitchFamily="18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GB" altLang="en-US" sz="180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42028" name="Object 3">
                <a:extLst>
                  <a:ext uri="{FF2B5EF4-FFF2-40B4-BE49-F238E27FC236}">
                    <a16:creationId xmlns:a16="http://schemas.microsoft.com/office/drawing/2014/main" id="{B6427289-0FB7-A74B-908A-FCFC51B1590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872" y="1440"/>
              <a:ext cx="252" cy="3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2060" name="Equation" r:id="rId5" imgW="4102100" imgH="4978400" progId="Equation.3">
                      <p:embed/>
                    </p:oleObj>
                  </mc:Choice>
                  <mc:Fallback>
                    <p:oleObj name="Equation" r:id="rId5" imgW="4102100" imgH="4978400" progId="Equation.3">
                      <p:embed/>
                      <p:pic>
                        <p:nvPicPr>
                          <p:cNvPr id="0" name="Objec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872" y="1440"/>
                            <a:ext cx="252" cy="3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4592" name="Rectangle 16">
              <a:extLst>
                <a:ext uri="{FF2B5EF4-FFF2-40B4-BE49-F238E27FC236}">
                  <a16:creationId xmlns:a16="http://schemas.microsoft.com/office/drawing/2014/main" id="{11B7472A-C527-F449-8F8F-CE4B74799A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9400" y="2385319"/>
              <a:ext cx="1143000" cy="45695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GB">
                <a:latin typeface="Arial" charset="0"/>
                <a:cs typeface="Arial" charset="0"/>
              </a:endParaRPr>
            </a:p>
          </p:txBody>
        </p:sp>
        <p:graphicFrame>
          <p:nvGraphicFramePr>
            <p:cNvPr id="42021" name="Object 4">
              <a:extLst>
                <a:ext uri="{FF2B5EF4-FFF2-40B4-BE49-F238E27FC236}">
                  <a16:creationId xmlns:a16="http://schemas.microsoft.com/office/drawing/2014/main" id="{B79BFFE3-C509-874E-A411-88F4F6DDDD3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824663" y="2385045"/>
            <a:ext cx="795337" cy="500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061" name="Equation" r:id="rId7" imgW="7899400" imgH="4978400" progId="Equation.3">
                    <p:embed/>
                  </p:oleObj>
                </mc:Choice>
                <mc:Fallback>
                  <p:oleObj name="Equation" r:id="rId7" imgW="7899400" imgH="497840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24663" y="2385045"/>
                          <a:ext cx="795337" cy="5000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022" name="Line 18">
              <a:extLst>
                <a:ext uri="{FF2B5EF4-FFF2-40B4-BE49-F238E27FC236}">
                  <a16:creationId xmlns:a16="http://schemas.microsoft.com/office/drawing/2014/main" id="{72A2566D-456C-D84B-8E70-DCBB2CF651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2580307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23" name="AutoShape 19">
              <a:extLst>
                <a:ext uri="{FF2B5EF4-FFF2-40B4-BE49-F238E27FC236}">
                  <a16:creationId xmlns:a16="http://schemas.microsoft.com/office/drawing/2014/main" id="{5512D0AF-A242-5340-863E-D5B6A943EF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7200" y="2504107"/>
              <a:ext cx="1143000" cy="228600"/>
            </a:xfrm>
            <a:prstGeom prst="leftRightArrow">
              <a:avLst>
                <a:gd name="adj1" fmla="val 50000"/>
                <a:gd name="adj2" fmla="val 10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42024" name="Line 21">
              <a:extLst>
                <a:ext uri="{FF2B5EF4-FFF2-40B4-BE49-F238E27FC236}">
                  <a16:creationId xmlns:a16="http://schemas.microsoft.com/office/drawing/2014/main" id="{63EB1BA1-D8AE-2442-90C4-AF80D87BCD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72400" y="2656507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25" name="Line 95">
              <a:extLst>
                <a:ext uri="{FF2B5EF4-FFF2-40B4-BE49-F238E27FC236}">
                  <a16:creationId xmlns:a16="http://schemas.microsoft.com/office/drawing/2014/main" id="{579F4D43-27BB-1B46-B5DE-5353A5BB4A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15000" y="2656507"/>
              <a:ext cx="914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26" name="Rectangle 115">
              <a:extLst>
                <a:ext uri="{FF2B5EF4-FFF2-40B4-BE49-F238E27FC236}">
                  <a16:creationId xmlns:a16="http://schemas.microsoft.com/office/drawing/2014/main" id="{A7C52298-6CAD-744A-9B64-E2A5DC4C4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625" y="1119188"/>
              <a:ext cx="415530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200">
                  <a:solidFill>
                    <a:srgbClr val="333399"/>
                  </a:solidFill>
                  <a:latin typeface="Arial" panose="020B0604020202020204" pitchFamily="34" charset="0"/>
                </a:rPr>
                <a:t>1. Combining blocks in cascade</a:t>
              </a:r>
            </a:p>
          </p:txBody>
        </p:sp>
      </p:grpSp>
      <p:grpSp>
        <p:nvGrpSpPr>
          <p:cNvPr id="4" name="Group 73">
            <a:extLst>
              <a:ext uri="{FF2B5EF4-FFF2-40B4-BE49-F238E27FC236}">
                <a16:creationId xmlns:a16="http://schemas.microsoft.com/office/drawing/2014/main" id="{C13CC8A5-1749-0F4B-A08C-14D97B771ABA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4325938"/>
            <a:ext cx="7864475" cy="2303462"/>
            <a:chOff x="683568" y="3646185"/>
            <a:chExt cx="7864475" cy="2303095"/>
          </a:xfrm>
        </p:grpSpPr>
        <p:grpSp>
          <p:nvGrpSpPr>
            <p:cNvPr id="41989" name="Group 96">
              <a:extLst>
                <a:ext uri="{FF2B5EF4-FFF2-40B4-BE49-F238E27FC236}">
                  <a16:creationId xmlns:a16="http://schemas.microsoft.com/office/drawing/2014/main" id="{ED4C07FD-39E0-274E-9F20-F0AE461ABF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36093" y="4744367"/>
              <a:ext cx="685800" cy="485775"/>
              <a:chOff x="1776" y="1440"/>
              <a:chExt cx="432" cy="306"/>
            </a:xfrm>
          </p:grpSpPr>
          <p:sp>
            <p:nvSpPr>
              <p:cNvPr id="42013" name="Rectangle 97">
                <a:extLst>
                  <a:ext uri="{FF2B5EF4-FFF2-40B4-BE49-F238E27FC236}">
                    <a16:creationId xmlns:a16="http://schemas.microsoft.com/office/drawing/2014/main" id="{1F0F5308-4086-2E43-B455-045FD2CD4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6" y="1440"/>
                <a:ext cx="432" cy="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300"/>
                  </a:spcBef>
                  <a:buClr>
                    <a:srgbClr val="C32D2E"/>
                  </a:buClr>
                  <a:buFont typeface="Georgia" panose="02040502050405020303" pitchFamily="18" charset="0"/>
                  <a:buChar char="•"/>
                  <a:defRPr sz="28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1pPr>
                <a:lvl2pPr marL="742950" indent="-285750">
                  <a:spcBef>
                    <a:spcPts val="300"/>
                  </a:spcBef>
                  <a:buClr>
                    <a:schemeClr val="accent2"/>
                  </a:buClr>
                  <a:buFont typeface="Georgia" panose="02040502050405020303" pitchFamily="18" charset="0"/>
                  <a:buChar char="▫"/>
                  <a:defRPr sz="2600">
                    <a:solidFill>
                      <a:schemeClr val="accent2"/>
                    </a:solidFill>
                    <a:latin typeface="Georgia" panose="02040502050405020303" pitchFamily="18" charset="0"/>
                  </a:defRPr>
                </a:lvl2pPr>
                <a:lvl3pPr marL="1143000" indent="-228600">
                  <a:spcBef>
                    <a:spcPts val="300"/>
                  </a:spcBef>
                  <a:buClr>
                    <a:schemeClr val="accent1"/>
                  </a:buClr>
                  <a:buFont typeface="Wingdings 2" pitchFamily="2" charset="2"/>
                  <a:buChar char=""/>
                  <a:defRPr sz="2400">
                    <a:solidFill>
                      <a:schemeClr val="accent1"/>
                    </a:solidFill>
                    <a:latin typeface="Georgia" panose="02040502050405020303" pitchFamily="18" charset="0"/>
                  </a:defRPr>
                </a:lvl3pPr>
                <a:lvl4pPr marL="1600200" indent="-228600">
                  <a:spcBef>
                    <a:spcPts val="300"/>
                  </a:spcBef>
                  <a:buClr>
                    <a:schemeClr val="accent1"/>
                  </a:buClr>
                  <a:buFont typeface="Wingdings 2" pitchFamily="2" charset="2"/>
                  <a:buChar char=""/>
                  <a:defRPr sz="2200">
                    <a:solidFill>
                      <a:schemeClr val="accent1"/>
                    </a:solidFill>
                    <a:latin typeface="Georgia" panose="02040502050405020303" pitchFamily="18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GB" altLang="en-US" sz="180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42014" name="Object 5">
                <a:extLst>
                  <a:ext uri="{FF2B5EF4-FFF2-40B4-BE49-F238E27FC236}">
                    <a16:creationId xmlns:a16="http://schemas.microsoft.com/office/drawing/2014/main" id="{B781DF3D-52CC-734C-BEEA-8C5639571969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872" y="1440"/>
              <a:ext cx="252" cy="3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2062" name="Equation" r:id="rId9" imgW="4102100" imgH="4978400" progId="Equation.3">
                      <p:embed/>
                    </p:oleObj>
                  </mc:Choice>
                  <mc:Fallback>
                    <p:oleObj name="Equation" r:id="rId9" imgW="4102100" imgH="4978400" progId="Equation.3">
                      <p:embed/>
                      <p:pic>
                        <p:nvPicPr>
                          <p:cNvPr id="0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872" y="1440"/>
                            <a:ext cx="252" cy="3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41990" name="Group 103">
              <a:extLst>
                <a:ext uri="{FF2B5EF4-FFF2-40B4-BE49-F238E27FC236}">
                  <a16:creationId xmlns:a16="http://schemas.microsoft.com/office/drawing/2014/main" id="{07518988-70DA-CB49-9E23-A50F770E81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36093" y="5463505"/>
              <a:ext cx="685800" cy="485775"/>
              <a:chOff x="2290" y="1842"/>
              <a:chExt cx="432" cy="306"/>
            </a:xfrm>
          </p:grpSpPr>
          <p:sp>
            <p:nvSpPr>
              <p:cNvPr id="42011" name="Rectangle 102">
                <a:extLst>
                  <a:ext uri="{FF2B5EF4-FFF2-40B4-BE49-F238E27FC236}">
                    <a16:creationId xmlns:a16="http://schemas.microsoft.com/office/drawing/2014/main" id="{E4D2AA73-6AD1-B648-A9E8-AFF5F18955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0" y="1842"/>
                <a:ext cx="432" cy="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ts val="300"/>
                  </a:spcBef>
                  <a:buClr>
                    <a:srgbClr val="C32D2E"/>
                  </a:buClr>
                  <a:buFont typeface="Georgia" panose="02040502050405020303" pitchFamily="18" charset="0"/>
                  <a:buChar char="•"/>
                  <a:defRPr sz="28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1pPr>
                <a:lvl2pPr marL="742950" indent="-285750">
                  <a:spcBef>
                    <a:spcPts val="300"/>
                  </a:spcBef>
                  <a:buClr>
                    <a:schemeClr val="accent2"/>
                  </a:buClr>
                  <a:buFont typeface="Georgia" panose="02040502050405020303" pitchFamily="18" charset="0"/>
                  <a:buChar char="▫"/>
                  <a:defRPr sz="2600">
                    <a:solidFill>
                      <a:schemeClr val="accent2"/>
                    </a:solidFill>
                    <a:latin typeface="Georgia" panose="02040502050405020303" pitchFamily="18" charset="0"/>
                  </a:defRPr>
                </a:lvl2pPr>
                <a:lvl3pPr marL="1143000" indent="-228600">
                  <a:spcBef>
                    <a:spcPts val="300"/>
                  </a:spcBef>
                  <a:buClr>
                    <a:schemeClr val="accent1"/>
                  </a:buClr>
                  <a:buFont typeface="Wingdings 2" pitchFamily="2" charset="2"/>
                  <a:buChar char=""/>
                  <a:defRPr sz="2400">
                    <a:solidFill>
                      <a:schemeClr val="accent1"/>
                    </a:solidFill>
                    <a:latin typeface="Georgia" panose="02040502050405020303" pitchFamily="18" charset="0"/>
                  </a:defRPr>
                </a:lvl3pPr>
                <a:lvl4pPr marL="1600200" indent="-228600">
                  <a:spcBef>
                    <a:spcPts val="300"/>
                  </a:spcBef>
                  <a:buClr>
                    <a:schemeClr val="accent1"/>
                  </a:buClr>
                  <a:buFont typeface="Wingdings 2" pitchFamily="2" charset="2"/>
                  <a:buChar char=""/>
                  <a:defRPr sz="2200">
                    <a:solidFill>
                      <a:schemeClr val="accent1"/>
                    </a:solidFill>
                    <a:latin typeface="Georgia" panose="02040502050405020303" pitchFamily="18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GB" altLang="en-US" sz="180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42012" name="Object 6">
                <a:extLst>
                  <a:ext uri="{FF2B5EF4-FFF2-40B4-BE49-F238E27FC236}">
                    <a16:creationId xmlns:a16="http://schemas.microsoft.com/office/drawing/2014/main" id="{596C3B59-1811-1D44-9BFA-55754A455A07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381" y="1842"/>
              <a:ext cx="288" cy="3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2063" name="Equation" r:id="rId10" imgW="4686300" imgH="4978400" progId="Equation.3">
                      <p:embed/>
                    </p:oleObj>
                  </mc:Choice>
                  <mc:Fallback>
                    <p:oleObj name="Equation" r:id="rId10" imgW="4686300" imgH="4978400" progId="Equation.3">
                      <p:embed/>
                      <p:pic>
                        <p:nvPicPr>
                          <p:cNvPr id="0" name="Object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81" y="1842"/>
                            <a:ext cx="288" cy="3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41991" name="Line 104">
              <a:extLst>
                <a:ext uri="{FF2B5EF4-FFF2-40B4-BE49-F238E27FC236}">
                  <a16:creationId xmlns:a16="http://schemas.microsoft.com/office/drawing/2014/main" id="{7174A193-0F9B-ED4C-9B69-0D5096A983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3568" y="4960267"/>
              <a:ext cx="11525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992" name="Line 105">
              <a:extLst>
                <a:ext uri="{FF2B5EF4-FFF2-40B4-BE49-F238E27FC236}">
                  <a16:creationId xmlns:a16="http://schemas.microsoft.com/office/drawing/2014/main" id="{65AE9592-38EE-9E46-BE07-2F31D02670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59831" y="5679405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993" name="Line 106">
              <a:extLst>
                <a:ext uri="{FF2B5EF4-FFF2-40B4-BE49-F238E27FC236}">
                  <a16:creationId xmlns:a16="http://schemas.microsoft.com/office/drawing/2014/main" id="{806040DB-E2EC-5C41-9781-FCCF2FBD11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59831" y="4960267"/>
              <a:ext cx="0" cy="719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994" name="Line 107">
              <a:extLst>
                <a:ext uri="{FF2B5EF4-FFF2-40B4-BE49-F238E27FC236}">
                  <a16:creationId xmlns:a16="http://schemas.microsoft.com/office/drawing/2014/main" id="{1876097F-A367-0B45-8E3F-FCC02784CF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55231" y="4960267"/>
              <a:ext cx="431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995" name="Line 108">
              <a:extLst>
                <a:ext uri="{FF2B5EF4-FFF2-40B4-BE49-F238E27FC236}">
                  <a16:creationId xmlns:a16="http://schemas.microsoft.com/office/drawing/2014/main" id="{7DFDD392-47A9-6A4B-9FEC-450FB297FC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31493" y="5104730"/>
              <a:ext cx="0" cy="5746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996" name="Line 109">
              <a:extLst>
                <a:ext uri="{FF2B5EF4-FFF2-40B4-BE49-F238E27FC236}">
                  <a16:creationId xmlns:a16="http://schemas.microsoft.com/office/drawing/2014/main" id="{C01FF8A4-04CA-2641-99F2-495AFDDEFF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27095" y="5679405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1997" name="AutoShape 110">
              <a:extLst>
                <a:ext uri="{FF2B5EF4-FFF2-40B4-BE49-F238E27FC236}">
                  <a16:creationId xmlns:a16="http://schemas.microsoft.com/office/drawing/2014/main" id="{4B712259-EE63-9C4A-97D0-C024C0AF64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581" y="5176167"/>
              <a:ext cx="1143000" cy="228600"/>
            </a:xfrm>
            <a:prstGeom prst="leftRightArrow">
              <a:avLst>
                <a:gd name="adj1" fmla="val 50000"/>
                <a:gd name="adj2" fmla="val 10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24687" name="Rectangle 111">
              <a:extLst>
                <a:ext uri="{FF2B5EF4-FFF2-40B4-BE49-F238E27FC236}">
                  <a16:creationId xmlns:a16="http://schemas.microsoft.com/office/drawing/2014/main" id="{28176928-E9AE-024A-A155-C0496A3EF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6843" y="5049311"/>
              <a:ext cx="1143000" cy="45712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GB">
                <a:latin typeface="Arial" charset="0"/>
                <a:cs typeface="Arial" charset="0"/>
              </a:endParaRPr>
            </a:p>
          </p:txBody>
        </p:sp>
        <p:graphicFrame>
          <p:nvGraphicFramePr>
            <p:cNvPr id="41999" name="Object 7">
              <a:extLst>
                <a:ext uri="{FF2B5EF4-FFF2-40B4-BE49-F238E27FC236}">
                  <a16:creationId xmlns:a16="http://schemas.microsoft.com/office/drawing/2014/main" id="{C577885C-C8F6-ED4A-8B04-DA2A51EEB4E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600181" y="5049167"/>
            <a:ext cx="1119187" cy="500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064" name="Equation" r:id="rId11" imgW="11112500" imgH="4978400" progId="Equation.3">
                    <p:embed/>
                  </p:oleObj>
                </mc:Choice>
                <mc:Fallback>
                  <p:oleObj name="Equation" r:id="rId11" imgW="11112500" imgH="49784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00181" y="5049167"/>
                          <a:ext cx="1119187" cy="5000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000" name="Line 113">
              <a:extLst>
                <a:ext uri="{FF2B5EF4-FFF2-40B4-BE49-F238E27FC236}">
                  <a16:creationId xmlns:a16="http://schemas.microsoft.com/office/drawing/2014/main" id="{4A673BFD-4705-8443-BBEF-E371D8DA23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09843" y="5320630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01" name="Line 114">
              <a:extLst>
                <a:ext uri="{FF2B5EF4-FFF2-40B4-BE49-F238E27FC236}">
                  <a16:creationId xmlns:a16="http://schemas.microsoft.com/office/drawing/2014/main" id="{A07AEF51-6E53-FC4F-8752-04E8BD1914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2443" y="5320630"/>
              <a:ext cx="914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42002" name="Picture 116" descr="untitled">
              <a:extLst>
                <a:ext uri="{FF2B5EF4-FFF2-40B4-BE49-F238E27FC236}">
                  <a16:creationId xmlns:a16="http://schemas.microsoft.com/office/drawing/2014/main" id="{2AF5DDE3-89B2-C84F-984B-311A854EFF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031" y="4815805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2003" name="Group 117">
              <a:extLst>
                <a:ext uri="{FF2B5EF4-FFF2-40B4-BE49-F238E27FC236}">
                  <a16:creationId xmlns:a16="http://schemas.microsoft.com/office/drawing/2014/main" id="{A38C0E30-249F-9C46-B185-0220E96190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4518" y="5104730"/>
              <a:ext cx="152400" cy="152400"/>
              <a:chOff x="1344" y="1660"/>
              <a:chExt cx="96" cy="96"/>
            </a:xfrm>
          </p:grpSpPr>
          <p:sp>
            <p:nvSpPr>
              <p:cNvPr id="42009" name="Line 118">
                <a:extLst>
                  <a:ext uri="{FF2B5EF4-FFF2-40B4-BE49-F238E27FC236}">
                    <a16:creationId xmlns:a16="http://schemas.microsoft.com/office/drawing/2014/main" id="{B10C02FB-773F-774D-BF2D-467FF80E4E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17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2010" name="Line 119">
                <a:extLst>
                  <a:ext uri="{FF2B5EF4-FFF2-40B4-BE49-F238E27FC236}">
                    <a16:creationId xmlns:a16="http://schemas.microsoft.com/office/drawing/2014/main" id="{53294CE7-AF84-8A46-974D-2D0AAA03B6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16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42004" name="Group 120">
              <a:extLst>
                <a:ext uri="{FF2B5EF4-FFF2-40B4-BE49-F238E27FC236}">
                  <a16:creationId xmlns:a16="http://schemas.microsoft.com/office/drawing/2014/main" id="{9FC6AC38-A64F-A448-95BF-A99832D21B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4156" y="4744367"/>
              <a:ext cx="152400" cy="152400"/>
              <a:chOff x="1344" y="1660"/>
              <a:chExt cx="96" cy="96"/>
            </a:xfrm>
          </p:grpSpPr>
          <p:sp>
            <p:nvSpPr>
              <p:cNvPr id="42007" name="Line 121">
                <a:extLst>
                  <a:ext uri="{FF2B5EF4-FFF2-40B4-BE49-F238E27FC236}">
                    <a16:creationId xmlns:a16="http://schemas.microsoft.com/office/drawing/2014/main" id="{C0F8FF74-1124-A94E-B21E-61DB1B898D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17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2008" name="Line 122">
                <a:extLst>
                  <a:ext uri="{FF2B5EF4-FFF2-40B4-BE49-F238E27FC236}">
                    <a16:creationId xmlns:a16="http://schemas.microsoft.com/office/drawing/2014/main" id="{AAE484C0-1BE8-754E-BC0D-2DDB72F277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16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42005" name="Line 123">
              <a:extLst>
                <a:ext uri="{FF2B5EF4-FFF2-40B4-BE49-F238E27FC236}">
                  <a16:creationId xmlns:a16="http://schemas.microsoft.com/office/drawing/2014/main" id="{B170AD0D-EE01-AD43-81DA-E6E0230B00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5956" y="4960267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06" name="Rectangle 115">
              <a:extLst>
                <a:ext uri="{FF2B5EF4-FFF2-40B4-BE49-F238E27FC236}">
                  <a16:creationId xmlns:a16="http://schemas.microsoft.com/office/drawing/2014/main" id="{464F7150-6FC4-D845-91E2-2A4718E92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568" y="3646185"/>
              <a:ext cx="4092787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2200">
                  <a:solidFill>
                    <a:srgbClr val="333399"/>
                  </a:solidFill>
                  <a:latin typeface="Arial" panose="020B0604020202020204" pitchFamily="34" charset="0"/>
                </a:rPr>
                <a:t>2. Combining blocks in parallel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D52271-932C-DD41-883C-D687AEB60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ransition advTm="1469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>
            <a:extLst>
              <a:ext uri="{FF2B5EF4-FFF2-40B4-BE49-F238E27FC236}">
                <a16:creationId xmlns:a16="http://schemas.microsoft.com/office/drawing/2014/main" id="{0BE23437-5E8C-7141-891C-5F0DE280E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855663"/>
          </a:xfrm>
        </p:spPr>
        <p:txBody>
          <a:bodyPr/>
          <a:lstStyle/>
          <a:p>
            <a:r>
              <a:rPr lang="en-GB" altLang="en-US" sz="2400">
                <a:solidFill>
                  <a:schemeClr val="tx1"/>
                </a:solidFill>
              </a:rPr>
              <a:t>Example 8: Continue</a:t>
            </a:r>
            <a:endParaRPr lang="en-GB" altLang="en-US">
              <a:solidFill>
                <a:schemeClr val="tx1"/>
              </a:solidFill>
            </a:endParaRPr>
          </a:p>
        </p:txBody>
      </p:sp>
      <p:grpSp>
        <p:nvGrpSpPr>
          <p:cNvPr id="61442" name="Group 7">
            <a:extLst>
              <a:ext uri="{FF2B5EF4-FFF2-40B4-BE49-F238E27FC236}">
                <a16:creationId xmlns:a16="http://schemas.microsoft.com/office/drawing/2014/main" id="{5FCE0EFA-5776-AD4C-82F6-FA8F823BE373}"/>
              </a:ext>
            </a:extLst>
          </p:cNvPr>
          <p:cNvGrpSpPr>
            <a:grpSpLocks/>
          </p:cNvGrpSpPr>
          <p:nvPr/>
        </p:nvGrpSpPr>
        <p:grpSpPr bwMode="auto">
          <a:xfrm>
            <a:off x="1987550" y="1628775"/>
            <a:ext cx="6761163" cy="2305050"/>
            <a:chOff x="1475656" y="4365104"/>
            <a:chExt cx="6760600" cy="2304256"/>
          </a:xfrm>
        </p:grpSpPr>
        <p:pic>
          <p:nvPicPr>
            <p:cNvPr id="61446" name="Picture 3">
              <a:extLst>
                <a:ext uri="{FF2B5EF4-FFF2-40B4-BE49-F238E27FC236}">
                  <a16:creationId xmlns:a16="http://schemas.microsoft.com/office/drawing/2014/main" id="{AA7E9E81-068A-6A42-A29A-FA6D289B2D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656" y="4365104"/>
              <a:ext cx="6760600" cy="2304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896386-A3D6-EE41-B066-83AC7C4E391B}"/>
                </a:ext>
              </a:extLst>
            </p:cNvPr>
            <p:cNvSpPr/>
            <p:nvPr/>
          </p:nvSpPr>
          <p:spPr>
            <a:xfrm>
              <a:off x="4283710" y="4365104"/>
              <a:ext cx="2304858" cy="7918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graphicFrame>
          <p:nvGraphicFramePr>
            <p:cNvPr id="61448" name="Object 2">
              <a:extLst>
                <a:ext uri="{FF2B5EF4-FFF2-40B4-BE49-F238E27FC236}">
                  <a16:creationId xmlns:a16="http://schemas.microsoft.com/office/drawing/2014/main" id="{EAD67CE1-2625-A545-A42D-9195ECD8D11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076056" y="4365104"/>
            <a:ext cx="650106" cy="7914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59" name="Equation" r:id="rId4" imgW="6731000" imgH="8191500" progId="Equation.3">
                    <p:embed/>
                  </p:oleObj>
                </mc:Choice>
                <mc:Fallback>
                  <p:oleObj name="Equation" r:id="rId4" imgW="6731000" imgH="81915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76056" y="4365104"/>
                          <a:ext cx="650106" cy="7914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61443" name="Picture 3">
            <a:extLst>
              <a:ext uri="{FF2B5EF4-FFF2-40B4-BE49-F238E27FC236}">
                <a16:creationId xmlns:a16="http://schemas.microsoft.com/office/drawing/2014/main" id="{CA2961C0-51B5-AA47-86F9-D555985D55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813" y="4724400"/>
            <a:ext cx="5715000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1444" name="Object 3">
            <a:extLst>
              <a:ext uri="{FF2B5EF4-FFF2-40B4-BE49-F238E27FC236}">
                <a16:creationId xmlns:a16="http://schemas.microsoft.com/office/drawing/2014/main" id="{EB60EC7D-25E9-AF41-9066-A3F251612D2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8600" y="3500438"/>
          <a:ext cx="2398713" cy="1443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0" name="Equation" r:id="rId7" imgW="24866600" imgH="14922500" progId="Equation.3">
                  <p:embed/>
                </p:oleObj>
              </mc:Choice>
              <mc:Fallback>
                <p:oleObj name="Equation" r:id="rId7" imgW="24866600" imgH="149225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500438"/>
                        <a:ext cx="2398713" cy="1443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37436AA-8482-6947-9BF5-540472425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>
            <a:extLst>
              <a:ext uri="{FF2B5EF4-FFF2-40B4-BE49-F238E27FC236}">
                <a16:creationId xmlns:a16="http://schemas.microsoft.com/office/drawing/2014/main" id="{632ED441-EBB8-1140-826B-1D3936000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647700"/>
          </a:xfrm>
        </p:spPr>
        <p:txBody>
          <a:bodyPr/>
          <a:lstStyle/>
          <a:p>
            <a:r>
              <a:rPr lang="en-GB" altLang="en-US" sz="2400">
                <a:solidFill>
                  <a:schemeClr val="tx1"/>
                </a:solidFill>
              </a:rPr>
              <a:t>Example 8: Continue</a:t>
            </a:r>
            <a:endParaRPr lang="en-GB" altLang="en-US">
              <a:solidFill>
                <a:schemeClr val="tx1"/>
              </a:solidFill>
            </a:endParaRPr>
          </a:p>
        </p:txBody>
      </p:sp>
      <p:sp>
        <p:nvSpPr>
          <p:cNvPr id="62466" name="Rectangle 14">
            <a:extLst>
              <a:ext uri="{FF2B5EF4-FFF2-40B4-BE49-F238E27FC236}">
                <a16:creationId xmlns:a16="http://schemas.microsoft.com/office/drawing/2014/main" id="{208FCDCC-1589-934C-9E14-FF56BBE9CA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44463" y="771525"/>
            <a:ext cx="4572001" cy="618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633413" indent="-366713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lvl="1" algn="just" eaLnBrk="1" hangingPunct="1">
              <a:spcBef>
                <a:spcPct val="0"/>
              </a:spcBef>
              <a:buClrTx/>
              <a:buFont typeface="Trebuchet MS" panose="020B0703020202090204" pitchFamily="34" charset="0"/>
              <a:buAutoNum type="arabicPeriod"/>
            </a:pP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</a:rPr>
              <a:t>Open loop transfer function</a:t>
            </a:r>
          </a:p>
          <a:p>
            <a:pPr lvl="1" algn="just" eaLnBrk="1" hangingPunct="1">
              <a:lnSpc>
                <a:spcPct val="300000"/>
              </a:lnSpc>
              <a:spcBef>
                <a:spcPct val="0"/>
              </a:spcBef>
              <a:buClrTx/>
              <a:buFont typeface="Trebuchet MS" panose="020B0703020202090204" pitchFamily="34" charset="0"/>
              <a:buAutoNum type="arabicPeriod"/>
            </a:pP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</a:rPr>
              <a:t>Feed Forward Transfer function</a:t>
            </a:r>
          </a:p>
          <a:p>
            <a:pPr lvl="1" algn="just" eaLnBrk="1" hangingPunct="1">
              <a:lnSpc>
                <a:spcPct val="300000"/>
              </a:lnSpc>
              <a:spcBef>
                <a:spcPct val="0"/>
              </a:spcBef>
              <a:buClrTx/>
              <a:buFont typeface="Trebuchet MS" panose="020B0703020202090204" pitchFamily="34" charset="0"/>
              <a:buAutoNum type="arabicPeriod"/>
            </a:pP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</a:rPr>
              <a:t>control ratio</a:t>
            </a:r>
          </a:p>
          <a:p>
            <a:pPr lvl="1" algn="just" eaLnBrk="1" hangingPunct="1">
              <a:lnSpc>
                <a:spcPct val="300000"/>
              </a:lnSpc>
              <a:spcBef>
                <a:spcPct val="0"/>
              </a:spcBef>
              <a:buClrTx/>
              <a:buFont typeface="Trebuchet MS" panose="020B0703020202090204" pitchFamily="34" charset="0"/>
              <a:buAutoNum type="arabicPeriod"/>
            </a:pP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</a:rPr>
              <a:t>feedback ratio</a:t>
            </a:r>
          </a:p>
          <a:p>
            <a:pPr lvl="1" algn="just" eaLnBrk="1" hangingPunct="1">
              <a:lnSpc>
                <a:spcPct val="300000"/>
              </a:lnSpc>
              <a:spcBef>
                <a:spcPct val="0"/>
              </a:spcBef>
              <a:buClrTx/>
              <a:buFont typeface="Trebuchet MS" panose="020B0703020202090204" pitchFamily="34" charset="0"/>
              <a:buAutoNum type="arabicPeriod"/>
            </a:pP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</a:rPr>
              <a:t>error ratio</a:t>
            </a:r>
          </a:p>
          <a:p>
            <a:pPr lvl="1" algn="just" eaLnBrk="1" hangingPunct="1">
              <a:lnSpc>
                <a:spcPct val="300000"/>
              </a:lnSpc>
              <a:spcBef>
                <a:spcPct val="0"/>
              </a:spcBef>
              <a:buClrTx/>
              <a:buFont typeface="Trebuchet MS" panose="020B0703020202090204" pitchFamily="34" charset="0"/>
              <a:buAutoNum type="arabicPeriod"/>
            </a:pP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</a:rPr>
              <a:t>closed loop transfer function</a:t>
            </a:r>
          </a:p>
          <a:p>
            <a:pPr lvl="1" algn="just" eaLnBrk="1" hangingPunct="1">
              <a:lnSpc>
                <a:spcPct val="300000"/>
              </a:lnSpc>
              <a:spcBef>
                <a:spcPct val="0"/>
              </a:spcBef>
              <a:buClrTx/>
              <a:buFont typeface="Trebuchet MS" panose="020B0703020202090204" pitchFamily="34" charset="0"/>
              <a:buAutoNum type="arabicPeriod"/>
            </a:pP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</a:rPr>
              <a:t>characteristic equation </a:t>
            </a:r>
          </a:p>
          <a:p>
            <a:pPr lvl="1" algn="just" eaLnBrk="1" hangingPunct="1">
              <a:lnSpc>
                <a:spcPct val="300000"/>
              </a:lnSpc>
              <a:spcBef>
                <a:spcPct val="0"/>
              </a:spcBef>
              <a:buClrTx/>
              <a:buFont typeface="Trebuchet MS" panose="020B0703020202090204" pitchFamily="34" charset="0"/>
              <a:buAutoNum type="arabicPeriod"/>
            </a:pP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</a:rPr>
              <a:t>closed loop poles and zeros if K=10.   </a:t>
            </a:r>
          </a:p>
        </p:txBody>
      </p:sp>
      <p:graphicFrame>
        <p:nvGraphicFramePr>
          <p:cNvPr id="62467" name="Object 2">
            <a:extLst>
              <a:ext uri="{FF2B5EF4-FFF2-40B4-BE49-F238E27FC236}">
                <a16:creationId xmlns:a16="http://schemas.microsoft.com/office/drawing/2014/main" id="{CF2CCD4B-41F4-274D-BA1E-56230093EFD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82950" y="633413"/>
          <a:ext cx="1762125" cy="658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23" name="Equation" r:id="rId3" imgW="21945600" imgH="8191500" progId="Equation.3">
                  <p:embed/>
                </p:oleObj>
              </mc:Choice>
              <mc:Fallback>
                <p:oleObj name="Equation" r:id="rId3" imgW="21945600" imgH="81915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2950" y="633413"/>
                        <a:ext cx="1762125" cy="658812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68" name="Object 3">
            <a:extLst>
              <a:ext uri="{FF2B5EF4-FFF2-40B4-BE49-F238E27FC236}">
                <a16:creationId xmlns:a16="http://schemas.microsoft.com/office/drawing/2014/main" id="{F008B470-89CB-214C-8C42-8A15C8746F0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51238" y="1330325"/>
          <a:ext cx="1306512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24" name="Equation" r:id="rId5" imgW="15798800" imgH="8191500" progId="Equation.3">
                  <p:embed/>
                </p:oleObj>
              </mc:Choice>
              <mc:Fallback>
                <p:oleObj name="Equation" r:id="rId5" imgW="15798800" imgH="81915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1238" y="1330325"/>
                        <a:ext cx="1306512" cy="6762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69" name="Object 4">
            <a:extLst>
              <a:ext uri="{FF2B5EF4-FFF2-40B4-BE49-F238E27FC236}">
                <a16:creationId xmlns:a16="http://schemas.microsoft.com/office/drawing/2014/main" id="{D0F33B41-1918-B843-B6BE-ABE4F107534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54200" y="2135188"/>
          <a:ext cx="2455863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25" name="Equation" r:id="rId7" imgW="26327100" imgH="8191500" progId="Equation.3">
                  <p:embed/>
                </p:oleObj>
              </mc:Choice>
              <mc:Fallback>
                <p:oleObj name="Equation" r:id="rId7" imgW="26327100" imgH="81915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4200" y="2135188"/>
                        <a:ext cx="2455863" cy="66198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70" name="Object 5">
            <a:extLst>
              <a:ext uri="{FF2B5EF4-FFF2-40B4-BE49-F238E27FC236}">
                <a16:creationId xmlns:a16="http://schemas.microsoft.com/office/drawing/2014/main" id="{86455272-16B5-AB41-BB0D-15C6C24535D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55813" y="3000375"/>
          <a:ext cx="24257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26" name="Equation" r:id="rId9" imgW="26035000" imgH="8191500" progId="Equation.3">
                  <p:embed/>
                </p:oleObj>
              </mc:Choice>
              <mc:Fallback>
                <p:oleObj name="Equation" r:id="rId9" imgW="26035000" imgH="81915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5813" y="3000375"/>
                        <a:ext cx="2425700" cy="6604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71" name="Object 6">
            <a:extLst>
              <a:ext uri="{FF2B5EF4-FFF2-40B4-BE49-F238E27FC236}">
                <a16:creationId xmlns:a16="http://schemas.microsoft.com/office/drawing/2014/main" id="{291C953F-4E25-574E-97E3-404BD085D2E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22438" y="3805238"/>
          <a:ext cx="2501900" cy="67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27" name="Equation" r:id="rId11" imgW="26327100" imgH="8191500" progId="Equation.3">
                  <p:embed/>
                </p:oleObj>
              </mc:Choice>
              <mc:Fallback>
                <p:oleObj name="Equation" r:id="rId11" imgW="26327100" imgH="81915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2438" y="3805238"/>
                        <a:ext cx="2501900" cy="67468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72" name="Object 7">
            <a:extLst>
              <a:ext uri="{FF2B5EF4-FFF2-40B4-BE49-F238E27FC236}">
                <a16:creationId xmlns:a16="http://schemas.microsoft.com/office/drawing/2014/main" id="{957F78F4-ACF9-DE47-B8E1-662CE50A53A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395663" y="4605338"/>
          <a:ext cx="2428875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28" name="Equation" r:id="rId13" imgW="26327100" imgH="8191500" progId="Equation.3">
                  <p:embed/>
                </p:oleObj>
              </mc:Choice>
              <mc:Fallback>
                <p:oleObj name="Equation" r:id="rId13" imgW="26327100" imgH="81915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5663" y="4605338"/>
                        <a:ext cx="2428875" cy="65563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73" name="Object 8">
            <a:extLst>
              <a:ext uri="{FF2B5EF4-FFF2-40B4-BE49-F238E27FC236}">
                <a16:creationId xmlns:a16="http://schemas.microsoft.com/office/drawing/2014/main" id="{A69376E7-AD92-F649-9DD8-AD66BFC04C0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60663" y="5603875"/>
          <a:ext cx="2136775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29" name="Equation" r:id="rId15" imgW="21069300" imgH="4102100" progId="Equation.3">
                  <p:embed/>
                </p:oleObj>
              </mc:Choice>
              <mc:Fallback>
                <p:oleObj name="Equation" r:id="rId15" imgW="21069300" imgH="41021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0663" y="5603875"/>
                        <a:ext cx="2136775" cy="36036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2474" name="Picture 3">
            <a:extLst>
              <a:ext uri="{FF2B5EF4-FFF2-40B4-BE49-F238E27FC236}">
                <a16:creationId xmlns:a16="http://schemas.microsoft.com/office/drawing/2014/main" id="{737EC3A3-4C06-654F-A859-123B44E5D6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420938"/>
            <a:ext cx="3708400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2475" name="Object 9">
            <a:extLst>
              <a:ext uri="{FF2B5EF4-FFF2-40B4-BE49-F238E27FC236}">
                <a16:creationId xmlns:a16="http://schemas.microsoft.com/office/drawing/2014/main" id="{9B46C84E-BBEC-6B4D-8EAD-4F16C30DD7C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948488" y="2060575"/>
          <a:ext cx="541337" cy="32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30" name="Equation" r:id="rId18" imgW="6731000" imgH="4102100" progId="Equation.3">
                  <p:embed/>
                </p:oleObj>
              </mc:Choice>
              <mc:Fallback>
                <p:oleObj name="Equation" r:id="rId18" imgW="6731000" imgH="41021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488" y="2060575"/>
                        <a:ext cx="541337" cy="32861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76" name="Object 10">
            <a:extLst>
              <a:ext uri="{FF2B5EF4-FFF2-40B4-BE49-F238E27FC236}">
                <a16:creationId xmlns:a16="http://schemas.microsoft.com/office/drawing/2014/main" id="{8F1A968C-7F90-7142-9DCC-C815CCEAEF9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19925" y="3716338"/>
          <a:ext cx="563563" cy="32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31" name="Equation" r:id="rId20" imgW="7023100" imgH="4102100" progId="Equation.3">
                  <p:embed/>
                </p:oleObj>
              </mc:Choice>
              <mc:Fallback>
                <p:oleObj name="Equation" r:id="rId20" imgW="7023100" imgH="41021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9925" y="3716338"/>
                        <a:ext cx="563563" cy="328612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D32117A-9573-6243-9951-AF881E1D3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>
            <a:extLst>
              <a:ext uri="{FF2B5EF4-FFF2-40B4-BE49-F238E27FC236}">
                <a16:creationId xmlns:a16="http://schemas.microsoft.com/office/drawing/2014/main" id="{DCAD347D-83A2-F24A-807A-B285B59C67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381000"/>
            <a:ext cx="5119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4000" dirty="0">
                <a:latin typeface="+mj-lt"/>
                <a:ea typeface="+mj-ea"/>
                <a:cs typeface="+mj-cs"/>
              </a:rPr>
              <a:t>Reduction techniques</a:t>
            </a:r>
          </a:p>
        </p:txBody>
      </p:sp>
      <p:grpSp>
        <p:nvGrpSpPr>
          <p:cNvPr id="43010" name="Group 72">
            <a:extLst>
              <a:ext uri="{FF2B5EF4-FFF2-40B4-BE49-F238E27FC236}">
                <a16:creationId xmlns:a16="http://schemas.microsoft.com/office/drawing/2014/main" id="{E939A367-81EE-1A4B-97B9-72C3143CE84E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2438400"/>
            <a:ext cx="8270875" cy="1905000"/>
            <a:chOff x="539552" y="1772816"/>
            <a:chExt cx="8270949" cy="1905397"/>
          </a:xfrm>
        </p:grpSpPr>
        <p:sp>
          <p:nvSpPr>
            <p:cNvPr id="43012" name="Text Box 22">
              <a:extLst>
                <a:ext uri="{FF2B5EF4-FFF2-40B4-BE49-F238E27FC236}">
                  <a16:creationId xmlns:a16="http://schemas.microsoft.com/office/drawing/2014/main" id="{6404EF84-31BF-6748-87D9-36777AC4B1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9552" y="1772816"/>
              <a:ext cx="75612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solidFill>
                    <a:srgbClr val="333399"/>
                  </a:solidFill>
                  <a:latin typeface="Arial" panose="020B0604020202020204" pitchFamily="34" charset="0"/>
                </a:rPr>
                <a:t>3. Moving a summing point behind a block</a:t>
              </a:r>
            </a:p>
          </p:txBody>
        </p:sp>
        <p:sp>
          <p:nvSpPr>
            <p:cNvPr id="43013" name="Line 23">
              <a:extLst>
                <a:ext uri="{FF2B5EF4-FFF2-40B4-BE49-F238E27FC236}">
                  <a16:creationId xmlns:a16="http://schemas.microsoft.com/office/drawing/2014/main" id="{322F0DF7-2E65-9A46-9A83-DC1517F627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901" y="2687613"/>
              <a:ext cx="9144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43014" name="Group 24">
              <a:extLst>
                <a:ext uri="{FF2B5EF4-FFF2-40B4-BE49-F238E27FC236}">
                  <a16:creationId xmlns:a16="http://schemas.microsoft.com/office/drawing/2014/main" id="{1C91420E-D904-C046-AFEC-5803A9D570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6701" y="2459013"/>
              <a:ext cx="152400" cy="152400"/>
              <a:chOff x="1344" y="1660"/>
              <a:chExt cx="96" cy="96"/>
            </a:xfrm>
          </p:grpSpPr>
          <p:sp>
            <p:nvSpPr>
              <p:cNvPr id="43039" name="Line 25">
                <a:extLst>
                  <a:ext uri="{FF2B5EF4-FFF2-40B4-BE49-F238E27FC236}">
                    <a16:creationId xmlns:a16="http://schemas.microsoft.com/office/drawing/2014/main" id="{D9AD76CA-0943-B84F-AC72-C66AD4191B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17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3040" name="Line 26">
                <a:extLst>
                  <a:ext uri="{FF2B5EF4-FFF2-40B4-BE49-F238E27FC236}">
                    <a16:creationId xmlns:a16="http://schemas.microsoft.com/office/drawing/2014/main" id="{C9C9E2A4-C7A6-1D46-A0EE-DA3DE2533C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16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pic>
          <p:nvPicPr>
            <p:cNvPr id="43015" name="Picture 27" descr="untitled">
              <a:extLst>
                <a:ext uri="{FF2B5EF4-FFF2-40B4-BE49-F238E27FC236}">
                  <a16:creationId xmlns:a16="http://schemas.microsoft.com/office/drawing/2014/main" id="{07A8B879-E2C3-F340-AA4E-A550296903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5301" y="2568551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16" name="Line 28">
              <a:extLst>
                <a:ext uri="{FF2B5EF4-FFF2-40B4-BE49-F238E27FC236}">
                  <a16:creationId xmlns:a16="http://schemas.microsoft.com/office/drawing/2014/main" id="{6E850458-83AA-CA4A-B361-8BE3DBAB20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23901" y="2949551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3017" name="Line 29">
              <a:extLst>
                <a:ext uri="{FF2B5EF4-FFF2-40B4-BE49-F238E27FC236}">
                  <a16:creationId xmlns:a16="http://schemas.microsoft.com/office/drawing/2014/main" id="{D2F9AFBD-8BC0-D94A-B835-89B12280C5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47701" y="3373413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3018" name="Line 30">
              <a:extLst>
                <a:ext uri="{FF2B5EF4-FFF2-40B4-BE49-F238E27FC236}">
                  <a16:creationId xmlns:a16="http://schemas.microsoft.com/office/drawing/2014/main" id="{B03A241C-4420-A24D-A540-C6847A732D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47701" y="2797151"/>
              <a:ext cx="0" cy="5762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19" name="Rectangle 31">
              <a:extLst>
                <a:ext uri="{FF2B5EF4-FFF2-40B4-BE49-F238E27FC236}">
                  <a16:creationId xmlns:a16="http://schemas.microsoft.com/office/drawing/2014/main" id="{F09B127B-C8F2-C34A-9132-C57076B275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301" y="2492351"/>
              <a:ext cx="6858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1800">
                <a:latin typeface="Arial" panose="020B0604020202020204" pitchFamily="34" charset="0"/>
              </a:endParaRPr>
            </a:p>
          </p:txBody>
        </p:sp>
        <p:graphicFrame>
          <p:nvGraphicFramePr>
            <p:cNvPr id="43020" name="Object 2">
              <a:extLst>
                <a:ext uri="{FF2B5EF4-FFF2-40B4-BE49-F238E27FC236}">
                  <a16:creationId xmlns:a16="http://schemas.microsoft.com/office/drawing/2014/main" id="{17DD5266-917E-C642-8104-AA1C7BD5333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438276" y="2525688"/>
            <a:ext cx="428625" cy="542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056" name="Equation" r:id="rId4" imgW="4394200" imgH="5562600" progId="Equation.3">
                    <p:embed/>
                  </p:oleObj>
                </mc:Choice>
                <mc:Fallback>
                  <p:oleObj name="Equation" r:id="rId4" imgW="4394200" imgH="55626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38276" y="2525688"/>
                          <a:ext cx="428625" cy="5429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021" name="Line 34">
              <a:extLst>
                <a:ext uri="{FF2B5EF4-FFF2-40B4-BE49-F238E27FC236}">
                  <a16:creationId xmlns:a16="http://schemas.microsoft.com/office/drawing/2014/main" id="{8F28E8E5-9150-594C-BDCB-75262E8E27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00101" y="2687613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22" name="Line 35">
              <a:extLst>
                <a:ext uri="{FF2B5EF4-FFF2-40B4-BE49-F238E27FC236}">
                  <a16:creationId xmlns:a16="http://schemas.microsoft.com/office/drawing/2014/main" id="{073B60F5-5851-1B43-B549-5FB93C0FFB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43101" y="2687613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23" name="AutoShape 36">
              <a:extLst>
                <a:ext uri="{FF2B5EF4-FFF2-40B4-BE49-F238E27FC236}">
                  <a16:creationId xmlns:a16="http://schemas.microsoft.com/office/drawing/2014/main" id="{41FE2194-8470-0A44-BEFF-5164FA392D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2301" y="2611413"/>
              <a:ext cx="1143000" cy="228600"/>
            </a:xfrm>
            <a:prstGeom prst="leftRightArrow">
              <a:avLst>
                <a:gd name="adj1" fmla="val 50000"/>
                <a:gd name="adj2" fmla="val 10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43024" name="Line 37">
              <a:extLst>
                <a:ext uri="{FF2B5EF4-FFF2-40B4-BE49-F238E27FC236}">
                  <a16:creationId xmlns:a16="http://schemas.microsoft.com/office/drawing/2014/main" id="{3016B45D-64ED-D744-BE8A-A380016162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33901" y="2687613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43025" name="Group 38">
              <a:extLst>
                <a:ext uri="{FF2B5EF4-FFF2-40B4-BE49-F238E27FC236}">
                  <a16:creationId xmlns:a16="http://schemas.microsoft.com/office/drawing/2014/main" id="{7D087510-7C47-C94F-9087-5A40E78F75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81701" y="2425676"/>
              <a:ext cx="152400" cy="152400"/>
              <a:chOff x="1344" y="1660"/>
              <a:chExt cx="96" cy="96"/>
            </a:xfrm>
          </p:grpSpPr>
          <p:sp>
            <p:nvSpPr>
              <p:cNvPr id="43037" name="Line 39">
                <a:extLst>
                  <a:ext uri="{FF2B5EF4-FFF2-40B4-BE49-F238E27FC236}">
                    <a16:creationId xmlns:a16="http://schemas.microsoft.com/office/drawing/2014/main" id="{5496E4CA-55B8-CC43-8542-BAF24DAF04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17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3038" name="Line 40">
                <a:extLst>
                  <a:ext uri="{FF2B5EF4-FFF2-40B4-BE49-F238E27FC236}">
                    <a16:creationId xmlns:a16="http://schemas.microsoft.com/office/drawing/2014/main" id="{DE13352C-D146-3C4B-95C0-603960D5BE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16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pic>
          <p:nvPicPr>
            <p:cNvPr id="43026" name="Picture 41" descr="untitled">
              <a:extLst>
                <a:ext uri="{FF2B5EF4-FFF2-40B4-BE49-F238E27FC236}">
                  <a16:creationId xmlns:a16="http://schemas.microsoft.com/office/drawing/2014/main" id="{4B6AB9C4-0383-C14D-B7CE-6CDFB597BE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0301" y="2535213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27" name="Line 42">
              <a:extLst>
                <a:ext uri="{FF2B5EF4-FFF2-40B4-BE49-F238E27FC236}">
                  <a16:creationId xmlns:a16="http://schemas.microsoft.com/office/drawing/2014/main" id="{6AA43411-7BB6-4140-8587-F2063CDE49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38901" y="2916213"/>
              <a:ext cx="152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3028" name="Line 43">
              <a:extLst>
                <a:ext uri="{FF2B5EF4-FFF2-40B4-BE49-F238E27FC236}">
                  <a16:creationId xmlns:a16="http://schemas.microsoft.com/office/drawing/2014/main" id="{03643D12-154F-7F4D-AE63-89FA54F78CC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362701" y="3373413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3029" name="Line 44">
              <a:extLst>
                <a:ext uri="{FF2B5EF4-FFF2-40B4-BE49-F238E27FC236}">
                  <a16:creationId xmlns:a16="http://schemas.microsoft.com/office/drawing/2014/main" id="{DC7819C8-7B44-ED4E-AB10-5356F95B0E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62701" y="2797151"/>
              <a:ext cx="0" cy="5762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30" name="Line 48">
              <a:extLst>
                <a:ext uri="{FF2B5EF4-FFF2-40B4-BE49-F238E27FC236}">
                  <a16:creationId xmlns:a16="http://schemas.microsoft.com/office/drawing/2014/main" id="{061A3AC4-546B-1148-9BB1-F32E693E1C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3101" y="2687613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3031" name="Group 50">
              <a:extLst>
                <a:ext uri="{FF2B5EF4-FFF2-40B4-BE49-F238E27FC236}">
                  <a16:creationId xmlns:a16="http://schemas.microsoft.com/office/drawing/2014/main" id="{F54CB778-2554-BC47-9DD4-A41C826ADB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67301" y="2459013"/>
              <a:ext cx="685800" cy="576263"/>
              <a:chOff x="4704" y="2037"/>
              <a:chExt cx="432" cy="363"/>
            </a:xfrm>
          </p:grpSpPr>
          <p:sp>
            <p:nvSpPr>
              <p:cNvPr id="43035" name="Rectangle 51">
                <a:extLst>
                  <a:ext uri="{FF2B5EF4-FFF2-40B4-BE49-F238E27FC236}">
                    <a16:creationId xmlns:a16="http://schemas.microsoft.com/office/drawing/2014/main" id="{15492A1C-FC49-5242-874B-F2E5FB0A27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4" y="2037"/>
                <a:ext cx="432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ts val="300"/>
                  </a:spcBef>
                  <a:buClr>
                    <a:srgbClr val="C32D2E"/>
                  </a:buClr>
                  <a:buFont typeface="Georgia" panose="02040502050405020303" pitchFamily="18" charset="0"/>
                  <a:buChar char="•"/>
                  <a:defRPr sz="2800">
                    <a:solidFill>
                      <a:schemeClr val="tx1"/>
                    </a:solidFill>
                    <a:latin typeface="Georgia" panose="02040502050405020303" pitchFamily="18" charset="0"/>
                  </a:defRPr>
                </a:lvl1pPr>
                <a:lvl2pPr marL="742950" indent="-285750">
                  <a:spcBef>
                    <a:spcPts val="300"/>
                  </a:spcBef>
                  <a:buClr>
                    <a:schemeClr val="accent2"/>
                  </a:buClr>
                  <a:buFont typeface="Georgia" panose="02040502050405020303" pitchFamily="18" charset="0"/>
                  <a:buChar char="▫"/>
                  <a:defRPr sz="2600">
                    <a:solidFill>
                      <a:schemeClr val="accent2"/>
                    </a:solidFill>
                    <a:latin typeface="Georgia" panose="02040502050405020303" pitchFamily="18" charset="0"/>
                  </a:defRPr>
                </a:lvl2pPr>
                <a:lvl3pPr marL="1143000" indent="-228600">
                  <a:spcBef>
                    <a:spcPts val="300"/>
                  </a:spcBef>
                  <a:buClr>
                    <a:schemeClr val="accent1"/>
                  </a:buClr>
                  <a:buFont typeface="Wingdings 2" pitchFamily="2" charset="2"/>
                  <a:buChar char=""/>
                  <a:defRPr sz="2400">
                    <a:solidFill>
                      <a:schemeClr val="accent1"/>
                    </a:solidFill>
                    <a:latin typeface="Georgia" panose="02040502050405020303" pitchFamily="18" charset="0"/>
                  </a:defRPr>
                </a:lvl3pPr>
                <a:lvl4pPr marL="1600200" indent="-228600">
                  <a:spcBef>
                    <a:spcPts val="300"/>
                  </a:spcBef>
                  <a:buClr>
                    <a:schemeClr val="accent1"/>
                  </a:buClr>
                  <a:buFont typeface="Wingdings 2" pitchFamily="2" charset="2"/>
                  <a:buChar char=""/>
                  <a:defRPr sz="2200">
                    <a:solidFill>
                      <a:schemeClr val="accent1"/>
                    </a:solidFill>
                    <a:latin typeface="Georgia" panose="02040502050405020303" pitchFamily="18" charset="0"/>
                  </a:defRPr>
                </a:lvl4pPr>
                <a:lvl5pPr marL="2057400" indent="-228600">
                  <a:spcBef>
                    <a:spcPts val="300"/>
                  </a:spcBef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5pPr>
                <a:lvl6pPr marL="25146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6pPr>
                <a:lvl7pPr marL="29718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7pPr>
                <a:lvl8pPr marL="34290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8pPr>
                <a:lvl9pPr marL="3886200" indent="-228600" eaLnBrk="0" fontAlgn="base" hangingPunct="0">
                  <a:spcBef>
                    <a:spcPts val="300"/>
                  </a:spcBef>
                  <a:spcAft>
                    <a:spcPct val="0"/>
                  </a:spcAft>
                  <a:buClr>
                    <a:srgbClr val="C32D2E"/>
                  </a:buClr>
                  <a:buFont typeface="Georgia" panose="02040502050405020303" pitchFamily="18" charset="0"/>
                  <a:buChar char="▫"/>
                  <a:defRPr sz="2000">
                    <a:solidFill>
                      <a:srgbClr val="C32D2E"/>
                    </a:solidFill>
                    <a:latin typeface="Georgia" panose="02040502050405020303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en-GB" altLang="en-US" sz="1800">
                  <a:latin typeface="Arial" panose="020B0604020202020204" pitchFamily="34" charset="0"/>
                </a:endParaRPr>
              </a:p>
            </p:txBody>
          </p:sp>
          <p:graphicFrame>
            <p:nvGraphicFramePr>
              <p:cNvPr id="43036" name="Object 3">
                <a:extLst>
                  <a:ext uri="{FF2B5EF4-FFF2-40B4-BE49-F238E27FC236}">
                    <a16:creationId xmlns:a16="http://schemas.microsoft.com/office/drawing/2014/main" id="{B0C5078A-C3DD-494A-950A-5B2AA982D67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800" y="2058"/>
              <a:ext cx="270" cy="34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3057" name="Equation" r:id="rId6" imgW="4394200" imgH="5562600" progId="Equation.3">
                      <p:embed/>
                    </p:oleObj>
                  </mc:Choice>
                  <mc:Fallback>
                    <p:oleObj name="Equation" r:id="rId6" imgW="4394200" imgH="5562600" progId="Equation.3">
                      <p:embed/>
                      <p:pic>
                        <p:nvPicPr>
                          <p:cNvPr id="0" name="Objec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00" y="2058"/>
                            <a:ext cx="270" cy="34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35" name="Group 94">
              <a:extLst>
                <a:ext uri="{FF2B5EF4-FFF2-40B4-BE49-F238E27FC236}">
                  <a16:creationId xmlns:a16="http://schemas.microsoft.com/office/drawing/2014/main" id="{29FDB62B-EEB3-914C-8FAE-777691171C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43691" y="3101831"/>
              <a:ext cx="685806" cy="576382"/>
              <a:chOff x="4944" y="2565"/>
              <a:chExt cx="432" cy="363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24630" name="Rectangle 54">
                <a:extLst>
                  <a:ext uri="{FF2B5EF4-FFF2-40B4-BE49-F238E27FC236}">
                    <a16:creationId xmlns:a16="http://schemas.microsoft.com/office/drawing/2014/main" id="{393B211C-EEFB-B048-96D9-904CE021DC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4" y="2565"/>
                <a:ext cx="432" cy="288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GB">
                  <a:latin typeface="Arial" charset="0"/>
                  <a:cs typeface="Arial" charset="0"/>
                </a:endParaRPr>
              </a:p>
            </p:txBody>
          </p:sp>
          <p:graphicFrame>
            <p:nvGraphicFramePr>
              <p:cNvPr id="9219" name="Object 4">
                <a:extLst>
                  <a:ext uri="{FF2B5EF4-FFF2-40B4-BE49-F238E27FC236}">
                    <a16:creationId xmlns:a16="http://schemas.microsoft.com/office/drawing/2014/main" id="{915A83B7-1C20-5C45-A95B-EF29A200A3E1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5040" y="2586"/>
              <a:ext cx="270" cy="34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3058" name="Equation" r:id="rId8" imgW="4394200" imgH="5562600" progId="Equation.3">
                      <p:embed/>
                    </p:oleObj>
                  </mc:Choice>
                  <mc:Fallback>
                    <p:oleObj name="Equation" r:id="rId8" imgW="4394200" imgH="5562600" progId="Equation.3">
                      <p:embed/>
                      <p:pic>
                        <p:nvPicPr>
                          <p:cNvPr id="9219" name="Object 4">
                            <a:extLst>
                              <a:ext uri="{FF2B5EF4-FFF2-40B4-BE49-F238E27FC236}">
                                <a16:creationId xmlns:a16="http://schemas.microsoft.com/office/drawing/2014/main" id="{915A83B7-1C20-5C45-A95B-EF29A200A3E1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40" y="2586"/>
                            <a:ext cx="270" cy="34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43033" name="Line 56">
              <a:extLst>
                <a:ext uri="{FF2B5EF4-FFF2-40B4-BE49-F238E27FC236}">
                  <a16:creationId xmlns:a16="http://schemas.microsoft.com/office/drawing/2014/main" id="{045A2E0F-0225-C744-8573-D3485432A6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15101" y="2687613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34" name="Line 57">
              <a:extLst>
                <a:ext uri="{FF2B5EF4-FFF2-40B4-BE49-F238E27FC236}">
                  <a16:creationId xmlns:a16="http://schemas.microsoft.com/office/drawing/2014/main" id="{924794BC-872E-1E43-BE57-BC691CD8C4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29501" y="3373413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7CABFE-22BF-3643-90C6-6199A6F34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ransition advTm="146912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17">
            <a:extLst>
              <a:ext uri="{FF2B5EF4-FFF2-40B4-BE49-F238E27FC236}">
                <a16:creationId xmlns:a16="http://schemas.microsoft.com/office/drawing/2014/main" id="{4149FD05-FBFD-E541-B09C-5836FE7F57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5010150"/>
            <a:ext cx="68405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800">
                <a:solidFill>
                  <a:srgbClr val="333399"/>
                </a:solidFill>
                <a:latin typeface="Arial" panose="020B0604020202020204" pitchFamily="34" charset="0"/>
              </a:rPr>
              <a:t>5. Moving a pickoff point ahead of a block</a:t>
            </a:r>
          </a:p>
        </p:txBody>
      </p:sp>
      <p:sp>
        <p:nvSpPr>
          <p:cNvPr id="44034" name="Line 77">
            <a:extLst>
              <a:ext uri="{FF2B5EF4-FFF2-40B4-BE49-F238E27FC236}">
                <a16:creationId xmlns:a16="http://schemas.microsoft.com/office/drawing/2014/main" id="{E26C4A9A-FEAC-9C47-B353-BCB9B7DDF39E}"/>
              </a:ext>
            </a:extLst>
          </p:cNvPr>
          <p:cNvSpPr>
            <a:spLocks noChangeShapeType="1"/>
          </p:cNvSpPr>
          <p:nvPr/>
        </p:nvSpPr>
        <p:spPr bwMode="auto">
          <a:xfrm>
            <a:off x="936625" y="6045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44035" name="Group 86">
            <a:extLst>
              <a:ext uri="{FF2B5EF4-FFF2-40B4-BE49-F238E27FC236}">
                <a16:creationId xmlns:a16="http://schemas.microsoft.com/office/drawing/2014/main" id="{194F7508-1DB8-3A47-A646-B94D72FFF713}"/>
              </a:ext>
            </a:extLst>
          </p:cNvPr>
          <p:cNvGrpSpPr>
            <a:grpSpLocks/>
          </p:cNvGrpSpPr>
          <p:nvPr/>
        </p:nvGrpSpPr>
        <p:grpSpPr bwMode="auto">
          <a:xfrm>
            <a:off x="1698625" y="5816600"/>
            <a:ext cx="685800" cy="576263"/>
            <a:chOff x="4704" y="2037"/>
            <a:chExt cx="432" cy="363"/>
          </a:xfrm>
        </p:grpSpPr>
        <p:sp>
          <p:nvSpPr>
            <p:cNvPr id="44101" name="Rectangle 87">
              <a:extLst>
                <a:ext uri="{FF2B5EF4-FFF2-40B4-BE49-F238E27FC236}">
                  <a16:creationId xmlns:a16="http://schemas.microsoft.com/office/drawing/2014/main" id="{76E1421F-B084-974F-850F-8A3C339D0E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037"/>
              <a:ext cx="432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1800">
                <a:latin typeface="Arial" panose="020B0604020202020204" pitchFamily="34" charset="0"/>
              </a:endParaRPr>
            </a:p>
          </p:txBody>
        </p:sp>
        <p:graphicFrame>
          <p:nvGraphicFramePr>
            <p:cNvPr id="44102" name="Object 2">
              <a:extLst>
                <a:ext uri="{FF2B5EF4-FFF2-40B4-BE49-F238E27FC236}">
                  <a16:creationId xmlns:a16="http://schemas.microsoft.com/office/drawing/2014/main" id="{39BEABF6-FF0F-EB4A-9E0F-86A26328D4E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800" y="2058"/>
            <a:ext cx="270" cy="3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48" name="Equation" r:id="rId3" imgW="4394200" imgH="5562600" progId="Equation.3">
                    <p:embed/>
                  </p:oleObj>
                </mc:Choice>
                <mc:Fallback>
                  <p:oleObj name="Equation" r:id="rId3" imgW="4394200" imgH="55626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0" y="2058"/>
                          <a:ext cx="270" cy="34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4036" name="Line 92">
            <a:extLst>
              <a:ext uri="{FF2B5EF4-FFF2-40B4-BE49-F238E27FC236}">
                <a16:creationId xmlns:a16="http://schemas.microsoft.com/office/drawing/2014/main" id="{7C4D522D-1311-AE4B-9CFE-DAE3C91370D3}"/>
              </a:ext>
            </a:extLst>
          </p:cNvPr>
          <p:cNvSpPr>
            <a:spLocks noChangeShapeType="1"/>
          </p:cNvSpPr>
          <p:nvPr/>
        </p:nvSpPr>
        <p:spPr bwMode="auto">
          <a:xfrm>
            <a:off x="2384425" y="6045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37" name="Line 93">
            <a:extLst>
              <a:ext uri="{FF2B5EF4-FFF2-40B4-BE49-F238E27FC236}">
                <a16:creationId xmlns:a16="http://schemas.microsoft.com/office/drawing/2014/main" id="{693DCC98-B8B3-7942-AA15-90915929694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84425" y="6578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4038" name="Line 94">
            <a:extLst>
              <a:ext uri="{FF2B5EF4-FFF2-40B4-BE49-F238E27FC236}">
                <a16:creationId xmlns:a16="http://schemas.microsoft.com/office/drawing/2014/main" id="{21B97101-78D4-654B-85EF-F5CD0147BF1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65425" y="6045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39" name="Line 95">
            <a:extLst>
              <a:ext uri="{FF2B5EF4-FFF2-40B4-BE49-F238E27FC236}">
                <a16:creationId xmlns:a16="http://schemas.microsoft.com/office/drawing/2014/main" id="{024B54E2-ABDC-244D-96E2-87EF6B21164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79625" y="6578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40" name="AutoShape 96">
            <a:extLst>
              <a:ext uri="{FF2B5EF4-FFF2-40B4-BE49-F238E27FC236}">
                <a16:creationId xmlns:a16="http://schemas.microsoft.com/office/drawing/2014/main" id="{30206B73-781D-5D4F-BE88-43EEDDCE62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3625" y="5969000"/>
            <a:ext cx="1143000" cy="228600"/>
          </a:xfrm>
          <a:prstGeom prst="leftRight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>
              <a:latin typeface="Arial" panose="020B0604020202020204" pitchFamily="34" charset="0"/>
            </a:endParaRPr>
          </a:p>
        </p:txBody>
      </p:sp>
      <p:sp>
        <p:nvSpPr>
          <p:cNvPr id="44041" name="Line 97">
            <a:extLst>
              <a:ext uri="{FF2B5EF4-FFF2-40B4-BE49-F238E27FC236}">
                <a16:creationId xmlns:a16="http://schemas.microsoft.com/office/drawing/2014/main" id="{7909B4D0-C073-F748-9E6B-9029E78D918E}"/>
              </a:ext>
            </a:extLst>
          </p:cNvPr>
          <p:cNvSpPr>
            <a:spLocks noChangeShapeType="1"/>
          </p:cNvSpPr>
          <p:nvPr/>
        </p:nvSpPr>
        <p:spPr bwMode="auto">
          <a:xfrm>
            <a:off x="5203825" y="6035675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44042" name="Group 98">
            <a:extLst>
              <a:ext uri="{FF2B5EF4-FFF2-40B4-BE49-F238E27FC236}">
                <a16:creationId xmlns:a16="http://schemas.microsoft.com/office/drawing/2014/main" id="{85ECA023-8354-D644-BA9C-3F37ADCFF5BA}"/>
              </a:ext>
            </a:extLst>
          </p:cNvPr>
          <p:cNvGrpSpPr>
            <a:grpSpLocks/>
          </p:cNvGrpSpPr>
          <p:nvPr/>
        </p:nvGrpSpPr>
        <p:grpSpPr bwMode="auto">
          <a:xfrm>
            <a:off x="6727825" y="5773738"/>
            <a:ext cx="685800" cy="576262"/>
            <a:chOff x="4704" y="2037"/>
            <a:chExt cx="432" cy="363"/>
          </a:xfrm>
        </p:grpSpPr>
        <p:sp>
          <p:nvSpPr>
            <p:cNvPr id="44099" name="Rectangle 99">
              <a:extLst>
                <a:ext uri="{FF2B5EF4-FFF2-40B4-BE49-F238E27FC236}">
                  <a16:creationId xmlns:a16="http://schemas.microsoft.com/office/drawing/2014/main" id="{BA383D95-5DCC-D648-A9BA-333566E59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037"/>
              <a:ext cx="432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1800">
                <a:latin typeface="Arial" panose="020B0604020202020204" pitchFamily="34" charset="0"/>
              </a:endParaRPr>
            </a:p>
          </p:txBody>
        </p:sp>
        <p:graphicFrame>
          <p:nvGraphicFramePr>
            <p:cNvPr id="44100" name="Object 3">
              <a:extLst>
                <a:ext uri="{FF2B5EF4-FFF2-40B4-BE49-F238E27FC236}">
                  <a16:creationId xmlns:a16="http://schemas.microsoft.com/office/drawing/2014/main" id="{8FEC4C57-2D63-ED4B-BF8F-531FD2C60E5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800" y="2058"/>
            <a:ext cx="270" cy="3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49" name="Equation" r:id="rId5" imgW="4394200" imgH="5562600" progId="Equation.3">
                    <p:embed/>
                  </p:oleObj>
                </mc:Choice>
                <mc:Fallback>
                  <p:oleObj name="Equation" r:id="rId5" imgW="4394200" imgH="556260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0" y="2058"/>
                          <a:ext cx="270" cy="34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4043" name="Line 101">
            <a:extLst>
              <a:ext uri="{FF2B5EF4-FFF2-40B4-BE49-F238E27FC236}">
                <a16:creationId xmlns:a16="http://schemas.microsoft.com/office/drawing/2014/main" id="{91EF6175-5BF9-0045-90AB-375EABECDB77}"/>
              </a:ext>
            </a:extLst>
          </p:cNvPr>
          <p:cNvSpPr>
            <a:spLocks noChangeShapeType="1"/>
          </p:cNvSpPr>
          <p:nvPr/>
        </p:nvSpPr>
        <p:spPr bwMode="auto">
          <a:xfrm>
            <a:off x="7413625" y="6035675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44" name="Line 102">
            <a:extLst>
              <a:ext uri="{FF2B5EF4-FFF2-40B4-BE49-F238E27FC236}">
                <a16:creationId xmlns:a16="http://schemas.microsoft.com/office/drawing/2014/main" id="{6DAE758A-2D1A-E949-98F7-C5A1CB62A7E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965825" y="6569075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4045" name="Line 103">
            <a:extLst>
              <a:ext uri="{FF2B5EF4-FFF2-40B4-BE49-F238E27FC236}">
                <a16:creationId xmlns:a16="http://schemas.microsoft.com/office/drawing/2014/main" id="{ABBC1F28-BB71-B649-A5D8-D3416A5DAEB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46825" y="6035675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46" name="Line 104">
            <a:extLst>
              <a:ext uri="{FF2B5EF4-FFF2-40B4-BE49-F238E27FC236}">
                <a16:creationId xmlns:a16="http://schemas.microsoft.com/office/drawing/2014/main" id="{9CC76F98-FE9F-7E48-A0D2-FFA9DE151AE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80025" y="6569075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47" name="Line 110">
            <a:extLst>
              <a:ext uri="{FF2B5EF4-FFF2-40B4-BE49-F238E27FC236}">
                <a16:creationId xmlns:a16="http://schemas.microsoft.com/office/drawing/2014/main" id="{085DAAB6-3943-5645-88A5-965E0DF2DD6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73300" y="379095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44048" name="Group 111">
            <a:extLst>
              <a:ext uri="{FF2B5EF4-FFF2-40B4-BE49-F238E27FC236}">
                <a16:creationId xmlns:a16="http://schemas.microsoft.com/office/drawing/2014/main" id="{324957EC-DF6E-2145-98DF-576FDFBBC3E9}"/>
              </a:ext>
            </a:extLst>
          </p:cNvPr>
          <p:cNvGrpSpPr>
            <a:grpSpLocks/>
          </p:cNvGrpSpPr>
          <p:nvPr/>
        </p:nvGrpSpPr>
        <p:grpSpPr bwMode="auto">
          <a:xfrm>
            <a:off x="1587500" y="3562350"/>
            <a:ext cx="685800" cy="576263"/>
            <a:chOff x="4704" y="2037"/>
            <a:chExt cx="432" cy="363"/>
          </a:xfrm>
        </p:grpSpPr>
        <p:sp>
          <p:nvSpPr>
            <p:cNvPr id="44097" name="Rectangle 112">
              <a:extLst>
                <a:ext uri="{FF2B5EF4-FFF2-40B4-BE49-F238E27FC236}">
                  <a16:creationId xmlns:a16="http://schemas.microsoft.com/office/drawing/2014/main" id="{E6B919E3-27C1-184D-85DF-C25E645735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037"/>
              <a:ext cx="432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1800">
                <a:latin typeface="Arial" panose="020B0604020202020204" pitchFamily="34" charset="0"/>
              </a:endParaRPr>
            </a:p>
          </p:txBody>
        </p:sp>
        <p:graphicFrame>
          <p:nvGraphicFramePr>
            <p:cNvPr id="44098" name="Object 4">
              <a:extLst>
                <a:ext uri="{FF2B5EF4-FFF2-40B4-BE49-F238E27FC236}">
                  <a16:creationId xmlns:a16="http://schemas.microsoft.com/office/drawing/2014/main" id="{4BF3DE99-1DD6-C942-8EAC-3BAECAFFD55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800" y="2058"/>
            <a:ext cx="270" cy="3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50" name="Equation" r:id="rId6" imgW="4394200" imgH="5562600" progId="Equation.3">
                    <p:embed/>
                  </p:oleObj>
                </mc:Choice>
                <mc:Fallback>
                  <p:oleObj name="Equation" r:id="rId6" imgW="4394200" imgH="556260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0" y="2058"/>
                          <a:ext cx="270" cy="34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4049" name="Line 114">
            <a:extLst>
              <a:ext uri="{FF2B5EF4-FFF2-40B4-BE49-F238E27FC236}">
                <a16:creationId xmlns:a16="http://schemas.microsoft.com/office/drawing/2014/main" id="{791C11ED-0D43-1D41-84F2-CF09356CE41A}"/>
              </a:ext>
            </a:extLst>
          </p:cNvPr>
          <p:cNvSpPr>
            <a:spLocks noChangeShapeType="1"/>
          </p:cNvSpPr>
          <p:nvPr/>
        </p:nvSpPr>
        <p:spPr bwMode="auto">
          <a:xfrm>
            <a:off x="749300" y="379095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50" name="Line 116">
            <a:extLst>
              <a:ext uri="{FF2B5EF4-FFF2-40B4-BE49-F238E27FC236}">
                <a16:creationId xmlns:a16="http://schemas.microsoft.com/office/drawing/2014/main" id="{AECBC82F-7022-4348-B857-2278B78D660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82700" y="379095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51" name="Line 117">
            <a:extLst>
              <a:ext uri="{FF2B5EF4-FFF2-40B4-BE49-F238E27FC236}">
                <a16:creationId xmlns:a16="http://schemas.microsoft.com/office/drawing/2014/main" id="{8FF42FE7-C58C-DF45-AB14-BE82F40F593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01700" y="432435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52" name="AutoShape 118">
            <a:extLst>
              <a:ext uri="{FF2B5EF4-FFF2-40B4-BE49-F238E27FC236}">
                <a16:creationId xmlns:a16="http://schemas.microsoft.com/office/drawing/2014/main" id="{A444A77F-2BC0-894E-B285-3B9A0C7446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3714750"/>
            <a:ext cx="1143000" cy="228600"/>
          </a:xfrm>
          <a:prstGeom prst="leftRight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>
              <a:latin typeface="Arial" panose="020B0604020202020204" pitchFamily="34" charset="0"/>
            </a:endParaRPr>
          </a:p>
        </p:txBody>
      </p:sp>
      <p:grpSp>
        <p:nvGrpSpPr>
          <p:cNvPr id="44053" name="Group 120">
            <a:extLst>
              <a:ext uri="{FF2B5EF4-FFF2-40B4-BE49-F238E27FC236}">
                <a16:creationId xmlns:a16="http://schemas.microsoft.com/office/drawing/2014/main" id="{F88CAF58-6EF1-0041-9D71-748B8BDBD5FF}"/>
              </a:ext>
            </a:extLst>
          </p:cNvPr>
          <p:cNvGrpSpPr>
            <a:grpSpLocks/>
          </p:cNvGrpSpPr>
          <p:nvPr/>
        </p:nvGrpSpPr>
        <p:grpSpPr bwMode="auto">
          <a:xfrm>
            <a:off x="6159500" y="3519488"/>
            <a:ext cx="685800" cy="576262"/>
            <a:chOff x="4704" y="2037"/>
            <a:chExt cx="432" cy="363"/>
          </a:xfrm>
        </p:grpSpPr>
        <p:sp>
          <p:nvSpPr>
            <p:cNvPr id="44095" name="Rectangle 121">
              <a:extLst>
                <a:ext uri="{FF2B5EF4-FFF2-40B4-BE49-F238E27FC236}">
                  <a16:creationId xmlns:a16="http://schemas.microsoft.com/office/drawing/2014/main" id="{D3ABC3BE-08FA-B048-8839-6186300AAD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037"/>
              <a:ext cx="432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1800">
                <a:latin typeface="Arial" panose="020B0604020202020204" pitchFamily="34" charset="0"/>
              </a:endParaRPr>
            </a:p>
          </p:txBody>
        </p:sp>
        <p:graphicFrame>
          <p:nvGraphicFramePr>
            <p:cNvPr id="44096" name="Object 5">
              <a:extLst>
                <a:ext uri="{FF2B5EF4-FFF2-40B4-BE49-F238E27FC236}">
                  <a16:creationId xmlns:a16="http://schemas.microsoft.com/office/drawing/2014/main" id="{0BF67569-2101-EE46-A68D-8C11CBADD4B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800" y="2058"/>
            <a:ext cx="270" cy="3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51" name="Equation" r:id="rId7" imgW="4394200" imgH="5562600" progId="Equation.3">
                    <p:embed/>
                  </p:oleObj>
                </mc:Choice>
                <mc:Fallback>
                  <p:oleObj name="Equation" r:id="rId7" imgW="4394200" imgH="55626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0" y="2058"/>
                          <a:ext cx="270" cy="34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4054" name="Line 123">
            <a:extLst>
              <a:ext uri="{FF2B5EF4-FFF2-40B4-BE49-F238E27FC236}">
                <a16:creationId xmlns:a16="http://schemas.microsoft.com/office/drawing/2014/main" id="{84A09894-3FF3-A442-BDF2-1233612E8356}"/>
              </a:ext>
            </a:extLst>
          </p:cNvPr>
          <p:cNvSpPr>
            <a:spLocks noChangeShapeType="1"/>
          </p:cNvSpPr>
          <p:nvPr/>
        </p:nvSpPr>
        <p:spPr bwMode="auto">
          <a:xfrm>
            <a:off x="6845300" y="3748088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55" name="Line 124">
            <a:extLst>
              <a:ext uri="{FF2B5EF4-FFF2-40B4-BE49-F238E27FC236}">
                <a16:creationId xmlns:a16="http://schemas.microsoft.com/office/drawing/2014/main" id="{67D59515-7CB7-614C-956A-AA48B387FF7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45300" y="443388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4056" name="Line 125">
            <a:extLst>
              <a:ext uri="{FF2B5EF4-FFF2-40B4-BE49-F238E27FC236}">
                <a16:creationId xmlns:a16="http://schemas.microsoft.com/office/drawing/2014/main" id="{629A69D0-048A-8244-B189-47516F4E6FA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226300" y="3748088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76" name="Group 127">
            <a:extLst>
              <a:ext uri="{FF2B5EF4-FFF2-40B4-BE49-F238E27FC236}">
                <a16:creationId xmlns:a16="http://schemas.microsoft.com/office/drawing/2014/main" id="{C96B564D-0300-7B47-9AD2-342AB00A80D6}"/>
              </a:ext>
            </a:extLst>
          </p:cNvPr>
          <p:cNvGrpSpPr>
            <a:grpSpLocks/>
          </p:cNvGrpSpPr>
          <p:nvPr/>
        </p:nvGrpSpPr>
        <p:grpSpPr bwMode="auto">
          <a:xfrm>
            <a:off x="6235700" y="4195763"/>
            <a:ext cx="609600" cy="542925"/>
            <a:chOff x="4608" y="3840"/>
            <a:chExt cx="384" cy="34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5728" name="Rectangle 128">
              <a:extLst>
                <a:ext uri="{FF2B5EF4-FFF2-40B4-BE49-F238E27FC236}">
                  <a16:creationId xmlns:a16="http://schemas.microsoft.com/office/drawing/2014/main" id="{B5A610D8-ACED-9147-A985-A4098D8F2A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3840"/>
              <a:ext cx="384" cy="315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GB">
                <a:latin typeface="Arial" charset="0"/>
                <a:cs typeface="Arial" charset="0"/>
              </a:endParaRPr>
            </a:p>
          </p:txBody>
        </p:sp>
        <p:graphicFrame>
          <p:nvGraphicFramePr>
            <p:cNvPr id="10246" name="Object 6">
              <a:extLst>
                <a:ext uri="{FF2B5EF4-FFF2-40B4-BE49-F238E27FC236}">
                  <a16:creationId xmlns:a16="http://schemas.microsoft.com/office/drawing/2014/main" id="{BC185C03-B90B-B34B-8CAC-6CA0811E4F6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743" y="3888"/>
            <a:ext cx="152" cy="2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52" name="Equation" r:id="rId8" imgW="5270500" imgH="10236200" progId="Equation.3">
                    <p:embed/>
                  </p:oleObj>
                </mc:Choice>
                <mc:Fallback>
                  <p:oleObj name="Equation" r:id="rId8" imgW="5270500" imgH="10236200" progId="Equation.3">
                    <p:embed/>
                    <p:pic>
                      <p:nvPicPr>
                        <p:cNvPr id="10246" name="Object 6">
                          <a:extLst>
                            <a:ext uri="{FF2B5EF4-FFF2-40B4-BE49-F238E27FC236}">
                              <a16:creationId xmlns:a16="http://schemas.microsoft.com/office/drawing/2014/main" id="{BC185C03-B90B-B34B-8CAC-6CA0811E4F6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43" y="3888"/>
                          <a:ext cx="152" cy="2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5" name="Group 130">
            <a:extLst>
              <a:ext uri="{FF2B5EF4-FFF2-40B4-BE49-F238E27FC236}">
                <a16:creationId xmlns:a16="http://schemas.microsoft.com/office/drawing/2014/main" id="{24333793-E1B8-BC4A-8934-32B56D4B3361}"/>
              </a:ext>
            </a:extLst>
          </p:cNvPr>
          <p:cNvGrpSpPr>
            <a:grpSpLocks/>
          </p:cNvGrpSpPr>
          <p:nvPr/>
        </p:nvGrpSpPr>
        <p:grpSpPr bwMode="auto">
          <a:xfrm>
            <a:off x="5508625" y="6307138"/>
            <a:ext cx="685800" cy="576262"/>
            <a:chOff x="4944" y="2565"/>
            <a:chExt cx="432" cy="363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5731" name="Rectangle 131">
              <a:extLst>
                <a:ext uri="{FF2B5EF4-FFF2-40B4-BE49-F238E27FC236}">
                  <a16:creationId xmlns:a16="http://schemas.microsoft.com/office/drawing/2014/main" id="{4674BE11-16A1-7640-912E-02E9F3E10D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4" y="2565"/>
              <a:ext cx="432" cy="28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GB">
                <a:latin typeface="Arial" charset="0"/>
                <a:cs typeface="Arial" charset="0"/>
              </a:endParaRPr>
            </a:p>
          </p:txBody>
        </p:sp>
        <p:graphicFrame>
          <p:nvGraphicFramePr>
            <p:cNvPr id="10245" name="Object 7">
              <a:extLst>
                <a:ext uri="{FF2B5EF4-FFF2-40B4-BE49-F238E27FC236}">
                  <a16:creationId xmlns:a16="http://schemas.microsoft.com/office/drawing/2014/main" id="{1F8253AF-7406-A34D-89B3-E2FFBFAA6FE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040" y="2586"/>
            <a:ext cx="270" cy="3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53" name="Equation" r:id="rId10" imgW="4394200" imgH="5562600" progId="Equation.3">
                    <p:embed/>
                  </p:oleObj>
                </mc:Choice>
                <mc:Fallback>
                  <p:oleObj name="Equation" r:id="rId10" imgW="4394200" imgH="5562600" progId="Equation.3">
                    <p:embed/>
                    <p:pic>
                      <p:nvPicPr>
                        <p:cNvPr id="10245" name="Object 7">
                          <a:extLst>
                            <a:ext uri="{FF2B5EF4-FFF2-40B4-BE49-F238E27FC236}">
                              <a16:creationId xmlns:a16="http://schemas.microsoft.com/office/drawing/2014/main" id="{1F8253AF-7406-A34D-89B3-E2FFBFAA6FE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40" y="2586"/>
                          <a:ext cx="270" cy="34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4059" name="Line 133">
            <a:extLst>
              <a:ext uri="{FF2B5EF4-FFF2-40B4-BE49-F238E27FC236}">
                <a16:creationId xmlns:a16="http://schemas.microsoft.com/office/drawing/2014/main" id="{A441F211-899A-CA42-9768-0657A39B5FA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8900" y="3748088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60" name="Line 134">
            <a:extLst>
              <a:ext uri="{FF2B5EF4-FFF2-40B4-BE49-F238E27FC236}">
                <a16:creationId xmlns:a16="http://schemas.microsoft.com/office/drawing/2014/main" id="{406A0F51-3102-964F-8017-62BD6C605BA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397500" y="4433888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61" name="Text Box 181">
            <a:extLst>
              <a:ext uri="{FF2B5EF4-FFF2-40B4-BE49-F238E27FC236}">
                <a16:creationId xmlns:a16="http://schemas.microsoft.com/office/drawing/2014/main" id="{D738D4DD-3979-F94E-8E2E-43897B44D9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762000"/>
            <a:ext cx="7488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800">
                <a:solidFill>
                  <a:srgbClr val="333399"/>
                </a:solidFill>
                <a:latin typeface="Arial" panose="020B0604020202020204" pitchFamily="34" charset="0"/>
              </a:rPr>
              <a:t>3. Moving a summing point ahead of a block</a:t>
            </a:r>
          </a:p>
        </p:txBody>
      </p:sp>
      <p:sp>
        <p:nvSpPr>
          <p:cNvPr id="44062" name="Line 182">
            <a:extLst>
              <a:ext uri="{FF2B5EF4-FFF2-40B4-BE49-F238E27FC236}">
                <a16:creationId xmlns:a16="http://schemas.microsoft.com/office/drawing/2014/main" id="{74FF8389-B49A-3E41-9B29-748B588203B5}"/>
              </a:ext>
            </a:extLst>
          </p:cNvPr>
          <p:cNvSpPr>
            <a:spLocks noChangeShapeType="1"/>
          </p:cNvSpPr>
          <p:nvPr/>
        </p:nvSpPr>
        <p:spPr bwMode="auto">
          <a:xfrm>
            <a:off x="696913" y="17526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44063" name="Group 183">
            <a:extLst>
              <a:ext uri="{FF2B5EF4-FFF2-40B4-BE49-F238E27FC236}">
                <a16:creationId xmlns:a16="http://schemas.microsoft.com/office/drawing/2014/main" id="{9FC30FC3-1DBC-D849-9E22-16315BE7EC01}"/>
              </a:ext>
            </a:extLst>
          </p:cNvPr>
          <p:cNvGrpSpPr>
            <a:grpSpLocks/>
          </p:cNvGrpSpPr>
          <p:nvPr/>
        </p:nvGrpSpPr>
        <p:grpSpPr bwMode="auto">
          <a:xfrm>
            <a:off x="2601913" y="1524000"/>
            <a:ext cx="152400" cy="152400"/>
            <a:chOff x="1344" y="1660"/>
            <a:chExt cx="96" cy="96"/>
          </a:xfrm>
        </p:grpSpPr>
        <p:sp>
          <p:nvSpPr>
            <p:cNvPr id="44093" name="Line 184">
              <a:extLst>
                <a:ext uri="{FF2B5EF4-FFF2-40B4-BE49-F238E27FC236}">
                  <a16:creationId xmlns:a16="http://schemas.microsoft.com/office/drawing/2014/main" id="{EB0D2DE8-1CBA-9049-95AF-D85B4B680A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4" y="170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4094" name="Line 185">
              <a:extLst>
                <a:ext uri="{FF2B5EF4-FFF2-40B4-BE49-F238E27FC236}">
                  <a16:creationId xmlns:a16="http://schemas.microsoft.com/office/drawing/2014/main" id="{36FB7FF1-A9D1-CE44-95F1-E4888123F3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92" y="166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pic>
        <p:nvPicPr>
          <p:cNvPr id="44064" name="Picture 186" descr="untitled">
            <a:extLst>
              <a:ext uri="{FF2B5EF4-FFF2-40B4-BE49-F238E27FC236}">
                <a16:creationId xmlns:a16="http://schemas.microsoft.com/office/drawing/2014/main" id="{F68CF8BB-8E74-A84E-8FF9-748EC6129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313" y="1633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65" name="Line 187">
            <a:extLst>
              <a:ext uri="{FF2B5EF4-FFF2-40B4-BE49-F238E27FC236}">
                <a16:creationId xmlns:a16="http://schemas.microsoft.com/office/drawing/2014/main" id="{791FAC9E-58DE-DC4A-A641-B459D7F7215A}"/>
              </a:ext>
            </a:extLst>
          </p:cNvPr>
          <p:cNvSpPr>
            <a:spLocks noChangeShapeType="1"/>
          </p:cNvSpPr>
          <p:nvPr/>
        </p:nvSpPr>
        <p:spPr bwMode="auto">
          <a:xfrm>
            <a:off x="2678113" y="2014538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4066" name="Line 188">
            <a:extLst>
              <a:ext uri="{FF2B5EF4-FFF2-40B4-BE49-F238E27FC236}">
                <a16:creationId xmlns:a16="http://schemas.microsoft.com/office/drawing/2014/main" id="{97ADE147-59F6-504D-8A23-B8CC2096938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06713" y="1938338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67" name="Line 189">
            <a:extLst>
              <a:ext uri="{FF2B5EF4-FFF2-40B4-BE49-F238E27FC236}">
                <a16:creationId xmlns:a16="http://schemas.microsoft.com/office/drawing/2014/main" id="{FA9CAF20-E7EE-254A-8224-79C663876577}"/>
              </a:ext>
            </a:extLst>
          </p:cNvPr>
          <p:cNvSpPr>
            <a:spLocks noChangeShapeType="1"/>
          </p:cNvSpPr>
          <p:nvPr/>
        </p:nvSpPr>
        <p:spPr bwMode="auto">
          <a:xfrm>
            <a:off x="1992313" y="17526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68" name="Line 190">
            <a:extLst>
              <a:ext uri="{FF2B5EF4-FFF2-40B4-BE49-F238E27FC236}">
                <a16:creationId xmlns:a16="http://schemas.microsoft.com/office/drawing/2014/main" id="{8130F74B-B2E6-4946-A5CB-1BE61945691B}"/>
              </a:ext>
            </a:extLst>
          </p:cNvPr>
          <p:cNvSpPr>
            <a:spLocks noChangeShapeType="1"/>
          </p:cNvSpPr>
          <p:nvPr/>
        </p:nvSpPr>
        <p:spPr bwMode="auto">
          <a:xfrm>
            <a:off x="3059113" y="1752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4069" name="Group 191">
            <a:extLst>
              <a:ext uri="{FF2B5EF4-FFF2-40B4-BE49-F238E27FC236}">
                <a16:creationId xmlns:a16="http://schemas.microsoft.com/office/drawing/2014/main" id="{BB56031B-B6B5-EA48-BE21-E563C522F6E8}"/>
              </a:ext>
            </a:extLst>
          </p:cNvPr>
          <p:cNvGrpSpPr>
            <a:grpSpLocks/>
          </p:cNvGrpSpPr>
          <p:nvPr/>
        </p:nvGrpSpPr>
        <p:grpSpPr bwMode="auto">
          <a:xfrm>
            <a:off x="1306513" y="1524000"/>
            <a:ext cx="685800" cy="576263"/>
            <a:chOff x="816" y="3408"/>
            <a:chExt cx="432" cy="363"/>
          </a:xfrm>
        </p:grpSpPr>
        <p:sp>
          <p:nvSpPr>
            <p:cNvPr id="44091" name="Rectangle 192">
              <a:extLst>
                <a:ext uri="{FF2B5EF4-FFF2-40B4-BE49-F238E27FC236}">
                  <a16:creationId xmlns:a16="http://schemas.microsoft.com/office/drawing/2014/main" id="{670BB7E1-0ECD-B944-B8E7-E0F52B9192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" y="3408"/>
              <a:ext cx="432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1800">
                <a:latin typeface="Arial" panose="020B0604020202020204" pitchFamily="34" charset="0"/>
              </a:endParaRPr>
            </a:p>
          </p:txBody>
        </p:sp>
        <p:graphicFrame>
          <p:nvGraphicFramePr>
            <p:cNvPr id="44092" name="Object 8">
              <a:extLst>
                <a:ext uri="{FF2B5EF4-FFF2-40B4-BE49-F238E27FC236}">
                  <a16:creationId xmlns:a16="http://schemas.microsoft.com/office/drawing/2014/main" id="{8BDB9C74-3243-F845-92C8-D3FBF05519A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30" y="3429"/>
            <a:ext cx="270" cy="3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54" name="Equation" r:id="rId12" imgW="4394200" imgH="5562600" progId="Equation.3">
                    <p:embed/>
                  </p:oleObj>
                </mc:Choice>
                <mc:Fallback>
                  <p:oleObj name="Equation" r:id="rId12" imgW="4394200" imgH="556260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30" y="3429"/>
                          <a:ext cx="270" cy="34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4070" name="AutoShape 194">
            <a:extLst>
              <a:ext uri="{FF2B5EF4-FFF2-40B4-BE49-F238E27FC236}">
                <a16:creationId xmlns:a16="http://schemas.microsoft.com/office/drawing/2014/main" id="{97107228-19BF-9E4C-B2E1-5E423FDFE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8313" y="1676400"/>
            <a:ext cx="1143000" cy="228600"/>
          </a:xfrm>
          <a:prstGeom prst="leftRight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>
              <a:latin typeface="Arial" panose="020B0604020202020204" pitchFamily="34" charset="0"/>
            </a:endParaRPr>
          </a:p>
        </p:txBody>
      </p:sp>
      <p:grpSp>
        <p:nvGrpSpPr>
          <p:cNvPr id="44071" name="Group 211">
            <a:extLst>
              <a:ext uri="{FF2B5EF4-FFF2-40B4-BE49-F238E27FC236}">
                <a16:creationId xmlns:a16="http://schemas.microsoft.com/office/drawing/2014/main" id="{DEC21C4F-384F-D445-94A7-7DBA710C66C1}"/>
              </a:ext>
            </a:extLst>
          </p:cNvPr>
          <p:cNvGrpSpPr>
            <a:grpSpLocks/>
          </p:cNvGrpSpPr>
          <p:nvPr/>
        </p:nvGrpSpPr>
        <p:grpSpPr bwMode="auto">
          <a:xfrm>
            <a:off x="5649913" y="1600200"/>
            <a:ext cx="3048000" cy="1152525"/>
            <a:chOff x="3559" y="647"/>
            <a:chExt cx="1920" cy="726"/>
          </a:xfrm>
        </p:grpSpPr>
        <p:sp>
          <p:nvSpPr>
            <p:cNvPr id="44075" name="Line 195">
              <a:extLst>
                <a:ext uri="{FF2B5EF4-FFF2-40B4-BE49-F238E27FC236}">
                  <a16:creationId xmlns:a16="http://schemas.microsoft.com/office/drawing/2014/main" id="{FDA35B90-A19D-D642-B072-62F85F5E34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59" y="791"/>
              <a:ext cx="57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44076" name="Group 196">
              <a:extLst>
                <a:ext uri="{FF2B5EF4-FFF2-40B4-BE49-F238E27FC236}">
                  <a16:creationId xmlns:a16="http://schemas.microsoft.com/office/drawing/2014/main" id="{5F71A5DE-F411-DB49-A308-EE01D5096D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1" y="647"/>
              <a:ext cx="96" cy="96"/>
              <a:chOff x="1344" y="1660"/>
              <a:chExt cx="96" cy="96"/>
            </a:xfrm>
          </p:grpSpPr>
          <p:sp>
            <p:nvSpPr>
              <p:cNvPr id="44089" name="Line 197">
                <a:extLst>
                  <a:ext uri="{FF2B5EF4-FFF2-40B4-BE49-F238E27FC236}">
                    <a16:creationId xmlns:a16="http://schemas.microsoft.com/office/drawing/2014/main" id="{C5FB2C6F-324B-D34E-B297-31C6632AC9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17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4090" name="Line 198">
                <a:extLst>
                  <a:ext uri="{FF2B5EF4-FFF2-40B4-BE49-F238E27FC236}">
                    <a16:creationId xmlns:a16="http://schemas.microsoft.com/office/drawing/2014/main" id="{AFB72215-0394-6F4E-9EF3-9864BCF3FF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16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pic>
          <p:nvPicPr>
            <p:cNvPr id="44077" name="Picture 199" descr="untitled">
              <a:extLst>
                <a:ext uri="{FF2B5EF4-FFF2-40B4-BE49-F238E27FC236}">
                  <a16:creationId xmlns:a16="http://schemas.microsoft.com/office/drawing/2014/main" id="{D7E88F87-032A-024D-BD66-E228D73F3E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5" y="716"/>
              <a:ext cx="19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078" name="Line 200">
              <a:extLst>
                <a:ext uri="{FF2B5EF4-FFF2-40B4-BE49-F238E27FC236}">
                  <a16:creationId xmlns:a16="http://schemas.microsoft.com/office/drawing/2014/main" id="{E3B9C4B6-06F7-B548-B770-5556F1F96F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9" y="95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4079" name="Line 201">
              <a:extLst>
                <a:ext uri="{FF2B5EF4-FFF2-40B4-BE49-F238E27FC236}">
                  <a16:creationId xmlns:a16="http://schemas.microsoft.com/office/drawing/2014/main" id="{574BC8A9-7A93-AF48-A976-52CA880F94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31" y="1223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4080" name="Line 202">
              <a:extLst>
                <a:ext uri="{FF2B5EF4-FFF2-40B4-BE49-F238E27FC236}">
                  <a16:creationId xmlns:a16="http://schemas.microsoft.com/office/drawing/2014/main" id="{F231FAF7-E7F7-354C-B165-B98270D2E0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31" y="860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81" name="Rectangle 203">
              <a:extLst>
                <a:ext uri="{FF2B5EF4-FFF2-40B4-BE49-F238E27FC236}">
                  <a16:creationId xmlns:a16="http://schemas.microsoft.com/office/drawing/2014/main" id="{F57D1630-C4C3-CB4E-B481-EFE2FB0B3A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5" y="668"/>
              <a:ext cx="432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1800">
                <a:latin typeface="Arial" panose="020B0604020202020204" pitchFamily="34" charset="0"/>
              </a:endParaRPr>
            </a:p>
          </p:txBody>
        </p:sp>
        <p:graphicFrame>
          <p:nvGraphicFramePr>
            <p:cNvPr id="44082" name="Object 9">
              <a:extLst>
                <a:ext uri="{FF2B5EF4-FFF2-40B4-BE49-F238E27FC236}">
                  <a16:creationId xmlns:a16="http://schemas.microsoft.com/office/drawing/2014/main" id="{41761647-B13D-154D-857C-A10A613F419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729" y="689"/>
            <a:ext cx="270" cy="3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55" name="Equation" r:id="rId14" imgW="4394200" imgH="5562600" progId="Equation.3">
                    <p:embed/>
                  </p:oleObj>
                </mc:Choice>
                <mc:Fallback>
                  <p:oleObj name="Equation" r:id="rId14" imgW="4394200" imgH="556260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29" y="689"/>
                          <a:ext cx="270" cy="34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083" name="Line 205">
              <a:extLst>
                <a:ext uri="{FF2B5EF4-FFF2-40B4-BE49-F238E27FC236}">
                  <a16:creationId xmlns:a16="http://schemas.microsoft.com/office/drawing/2014/main" id="{73CCEC45-A415-074B-BBCD-163A2D626C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7" y="791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84" name="Line 206">
              <a:extLst>
                <a:ext uri="{FF2B5EF4-FFF2-40B4-BE49-F238E27FC236}">
                  <a16:creationId xmlns:a16="http://schemas.microsoft.com/office/drawing/2014/main" id="{494E7999-A74E-2A4B-B1C5-2D706DE949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47" y="791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807" name="Rectangle 207">
              <a:extLst>
                <a:ext uri="{FF2B5EF4-FFF2-40B4-BE49-F238E27FC236}">
                  <a16:creationId xmlns:a16="http://schemas.microsoft.com/office/drawing/2014/main" id="{BE6083F2-6629-6E42-9959-74DEA8DCA6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5" y="1031"/>
              <a:ext cx="384" cy="31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GB">
                <a:latin typeface="Arial" charset="0"/>
                <a:cs typeface="Arial" charset="0"/>
              </a:endParaRPr>
            </a:p>
          </p:txBody>
        </p:sp>
        <p:graphicFrame>
          <p:nvGraphicFramePr>
            <p:cNvPr id="44086" name="Object 10">
              <a:extLst>
                <a:ext uri="{FF2B5EF4-FFF2-40B4-BE49-F238E27FC236}">
                  <a16:creationId xmlns:a16="http://schemas.microsoft.com/office/drawing/2014/main" id="{F25F3B30-3A54-CE47-AFF3-6D9A9D7A7A3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750" y="1079"/>
            <a:ext cx="152" cy="2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56" name="Equation" r:id="rId16" imgW="5270500" imgH="10236200" progId="Equation.3">
                    <p:embed/>
                  </p:oleObj>
                </mc:Choice>
                <mc:Fallback>
                  <p:oleObj name="Equation" r:id="rId16" imgW="5270500" imgH="1023620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50" y="1079"/>
                          <a:ext cx="152" cy="2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087" name="Line 209">
              <a:extLst>
                <a:ext uri="{FF2B5EF4-FFF2-40B4-BE49-F238E27FC236}">
                  <a16:creationId xmlns:a16="http://schemas.microsoft.com/office/drawing/2014/main" id="{DDA81142-8415-3E4E-87DF-E98FF31E0A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047" y="1223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4088" name="Line 210">
              <a:extLst>
                <a:ext uri="{FF2B5EF4-FFF2-40B4-BE49-F238E27FC236}">
                  <a16:creationId xmlns:a16="http://schemas.microsoft.com/office/drawing/2014/main" id="{5E937AA1-025F-9A4C-B694-2907500EAC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99" y="1223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4072" name="Rectangle 212">
            <a:extLst>
              <a:ext uri="{FF2B5EF4-FFF2-40B4-BE49-F238E27FC236}">
                <a16:creationId xmlns:a16="http://schemas.microsoft.com/office/drawing/2014/main" id="{E55F16B6-B8D9-1640-A745-0C967F072E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2843213"/>
            <a:ext cx="5524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800">
                <a:solidFill>
                  <a:srgbClr val="333399"/>
                </a:solidFill>
                <a:latin typeface="Arial" panose="020B0604020202020204" pitchFamily="34" charset="0"/>
              </a:rPr>
              <a:t>4. Moving a pickoff point behind a block</a:t>
            </a:r>
            <a:endParaRPr lang="zh-CN" altLang="en-US" sz="180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74" name="Text Box 2">
            <a:extLst>
              <a:ext uri="{FF2B5EF4-FFF2-40B4-BE49-F238E27FC236}">
                <a16:creationId xmlns:a16="http://schemas.microsoft.com/office/drawing/2014/main" id="{C518D5F0-4E6C-464B-912A-E2A16F6971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76200"/>
            <a:ext cx="5119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4000" dirty="0">
                <a:latin typeface="+mj-lt"/>
                <a:ea typeface="+mj-ea"/>
                <a:cs typeface="+mj-cs"/>
              </a:rPr>
              <a:t>Reduction techniques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5B6FBFF-3611-154F-B2C5-A1C03B1FE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ransition advTm="169536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4">
            <a:extLst>
              <a:ext uri="{FF2B5EF4-FFF2-40B4-BE49-F238E27FC236}">
                <a16:creationId xmlns:a16="http://schemas.microsoft.com/office/drawing/2014/main" id="{B01455FF-9D4E-4344-B3A2-2133135F7A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860425"/>
            <a:ext cx="5743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800">
                <a:solidFill>
                  <a:srgbClr val="333399"/>
                </a:solidFill>
                <a:latin typeface="Arial" panose="020B0604020202020204" pitchFamily="34" charset="0"/>
              </a:rPr>
              <a:t>6. Eliminating a feedback loop</a:t>
            </a:r>
          </a:p>
        </p:txBody>
      </p:sp>
      <p:sp>
        <p:nvSpPr>
          <p:cNvPr id="45058" name="AutoShape 5">
            <a:extLst>
              <a:ext uri="{FF2B5EF4-FFF2-40B4-BE49-F238E27FC236}">
                <a16:creationId xmlns:a16="http://schemas.microsoft.com/office/drawing/2014/main" id="{95A37EE9-74C8-774A-9A57-148A26F37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1463" y="1622425"/>
            <a:ext cx="1143000" cy="228600"/>
          </a:xfrm>
          <a:prstGeom prst="leftRight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>
              <a:latin typeface="Arial" panose="020B0604020202020204" pitchFamily="34" charset="0"/>
            </a:endParaRPr>
          </a:p>
        </p:txBody>
      </p:sp>
      <p:sp>
        <p:nvSpPr>
          <p:cNvPr id="45059" name="Line 6">
            <a:extLst>
              <a:ext uri="{FF2B5EF4-FFF2-40B4-BE49-F238E27FC236}">
                <a16:creationId xmlns:a16="http://schemas.microsoft.com/office/drawing/2014/main" id="{489CA902-9074-B642-87BD-1D7440A1C7D1}"/>
              </a:ext>
            </a:extLst>
          </p:cNvPr>
          <p:cNvSpPr>
            <a:spLocks noChangeShapeType="1"/>
          </p:cNvSpPr>
          <p:nvPr/>
        </p:nvSpPr>
        <p:spPr bwMode="auto">
          <a:xfrm>
            <a:off x="623888" y="1698625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45060" name="Group 7">
            <a:extLst>
              <a:ext uri="{FF2B5EF4-FFF2-40B4-BE49-F238E27FC236}">
                <a16:creationId xmlns:a16="http://schemas.microsoft.com/office/drawing/2014/main" id="{EAF7975C-83E4-0B41-A6E8-C82CFF8041B7}"/>
              </a:ext>
            </a:extLst>
          </p:cNvPr>
          <p:cNvGrpSpPr>
            <a:grpSpLocks/>
          </p:cNvGrpSpPr>
          <p:nvPr/>
        </p:nvGrpSpPr>
        <p:grpSpPr bwMode="auto">
          <a:xfrm>
            <a:off x="1004888" y="1470025"/>
            <a:ext cx="152400" cy="152400"/>
            <a:chOff x="1344" y="1660"/>
            <a:chExt cx="96" cy="96"/>
          </a:xfrm>
        </p:grpSpPr>
        <p:sp>
          <p:nvSpPr>
            <p:cNvPr id="45143" name="Line 8">
              <a:extLst>
                <a:ext uri="{FF2B5EF4-FFF2-40B4-BE49-F238E27FC236}">
                  <a16:creationId xmlns:a16="http://schemas.microsoft.com/office/drawing/2014/main" id="{45AB48EA-7AE9-774B-B649-BB150029C7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4" y="170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5144" name="Line 9">
              <a:extLst>
                <a:ext uri="{FF2B5EF4-FFF2-40B4-BE49-F238E27FC236}">
                  <a16:creationId xmlns:a16="http://schemas.microsoft.com/office/drawing/2014/main" id="{4C6651EC-3CDA-2644-9567-A0F8820E78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92" y="166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pic>
        <p:nvPicPr>
          <p:cNvPr id="45061" name="Picture 10" descr="untitled">
            <a:extLst>
              <a:ext uri="{FF2B5EF4-FFF2-40B4-BE49-F238E27FC236}">
                <a16:creationId xmlns:a16="http://schemas.microsoft.com/office/drawing/2014/main" id="{C5E27F2E-366D-8B4A-88D8-86FADD30FB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488" y="15795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2" name="Line 11">
            <a:extLst>
              <a:ext uri="{FF2B5EF4-FFF2-40B4-BE49-F238E27FC236}">
                <a16:creationId xmlns:a16="http://schemas.microsoft.com/office/drawing/2014/main" id="{745B8E91-F425-3742-9490-A661742CD4A5}"/>
              </a:ext>
            </a:extLst>
          </p:cNvPr>
          <p:cNvSpPr>
            <a:spLocks noChangeShapeType="1"/>
          </p:cNvSpPr>
          <p:nvPr/>
        </p:nvSpPr>
        <p:spPr bwMode="auto">
          <a:xfrm>
            <a:off x="1414463" y="2079625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5063" name="Line 12">
            <a:extLst>
              <a:ext uri="{FF2B5EF4-FFF2-40B4-BE49-F238E27FC236}">
                <a16:creationId xmlns:a16="http://schemas.microsoft.com/office/drawing/2014/main" id="{492D5640-6E0D-1645-AAA5-F52F1B319AF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85888" y="2384425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5064" name="Line 13">
            <a:extLst>
              <a:ext uri="{FF2B5EF4-FFF2-40B4-BE49-F238E27FC236}">
                <a16:creationId xmlns:a16="http://schemas.microsoft.com/office/drawing/2014/main" id="{4B96C011-ED7E-4C49-AF50-ABA894A7E7D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85888" y="1808163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5" name="Rectangle 14">
            <a:extLst>
              <a:ext uri="{FF2B5EF4-FFF2-40B4-BE49-F238E27FC236}">
                <a16:creationId xmlns:a16="http://schemas.microsoft.com/office/drawing/2014/main" id="{833B58D8-1988-2E47-81BA-71BA4477B6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5488" y="1503363"/>
            <a:ext cx="685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45066" name="Object 2">
            <a:extLst>
              <a:ext uri="{FF2B5EF4-FFF2-40B4-BE49-F238E27FC236}">
                <a16:creationId xmlns:a16="http://schemas.microsoft.com/office/drawing/2014/main" id="{10AB3BD5-1962-494A-A538-640A2227796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76463" y="1536700"/>
          <a:ext cx="428625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95" name="Equation" r:id="rId4" imgW="4394200" imgH="5562600" progId="Equation.3">
                  <p:embed/>
                </p:oleObj>
              </mc:Choice>
              <mc:Fallback>
                <p:oleObj name="Equation" r:id="rId4" imgW="4394200" imgH="5562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6463" y="1536700"/>
                        <a:ext cx="428625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7" name="Line 16">
            <a:extLst>
              <a:ext uri="{FF2B5EF4-FFF2-40B4-BE49-F238E27FC236}">
                <a16:creationId xmlns:a16="http://schemas.microsoft.com/office/drawing/2014/main" id="{F649C1AC-FB67-F34F-8C49-D41E38CB9459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8288" y="1698625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8" name="Line 17">
            <a:extLst>
              <a:ext uri="{FF2B5EF4-FFF2-40B4-BE49-F238E27FC236}">
                <a16:creationId xmlns:a16="http://schemas.microsoft.com/office/drawing/2014/main" id="{65FBF0DA-0D27-5242-B909-21E52A2E963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81288" y="1698625"/>
            <a:ext cx="1171575" cy="9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9" name="Rectangle 18">
            <a:extLst>
              <a:ext uri="{FF2B5EF4-FFF2-40B4-BE49-F238E27FC236}">
                <a16:creationId xmlns:a16="http://schemas.microsoft.com/office/drawing/2014/main" id="{D0ED80E1-846B-7143-B1A1-98A7B3A9A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5488" y="2079625"/>
            <a:ext cx="609600" cy="500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45070" name="Object 3">
            <a:extLst>
              <a:ext uri="{FF2B5EF4-FFF2-40B4-BE49-F238E27FC236}">
                <a16:creationId xmlns:a16="http://schemas.microsoft.com/office/drawing/2014/main" id="{DC608211-A92D-F04C-81FF-9D8EE694F0D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00263" y="2146300"/>
          <a:ext cx="396875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96" name="Equation" r:id="rId6" imgW="4102100" imgH="3797300" progId="Equation.3">
                  <p:embed/>
                </p:oleObj>
              </mc:Choice>
              <mc:Fallback>
                <p:oleObj name="Equation" r:id="rId6" imgW="4102100" imgH="37973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0263" y="2146300"/>
                        <a:ext cx="396875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71" name="Line 20">
            <a:extLst>
              <a:ext uri="{FF2B5EF4-FFF2-40B4-BE49-F238E27FC236}">
                <a16:creationId xmlns:a16="http://schemas.microsoft.com/office/drawing/2014/main" id="{8D90DA38-D1B3-E047-BDCF-1F216ED5C71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81288" y="2384425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5072" name="Line 21">
            <a:extLst>
              <a:ext uri="{FF2B5EF4-FFF2-40B4-BE49-F238E27FC236}">
                <a16:creationId xmlns:a16="http://schemas.microsoft.com/office/drawing/2014/main" id="{2009C51F-3160-6B4C-B5D2-A08E16E3229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05088" y="2384425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3" name="Line 61">
            <a:extLst>
              <a:ext uri="{FF2B5EF4-FFF2-40B4-BE49-F238E27FC236}">
                <a16:creationId xmlns:a16="http://schemas.microsoft.com/office/drawing/2014/main" id="{B7E744FE-BDB6-8D4F-8528-62CE902ACD8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19463" y="1698625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734" name="Rectangle 62">
            <a:extLst>
              <a:ext uri="{FF2B5EF4-FFF2-40B4-BE49-F238E27FC236}">
                <a16:creationId xmlns:a16="http://schemas.microsoft.com/office/drawing/2014/main" id="{6A3D403E-5292-7441-8064-7734380427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1263" y="1470025"/>
            <a:ext cx="16002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GB">
              <a:latin typeface="Arial" charset="0"/>
              <a:cs typeface="Arial" charset="0"/>
            </a:endParaRPr>
          </a:p>
        </p:txBody>
      </p:sp>
      <p:graphicFrame>
        <p:nvGraphicFramePr>
          <p:cNvPr id="45075" name="Object 4">
            <a:extLst>
              <a:ext uri="{FF2B5EF4-FFF2-40B4-BE49-F238E27FC236}">
                <a16:creationId xmlns:a16="http://schemas.microsoft.com/office/drawing/2014/main" id="{231071E5-D342-0B48-861F-C45171B4974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91313" y="1470025"/>
          <a:ext cx="896937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97" name="Equation" r:id="rId8" imgW="11404600" imgH="9067800" progId="Equation.3">
                  <p:embed/>
                </p:oleObj>
              </mc:Choice>
              <mc:Fallback>
                <p:oleObj name="Equation" r:id="rId8" imgW="11404600" imgH="9067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1313" y="1470025"/>
                        <a:ext cx="896937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76" name="Line 64">
            <a:extLst>
              <a:ext uri="{FF2B5EF4-FFF2-40B4-BE49-F238E27FC236}">
                <a16:creationId xmlns:a16="http://schemas.microsoft.com/office/drawing/2014/main" id="{424F1A15-A1B0-C143-968D-0F27103AE50E}"/>
              </a:ext>
            </a:extLst>
          </p:cNvPr>
          <p:cNvSpPr>
            <a:spLocks noChangeShapeType="1"/>
          </p:cNvSpPr>
          <p:nvPr/>
        </p:nvSpPr>
        <p:spPr bwMode="auto">
          <a:xfrm>
            <a:off x="5376863" y="1774825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77" name="Line 65">
            <a:extLst>
              <a:ext uri="{FF2B5EF4-FFF2-40B4-BE49-F238E27FC236}">
                <a16:creationId xmlns:a16="http://schemas.microsoft.com/office/drawing/2014/main" id="{0AE59FE0-D699-EB41-8CB2-8013B965A355}"/>
              </a:ext>
            </a:extLst>
          </p:cNvPr>
          <p:cNvSpPr>
            <a:spLocks noChangeShapeType="1"/>
          </p:cNvSpPr>
          <p:nvPr/>
        </p:nvSpPr>
        <p:spPr bwMode="auto">
          <a:xfrm>
            <a:off x="7891463" y="1774825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5078" name="Group 66">
            <a:extLst>
              <a:ext uri="{FF2B5EF4-FFF2-40B4-BE49-F238E27FC236}">
                <a16:creationId xmlns:a16="http://schemas.microsoft.com/office/drawing/2014/main" id="{D6AC6F24-ACDB-C848-945F-907AABC2B369}"/>
              </a:ext>
            </a:extLst>
          </p:cNvPr>
          <p:cNvGrpSpPr>
            <a:grpSpLocks/>
          </p:cNvGrpSpPr>
          <p:nvPr/>
        </p:nvGrpSpPr>
        <p:grpSpPr bwMode="auto">
          <a:xfrm>
            <a:off x="1414463" y="1851025"/>
            <a:ext cx="152400" cy="152400"/>
            <a:chOff x="1344" y="1660"/>
            <a:chExt cx="96" cy="96"/>
          </a:xfrm>
        </p:grpSpPr>
        <p:sp>
          <p:nvSpPr>
            <p:cNvPr id="45141" name="Line 67">
              <a:extLst>
                <a:ext uri="{FF2B5EF4-FFF2-40B4-BE49-F238E27FC236}">
                  <a16:creationId xmlns:a16="http://schemas.microsoft.com/office/drawing/2014/main" id="{A86E7979-3EA9-C04F-8538-F8721F5638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4" y="170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5142" name="Line 68">
              <a:extLst>
                <a:ext uri="{FF2B5EF4-FFF2-40B4-BE49-F238E27FC236}">
                  <a16:creationId xmlns:a16="http://schemas.microsoft.com/office/drawing/2014/main" id="{17491D49-9D9E-9E44-BCCE-B5D1BA9A28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92" y="166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45079" name="Text Box 69">
            <a:extLst>
              <a:ext uri="{FF2B5EF4-FFF2-40B4-BE49-F238E27FC236}">
                <a16:creationId xmlns:a16="http://schemas.microsoft.com/office/drawing/2014/main" id="{52E207C5-CCFC-6B44-A8D0-F99DA4D72B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5181600"/>
            <a:ext cx="72723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800">
                <a:solidFill>
                  <a:srgbClr val="333399"/>
                </a:solidFill>
                <a:latin typeface="Arial" panose="020B0604020202020204" pitchFamily="34" charset="0"/>
              </a:rPr>
              <a:t>7. Swap with two neighboring summing points</a:t>
            </a:r>
          </a:p>
        </p:txBody>
      </p:sp>
      <p:grpSp>
        <p:nvGrpSpPr>
          <p:cNvPr id="45080" name="Group 70">
            <a:extLst>
              <a:ext uri="{FF2B5EF4-FFF2-40B4-BE49-F238E27FC236}">
                <a16:creationId xmlns:a16="http://schemas.microsoft.com/office/drawing/2014/main" id="{E803D699-5B86-5741-8F3A-AD71AA162B60}"/>
              </a:ext>
            </a:extLst>
          </p:cNvPr>
          <p:cNvGrpSpPr>
            <a:grpSpLocks/>
          </p:cNvGrpSpPr>
          <p:nvPr/>
        </p:nvGrpSpPr>
        <p:grpSpPr bwMode="auto">
          <a:xfrm>
            <a:off x="1101725" y="5791200"/>
            <a:ext cx="7162800" cy="990600"/>
            <a:chOff x="624" y="3552"/>
            <a:chExt cx="4512" cy="624"/>
          </a:xfrm>
        </p:grpSpPr>
        <p:grpSp>
          <p:nvGrpSpPr>
            <p:cNvPr id="45105" name="Group 71">
              <a:extLst>
                <a:ext uri="{FF2B5EF4-FFF2-40B4-BE49-F238E27FC236}">
                  <a16:creationId xmlns:a16="http://schemas.microsoft.com/office/drawing/2014/main" id="{B7DFF0D8-93E1-274B-8531-C4FB46AD5E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4" y="3552"/>
              <a:ext cx="1632" cy="624"/>
              <a:chOff x="624" y="3552"/>
              <a:chExt cx="1632" cy="624"/>
            </a:xfrm>
          </p:grpSpPr>
          <p:grpSp>
            <p:nvGrpSpPr>
              <p:cNvPr id="45124" name="Group 72">
                <a:extLst>
                  <a:ext uri="{FF2B5EF4-FFF2-40B4-BE49-F238E27FC236}">
                    <a16:creationId xmlns:a16="http://schemas.microsoft.com/office/drawing/2014/main" id="{AAA746A8-4441-DB4A-B84E-BE5A2BEE67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08" y="3552"/>
                <a:ext cx="96" cy="96"/>
                <a:chOff x="1344" y="1660"/>
                <a:chExt cx="96" cy="96"/>
              </a:xfrm>
            </p:grpSpPr>
            <p:sp>
              <p:nvSpPr>
                <p:cNvPr id="45139" name="Line 73">
                  <a:extLst>
                    <a:ext uri="{FF2B5EF4-FFF2-40B4-BE49-F238E27FC236}">
                      <a16:creationId xmlns:a16="http://schemas.microsoft.com/office/drawing/2014/main" id="{E7E7512B-93AC-D344-BB07-F32A72DAC9C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44" y="17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5140" name="Line 74">
                  <a:extLst>
                    <a:ext uri="{FF2B5EF4-FFF2-40B4-BE49-F238E27FC236}">
                      <a16:creationId xmlns:a16="http://schemas.microsoft.com/office/drawing/2014/main" id="{3A295DEA-1822-4D44-9BFB-DA868CCDB87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92" y="1660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pic>
            <p:nvPicPr>
              <p:cNvPr id="45125" name="Picture 75" descr="untitled">
                <a:extLst>
                  <a:ext uri="{FF2B5EF4-FFF2-40B4-BE49-F238E27FC236}">
                    <a16:creationId xmlns:a16="http://schemas.microsoft.com/office/drawing/2014/main" id="{0780610E-3E4B-3D4A-B376-3A009A2E4A1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4" y="3621"/>
                <a:ext cx="192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5126" name="Line 76">
                <a:extLst>
                  <a:ext uri="{FF2B5EF4-FFF2-40B4-BE49-F238E27FC236}">
                    <a16:creationId xmlns:a16="http://schemas.microsoft.com/office/drawing/2014/main" id="{BFBB4AEC-29C6-2842-978A-0004E7580D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3861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5127" name="Line 77">
                <a:extLst>
                  <a:ext uri="{FF2B5EF4-FFF2-40B4-BE49-F238E27FC236}">
                    <a16:creationId xmlns:a16="http://schemas.microsoft.com/office/drawing/2014/main" id="{6993C314-AC3E-2343-9EB8-551F942917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00" y="3813"/>
                <a:ext cx="0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128" name="Line 78">
                <a:extLst>
                  <a:ext uri="{FF2B5EF4-FFF2-40B4-BE49-F238E27FC236}">
                    <a16:creationId xmlns:a16="http://schemas.microsoft.com/office/drawing/2014/main" id="{2683B781-D142-AF4B-8349-AEFFDE52C3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4" y="3696"/>
                <a:ext cx="4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129" name="Line 79">
                <a:extLst>
                  <a:ext uri="{FF2B5EF4-FFF2-40B4-BE49-F238E27FC236}">
                    <a16:creationId xmlns:a16="http://schemas.microsoft.com/office/drawing/2014/main" id="{4077AA53-8CC6-9649-B25D-BB1EF93FF1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6" y="3696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5130" name="Group 80">
                <a:extLst>
                  <a:ext uri="{FF2B5EF4-FFF2-40B4-BE49-F238E27FC236}">
                    <a16:creationId xmlns:a16="http://schemas.microsoft.com/office/drawing/2014/main" id="{442CF21D-BD6B-3240-962B-973EA1CE94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36" y="3552"/>
                <a:ext cx="96" cy="96"/>
                <a:chOff x="1344" y="1660"/>
                <a:chExt cx="96" cy="96"/>
              </a:xfrm>
            </p:grpSpPr>
            <p:sp>
              <p:nvSpPr>
                <p:cNvPr id="45137" name="Line 81">
                  <a:extLst>
                    <a:ext uri="{FF2B5EF4-FFF2-40B4-BE49-F238E27FC236}">
                      <a16:creationId xmlns:a16="http://schemas.microsoft.com/office/drawing/2014/main" id="{517702E1-ED80-C149-8E6C-FC9B86D8BC6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44" y="1708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45138" name="Line 82">
                  <a:extLst>
                    <a:ext uri="{FF2B5EF4-FFF2-40B4-BE49-F238E27FC236}">
                      <a16:creationId xmlns:a16="http://schemas.microsoft.com/office/drawing/2014/main" id="{0C8C210A-7A94-A844-A92F-A2BAD00866B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92" y="1660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pic>
            <p:nvPicPr>
              <p:cNvPr id="45131" name="Picture 83" descr="untitled">
                <a:extLst>
                  <a:ext uri="{FF2B5EF4-FFF2-40B4-BE49-F238E27FC236}">
                    <a16:creationId xmlns:a16="http://schemas.microsoft.com/office/drawing/2014/main" id="{8F329543-586F-A74C-9B5A-4494FFDEF7C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32" y="3621"/>
                <a:ext cx="192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5132" name="Line 84">
                <a:extLst>
                  <a:ext uri="{FF2B5EF4-FFF2-40B4-BE49-F238E27FC236}">
                    <a16:creationId xmlns:a16="http://schemas.microsoft.com/office/drawing/2014/main" id="{7EB196D4-7E7B-594F-9282-2DCD03A34B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84" y="3861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5133" name="Line 85">
                <a:extLst>
                  <a:ext uri="{FF2B5EF4-FFF2-40B4-BE49-F238E27FC236}">
                    <a16:creationId xmlns:a16="http://schemas.microsoft.com/office/drawing/2014/main" id="{CADE8F18-8F9A-604A-92CF-E1AB1C91A0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28" y="3813"/>
                <a:ext cx="0" cy="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134" name="Line 86">
                <a:extLst>
                  <a:ext uri="{FF2B5EF4-FFF2-40B4-BE49-F238E27FC236}">
                    <a16:creationId xmlns:a16="http://schemas.microsoft.com/office/drawing/2014/main" id="{F435FFE9-558E-834B-B932-63A5496767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4" y="3696"/>
                <a:ext cx="4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aphicFrame>
            <p:nvGraphicFramePr>
              <p:cNvPr id="45135" name="Object 5">
                <a:extLst>
                  <a:ext uri="{FF2B5EF4-FFF2-40B4-BE49-F238E27FC236}">
                    <a16:creationId xmlns:a16="http://schemas.microsoft.com/office/drawing/2014/main" id="{9569176C-9017-5E44-B366-13739576C3BD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912" y="3744"/>
              <a:ext cx="133" cy="14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5198" name="Equation" r:id="rId10" imgW="3505200" imgH="3797300" progId="Equation.3">
                      <p:embed/>
                    </p:oleObj>
                  </mc:Choice>
                  <mc:Fallback>
                    <p:oleObj name="Equation" r:id="rId10" imgW="3505200" imgH="3797300" progId="Equation.3">
                      <p:embed/>
                      <p:pic>
                        <p:nvPicPr>
                          <p:cNvPr id="0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12" y="3744"/>
                            <a:ext cx="133" cy="14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00FF99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5136" name="Object 6">
                <a:extLst>
                  <a:ext uri="{FF2B5EF4-FFF2-40B4-BE49-F238E27FC236}">
                    <a16:creationId xmlns:a16="http://schemas.microsoft.com/office/drawing/2014/main" id="{122D14A7-0C41-A547-A491-15005C5A67E5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787" y="3744"/>
              <a:ext cx="133" cy="14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5199" name="Equation" r:id="rId12" imgW="3505200" imgH="3797300" progId="Equation.3">
                      <p:embed/>
                    </p:oleObj>
                  </mc:Choice>
                  <mc:Fallback>
                    <p:oleObj name="Equation" r:id="rId12" imgW="3505200" imgH="3797300" progId="Equation.3">
                      <p:embed/>
                      <p:pic>
                        <p:nvPicPr>
                          <p:cNvPr id="0" name="Object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87" y="3744"/>
                            <a:ext cx="133" cy="14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45106" name="Group 89">
              <a:extLst>
                <a:ext uri="{FF2B5EF4-FFF2-40B4-BE49-F238E27FC236}">
                  <a16:creationId xmlns:a16="http://schemas.microsoft.com/office/drawing/2014/main" id="{56C87048-1122-004E-A763-602B0D9136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8" y="3552"/>
              <a:ext cx="96" cy="96"/>
              <a:chOff x="1344" y="1660"/>
              <a:chExt cx="96" cy="96"/>
            </a:xfrm>
          </p:grpSpPr>
          <p:sp>
            <p:nvSpPr>
              <p:cNvPr id="45122" name="Line 90">
                <a:extLst>
                  <a:ext uri="{FF2B5EF4-FFF2-40B4-BE49-F238E27FC236}">
                    <a16:creationId xmlns:a16="http://schemas.microsoft.com/office/drawing/2014/main" id="{D5C68155-C87E-F444-A234-91CE3F1809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17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5123" name="Line 91">
                <a:extLst>
                  <a:ext uri="{FF2B5EF4-FFF2-40B4-BE49-F238E27FC236}">
                    <a16:creationId xmlns:a16="http://schemas.microsoft.com/office/drawing/2014/main" id="{95D1A5B7-D719-D648-AF53-A5F64829BA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16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pic>
          <p:nvPicPr>
            <p:cNvPr id="45107" name="Picture 92" descr="untitled">
              <a:extLst>
                <a:ext uri="{FF2B5EF4-FFF2-40B4-BE49-F238E27FC236}">
                  <a16:creationId xmlns:a16="http://schemas.microsoft.com/office/drawing/2014/main" id="{FF942033-E8BD-CC49-BFF1-84BD664901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4" y="3621"/>
              <a:ext cx="19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108" name="Line 93">
              <a:extLst>
                <a:ext uri="{FF2B5EF4-FFF2-40B4-BE49-F238E27FC236}">
                  <a16:creationId xmlns:a16="http://schemas.microsoft.com/office/drawing/2014/main" id="{C2D82EE8-F5A2-7A4D-AA60-FAC7BC1A5C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6" y="3861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5109" name="Line 94">
              <a:extLst>
                <a:ext uri="{FF2B5EF4-FFF2-40B4-BE49-F238E27FC236}">
                  <a16:creationId xmlns:a16="http://schemas.microsoft.com/office/drawing/2014/main" id="{AE7CF12D-D4A4-6543-BAE0-28D6B27E38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80" y="3813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110" name="Line 95">
              <a:extLst>
                <a:ext uri="{FF2B5EF4-FFF2-40B4-BE49-F238E27FC236}">
                  <a16:creationId xmlns:a16="http://schemas.microsoft.com/office/drawing/2014/main" id="{FA95ED59-B43C-8948-B29B-56AB6A3AE8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4" y="3696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111" name="Line 96">
              <a:extLst>
                <a:ext uri="{FF2B5EF4-FFF2-40B4-BE49-F238E27FC236}">
                  <a16:creationId xmlns:a16="http://schemas.microsoft.com/office/drawing/2014/main" id="{D0480213-D68F-2E42-BC74-7582D16C45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6" y="369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5112" name="Group 97">
              <a:extLst>
                <a:ext uri="{FF2B5EF4-FFF2-40B4-BE49-F238E27FC236}">
                  <a16:creationId xmlns:a16="http://schemas.microsoft.com/office/drawing/2014/main" id="{02FFBBD2-E0BA-6C46-B030-19CBAF01EF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6" y="3552"/>
              <a:ext cx="96" cy="96"/>
              <a:chOff x="1344" y="1660"/>
              <a:chExt cx="96" cy="96"/>
            </a:xfrm>
          </p:grpSpPr>
          <p:sp>
            <p:nvSpPr>
              <p:cNvPr id="45120" name="Line 98">
                <a:extLst>
                  <a:ext uri="{FF2B5EF4-FFF2-40B4-BE49-F238E27FC236}">
                    <a16:creationId xmlns:a16="http://schemas.microsoft.com/office/drawing/2014/main" id="{C58B5359-1033-DD40-B6E3-BDFC1CDCAE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1708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5121" name="Line 99">
                <a:extLst>
                  <a:ext uri="{FF2B5EF4-FFF2-40B4-BE49-F238E27FC236}">
                    <a16:creationId xmlns:a16="http://schemas.microsoft.com/office/drawing/2014/main" id="{D7D0061A-D358-D140-B5A9-AA5B73A77E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92" y="166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pic>
          <p:nvPicPr>
            <p:cNvPr id="45113" name="Picture 100" descr="untitled">
              <a:extLst>
                <a:ext uri="{FF2B5EF4-FFF2-40B4-BE49-F238E27FC236}">
                  <a16:creationId xmlns:a16="http://schemas.microsoft.com/office/drawing/2014/main" id="{A3D79BC1-A73B-5A4E-80C1-2242C21FFB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2" y="3621"/>
              <a:ext cx="19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114" name="Line 101">
              <a:extLst>
                <a:ext uri="{FF2B5EF4-FFF2-40B4-BE49-F238E27FC236}">
                  <a16:creationId xmlns:a16="http://schemas.microsoft.com/office/drawing/2014/main" id="{F43439BE-ED4F-E746-9A3D-CA499268ED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64" y="3861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5115" name="Line 102">
              <a:extLst>
                <a:ext uri="{FF2B5EF4-FFF2-40B4-BE49-F238E27FC236}">
                  <a16:creationId xmlns:a16="http://schemas.microsoft.com/office/drawing/2014/main" id="{D306A922-02DF-B442-A19F-73B908009C6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08" y="3813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116" name="Line 103">
              <a:extLst>
                <a:ext uri="{FF2B5EF4-FFF2-40B4-BE49-F238E27FC236}">
                  <a16:creationId xmlns:a16="http://schemas.microsoft.com/office/drawing/2014/main" id="{04099CA0-5F88-E54A-9074-FAB2C4011C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04" y="369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45117" name="Object 7">
              <a:extLst>
                <a:ext uri="{FF2B5EF4-FFF2-40B4-BE49-F238E27FC236}">
                  <a16:creationId xmlns:a16="http://schemas.microsoft.com/office/drawing/2014/main" id="{F985093E-5FB9-C541-927A-E4F96E86FC0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656" y="3744"/>
            <a:ext cx="133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200" name="Equation" r:id="rId14" imgW="3505200" imgH="3797300" progId="Equation.3">
                    <p:embed/>
                  </p:oleObj>
                </mc:Choice>
                <mc:Fallback>
                  <p:oleObj name="Equation" r:id="rId14" imgW="3505200" imgH="37973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56" y="3744"/>
                          <a:ext cx="133" cy="1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00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5118" name="Object 8">
              <a:extLst>
                <a:ext uri="{FF2B5EF4-FFF2-40B4-BE49-F238E27FC236}">
                  <a16:creationId xmlns:a16="http://schemas.microsoft.com/office/drawing/2014/main" id="{0B616840-B84A-CD40-B8C8-2FC55FCA3AF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840" y="3744"/>
            <a:ext cx="133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201" name="Equation" r:id="rId15" imgW="3505200" imgH="3797300" progId="Equation.3">
                    <p:embed/>
                  </p:oleObj>
                </mc:Choice>
                <mc:Fallback>
                  <p:oleObj name="Equation" r:id="rId15" imgW="3505200" imgH="379730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0" y="3744"/>
                          <a:ext cx="133" cy="1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hlink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5119" name="AutoShape 106">
              <a:extLst>
                <a:ext uri="{FF2B5EF4-FFF2-40B4-BE49-F238E27FC236}">
                  <a16:creationId xmlns:a16="http://schemas.microsoft.com/office/drawing/2014/main" id="{A3E082C1-A269-A746-AD7F-22E843BE16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3696"/>
              <a:ext cx="720" cy="144"/>
            </a:xfrm>
            <a:prstGeom prst="leftRightArrow">
              <a:avLst>
                <a:gd name="adj1" fmla="val 50000"/>
                <a:gd name="adj2" fmla="val 10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•"/>
                <a:defRPr sz="2800">
                  <a:solidFill>
                    <a:schemeClr val="tx1"/>
                  </a:solidFill>
                  <a:latin typeface="Georgia" panose="02040502050405020303" pitchFamily="18" charset="0"/>
                </a:defRPr>
              </a:lvl1pPr>
              <a:lvl2pPr marL="742950" indent="-285750">
                <a:spcBef>
                  <a:spcPts val="300"/>
                </a:spcBef>
                <a:buClr>
                  <a:schemeClr val="accent2"/>
                </a:buClr>
                <a:buFont typeface="Georgia" panose="02040502050405020303" pitchFamily="18" charset="0"/>
                <a:buChar char="▫"/>
                <a:defRPr sz="2600">
                  <a:solidFill>
                    <a:schemeClr val="accent2"/>
                  </a:solidFill>
                  <a:latin typeface="Georgia" panose="02040502050405020303" pitchFamily="18" charset="0"/>
                </a:defRPr>
              </a:lvl2pPr>
              <a:lvl3pPr marL="11430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400">
                  <a:solidFill>
                    <a:schemeClr val="accent1"/>
                  </a:solidFill>
                  <a:latin typeface="Georgia" panose="02040502050405020303" pitchFamily="18" charset="0"/>
                </a:defRPr>
              </a:lvl3pPr>
              <a:lvl4pPr marL="1600200" indent="-228600">
                <a:spcBef>
                  <a:spcPts val="300"/>
                </a:spcBef>
                <a:buClr>
                  <a:schemeClr val="accent1"/>
                </a:buClr>
                <a:buFont typeface="Wingdings 2" pitchFamily="2" charset="2"/>
                <a:buChar char=""/>
                <a:defRPr sz="2200">
                  <a:solidFill>
                    <a:schemeClr val="accent1"/>
                  </a:solidFill>
                  <a:latin typeface="Georgia" panose="02040502050405020303" pitchFamily="18" charset="0"/>
                </a:defRPr>
              </a:lvl4pPr>
              <a:lvl5pPr marL="2057400" indent="-228600">
                <a:spcBef>
                  <a:spcPts val="300"/>
                </a:spcBef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C32D2E"/>
                </a:buClr>
                <a:buFont typeface="Georgia" panose="02040502050405020303" pitchFamily="18" charset="0"/>
                <a:buChar char="▫"/>
                <a:defRPr sz="2000">
                  <a:solidFill>
                    <a:srgbClr val="C32D2E"/>
                  </a:solidFill>
                  <a:latin typeface="Georgia" panose="02040502050405020303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GB" altLang="en-US" sz="1800">
                <a:latin typeface="Arial" panose="020B0604020202020204" pitchFamily="34" charset="0"/>
              </a:endParaRPr>
            </a:p>
          </p:txBody>
        </p:sp>
      </p:grpSp>
      <p:sp>
        <p:nvSpPr>
          <p:cNvPr id="45081" name="AutoShape 137">
            <a:extLst>
              <a:ext uri="{FF2B5EF4-FFF2-40B4-BE49-F238E27FC236}">
                <a16:creationId xmlns:a16="http://schemas.microsoft.com/office/drawing/2014/main" id="{0F7E5E71-C417-E544-A8A4-B44AC2854D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175" y="3525838"/>
            <a:ext cx="1143000" cy="228600"/>
          </a:xfrm>
          <a:prstGeom prst="leftRight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>
              <a:latin typeface="Arial" panose="020B0604020202020204" pitchFamily="34" charset="0"/>
            </a:endParaRPr>
          </a:p>
        </p:txBody>
      </p:sp>
      <p:sp>
        <p:nvSpPr>
          <p:cNvPr id="45082" name="Line 138">
            <a:extLst>
              <a:ext uri="{FF2B5EF4-FFF2-40B4-BE49-F238E27FC236}">
                <a16:creationId xmlns:a16="http://schemas.microsoft.com/office/drawing/2014/main" id="{90A19D1B-A6CC-004C-B09E-D7624198F86C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" y="3602038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45083" name="Group 139">
            <a:extLst>
              <a:ext uri="{FF2B5EF4-FFF2-40B4-BE49-F238E27FC236}">
                <a16:creationId xmlns:a16="http://schemas.microsoft.com/office/drawing/2014/main" id="{98713C1B-4C2E-5544-925B-50871B0A5233}"/>
              </a:ext>
            </a:extLst>
          </p:cNvPr>
          <p:cNvGrpSpPr>
            <a:grpSpLocks/>
          </p:cNvGrpSpPr>
          <p:nvPr/>
        </p:nvGrpSpPr>
        <p:grpSpPr bwMode="auto">
          <a:xfrm>
            <a:off x="990600" y="3373438"/>
            <a:ext cx="152400" cy="152400"/>
            <a:chOff x="1344" y="1660"/>
            <a:chExt cx="96" cy="96"/>
          </a:xfrm>
        </p:grpSpPr>
        <p:sp>
          <p:nvSpPr>
            <p:cNvPr id="45103" name="Line 140">
              <a:extLst>
                <a:ext uri="{FF2B5EF4-FFF2-40B4-BE49-F238E27FC236}">
                  <a16:creationId xmlns:a16="http://schemas.microsoft.com/office/drawing/2014/main" id="{6503567B-5923-BF45-BC2E-6F34DE07E2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4" y="170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5104" name="Line 141">
              <a:extLst>
                <a:ext uri="{FF2B5EF4-FFF2-40B4-BE49-F238E27FC236}">
                  <a16:creationId xmlns:a16="http://schemas.microsoft.com/office/drawing/2014/main" id="{CC4B292E-3C2C-2D40-9486-F269F6EC1D4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92" y="166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pic>
        <p:nvPicPr>
          <p:cNvPr id="45084" name="Picture 142" descr="untitled">
            <a:extLst>
              <a:ext uri="{FF2B5EF4-FFF2-40B4-BE49-F238E27FC236}">
                <a16:creationId xmlns:a16="http://schemas.microsoft.com/office/drawing/2014/main" id="{72212940-5201-254A-9BCE-88C325A29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4829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85" name="Line 143">
            <a:extLst>
              <a:ext uri="{FF2B5EF4-FFF2-40B4-BE49-F238E27FC236}">
                <a16:creationId xmlns:a16="http://schemas.microsoft.com/office/drawing/2014/main" id="{EAE5E7F2-9E7E-0A41-8DDD-0E5760049F3F}"/>
              </a:ext>
            </a:extLst>
          </p:cNvPr>
          <p:cNvSpPr>
            <a:spLocks noChangeShapeType="1"/>
          </p:cNvSpPr>
          <p:nvPr/>
        </p:nvSpPr>
        <p:spPr bwMode="auto">
          <a:xfrm>
            <a:off x="1400175" y="3983038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5086" name="Line 145">
            <a:extLst>
              <a:ext uri="{FF2B5EF4-FFF2-40B4-BE49-F238E27FC236}">
                <a16:creationId xmlns:a16="http://schemas.microsoft.com/office/drawing/2014/main" id="{7028EEE5-6BA5-8440-B118-78F898D9A71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71600" y="37115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87" name="Rectangle 146">
            <a:extLst>
              <a:ext uri="{FF2B5EF4-FFF2-40B4-BE49-F238E27FC236}">
                <a16:creationId xmlns:a16="http://schemas.microsoft.com/office/drawing/2014/main" id="{AFD35695-B875-AC42-9319-1E5CAA4C9B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3406775"/>
            <a:ext cx="685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45088" name="Object 9">
            <a:extLst>
              <a:ext uri="{FF2B5EF4-FFF2-40B4-BE49-F238E27FC236}">
                <a16:creationId xmlns:a16="http://schemas.microsoft.com/office/drawing/2014/main" id="{6FBBFC7C-6E24-114B-BD6E-23598D7C631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62175" y="3440113"/>
          <a:ext cx="428625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02" name="Equation" r:id="rId16" imgW="4394200" imgH="5562600" progId="Equation.3">
                  <p:embed/>
                </p:oleObj>
              </mc:Choice>
              <mc:Fallback>
                <p:oleObj name="Equation" r:id="rId16" imgW="4394200" imgH="5562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2175" y="3440113"/>
                        <a:ext cx="428625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89" name="Line 148">
            <a:extLst>
              <a:ext uri="{FF2B5EF4-FFF2-40B4-BE49-F238E27FC236}">
                <a16:creationId xmlns:a16="http://schemas.microsoft.com/office/drawing/2014/main" id="{E7254074-3FFA-5F46-8EDE-DDA71B5D3909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0" y="3602038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90" name="Line 149">
            <a:extLst>
              <a:ext uri="{FF2B5EF4-FFF2-40B4-BE49-F238E27FC236}">
                <a16:creationId xmlns:a16="http://schemas.microsoft.com/office/drawing/2014/main" id="{99D011CF-B666-6741-A030-06DD9C2E7CD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67000" y="3602038"/>
            <a:ext cx="1171575" cy="9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45091" name="Object 10">
            <a:extLst>
              <a:ext uri="{FF2B5EF4-FFF2-40B4-BE49-F238E27FC236}">
                <a16:creationId xmlns:a16="http://schemas.microsoft.com/office/drawing/2014/main" id="{E6F48FE5-FBBA-3043-8CC4-0745D460238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79613" y="4318000"/>
          <a:ext cx="849312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03" name="Equation" r:id="rId17" imgW="8775700" imgH="3797300" progId="Equation.3">
                  <p:embed/>
                </p:oleObj>
              </mc:Choice>
              <mc:Fallback>
                <p:oleObj name="Equation" r:id="rId17" imgW="8775700" imgH="37973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4318000"/>
                        <a:ext cx="849312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92" name="Line 154">
            <a:extLst>
              <a:ext uri="{FF2B5EF4-FFF2-40B4-BE49-F238E27FC236}">
                <a16:creationId xmlns:a16="http://schemas.microsoft.com/office/drawing/2014/main" id="{4FB1227E-7FDF-D145-8D4E-B999BB31DD9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75013" y="3597275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827" name="Rectangle 155">
            <a:extLst>
              <a:ext uri="{FF2B5EF4-FFF2-40B4-BE49-F238E27FC236}">
                <a16:creationId xmlns:a16="http://schemas.microsoft.com/office/drawing/2014/main" id="{98A1E573-CD09-1B4D-A7C1-F1D9489CC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6975" y="3373438"/>
            <a:ext cx="16002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GB">
              <a:latin typeface="Arial" charset="0"/>
              <a:cs typeface="Arial" charset="0"/>
            </a:endParaRPr>
          </a:p>
        </p:txBody>
      </p:sp>
      <p:graphicFrame>
        <p:nvGraphicFramePr>
          <p:cNvPr id="45094" name="Object 11">
            <a:extLst>
              <a:ext uri="{FF2B5EF4-FFF2-40B4-BE49-F238E27FC236}">
                <a16:creationId xmlns:a16="http://schemas.microsoft.com/office/drawing/2014/main" id="{E56BECF1-D289-2A4E-9516-FF1915EE36C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791325" y="3373438"/>
          <a:ext cx="668338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04" name="Equation" r:id="rId19" imgW="8483600" imgH="9067800" progId="Equation.3">
                  <p:embed/>
                </p:oleObj>
              </mc:Choice>
              <mc:Fallback>
                <p:oleObj name="Equation" r:id="rId19" imgW="8483600" imgH="90678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1325" y="3373438"/>
                        <a:ext cx="668338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95" name="Line 157">
            <a:extLst>
              <a:ext uri="{FF2B5EF4-FFF2-40B4-BE49-F238E27FC236}">
                <a16:creationId xmlns:a16="http://schemas.microsoft.com/office/drawing/2014/main" id="{B631A670-C3A8-704B-81E3-44D4EE381BFF}"/>
              </a:ext>
            </a:extLst>
          </p:cNvPr>
          <p:cNvSpPr>
            <a:spLocks noChangeShapeType="1"/>
          </p:cNvSpPr>
          <p:nvPr/>
        </p:nvSpPr>
        <p:spPr bwMode="auto">
          <a:xfrm>
            <a:off x="5362575" y="3678238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96" name="Line 158">
            <a:extLst>
              <a:ext uri="{FF2B5EF4-FFF2-40B4-BE49-F238E27FC236}">
                <a16:creationId xmlns:a16="http://schemas.microsoft.com/office/drawing/2014/main" id="{381287D6-9E96-3A49-A482-796E6F8DAA78}"/>
              </a:ext>
            </a:extLst>
          </p:cNvPr>
          <p:cNvSpPr>
            <a:spLocks noChangeShapeType="1"/>
          </p:cNvSpPr>
          <p:nvPr/>
        </p:nvSpPr>
        <p:spPr bwMode="auto">
          <a:xfrm>
            <a:off x="7877175" y="3678238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5097" name="Group 159">
            <a:extLst>
              <a:ext uri="{FF2B5EF4-FFF2-40B4-BE49-F238E27FC236}">
                <a16:creationId xmlns:a16="http://schemas.microsoft.com/office/drawing/2014/main" id="{6F64AB82-F072-0941-8A46-BEDF04000668}"/>
              </a:ext>
            </a:extLst>
          </p:cNvPr>
          <p:cNvGrpSpPr>
            <a:grpSpLocks/>
          </p:cNvGrpSpPr>
          <p:nvPr/>
        </p:nvGrpSpPr>
        <p:grpSpPr bwMode="auto">
          <a:xfrm>
            <a:off x="1400175" y="3754438"/>
            <a:ext cx="152400" cy="152400"/>
            <a:chOff x="1344" y="1660"/>
            <a:chExt cx="96" cy="96"/>
          </a:xfrm>
        </p:grpSpPr>
        <p:sp>
          <p:nvSpPr>
            <p:cNvPr id="45101" name="Line 160">
              <a:extLst>
                <a:ext uri="{FF2B5EF4-FFF2-40B4-BE49-F238E27FC236}">
                  <a16:creationId xmlns:a16="http://schemas.microsoft.com/office/drawing/2014/main" id="{D2651744-8A65-8D4E-9A19-4EF1C84D57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4" y="170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45102" name="Line 161">
              <a:extLst>
                <a:ext uri="{FF2B5EF4-FFF2-40B4-BE49-F238E27FC236}">
                  <a16:creationId xmlns:a16="http://schemas.microsoft.com/office/drawing/2014/main" id="{2ED6A8C0-A581-BC4F-AE28-342F8942D6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92" y="166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45098" name="Line 163">
            <a:extLst>
              <a:ext uri="{FF2B5EF4-FFF2-40B4-BE49-F238E27FC236}">
                <a16:creationId xmlns:a16="http://schemas.microsoft.com/office/drawing/2014/main" id="{24A8262F-140D-B044-B0DF-972E4DF9E67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31913" y="4244975"/>
            <a:ext cx="1943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" name="Text Box 2">
            <a:extLst>
              <a:ext uri="{FF2B5EF4-FFF2-40B4-BE49-F238E27FC236}">
                <a16:creationId xmlns:a16="http://schemas.microsoft.com/office/drawing/2014/main" id="{06C10495-AE55-D448-87F0-5C5FA4D84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52400"/>
            <a:ext cx="5119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4000" dirty="0">
                <a:latin typeface="+mj-lt"/>
                <a:ea typeface="+mj-ea"/>
                <a:cs typeface="+mj-cs"/>
              </a:rPr>
              <a:t>Reduction techniques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7728252-5402-F744-9CBD-B77BEBB0D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ransition advTm="169536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5EE1D-A8D3-7C4A-B19B-6F4A8BB8D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7938"/>
            <a:ext cx="8305800" cy="63658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3600" dirty="0">
                <a:solidFill>
                  <a:schemeClr val="tx1"/>
                </a:solidFill>
              </a:rPr>
              <a:t>Block Diagram Transformation Theorems</a:t>
            </a:r>
          </a:p>
        </p:txBody>
      </p:sp>
      <p:pic>
        <p:nvPicPr>
          <p:cNvPr id="46082" name="Picture 3">
            <a:extLst>
              <a:ext uri="{FF2B5EF4-FFF2-40B4-BE49-F238E27FC236}">
                <a16:creationId xmlns:a16="http://schemas.microsoft.com/office/drawing/2014/main" id="{9D7E570C-CC83-CB4C-87AE-D0F94221AC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738" y="990600"/>
            <a:ext cx="6486525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TextBox 3">
            <a:extLst>
              <a:ext uri="{FF2B5EF4-FFF2-40B4-BE49-F238E27FC236}">
                <a16:creationId xmlns:a16="http://schemas.microsoft.com/office/drawing/2014/main" id="{23EEF355-7ACF-AD4A-88F5-25E6D7ECEC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096000"/>
            <a:ext cx="7162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The letter </a:t>
            </a:r>
            <a:r>
              <a:rPr lang="en-US" altLang="en-US" sz="1800" b="1" i="1">
                <a:latin typeface="Arial" panose="020B0604020202020204" pitchFamily="34" charset="0"/>
              </a:rPr>
              <a:t>P is used to represent any transfer function, and W, X , Y, Z denote any transformed </a:t>
            </a:r>
            <a:r>
              <a:rPr lang="en-US" altLang="en-US" sz="1800">
                <a:latin typeface="Arial" panose="020B0604020202020204" pitchFamily="34" charset="0"/>
              </a:rPr>
              <a:t>signals.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D91238-B759-BE46-A04F-8B02DF495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E3E0C-6404-494C-BCEC-08B6C358D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242888"/>
            <a:ext cx="8305800" cy="7810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>
                <a:solidFill>
                  <a:schemeClr val="tx1"/>
                </a:solidFill>
              </a:rPr>
              <a:t>Transformation Theorems Continue:</a:t>
            </a:r>
          </a:p>
        </p:txBody>
      </p:sp>
      <p:pic>
        <p:nvPicPr>
          <p:cNvPr id="48130" name="Picture 2">
            <a:extLst>
              <a:ext uri="{FF2B5EF4-FFF2-40B4-BE49-F238E27FC236}">
                <a16:creationId xmlns:a16="http://schemas.microsoft.com/office/drawing/2014/main" id="{7384503B-374B-074E-B7FD-6AADB62A8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88" y="2060575"/>
            <a:ext cx="6524625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Picture 3">
            <a:extLst>
              <a:ext uri="{FF2B5EF4-FFF2-40B4-BE49-F238E27FC236}">
                <a16:creationId xmlns:a16="http://schemas.microsoft.com/office/drawing/2014/main" id="{7FFE6AD4-5212-DD45-A380-66BB6EB65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1628775"/>
            <a:ext cx="64960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F355D-3EDD-0744-A346-815181165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473E0-7D11-BC4D-9ACE-6EB11A6D8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228600"/>
            <a:ext cx="8305800" cy="7794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>
                <a:solidFill>
                  <a:schemeClr val="tx1"/>
                </a:solidFill>
              </a:rPr>
              <a:t>Transformation Theorems Continue:</a:t>
            </a:r>
          </a:p>
        </p:txBody>
      </p:sp>
      <p:pic>
        <p:nvPicPr>
          <p:cNvPr id="49154" name="Picture 2">
            <a:extLst>
              <a:ext uri="{FF2B5EF4-FFF2-40B4-BE49-F238E27FC236}">
                <a16:creationId xmlns:a16="http://schemas.microsoft.com/office/drawing/2014/main" id="{30521051-B753-4D48-8729-FBAD24E9EF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738" y="1657350"/>
            <a:ext cx="6486525" cy="486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217303-9F21-684B-A5AC-3CDA06847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51E18-AF16-504D-9DE2-0AED298EF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233363"/>
            <a:ext cx="8305800" cy="72231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3600" dirty="0">
                <a:solidFill>
                  <a:schemeClr val="tx1"/>
                </a:solidFill>
              </a:rPr>
              <a:t>Reduction of Complicated Block Diagrams:</a:t>
            </a:r>
          </a:p>
        </p:txBody>
      </p:sp>
      <p:pic>
        <p:nvPicPr>
          <p:cNvPr id="50178" name="Picture 2">
            <a:extLst>
              <a:ext uri="{FF2B5EF4-FFF2-40B4-BE49-F238E27FC236}">
                <a16:creationId xmlns:a16="http://schemas.microsoft.com/office/drawing/2014/main" id="{C33D840A-D67F-A84C-926A-418B3A2FA3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3930650"/>
            <a:ext cx="8810625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9" name="Picture 3">
            <a:extLst>
              <a:ext uri="{FF2B5EF4-FFF2-40B4-BE49-F238E27FC236}">
                <a16:creationId xmlns:a16="http://schemas.microsoft.com/office/drawing/2014/main" id="{527D3AB8-E376-0548-8DF6-A97ECFF1EC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2035175"/>
            <a:ext cx="9153526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5">
            <a:extLst>
              <a:ext uri="{FF2B5EF4-FFF2-40B4-BE49-F238E27FC236}">
                <a16:creationId xmlns:a16="http://schemas.microsoft.com/office/drawing/2014/main" id="{A04A3112-C9BA-8A47-ACB6-891A411EB9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2562225"/>
            <a:ext cx="8601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1" name="Picture 6">
            <a:extLst>
              <a:ext uri="{FF2B5EF4-FFF2-40B4-BE49-F238E27FC236}">
                <a16:creationId xmlns:a16="http://schemas.microsoft.com/office/drawing/2014/main" id="{50E5A113-7E99-C041-B4F4-2002A44174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213100"/>
            <a:ext cx="8686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2" name="Picture 7">
            <a:extLst>
              <a:ext uri="{FF2B5EF4-FFF2-40B4-BE49-F238E27FC236}">
                <a16:creationId xmlns:a16="http://schemas.microsoft.com/office/drawing/2014/main" id="{2E059E2E-622C-A745-9827-AF8ADB8F59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487738"/>
            <a:ext cx="8953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C615B9-E102-1F49-82C6-F35522346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604</TotalTime>
  <Words>361</Words>
  <Application>Microsoft Macintosh PowerPoint</Application>
  <PresentationFormat>On-screen Show (4:3)</PresentationFormat>
  <Paragraphs>72</Paragraphs>
  <Slides>21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宋体</vt:lpstr>
      <vt:lpstr>Arial</vt:lpstr>
      <vt:lpstr>Calibri</vt:lpstr>
      <vt:lpstr>方正姚体</vt:lpstr>
      <vt:lpstr>Georgia</vt:lpstr>
      <vt:lpstr>Trebuchet MS</vt:lpstr>
      <vt:lpstr>Wingdings 2</vt:lpstr>
      <vt:lpstr>Urban</vt:lpstr>
      <vt:lpstr>Equation</vt:lpstr>
      <vt:lpstr>Block Diagram Reduction Rules  BDRR</vt:lpstr>
      <vt:lpstr>PowerPoint Presentation</vt:lpstr>
      <vt:lpstr>PowerPoint Presentation</vt:lpstr>
      <vt:lpstr>PowerPoint Presentation</vt:lpstr>
      <vt:lpstr>PowerPoint Presentation</vt:lpstr>
      <vt:lpstr>Block Diagram Transformation Theorems</vt:lpstr>
      <vt:lpstr>Transformation Theorems Continue:</vt:lpstr>
      <vt:lpstr>Transformation Theorems Continue:</vt:lpstr>
      <vt:lpstr>Reduction of Complicated Block Diagrams:</vt:lpstr>
      <vt:lpstr>Example 4: Reduce the Block Diagram to Canonical Form.</vt:lpstr>
      <vt:lpstr>Example 4: Continue.</vt:lpstr>
      <vt:lpstr>Example 5: Simplify the Block Diagram. </vt:lpstr>
      <vt:lpstr>Example 5: Continue.</vt:lpstr>
      <vt:lpstr>Example 6: Reduce the Block Diagram.</vt:lpstr>
      <vt:lpstr>Example 6: Continue.</vt:lpstr>
      <vt:lpstr>Example 7: Reduce the Block Diagram. (from Book: Nise: page-242)</vt:lpstr>
      <vt:lpstr>Example 7: Continue.</vt:lpstr>
      <vt:lpstr>PowerPoint Presentation</vt:lpstr>
      <vt:lpstr>Example 8: Continue</vt:lpstr>
      <vt:lpstr>Example 8: Continue</vt:lpstr>
      <vt:lpstr>Example 8: Continue</vt:lpstr>
    </vt:vector>
  </TitlesOfParts>
  <Company>Hewlett-Packard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 Diagram fundamentals &amp; reduction techniques</dc:title>
  <dc:creator>Dr. Pervaiz Iqbal</dc:creator>
  <cp:lastModifiedBy>Zeyad Al-Obaidi</cp:lastModifiedBy>
  <cp:revision>54</cp:revision>
  <dcterms:created xsi:type="dcterms:W3CDTF">2014-05-06T06:09:38Z</dcterms:created>
  <dcterms:modified xsi:type="dcterms:W3CDTF">2019-10-21T07:32:04Z</dcterms:modified>
</cp:coreProperties>
</file>