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89896" autoAdjust="0"/>
  </p:normalViewPr>
  <p:slideViewPr>
    <p:cSldViewPr>
      <p:cViewPr varScale="1">
        <p:scale>
          <a:sx n="56" d="100"/>
          <a:sy n="56" d="100"/>
        </p:scale>
        <p:origin x="12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13" Type="http://schemas.openxmlformats.org/officeDocument/2006/relationships/image" Target="../media/image62.emf"/><Relationship Id="rId3" Type="http://schemas.openxmlformats.org/officeDocument/2006/relationships/image" Target="../media/image51.emf"/><Relationship Id="rId7" Type="http://schemas.openxmlformats.org/officeDocument/2006/relationships/image" Target="../media/image58.emf"/><Relationship Id="rId12" Type="http://schemas.openxmlformats.org/officeDocument/2006/relationships/image" Target="../media/image52.emf"/><Relationship Id="rId2" Type="http://schemas.openxmlformats.org/officeDocument/2006/relationships/image" Target="../media/image50.emf"/><Relationship Id="rId1" Type="http://schemas.openxmlformats.org/officeDocument/2006/relationships/image" Target="../media/image57.emf"/><Relationship Id="rId6" Type="http://schemas.openxmlformats.org/officeDocument/2006/relationships/image" Target="../media/image55.emf"/><Relationship Id="rId11" Type="http://schemas.openxmlformats.org/officeDocument/2006/relationships/image" Target="../media/image49.emf"/><Relationship Id="rId5" Type="http://schemas.openxmlformats.org/officeDocument/2006/relationships/image" Target="../media/image54.emf"/><Relationship Id="rId15" Type="http://schemas.openxmlformats.org/officeDocument/2006/relationships/image" Target="../media/image64.emf"/><Relationship Id="rId10" Type="http://schemas.openxmlformats.org/officeDocument/2006/relationships/image" Target="../media/image61.emf"/><Relationship Id="rId4" Type="http://schemas.openxmlformats.org/officeDocument/2006/relationships/image" Target="../media/image53.emf"/><Relationship Id="rId9" Type="http://schemas.openxmlformats.org/officeDocument/2006/relationships/image" Target="../media/image60.emf"/><Relationship Id="rId14" Type="http://schemas.openxmlformats.org/officeDocument/2006/relationships/image" Target="../media/image63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37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4.emf"/><Relationship Id="rId1" Type="http://schemas.openxmlformats.org/officeDocument/2006/relationships/image" Target="../media/image38.emf"/><Relationship Id="rId6" Type="http://schemas.openxmlformats.org/officeDocument/2006/relationships/image" Target="../media/image37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4.emf"/><Relationship Id="rId1" Type="http://schemas.openxmlformats.org/officeDocument/2006/relationships/image" Target="../media/image38.emf"/><Relationship Id="rId6" Type="http://schemas.openxmlformats.org/officeDocument/2006/relationships/image" Target="../media/image37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5.emf"/><Relationship Id="rId1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4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6.emf"/><Relationship Id="rId1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47.emf"/><Relationship Id="rId1" Type="http://schemas.openxmlformats.org/officeDocument/2006/relationships/image" Target="../media/image3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48.emf"/><Relationship Id="rId1" Type="http://schemas.openxmlformats.org/officeDocument/2006/relationships/image" Target="../media/image38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BD7AF4-E9E9-794A-8C4C-B445DA8108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2731C-A08D-0044-BE35-9A8E1CE1FBE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CADECF9-C1EF-0841-A94A-EE9A10C0A3ED}" type="datetimeFigureOut">
              <a:rPr lang="en-US"/>
              <a:pPr>
                <a:defRPr/>
              </a:pPr>
              <a:t>10/21/19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83CBB8-296D-834B-A4D7-2927E20203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44FB81B-5774-1745-AA68-B69307EEC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C112A-95DC-144E-868E-4F189C828C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C3C3-155C-5E47-86D1-6F841DA45E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657B48D-2E35-3E4D-8B71-D8CBCF9793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28E619-F657-F749-8450-1791C611A11A}"/>
              </a:ext>
            </a:extLst>
          </p:cNvPr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BCB2A5-B814-2A48-BF00-A6169D595228}"/>
              </a:ext>
            </a:extLst>
          </p:cNvPr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45D47C-00A1-3946-A1AB-409B3C5DC683}"/>
              </a:ext>
            </a:extLst>
          </p:cNvPr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7C73C0-BC8E-3F49-94C8-7C1DB60C5BA4}"/>
              </a:ext>
            </a:extLst>
          </p:cNvPr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F39F01-C0BC-864A-8FC0-78E5A501690C}"/>
              </a:ext>
            </a:extLst>
          </p:cNvPr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10">
            <a:extLst>
              <a:ext uri="{FF2B5EF4-FFF2-40B4-BE49-F238E27FC236}">
                <a16:creationId xmlns:a16="http://schemas.microsoft.com/office/drawing/2014/main" id="{D690F79F-6355-8749-ACB6-93994FA2DE1A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11">
            <a:extLst>
              <a:ext uri="{FF2B5EF4-FFF2-40B4-BE49-F238E27FC236}">
                <a16:creationId xmlns:a16="http://schemas.microsoft.com/office/drawing/2014/main" id="{91C45632-BC71-4443-8E9D-E0D9A8A8EF7C}"/>
              </a:ext>
            </a:extLst>
          </p:cNvPr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71CC71-3DFA-364A-8722-11BCA2A70BA8}"/>
              </a:ext>
            </a:extLst>
          </p:cNvPr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E9A09A-5330-B940-A9D9-883AD01D46E4}"/>
              </a:ext>
            </a:extLst>
          </p:cNvPr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9E97FE-DA1A-2A48-8DE8-DCA051606052}"/>
              </a:ext>
            </a:extLst>
          </p:cNvPr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F65625-7E72-034D-A6B1-0377CDBB1235}"/>
              </a:ext>
            </a:extLst>
          </p:cNvPr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>
            <a:extLst>
              <a:ext uri="{FF2B5EF4-FFF2-40B4-BE49-F238E27FC236}">
                <a16:creationId xmlns:a16="http://schemas.microsoft.com/office/drawing/2014/main" id="{29CB51D4-25BA-524E-879F-CEE8A9B1B1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85B4A-3A39-9F41-94D6-1C0C736D1EA1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id="{FA787F8F-0D24-7741-BF20-65B489D9A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141F4F5C-457C-4D46-A1C6-6AC721AAF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66BC6D6-D670-6044-965F-95205D8312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09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99413D78-582C-F54D-9840-D64399B03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FAC0-F18E-C64E-9DD2-4CB0725FAE7D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946B3EB-BD5E-5840-9B95-33033AE5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46F4BD70-875F-B84B-94E4-354E4414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2F4EB-E51F-F64B-BCBE-939452FA6C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54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4DDE8C00-ACCC-944A-8EC0-85DE24D0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7B433-09D1-9F40-82EE-7A63B175F57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5238217-558B-4A4D-B4AA-79390F1D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C45BA057-D15B-9A45-8DFE-5CE43C92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7082-D619-AA4D-A364-B8B1DA551A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58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BABB68D0-C370-F541-BF3B-E1117930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F3FF4-FAE8-5342-8966-D8270BE49713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524439E-073B-944D-92AD-7363C6F4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70A889C-66C1-504A-BE41-AC51DFAF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B1AB9-99C6-2A4A-9EFB-644C5C539C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6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6B5C20C4-8015-594C-8F18-4781D971D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8C183-6037-E54D-BCE3-F91481A73552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984ACC-B170-984E-A4F3-26C15ADE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70EC66AB-514A-4C4F-A870-E77BF1CEE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FBD7-7CD3-3F45-8254-D1A3FAD6B8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742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858F0769-317B-084C-BDD7-8B4A0E534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ED5D3-136E-1944-9E11-F65E765B3358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10EEB6-6E55-8748-B250-AC47517E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C64B3E36-F13A-284D-B1B1-65354E58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10D3-AE36-D949-A885-70AEC48A4D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42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id="{B01DFE0F-D3E7-6940-B82D-CE59C42F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9126D9-A913-4340-935C-94057ADE39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id="{5706DE77-BF05-FF40-994F-A0793110EB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634D-A1B4-1E4B-BF68-4290291EB6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id="{F0178013-10C3-F643-9C8A-3D4D06D076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02894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D590-FE6E-2C45-9626-460393F2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113BC-AD44-0F41-A651-7E543FC26A84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DE159-D90C-814E-90E4-87703810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3DC54-19CC-3C48-9315-47C205B0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3079-A6CA-DC45-9E5F-0C46ED146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74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0F89F162-83EC-A94F-AE86-A2F4FFD2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9570-F374-DB4A-823B-10A58868872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CA823-E349-2E41-A802-6A97A1FFD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98D203B6-86A4-3F4E-A6B8-91FB70F9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F69CE-309C-4546-AB7D-C943C6ECFD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92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93E76862-DF07-F64D-9E9B-E40862C9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128A-2529-574B-871F-63CA29896F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427A4A7-CEE2-2F4D-A2F6-2D90F2781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A1B42558-8724-D946-A68E-E7FFB2B1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DE9A-B399-E844-A096-920591376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94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259443B6-E263-C446-8D52-F9881C6A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7760-E58E-814D-BE55-223B83DB515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74E5F84-B54F-CF40-B388-22E18F56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81F8589F-021C-0441-A434-5C07112EB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D7F9-7055-674A-B5EE-1C4C841A4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76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4FAFB"/>
            </a:gs>
            <a:gs pos="74001">
              <a:srgbClr val="9ED2DF"/>
            </a:gs>
            <a:gs pos="83000">
              <a:srgbClr val="9ED2DF"/>
            </a:gs>
            <a:gs pos="100000">
              <a:srgbClr val="BFE1E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27E88A1-2EB0-FA4F-AEC6-7A2A3DBB3B40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61A9D3-12C9-3044-ABC8-91DB2513E46F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D6A593-E492-6441-A429-7461E8580D14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0BD25A-09D2-6D4B-B8DD-D546CB12F3EA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D3EFFC-9247-984C-91DD-AE86823BDDAA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id="{72D3A68F-E9C5-2F4D-8A37-5D5A18756FB9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id="{7991AC52-3C53-584B-B769-3BDB358C0E50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DAFDE93-09BA-5247-BC3F-4B4DE8EF335B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60AD6A-8E4F-DB4D-AF9B-97FFD9BE8A56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213BC0-FE52-094C-85DC-09365ADCD3E5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54650A-DA0A-0F4A-A169-02ED526B703C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DE41B49-39F2-7C48-8154-6E3886A1E147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E72F24D-56DB-DA43-8EDC-A6F45D9DB3B3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id="{0A8154BF-893C-B840-B3B9-93AED539D12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id="{B5E30E77-1F59-8042-9276-71A342688B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10508E4-1B5F-0F45-8E45-0A56A0960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16CEFC-AAC0-B04D-8FCF-FF1C65DDE32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D56EE-50A6-7542-A952-22B9008E5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1BFBB4A-4FE8-B94D-8B64-5EF2B0017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2B0A5625-F940-9547-88C3-B8765FC8EC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4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e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42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4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e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42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5.e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43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3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7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e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8.e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53.emf"/><Relationship Id="rId3" Type="http://schemas.openxmlformats.org/officeDocument/2006/relationships/image" Target="../media/image56.png"/><Relationship Id="rId7" Type="http://schemas.openxmlformats.org/officeDocument/2006/relationships/image" Target="../media/image50.emf"/><Relationship Id="rId12" Type="http://schemas.openxmlformats.org/officeDocument/2006/relationships/oleObject" Target="../embeddings/oleObject46.bin"/><Relationship Id="rId17" Type="http://schemas.openxmlformats.org/officeDocument/2006/relationships/image" Target="../media/image5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8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52.emf"/><Relationship Id="rId5" Type="http://schemas.openxmlformats.org/officeDocument/2006/relationships/image" Target="../media/image49.emf"/><Relationship Id="rId15" Type="http://schemas.openxmlformats.org/officeDocument/2006/relationships/image" Target="../media/image54.e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51.emf"/><Relationship Id="rId1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emf"/><Relationship Id="rId18" Type="http://schemas.openxmlformats.org/officeDocument/2006/relationships/oleObject" Target="../embeddings/oleObject56.bin"/><Relationship Id="rId26" Type="http://schemas.openxmlformats.org/officeDocument/2006/relationships/oleObject" Target="../embeddings/oleObject61.bin"/><Relationship Id="rId39" Type="http://schemas.openxmlformats.org/officeDocument/2006/relationships/oleObject" Target="../embeddings/oleObject70.bin"/><Relationship Id="rId21" Type="http://schemas.openxmlformats.org/officeDocument/2006/relationships/image" Target="../media/image60.emf"/><Relationship Id="rId34" Type="http://schemas.openxmlformats.org/officeDocument/2006/relationships/oleObject" Target="../embeddings/oleObject67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5.bin"/><Relationship Id="rId20" Type="http://schemas.openxmlformats.org/officeDocument/2006/relationships/oleObject" Target="../embeddings/oleObject57.bin"/><Relationship Id="rId29" Type="http://schemas.openxmlformats.org/officeDocument/2006/relationships/oleObject" Target="../embeddings/oleObject64.bin"/><Relationship Id="rId41" Type="http://schemas.openxmlformats.org/officeDocument/2006/relationships/image" Target="../media/image64.emf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3.emf"/><Relationship Id="rId24" Type="http://schemas.openxmlformats.org/officeDocument/2006/relationships/oleObject" Target="../embeddings/oleObject59.bin"/><Relationship Id="rId32" Type="http://schemas.openxmlformats.org/officeDocument/2006/relationships/image" Target="../media/image52.emf"/><Relationship Id="rId37" Type="http://schemas.openxmlformats.org/officeDocument/2006/relationships/oleObject" Target="../embeddings/oleObject69.bin"/><Relationship Id="rId40" Type="http://schemas.openxmlformats.org/officeDocument/2006/relationships/oleObject" Target="../embeddings/oleObject71.bin"/><Relationship Id="rId5" Type="http://schemas.openxmlformats.org/officeDocument/2006/relationships/image" Target="../media/image56.png"/><Relationship Id="rId15" Type="http://schemas.openxmlformats.org/officeDocument/2006/relationships/image" Target="../media/image55.emf"/><Relationship Id="rId23" Type="http://schemas.openxmlformats.org/officeDocument/2006/relationships/image" Target="../media/image61.emf"/><Relationship Id="rId28" Type="http://schemas.openxmlformats.org/officeDocument/2006/relationships/oleObject" Target="../embeddings/oleObject63.bin"/><Relationship Id="rId36" Type="http://schemas.openxmlformats.org/officeDocument/2006/relationships/image" Target="../media/image62.emf"/><Relationship Id="rId10" Type="http://schemas.openxmlformats.org/officeDocument/2006/relationships/oleObject" Target="../embeddings/oleObject52.bin"/><Relationship Id="rId19" Type="http://schemas.openxmlformats.org/officeDocument/2006/relationships/image" Target="../media/image59.emf"/><Relationship Id="rId31" Type="http://schemas.openxmlformats.org/officeDocument/2006/relationships/oleObject" Target="../embeddings/oleObject65.bin"/><Relationship Id="rId4" Type="http://schemas.openxmlformats.org/officeDocument/2006/relationships/image" Target="../media/image57.emf"/><Relationship Id="rId9" Type="http://schemas.openxmlformats.org/officeDocument/2006/relationships/image" Target="../media/image51.emf"/><Relationship Id="rId14" Type="http://schemas.openxmlformats.org/officeDocument/2006/relationships/oleObject" Target="../embeddings/oleObject54.bin"/><Relationship Id="rId22" Type="http://schemas.openxmlformats.org/officeDocument/2006/relationships/oleObject" Target="../embeddings/oleObject58.bin"/><Relationship Id="rId27" Type="http://schemas.openxmlformats.org/officeDocument/2006/relationships/oleObject" Target="../embeddings/oleObject62.bin"/><Relationship Id="rId30" Type="http://schemas.openxmlformats.org/officeDocument/2006/relationships/image" Target="../media/image49.emf"/><Relationship Id="rId35" Type="http://schemas.openxmlformats.org/officeDocument/2006/relationships/oleObject" Target="../embeddings/oleObject68.bin"/><Relationship Id="rId8" Type="http://schemas.openxmlformats.org/officeDocument/2006/relationships/oleObject" Target="../embeddings/oleObject51.bin"/><Relationship Id="rId3" Type="http://schemas.openxmlformats.org/officeDocument/2006/relationships/oleObject" Target="../embeddings/oleObject49.bin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58.emf"/><Relationship Id="rId25" Type="http://schemas.openxmlformats.org/officeDocument/2006/relationships/oleObject" Target="../embeddings/oleObject60.bin"/><Relationship Id="rId33" Type="http://schemas.openxmlformats.org/officeDocument/2006/relationships/oleObject" Target="../embeddings/oleObject66.bin"/><Relationship Id="rId38" Type="http://schemas.openxmlformats.org/officeDocument/2006/relationships/image" Target="../media/image6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13" Type="http://schemas.openxmlformats.org/officeDocument/2006/relationships/image" Target="../media/image67.emf"/><Relationship Id="rId3" Type="http://schemas.openxmlformats.org/officeDocument/2006/relationships/image" Target="../media/image56.png"/><Relationship Id="rId7" Type="http://schemas.openxmlformats.org/officeDocument/2006/relationships/image" Target="../media/image54.emf"/><Relationship Id="rId12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3.bin"/><Relationship Id="rId11" Type="http://schemas.openxmlformats.org/officeDocument/2006/relationships/image" Target="../media/image66.emf"/><Relationship Id="rId5" Type="http://schemas.openxmlformats.org/officeDocument/2006/relationships/image" Target="../media/image53.emf"/><Relationship Id="rId10" Type="http://schemas.openxmlformats.org/officeDocument/2006/relationships/oleObject" Target="../embeddings/oleObject75.bin"/><Relationship Id="rId4" Type="http://schemas.openxmlformats.org/officeDocument/2006/relationships/oleObject" Target="../embeddings/oleObject72.bin"/><Relationship Id="rId9" Type="http://schemas.openxmlformats.org/officeDocument/2006/relationships/image" Target="../media/image6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41.emf"/><Relationship Id="rId4" Type="http://schemas.openxmlformats.org/officeDocument/2006/relationships/image" Target="../media/image38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13F77A3B-8E1E-F244-ABCE-21EF8B779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458200" cy="3298825"/>
          </a:xfrm>
        </p:spPr>
        <p:txBody>
          <a:bodyPr/>
          <a:lstStyle/>
          <a:p>
            <a:pPr algn="ctr" eaLnBrk="1" hangingPunct="1"/>
            <a:r>
              <a:rPr lang="en-US" altLang="en-US">
                <a:solidFill>
                  <a:schemeClr val="tx1"/>
                </a:solidFill>
              </a:rPr>
              <a:t>Block Diagram </a:t>
            </a:r>
            <a:r>
              <a:rPr lang="en-GB" altLang="en-US">
                <a:solidFill>
                  <a:schemeClr val="tx1"/>
                </a:solidFill>
              </a:rPr>
              <a:t>R</a:t>
            </a:r>
            <a:r>
              <a:rPr lang="en-US" altLang="en-US">
                <a:solidFill>
                  <a:schemeClr val="tx1"/>
                </a:solidFill>
              </a:rPr>
              <a:t>eduction </a:t>
            </a:r>
            <a:r>
              <a:rPr lang="en-GB" altLang="en-US">
                <a:solidFill>
                  <a:schemeClr val="tx1"/>
                </a:solidFill>
              </a:rPr>
              <a:t>Rules</a:t>
            </a:r>
            <a:br>
              <a:rPr lang="en-GB" altLang="en-US">
                <a:solidFill>
                  <a:schemeClr val="tx1"/>
                </a:solidFill>
              </a:rPr>
            </a:br>
            <a:br>
              <a:rPr lang="en-GB" altLang="en-US">
                <a:solidFill>
                  <a:schemeClr val="tx1"/>
                </a:solidFill>
              </a:rPr>
            </a:br>
            <a:r>
              <a:rPr lang="en-GB" altLang="en-US">
                <a:solidFill>
                  <a:schemeClr val="tx1"/>
                </a:solidFill>
              </a:rPr>
              <a:t>BDRR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06CAA8-78FA-E641-AAD4-F12F9B45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3600" y="6364288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schemeClr val="tx1"/>
                </a:solidFill>
              </a:rPr>
              <a:t>Control Engineering 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>
            <a:extLst>
              <a:ext uri="{FF2B5EF4-FFF2-40B4-BE49-F238E27FC236}">
                <a16:creationId xmlns:a16="http://schemas.microsoft.com/office/drawing/2014/main" id="{915912BD-07F3-2A4F-B5E8-E25672F42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1682" name="Object 2">
            <a:extLst>
              <a:ext uri="{FF2B5EF4-FFF2-40B4-BE49-F238E27FC236}">
                <a16:creationId xmlns:a16="http://schemas.microsoft.com/office/drawing/2014/main" id="{BC6CE333-30B7-724B-A441-443B047799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9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683" name="Group 4">
            <a:extLst>
              <a:ext uri="{FF2B5EF4-FFF2-40B4-BE49-F238E27FC236}">
                <a16:creationId xmlns:a16="http://schemas.microsoft.com/office/drawing/2014/main" id="{014CA9C5-6806-7549-8C97-55F14FE8BB25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71722" name="Oval 5">
              <a:extLst>
                <a:ext uri="{FF2B5EF4-FFF2-40B4-BE49-F238E27FC236}">
                  <a16:creationId xmlns:a16="http://schemas.microsoft.com/office/drawing/2014/main" id="{42859B16-2284-6547-AC47-9AA52315C3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1723" name="Line 6">
              <a:extLst>
                <a:ext uri="{FF2B5EF4-FFF2-40B4-BE49-F238E27FC236}">
                  <a16:creationId xmlns:a16="http://schemas.microsoft.com/office/drawing/2014/main" id="{3EB839B8-24BD-4346-BF09-E8B3055E578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4" name="Line 7">
              <a:extLst>
                <a:ext uri="{FF2B5EF4-FFF2-40B4-BE49-F238E27FC236}">
                  <a16:creationId xmlns:a16="http://schemas.microsoft.com/office/drawing/2014/main" id="{2CB537B9-0F4B-B14F-A10B-9EFB7B3DD0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5" name="Text Box 8">
              <a:extLst>
                <a:ext uri="{FF2B5EF4-FFF2-40B4-BE49-F238E27FC236}">
                  <a16:creationId xmlns:a16="http://schemas.microsoft.com/office/drawing/2014/main" id="{4BD34DC1-8333-6145-ABBE-18ABE4B60B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1726" name="Text Box 9">
              <a:extLst>
                <a:ext uri="{FF2B5EF4-FFF2-40B4-BE49-F238E27FC236}">
                  <a16:creationId xmlns:a16="http://schemas.microsoft.com/office/drawing/2014/main" id="{8A30BEA8-7B49-164C-91F0-6D1DF7FF4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1684" name="Line 10">
            <a:extLst>
              <a:ext uri="{FF2B5EF4-FFF2-40B4-BE49-F238E27FC236}">
                <a16:creationId xmlns:a16="http://schemas.microsoft.com/office/drawing/2014/main" id="{95827797-21D2-404A-8326-B550596ACD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5" name="Line 11">
            <a:extLst>
              <a:ext uri="{FF2B5EF4-FFF2-40B4-BE49-F238E27FC236}">
                <a16:creationId xmlns:a16="http://schemas.microsoft.com/office/drawing/2014/main" id="{6462D73F-580A-C54D-A769-0198485D8746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6" name="Line 12">
            <a:extLst>
              <a:ext uri="{FF2B5EF4-FFF2-40B4-BE49-F238E27FC236}">
                <a16:creationId xmlns:a16="http://schemas.microsoft.com/office/drawing/2014/main" id="{98E2EC36-CD63-C144-B2A5-64716A95A3F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44958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7" name="Oval 13">
            <a:extLst>
              <a:ext uri="{FF2B5EF4-FFF2-40B4-BE49-F238E27FC236}">
                <a16:creationId xmlns:a16="http://schemas.microsoft.com/office/drawing/2014/main" id="{1B5CB918-5879-434E-9FD6-CA7948D2E4D7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3581400" y="2794000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1688" name="Line 14">
            <a:extLst>
              <a:ext uri="{FF2B5EF4-FFF2-40B4-BE49-F238E27FC236}">
                <a16:creationId xmlns:a16="http://schemas.microsoft.com/office/drawing/2014/main" id="{EB00AD6C-48FF-034E-A7F0-3D87986C12FA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4038600" y="27940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9" name="Line 15">
            <a:extLst>
              <a:ext uri="{FF2B5EF4-FFF2-40B4-BE49-F238E27FC236}">
                <a16:creationId xmlns:a16="http://schemas.microsoft.com/office/drawing/2014/main" id="{19049154-DDF0-AA45-A541-E0E8C469DBE1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3581400" y="3251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0" name="Text Box 16">
            <a:extLst>
              <a:ext uri="{FF2B5EF4-FFF2-40B4-BE49-F238E27FC236}">
                <a16:creationId xmlns:a16="http://schemas.microsoft.com/office/drawing/2014/main" id="{E1D83A41-C958-AD4D-9EDE-C80C1BA97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25146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_</a:t>
            </a:r>
          </a:p>
        </p:txBody>
      </p:sp>
      <p:sp>
        <p:nvSpPr>
          <p:cNvPr id="71691" name="Text Box 17">
            <a:extLst>
              <a:ext uri="{FF2B5EF4-FFF2-40B4-BE49-F238E27FC236}">
                <a16:creationId xmlns:a16="http://schemas.microsoft.com/office/drawing/2014/main" id="{3384CE84-F3E5-8F4A-90CC-42ECA79EC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925" y="29845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1692" name="Line 18">
            <a:extLst>
              <a:ext uri="{FF2B5EF4-FFF2-40B4-BE49-F238E27FC236}">
                <a16:creationId xmlns:a16="http://schemas.microsoft.com/office/drawing/2014/main" id="{4764E586-BF48-7E47-9707-E4D0591B5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3" name="Line 19">
            <a:extLst>
              <a:ext uri="{FF2B5EF4-FFF2-40B4-BE49-F238E27FC236}">
                <a16:creationId xmlns:a16="http://schemas.microsoft.com/office/drawing/2014/main" id="{503E1A30-0F16-3E47-B4A5-2745E266983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4" name="Rectangle 20">
            <a:extLst>
              <a:ext uri="{FF2B5EF4-FFF2-40B4-BE49-F238E27FC236}">
                <a16:creationId xmlns:a16="http://schemas.microsoft.com/office/drawing/2014/main" id="{85588D3C-7818-EF47-9E1A-C1D82DAA2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2743200"/>
            <a:ext cx="12954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1695" name="Rectangle 21">
            <a:extLst>
              <a:ext uri="{FF2B5EF4-FFF2-40B4-BE49-F238E27FC236}">
                <a16:creationId xmlns:a16="http://schemas.microsoft.com/office/drawing/2014/main" id="{1D8200A1-86F2-0B42-BE72-DA743214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1696" name="Line 22">
            <a:extLst>
              <a:ext uri="{FF2B5EF4-FFF2-40B4-BE49-F238E27FC236}">
                <a16:creationId xmlns:a16="http://schemas.microsoft.com/office/drawing/2014/main" id="{772B3C21-2D99-6448-BC80-0A46ECDAE78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2766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7" name="Line 23">
            <a:extLst>
              <a:ext uri="{FF2B5EF4-FFF2-40B4-BE49-F238E27FC236}">
                <a16:creationId xmlns:a16="http://schemas.microsoft.com/office/drawing/2014/main" id="{36572218-375A-234E-92B0-6DFC0A053D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3276600"/>
            <a:ext cx="990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8" name="Line 24">
            <a:extLst>
              <a:ext uri="{FF2B5EF4-FFF2-40B4-BE49-F238E27FC236}">
                <a16:creationId xmlns:a16="http://schemas.microsoft.com/office/drawing/2014/main" id="{DB1FCD51-B0E3-A44A-A64C-886187047EB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3276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1699" name="Object 3">
            <a:extLst>
              <a:ext uri="{FF2B5EF4-FFF2-40B4-BE49-F238E27FC236}">
                <a16:creationId xmlns:a16="http://schemas.microsoft.com/office/drawing/2014/main" id="{05B05D83-DB75-6A4B-8A5B-DCE2D25E4A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86400" y="3048000"/>
          <a:ext cx="8794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0" name="Equation" r:id="rId5" imgW="7899400" imgH="4978400" progId="Equation.3">
                  <p:embed/>
                </p:oleObj>
              </mc:Choice>
              <mc:Fallback>
                <p:oleObj name="Equation" r:id="rId5" imgW="7899400" imgH="4978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048000"/>
                        <a:ext cx="87947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00" name="Object 4">
            <a:extLst>
              <a:ext uri="{FF2B5EF4-FFF2-40B4-BE49-F238E27FC236}">
                <a16:creationId xmlns:a16="http://schemas.microsoft.com/office/drawing/2014/main" id="{E82F8748-8ECF-D34B-95AC-79E0B9A7834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5875" y="3032125"/>
          <a:ext cx="4889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1" name="Equation" r:id="rId7" imgW="4394200" imgH="5270500" progId="Equation.3">
                  <p:embed/>
                </p:oleObj>
              </mc:Choice>
              <mc:Fallback>
                <p:oleObj name="Equation" r:id="rId7" imgW="4394200" imgH="5270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75" y="3032125"/>
                        <a:ext cx="4889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1" name="Line 27">
            <a:extLst>
              <a:ext uri="{FF2B5EF4-FFF2-40B4-BE49-F238E27FC236}">
                <a16:creationId xmlns:a16="http://schemas.microsoft.com/office/drawing/2014/main" id="{A06B852C-8CEC-7846-8BEF-49F4245F8EC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2286000" y="41148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2" name="Rectangle 28">
            <a:extLst>
              <a:ext uri="{FF2B5EF4-FFF2-40B4-BE49-F238E27FC236}">
                <a16:creationId xmlns:a16="http://schemas.microsoft.com/office/drawing/2014/main" id="{05D58B72-1292-7942-A878-5130EFD52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9624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1703" name="Object 5">
            <a:extLst>
              <a:ext uri="{FF2B5EF4-FFF2-40B4-BE49-F238E27FC236}">
                <a16:creationId xmlns:a16="http://schemas.microsoft.com/office/drawing/2014/main" id="{11A53F63-FC4D-4945-9FD4-8F0722D158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97450" y="42672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2" name="Equation" r:id="rId9" imgW="4686300" imgH="4978400" progId="Equation.3">
                  <p:embed/>
                </p:oleObj>
              </mc:Choice>
              <mc:Fallback>
                <p:oleObj name="Equation" r:id="rId9" imgW="4686300" imgH="497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50" y="42672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4" name="Line 30">
            <a:extLst>
              <a:ext uri="{FF2B5EF4-FFF2-40B4-BE49-F238E27FC236}">
                <a16:creationId xmlns:a16="http://schemas.microsoft.com/office/drawing/2014/main" id="{76AB1C7C-2ABC-5B4F-93E1-91BD717982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95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5" name="Line 31">
            <a:extLst>
              <a:ext uri="{FF2B5EF4-FFF2-40B4-BE49-F238E27FC236}">
                <a16:creationId xmlns:a16="http://schemas.microsoft.com/office/drawing/2014/main" id="{991F7EAB-AC42-0F4A-B333-912A61910006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4770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6" name="Line 32">
            <a:extLst>
              <a:ext uri="{FF2B5EF4-FFF2-40B4-BE49-F238E27FC236}">
                <a16:creationId xmlns:a16="http://schemas.microsoft.com/office/drawing/2014/main" id="{0471AD85-45E0-6F40-B5CF-F2985FEA8CB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7" name="Line 33">
            <a:extLst>
              <a:ext uri="{FF2B5EF4-FFF2-40B4-BE49-F238E27FC236}">
                <a16:creationId xmlns:a16="http://schemas.microsoft.com/office/drawing/2014/main" id="{DD3A24BF-1793-8D4D-93A3-84792F4B9B12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8" name="Line 34">
            <a:extLst>
              <a:ext uri="{FF2B5EF4-FFF2-40B4-BE49-F238E27FC236}">
                <a16:creationId xmlns:a16="http://schemas.microsoft.com/office/drawing/2014/main" id="{67AD09F3-3ED0-6846-993F-19D3CC6A80D1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9" name="Rectangle 35">
            <a:extLst>
              <a:ext uri="{FF2B5EF4-FFF2-40B4-BE49-F238E27FC236}">
                <a16:creationId xmlns:a16="http://schemas.microsoft.com/office/drawing/2014/main" id="{3B5E646C-9E46-A241-BE42-2C8A0A20C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1710" name="Object 6">
            <a:extLst>
              <a:ext uri="{FF2B5EF4-FFF2-40B4-BE49-F238E27FC236}">
                <a16:creationId xmlns:a16="http://schemas.microsoft.com/office/drawing/2014/main" id="{61AE23FB-90B6-BC41-8A5B-90847478F5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1346200"/>
          <a:ext cx="6842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3" name="Equation" r:id="rId11" imgW="6146800" imgH="9944100" progId="Equation.3">
                  <p:embed/>
                </p:oleObj>
              </mc:Choice>
              <mc:Fallback>
                <p:oleObj name="Equation" r:id="rId11" imgW="6146800" imgH="9944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46200"/>
                        <a:ext cx="6842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1" name="Line 37">
            <a:extLst>
              <a:ext uri="{FF2B5EF4-FFF2-40B4-BE49-F238E27FC236}">
                <a16:creationId xmlns:a16="http://schemas.microsoft.com/office/drawing/2014/main" id="{4F6AB3BD-621E-8940-9E6B-565FDA321F3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2" name="Line 38">
            <a:extLst>
              <a:ext uri="{FF2B5EF4-FFF2-40B4-BE49-F238E27FC236}">
                <a16:creationId xmlns:a16="http://schemas.microsoft.com/office/drawing/2014/main" id="{92094328-58AD-5A42-B61A-799141C56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1905000"/>
            <a:ext cx="2362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3" name="Line 39">
            <a:extLst>
              <a:ext uri="{FF2B5EF4-FFF2-40B4-BE49-F238E27FC236}">
                <a16:creationId xmlns:a16="http://schemas.microsoft.com/office/drawing/2014/main" id="{6E6E5153-C4C3-C343-BA78-6B9170673863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3581400" y="23368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714" name="Group 40">
            <a:extLst>
              <a:ext uri="{FF2B5EF4-FFF2-40B4-BE49-F238E27FC236}">
                <a16:creationId xmlns:a16="http://schemas.microsoft.com/office/drawing/2014/main" id="{41E55064-FF41-3A4C-89D9-5D06492EA233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2819400"/>
            <a:ext cx="914400" cy="963613"/>
            <a:chOff x="1392" y="1776"/>
            <a:chExt cx="576" cy="607"/>
          </a:xfrm>
        </p:grpSpPr>
        <p:sp>
          <p:nvSpPr>
            <p:cNvPr id="71717" name="Oval 41">
              <a:extLst>
                <a:ext uri="{FF2B5EF4-FFF2-40B4-BE49-F238E27FC236}">
                  <a16:creationId xmlns:a16="http://schemas.microsoft.com/office/drawing/2014/main" id="{25755C49-1C41-E244-9CD9-43D8F7EABE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1392" y="1776"/>
              <a:ext cx="576" cy="57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1718" name="Line 42">
              <a:extLst>
                <a:ext uri="{FF2B5EF4-FFF2-40B4-BE49-F238E27FC236}">
                  <a16:creationId xmlns:a16="http://schemas.microsoft.com/office/drawing/2014/main" id="{F0C1B694-5B92-FF4B-86DF-702FEC35EEF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680" y="1776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19" name="Line 43">
              <a:extLst>
                <a:ext uri="{FF2B5EF4-FFF2-40B4-BE49-F238E27FC236}">
                  <a16:creationId xmlns:a16="http://schemas.microsoft.com/office/drawing/2014/main" id="{D24F2225-DD39-AF43-A96C-8F2660A24B9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392" y="2064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20" name="Text Box 44">
              <a:extLst>
                <a:ext uri="{FF2B5EF4-FFF2-40B4-BE49-F238E27FC236}">
                  <a16:creationId xmlns:a16="http://schemas.microsoft.com/office/drawing/2014/main" id="{BA6229FC-AA3E-124D-B979-50850E6CE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6" y="1920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71721" name="Text Box 45">
              <a:extLst>
                <a:ext uri="{FF2B5EF4-FFF2-40B4-BE49-F238E27FC236}">
                  <a16:creationId xmlns:a16="http://schemas.microsoft.com/office/drawing/2014/main" id="{C1B5BD85-4093-4445-A49A-E386BEA8DB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8" y="2056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graphicFrame>
        <p:nvGraphicFramePr>
          <p:cNvPr id="71715" name="Object 7">
            <a:extLst>
              <a:ext uri="{FF2B5EF4-FFF2-40B4-BE49-F238E27FC236}">
                <a16:creationId xmlns:a16="http://schemas.microsoft.com/office/drawing/2014/main" id="{3EEBE650-58F3-0142-B9C7-76B24C77E7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4" name="Equation" r:id="rId13" imgW="3505200" imgH="4102100" progId="Equation.3">
                  <p:embed/>
                </p:oleObj>
              </mc:Choice>
              <mc:Fallback>
                <p:oleObj name="Equation" r:id="rId13" imgW="3505200" imgH="4102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12F8A4-BBA7-0D41-9E03-DEA26DA06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>
            <a:extLst>
              <a:ext uri="{FF2B5EF4-FFF2-40B4-BE49-F238E27FC236}">
                <a16:creationId xmlns:a16="http://schemas.microsoft.com/office/drawing/2014/main" id="{96054AF8-322B-704D-AAB0-452FE98ED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2706" name="Object 2">
            <a:extLst>
              <a:ext uri="{FF2B5EF4-FFF2-40B4-BE49-F238E27FC236}">
                <a16:creationId xmlns:a16="http://schemas.microsoft.com/office/drawing/2014/main" id="{4DBBC945-BF14-8846-8593-45C6D22D1A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2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2707" name="Group 4">
            <a:extLst>
              <a:ext uri="{FF2B5EF4-FFF2-40B4-BE49-F238E27FC236}">
                <a16:creationId xmlns:a16="http://schemas.microsoft.com/office/drawing/2014/main" id="{3FB9DC72-7332-2745-8C16-63C1394D9409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72745" name="Oval 5">
              <a:extLst>
                <a:ext uri="{FF2B5EF4-FFF2-40B4-BE49-F238E27FC236}">
                  <a16:creationId xmlns:a16="http://schemas.microsoft.com/office/drawing/2014/main" id="{DD07F41B-B704-7F47-9491-3E971C6BC4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2746" name="Line 6">
              <a:extLst>
                <a:ext uri="{FF2B5EF4-FFF2-40B4-BE49-F238E27FC236}">
                  <a16:creationId xmlns:a16="http://schemas.microsoft.com/office/drawing/2014/main" id="{22CAEC55-BEE1-E243-A337-F858095217B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47" name="Line 7">
              <a:extLst>
                <a:ext uri="{FF2B5EF4-FFF2-40B4-BE49-F238E27FC236}">
                  <a16:creationId xmlns:a16="http://schemas.microsoft.com/office/drawing/2014/main" id="{D2577678-4D29-E844-976E-9BC7D74209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48" name="Text Box 8">
              <a:extLst>
                <a:ext uri="{FF2B5EF4-FFF2-40B4-BE49-F238E27FC236}">
                  <a16:creationId xmlns:a16="http://schemas.microsoft.com/office/drawing/2014/main" id="{06241583-500F-DE44-A28A-FF28B6B78C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2749" name="Text Box 9">
              <a:extLst>
                <a:ext uri="{FF2B5EF4-FFF2-40B4-BE49-F238E27FC236}">
                  <a16:creationId xmlns:a16="http://schemas.microsoft.com/office/drawing/2014/main" id="{745ABEB3-0D63-6A48-AD3E-DD3E50B342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2708" name="Line 10">
            <a:extLst>
              <a:ext uri="{FF2B5EF4-FFF2-40B4-BE49-F238E27FC236}">
                <a16:creationId xmlns:a16="http://schemas.microsoft.com/office/drawing/2014/main" id="{A49B80A4-976C-8340-B41B-FCBD1FF214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09" name="Line 11">
            <a:extLst>
              <a:ext uri="{FF2B5EF4-FFF2-40B4-BE49-F238E27FC236}">
                <a16:creationId xmlns:a16="http://schemas.microsoft.com/office/drawing/2014/main" id="{3127ECE0-07B2-5D42-A611-C48CB09434D4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0" name="Line 12">
            <a:extLst>
              <a:ext uri="{FF2B5EF4-FFF2-40B4-BE49-F238E27FC236}">
                <a16:creationId xmlns:a16="http://schemas.microsoft.com/office/drawing/2014/main" id="{855450AB-FEE7-A84D-904F-846A2B79EE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4495800"/>
            <a:ext cx="838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1" name="Oval 13">
            <a:extLst>
              <a:ext uri="{FF2B5EF4-FFF2-40B4-BE49-F238E27FC236}">
                <a16:creationId xmlns:a16="http://schemas.microsoft.com/office/drawing/2014/main" id="{972CACC7-0769-DA4C-819D-D631D22F39C7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2209800" y="2819400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2712" name="Line 14">
            <a:extLst>
              <a:ext uri="{FF2B5EF4-FFF2-40B4-BE49-F238E27FC236}">
                <a16:creationId xmlns:a16="http://schemas.microsoft.com/office/drawing/2014/main" id="{4971F334-847B-1641-A7A6-208423C6E009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667000" y="2819400"/>
            <a:ext cx="0" cy="914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3" name="Line 15">
            <a:extLst>
              <a:ext uri="{FF2B5EF4-FFF2-40B4-BE49-F238E27FC236}">
                <a16:creationId xmlns:a16="http://schemas.microsoft.com/office/drawing/2014/main" id="{78CC86C7-2CD7-7741-A795-92DDD6A0B1E4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209800" y="3276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4" name="Text Box 16">
            <a:extLst>
              <a:ext uri="{FF2B5EF4-FFF2-40B4-BE49-F238E27FC236}">
                <a16:creationId xmlns:a16="http://schemas.microsoft.com/office/drawing/2014/main" id="{CFA8251D-BB4F-4649-8CD2-84B2E8705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0" y="25527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_</a:t>
            </a:r>
          </a:p>
        </p:txBody>
      </p:sp>
      <p:sp>
        <p:nvSpPr>
          <p:cNvPr id="72715" name="Text Box 17">
            <a:extLst>
              <a:ext uri="{FF2B5EF4-FFF2-40B4-BE49-F238E27FC236}">
                <a16:creationId xmlns:a16="http://schemas.microsoft.com/office/drawing/2014/main" id="{783E01FA-DFF6-E74E-8F93-F1B026C1D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325" y="30099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2716" name="Line 18">
            <a:extLst>
              <a:ext uri="{FF2B5EF4-FFF2-40B4-BE49-F238E27FC236}">
                <a16:creationId xmlns:a16="http://schemas.microsoft.com/office/drawing/2014/main" id="{47D7F550-E9C2-6347-816C-0FCE7EB69CC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Line 19">
            <a:extLst>
              <a:ext uri="{FF2B5EF4-FFF2-40B4-BE49-F238E27FC236}">
                <a16:creationId xmlns:a16="http://schemas.microsoft.com/office/drawing/2014/main" id="{36CCFFB4-B7C8-ED45-AB17-35077334F96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Rectangle 20">
            <a:extLst>
              <a:ext uri="{FF2B5EF4-FFF2-40B4-BE49-F238E27FC236}">
                <a16:creationId xmlns:a16="http://schemas.microsoft.com/office/drawing/2014/main" id="{D14E314C-4AED-9045-A6DA-011356427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2743200"/>
            <a:ext cx="12954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2719" name="Rectangle 21">
            <a:extLst>
              <a:ext uri="{FF2B5EF4-FFF2-40B4-BE49-F238E27FC236}">
                <a16:creationId xmlns:a16="http://schemas.microsoft.com/office/drawing/2014/main" id="{4D12DA8C-D2BA-BF4D-BCEC-4246F0036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2720" name="Line 22">
            <a:extLst>
              <a:ext uri="{FF2B5EF4-FFF2-40B4-BE49-F238E27FC236}">
                <a16:creationId xmlns:a16="http://schemas.microsoft.com/office/drawing/2014/main" id="{1E22F38B-7BA6-9249-A384-130B32077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2766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1" name="Line 23">
            <a:extLst>
              <a:ext uri="{FF2B5EF4-FFF2-40B4-BE49-F238E27FC236}">
                <a16:creationId xmlns:a16="http://schemas.microsoft.com/office/drawing/2014/main" id="{D293A85D-348B-B84D-B24A-08F20C0FC3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3276600"/>
            <a:ext cx="990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2" name="Line 24">
            <a:extLst>
              <a:ext uri="{FF2B5EF4-FFF2-40B4-BE49-F238E27FC236}">
                <a16:creationId xmlns:a16="http://schemas.microsoft.com/office/drawing/2014/main" id="{FF80AC8B-289C-EF40-AA9F-93B8C66190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3276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2723" name="Object 3">
            <a:extLst>
              <a:ext uri="{FF2B5EF4-FFF2-40B4-BE49-F238E27FC236}">
                <a16:creationId xmlns:a16="http://schemas.microsoft.com/office/drawing/2014/main" id="{D5D5776C-6BEF-3F4A-83C2-1FF65DD2FF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86400" y="3048000"/>
          <a:ext cx="8794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3" name="Equation" r:id="rId5" imgW="7899400" imgH="4978400" progId="Equation.3">
                  <p:embed/>
                </p:oleObj>
              </mc:Choice>
              <mc:Fallback>
                <p:oleObj name="Equation" r:id="rId5" imgW="7899400" imgH="4978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048000"/>
                        <a:ext cx="879475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24" name="Object 4">
            <a:extLst>
              <a:ext uri="{FF2B5EF4-FFF2-40B4-BE49-F238E27FC236}">
                <a16:creationId xmlns:a16="http://schemas.microsoft.com/office/drawing/2014/main" id="{04927AF8-0E12-1949-B58F-CBD6F3ABAB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5875" y="3032125"/>
          <a:ext cx="4889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4" name="Equation" r:id="rId7" imgW="4394200" imgH="5270500" progId="Equation.3">
                  <p:embed/>
                </p:oleObj>
              </mc:Choice>
              <mc:Fallback>
                <p:oleObj name="Equation" r:id="rId7" imgW="4394200" imgH="5270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75" y="3032125"/>
                        <a:ext cx="4889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5" name="Line 27">
            <a:extLst>
              <a:ext uri="{FF2B5EF4-FFF2-40B4-BE49-F238E27FC236}">
                <a16:creationId xmlns:a16="http://schemas.microsoft.com/office/drawing/2014/main" id="{034E535A-C4E3-5449-B717-B530164DB28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3657600" y="41148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6" name="Rectangle 28">
            <a:extLst>
              <a:ext uri="{FF2B5EF4-FFF2-40B4-BE49-F238E27FC236}">
                <a16:creationId xmlns:a16="http://schemas.microsoft.com/office/drawing/2014/main" id="{FBC299B7-C899-7F4D-BF8C-EC78D9AAE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962400"/>
            <a:ext cx="762000" cy="10668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2727" name="Object 5">
            <a:extLst>
              <a:ext uri="{FF2B5EF4-FFF2-40B4-BE49-F238E27FC236}">
                <a16:creationId xmlns:a16="http://schemas.microsoft.com/office/drawing/2014/main" id="{7E122341-3DC7-104C-AA6C-F01CE22713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97450" y="42672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5" name="Equation" r:id="rId9" imgW="4686300" imgH="4978400" progId="Equation.3">
                  <p:embed/>
                </p:oleObj>
              </mc:Choice>
              <mc:Fallback>
                <p:oleObj name="Equation" r:id="rId9" imgW="4686300" imgH="497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50" y="42672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8" name="Line 30">
            <a:extLst>
              <a:ext uri="{FF2B5EF4-FFF2-40B4-BE49-F238E27FC236}">
                <a16:creationId xmlns:a16="http://schemas.microsoft.com/office/drawing/2014/main" id="{5659176A-2A65-E14C-94D1-DA4DDAD6F1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95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9" name="Line 31">
            <a:extLst>
              <a:ext uri="{FF2B5EF4-FFF2-40B4-BE49-F238E27FC236}">
                <a16:creationId xmlns:a16="http://schemas.microsoft.com/office/drawing/2014/main" id="{06E1BF82-9F08-D445-8200-99B1F034B571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4770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0" name="Line 32">
            <a:extLst>
              <a:ext uri="{FF2B5EF4-FFF2-40B4-BE49-F238E27FC236}">
                <a16:creationId xmlns:a16="http://schemas.microsoft.com/office/drawing/2014/main" id="{5C3A9860-E384-854E-9928-E951CBD39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1" name="Line 33">
            <a:extLst>
              <a:ext uri="{FF2B5EF4-FFF2-40B4-BE49-F238E27FC236}">
                <a16:creationId xmlns:a16="http://schemas.microsoft.com/office/drawing/2014/main" id="{CB75CE22-83BC-B34F-A17F-25C60D1ABC0A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2" name="Line 34">
            <a:extLst>
              <a:ext uri="{FF2B5EF4-FFF2-40B4-BE49-F238E27FC236}">
                <a16:creationId xmlns:a16="http://schemas.microsoft.com/office/drawing/2014/main" id="{B7F17E11-EFBF-6347-9F06-18051C1C9E91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3" name="Rectangle 35">
            <a:extLst>
              <a:ext uri="{FF2B5EF4-FFF2-40B4-BE49-F238E27FC236}">
                <a16:creationId xmlns:a16="http://schemas.microsoft.com/office/drawing/2014/main" id="{FB848602-4AD7-8E42-9B82-6A850F668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2734" name="Object 6">
            <a:extLst>
              <a:ext uri="{FF2B5EF4-FFF2-40B4-BE49-F238E27FC236}">
                <a16:creationId xmlns:a16="http://schemas.microsoft.com/office/drawing/2014/main" id="{3A4CBB8F-A9F3-EA4E-81AE-512601FEE0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1346200"/>
          <a:ext cx="6842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6" name="Equation" r:id="rId11" imgW="6146800" imgH="9944100" progId="Equation.3">
                  <p:embed/>
                </p:oleObj>
              </mc:Choice>
              <mc:Fallback>
                <p:oleObj name="Equation" r:id="rId11" imgW="6146800" imgH="9944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46200"/>
                        <a:ext cx="6842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35" name="Line 37">
            <a:extLst>
              <a:ext uri="{FF2B5EF4-FFF2-40B4-BE49-F238E27FC236}">
                <a16:creationId xmlns:a16="http://schemas.microsoft.com/office/drawing/2014/main" id="{6BAEC477-0FCE-3442-BEB3-61A39BE04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6" name="Line 38">
            <a:extLst>
              <a:ext uri="{FF2B5EF4-FFF2-40B4-BE49-F238E27FC236}">
                <a16:creationId xmlns:a16="http://schemas.microsoft.com/office/drawing/2014/main" id="{6781F181-9C48-3C40-B6AD-B9A134B19026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19050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7" name="Line 39">
            <a:extLst>
              <a:ext uri="{FF2B5EF4-FFF2-40B4-BE49-F238E27FC236}">
                <a16:creationId xmlns:a16="http://schemas.microsoft.com/office/drawing/2014/main" id="{C4ED95F7-7286-804D-B131-F88B516C7F86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2209800" y="23622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8" name="Oval 40">
            <a:extLst>
              <a:ext uri="{FF2B5EF4-FFF2-40B4-BE49-F238E27FC236}">
                <a16:creationId xmlns:a16="http://schemas.microsoft.com/office/drawing/2014/main" id="{2C18EB66-7807-8147-A307-078E13924321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3581400" y="2819400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2739" name="Line 41">
            <a:extLst>
              <a:ext uri="{FF2B5EF4-FFF2-40B4-BE49-F238E27FC236}">
                <a16:creationId xmlns:a16="http://schemas.microsoft.com/office/drawing/2014/main" id="{BEE7B9BA-2914-B24D-B6B8-1A113C1A91F0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4038600" y="2819400"/>
            <a:ext cx="0" cy="914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40" name="Line 42">
            <a:extLst>
              <a:ext uri="{FF2B5EF4-FFF2-40B4-BE49-F238E27FC236}">
                <a16:creationId xmlns:a16="http://schemas.microsoft.com/office/drawing/2014/main" id="{A38F687F-09D5-9046-977B-EDB520A08E26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3581400" y="3276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41" name="Text Box 43">
            <a:extLst>
              <a:ext uri="{FF2B5EF4-FFF2-40B4-BE49-F238E27FC236}">
                <a16:creationId xmlns:a16="http://schemas.microsoft.com/office/drawing/2014/main" id="{32CA688A-37B5-9044-B1B7-CBAD901E9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25" y="30480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2742" name="Text Box 44">
            <a:extLst>
              <a:ext uri="{FF2B5EF4-FFF2-40B4-BE49-F238E27FC236}">
                <a16:creationId xmlns:a16="http://schemas.microsoft.com/office/drawing/2014/main" id="{680756AC-3BE2-1D43-93A0-6DCAF9CF4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925" y="32639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graphicFrame>
        <p:nvGraphicFramePr>
          <p:cNvPr id="72743" name="Object 7">
            <a:extLst>
              <a:ext uri="{FF2B5EF4-FFF2-40B4-BE49-F238E27FC236}">
                <a16:creationId xmlns:a16="http://schemas.microsoft.com/office/drawing/2014/main" id="{8CF107D5-8877-984F-9E40-D502DFAAD4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7" name="Equation" r:id="rId13" imgW="3505200" imgH="4102100" progId="Equation.3">
                  <p:embed/>
                </p:oleObj>
              </mc:Choice>
              <mc:Fallback>
                <p:oleObj name="Equation" r:id="rId13" imgW="3505200" imgH="4102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D060A9-187C-2045-8927-5E827C67B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>
            <a:extLst>
              <a:ext uri="{FF2B5EF4-FFF2-40B4-BE49-F238E27FC236}">
                <a16:creationId xmlns:a16="http://schemas.microsoft.com/office/drawing/2014/main" id="{6CFBE1B0-6E2E-DD44-BC15-231E12CBB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3730" name="Object 2">
            <a:extLst>
              <a:ext uri="{FF2B5EF4-FFF2-40B4-BE49-F238E27FC236}">
                <a16:creationId xmlns:a16="http://schemas.microsoft.com/office/drawing/2014/main" id="{5269BA10-009B-E942-AFEA-E9FF4BCADC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7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731" name="Group 4">
            <a:extLst>
              <a:ext uri="{FF2B5EF4-FFF2-40B4-BE49-F238E27FC236}">
                <a16:creationId xmlns:a16="http://schemas.microsoft.com/office/drawing/2014/main" id="{F50DD894-172A-EA40-8231-90A1C7EC89D2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73757" name="Oval 5">
              <a:extLst>
                <a:ext uri="{FF2B5EF4-FFF2-40B4-BE49-F238E27FC236}">
                  <a16:creationId xmlns:a16="http://schemas.microsoft.com/office/drawing/2014/main" id="{92431E5A-930B-6B45-9E9E-E84BD77692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3758" name="Line 6">
              <a:extLst>
                <a:ext uri="{FF2B5EF4-FFF2-40B4-BE49-F238E27FC236}">
                  <a16:creationId xmlns:a16="http://schemas.microsoft.com/office/drawing/2014/main" id="{B9CA302E-FD2C-5347-9D95-CF44ECB5678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59" name="Line 7">
              <a:extLst>
                <a:ext uri="{FF2B5EF4-FFF2-40B4-BE49-F238E27FC236}">
                  <a16:creationId xmlns:a16="http://schemas.microsoft.com/office/drawing/2014/main" id="{31E28225-E5D0-DB43-80DA-2DE0A1048AE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60" name="Text Box 8">
              <a:extLst>
                <a:ext uri="{FF2B5EF4-FFF2-40B4-BE49-F238E27FC236}">
                  <a16:creationId xmlns:a16="http://schemas.microsoft.com/office/drawing/2014/main" id="{F1177947-B6D7-FD4B-AE3C-C417AAF616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3761" name="Text Box 9">
              <a:extLst>
                <a:ext uri="{FF2B5EF4-FFF2-40B4-BE49-F238E27FC236}">
                  <a16:creationId xmlns:a16="http://schemas.microsoft.com/office/drawing/2014/main" id="{9E90EF34-2A1C-DF40-9897-6DCDFB874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3732" name="Line 10">
            <a:extLst>
              <a:ext uri="{FF2B5EF4-FFF2-40B4-BE49-F238E27FC236}">
                <a16:creationId xmlns:a16="http://schemas.microsoft.com/office/drawing/2014/main" id="{9AAA6E57-FC39-474D-A924-C724E05B2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3" name="Line 11">
            <a:extLst>
              <a:ext uri="{FF2B5EF4-FFF2-40B4-BE49-F238E27FC236}">
                <a16:creationId xmlns:a16="http://schemas.microsoft.com/office/drawing/2014/main" id="{1D8CF830-682E-0647-9B5E-8836AE907F1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4" name="Oval 12">
            <a:extLst>
              <a:ext uri="{FF2B5EF4-FFF2-40B4-BE49-F238E27FC236}">
                <a16:creationId xmlns:a16="http://schemas.microsoft.com/office/drawing/2014/main" id="{391EFC60-661E-E348-9BFB-D8E1E37E0645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2209800" y="2819400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3735" name="Line 13">
            <a:extLst>
              <a:ext uri="{FF2B5EF4-FFF2-40B4-BE49-F238E27FC236}">
                <a16:creationId xmlns:a16="http://schemas.microsoft.com/office/drawing/2014/main" id="{BCDCE54B-9744-0043-80B0-E81A7A23B412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667000" y="28194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6" name="Line 14">
            <a:extLst>
              <a:ext uri="{FF2B5EF4-FFF2-40B4-BE49-F238E27FC236}">
                <a16:creationId xmlns:a16="http://schemas.microsoft.com/office/drawing/2014/main" id="{914C583A-E636-794E-B290-473D620D8D27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209800" y="32766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7" name="Text Box 15">
            <a:extLst>
              <a:ext uri="{FF2B5EF4-FFF2-40B4-BE49-F238E27FC236}">
                <a16:creationId xmlns:a16="http://schemas.microsoft.com/office/drawing/2014/main" id="{6955E548-0A95-D54B-92FC-12C8886DE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0" y="25527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_</a:t>
            </a:r>
          </a:p>
        </p:txBody>
      </p:sp>
      <p:sp>
        <p:nvSpPr>
          <p:cNvPr id="73738" name="Text Box 16">
            <a:extLst>
              <a:ext uri="{FF2B5EF4-FFF2-40B4-BE49-F238E27FC236}">
                <a16:creationId xmlns:a16="http://schemas.microsoft.com/office/drawing/2014/main" id="{BCF414CE-9301-2E47-A844-92F3E4884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325" y="30099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3739" name="Line 17">
            <a:extLst>
              <a:ext uri="{FF2B5EF4-FFF2-40B4-BE49-F238E27FC236}">
                <a16:creationId xmlns:a16="http://schemas.microsoft.com/office/drawing/2014/main" id="{435D9A35-4FEA-2642-8692-FBA3EE8E61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0" name="Rectangle 18">
            <a:extLst>
              <a:ext uri="{FF2B5EF4-FFF2-40B4-BE49-F238E27FC236}">
                <a16:creationId xmlns:a16="http://schemas.microsoft.com/office/drawing/2014/main" id="{A2F1FFFB-5EAF-334C-B83C-43F3788EB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743200"/>
            <a:ext cx="2590800" cy="114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3741" name="Rectangle 19">
            <a:extLst>
              <a:ext uri="{FF2B5EF4-FFF2-40B4-BE49-F238E27FC236}">
                <a16:creationId xmlns:a16="http://schemas.microsoft.com/office/drawing/2014/main" id="{79A7AB31-513F-DF48-B4EA-2C164D4C9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3742" name="Line 20">
            <a:extLst>
              <a:ext uri="{FF2B5EF4-FFF2-40B4-BE49-F238E27FC236}">
                <a16:creationId xmlns:a16="http://schemas.microsoft.com/office/drawing/2014/main" id="{7999B7DD-B324-CC40-99D3-0C60FCCBCB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32766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3" name="Line 21">
            <a:extLst>
              <a:ext uri="{FF2B5EF4-FFF2-40B4-BE49-F238E27FC236}">
                <a16:creationId xmlns:a16="http://schemas.microsoft.com/office/drawing/2014/main" id="{89C46381-44CB-B144-A36A-5D91A58880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3276600"/>
            <a:ext cx="990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4" name="Line 22">
            <a:extLst>
              <a:ext uri="{FF2B5EF4-FFF2-40B4-BE49-F238E27FC236}">
                <a16:creationId xmlns:a16="http://schemas.microsoft.com/office/drawing/2014/main" id="{9B1D5C87-7674-C748-A3B5-003C75D48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3276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3745" name="Object 3">
            <a:extLst>
              <a:ext uri="{FF2B5EF4-FFF2-40B4-BE49-F238E27FC236}">
                <a16:creationId xmlns:a16="http://schemas.microsoft.com/office/drawing/2014/main" id="{6E99609A-81E0-9049-9102-CC6347D083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2743200"/>
          <a:ext cx="18573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8" name="Equation" r:id="rId5" imgW="16675100" imgH="9944100" progId="Equation.3">
                  <p:embed/>
                </p:oleObj>
              </mc:Choice>
              <mc:Fallback>
                <p:oleObj name="Equation" r:id="rId5" imgW="16675100" imgH="9944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743200"/>
                        <a:ext cx="1857375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46" name="Object 4">
            <a:extLst>
              <a:ext uri="{FF2B5EF4-FFF2-40B4-BE49-F238E27FC236}">
                <a16:creationId xmlns:a16="http://schemas.microsoft.com/office/drawing/2014/main" id="{31A3239D-73D9-044A-9FBC-9306A6AA9C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5875" y="3032125"/>
          <a:ext cx="4889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9" name="Equation" r:id="rId7" imgW="4394200" imgH="5270500" progId="Equation.3">
                  <p:embed/>
                </p:oleObj>
              </mc:Choice>
              <mc:Fallback>
                <p:oleObj name="Equation" r:id="rId7" imgW="4394200" imgH="5270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75" y="3032125"/>
                        <a:ext cx="4889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47" name="Line 25">
            <a:extLst>
              <a:ext uri="{FF2B5EF4-FFF2-40B4-BE49-F238E27FC236}">
                <a16:creationId xmlns:a16="http://schemas.microsoft.com/office/drawing/2014/main" id="{F79F250F-1E06-CF4F-B512-593CC2C3AB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8" name="Line 26">
            <a:extLst>
              <a:ext uri="{FF2B5EF4-FFF2-40B4-BE49-F238E27FC236}">
                <a16:creationId xmlns:a16="http://schemas.microsoft.com/office/drawing/2014/main" id="{53CFCE46-B614-F545-BA06-6D484393ADC7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9" name="Line 27">
            <a:extLst>
              <a:ext uri="{FF2B5EF4-FFF2-40B4-BE49-F238E27FC236}">
                <a16:creationId xmlns:a16="http://schemas.microsoft.com/office/drawing/2014/main" id="{1BD1F271-E840-DE48-830A-99CEA18FBC8E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0" name="Rectangle 28">
            <a:extLst>
              <a:ext uri="{FF2B5EF4-FFF2-40B4-BE49-F238E27FC236}">
                <a16:creationId xmlns:a16="http://schemas.microsoft.com/office/drawing/2014/main" id="{7026C3FA-B4FF-BC4C-B266-E7B318DAD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3751" name="Object 5">
            <a:extLst>
              <a:ext uri="{FF2B5EF4-FFF2-40B4-BE49-F238E27FC236}">
                <a16:creationId xmlns:a16="http://schemas.microsoft.com/office/drawing/2014/main" id="{61796942-9ED2-B64F-BB66-2F9A44D91E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1346200"/>
          <a:ext cx="6842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0" name="Equation" r:id="rId9" imgW="6146800" imgH="9944100" progId="Equation.3">
                  <p:embed/>
                </p:oleObj>
              </mc:Choice>
              <mc:Fallback>
                <p:oleObj name="Equation" r:id="rId9" imgW="6146800" imgH="9944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46200"/>
                        <a:ext cx="6842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52" name="Line 30">
            <a:extLst>
              <a:ext uri="{FF2B5EF4-FFF2-40B4-BE49-F238E27FC236}">
                <a16:creationId xmlns:a16="http://schemas.microsoft.com/office/drawing/2014/main" id="{FF150117-AA30-B24E-A08F-D771F4F33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3" name="Line 31">
            <a:extLst>
              <a:ext uri="{FF2B5EF4-FFF2-40B4-BE49-F238E27FC236}">
                <a16:creationId xmlns:a16="http://schemas.microsoft.com/office/drawing/2014/main" id="{C8D2DD08-D11D-D34A-A24F-2361884E57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19050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4" name="Line 32">
            <a:extLst>
              <a:ext uri="{FF2B5EF4-FFF2-40B4-BE49-F238E27FC236}">
                <a16:creationId xmlns:a16="http://schemas.microsoft.com/office/drawing/2014/main" id="{3AF5A553-F962-894A-922D-5FF8A1C3E2B3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2209800" y="23622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3755" name="Object 6">
            <a:extLst>
              <a:ext uri="{FF2B5EF4-FFF2-40B4-BE49-F238E27FC236}">
                <a16:creationId xmlns:a16="http://schemas.microsoft.com/office/drawing/2014/main" id="{B41C59FC-8341-3541-BABF-6889D2DEE9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1" name="Equation" r:id="rId11" imgW="3505200" imgH="4102100" progId="Equation.3">
                  <p:embed/>
                </p:oleObj>
              </mc:Choice>
              <mc:Fallback>
                <p:oleObj name="Equation" r:id="rId11" imgW="3505200" imgH="4102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D63568-6FCE-E048-9DA6-D0D5AFC06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>
            <a:extLst>
              <a:ext uri="{FF2B5EF4-FFF2-40B4-BE49-F238E27FC236}">
                <a16:creationId xmlns:a16="http://schemas.microsoft.com/office/drawing/2014/main" id="{1C4A401D-B236-AC4D-BA83-5BC41973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4754" name="Object 2">
            <a:extLst>
              <a:ext uri="{FF2B5EF4-FFF2-40B4-BE49-F238E27FC236}">
                <a16:creationId xmlns:a16="http://schemas.microsoft.com/office/drawing/2014/main" id="{CBC98A3A-B809-1643-A0D4-42703A9E9F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1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755" name="Group 4">
            <a:extLst>
              <a:ext uri="{FF2B5EF4-FFF2-40B4-BE49-F238E27FC236}">
                <a16:creationId xmlns:a16="http://schemas.microsoft.com/office/drawing/2014/main" id="{85E2C09B-6C2F-D04C-AB5D-EB4D33D74C20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74778" name="Oval 5">
              <a:extLst>
                <a:ext uri="{FF2B5EF4-FFF2-40B4-BE49-F238E27FC236}">
                  <a16:creationId xmlns:a16="http://schemas.microsoft.com/office/drawing/2014/main" id="{A651A006-5007-E845-AF50-327BD19799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4779" name="Line 6">
              <a:extLst>
                <a:ext uri="{FF2B5EF4-FFF2-40B4-BE49-F238E27FC236}">
                  <a16:creationId xmlns:a16="http://schemas.microsoft.com/office/drawing/2014/main" id="{E9294758-79E5-5040-A4A2-E6DA7E7CE07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80" name="Line 7">
              <a:extLst>
                <a:ext uri="{FF2B5EF4-FFF2-40B4-BE49-F238E27FC236}">
                  <a16:creationId xmlns:a16="http://schemas.microsoft.com/office/drawing/2014/main" id="{BBF067C8-A293-6949-87B9-94DA30FA017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81" name="Text Box 8">
              <a:extLst>
                <a:ext uri="{FF2B5EF4-FFF2-40B4-BE49-F238E27FC236}">
                  <a16:creationId xmlns:a16="http://schemas.microsoft.com/office/drawing/2014/main" id="{DC3BF629-58ED-B948-8666-8397BA045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4782" name="Text Box 9">
              <a:extLst>
                <a:ext uri="{FF2B5EF4-FFF2-40B4-BE49-F238E27FC236}">
                  <a16:creationId xmlns:a16="http://schemas.microsoft.com/office/drawing/2014/main" id="{877B2B73-4281-0648-83B6-186B5AD84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4756" name="Line 10">
            <a:extLst>
              <a:ext uri="{FF2B5EF4-FFF2-40B4-BE49-F238E27FC236}">
                <a16:creationId xmlns:a16="http://schemas.microsoft.com/office/drawing/2014/main" id="{A9E4035F-7EE6-9F41-93E4-40E08086350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57" name="Line 11">
            <a:extLst>
              <a:ext uri="{FF2B5EF4-FFF2-40B4-BE49-F238E27FC236}">
                <a16:creationId xmlns:a16="http://schemas.microsoft.com/office/drawing/2014/main" id="{34A2E74E-223F-E84F-B924-1433B88954EE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58" name="Oval 12">
            <a:extLst>
              <a:ext uri="{FF2B5EF4-FFF2-40B4-BE49-F238E27FC236}">
                <a16:creationId xmlns:a16="http://schemas.microsoft.com/office/drawing/2014/main" id="{690692FD-0726-1C43-AC4F-D9EA7A37F3FD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2209800" y="2819400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4759" name="Line 13">
            <a:extLst>
              <a:ext uri="{FF2B5EF4-FFF2-40B4-BE49-F238E27FC236}">
                <a16:creationId xmlns:a16="http://schemas.microsoft.com/office/drawing/2014/main" id="{97DAFC5E-98EC-2043-B6BC-C9A514B92A89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667000" y="28194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0" name="Line 14">
            <a:extLst>
              <a:ext uri="{FF2B5EF4-FFF2-40B4-BE49-F238E27FC236}">
                <a16:creationId xmlns:a16="http://schemas.microsoft.com/office/drawing/2014/main" id="{CDA3E9A9-6951-2E45-BE2D-18E1EA47938D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2209800" y="32766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1" name="Text Box 15">
            <a:extLst>
              <a:ext uri="{FF2B5EF4-FFF2-40B4-BE49-F238E27FC236}">
                <a16:creationId xmlns:a16="http://schemas.microsoft.com/office/drawing/2014/main" id="{CB21C0C9-3109-1A49-831B-F3779825F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0" y="25527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_</a:t>
            </a:r>
          </a:p>
        </p:txBody>
      </p:sp>
      <p:sp>
        <p:nvSpPr>
          <p:cNvPr id="74762" name="Text Box 16">
            <a:extLst>
              <a:ext uri="{FF2B5EF4-FFF2-40B4-BE49-F238E27FC236}">
                <a16:creationId xmlns:a16="http://schemas.microsoft.com/office/drawing/2014/main" id="{A8E6B0EC-56AF-CA43-AB35-7DB08B024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325" y="30099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4763" name="Line 17">
            <a:extLst>
              <a:ext uri="{FF2B5EF4-FFF2-40B4-BE49-F238E27FC236}">
                <a16:creationId xmlns:a16="http://schemas.microsoft.com/office/drawing/2014/main" id="{56CEAF08-8EC5-5C44-B83E-6797B1770F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4" name="Rectangle 18">
            <a:extLst>
              <a:ext uri="{FF2B5EF4-FFF2-40B4-BE49-F238E27FC236}">
                <a16:creationId xmlns:a16="http://schemas.microsoft.com/office/drawing/2014/main" id="{66AC8990-2C11-D142-8C53-CD142B411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743200"/>
            <a:ext cx="2590800" cy="114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4765" name="Line 19">
            <a:extLst>
              <a:ext uri="{FF2B5EF4-FFF2-40B4-BE49-F238E27FC236}">
                <a16:creationId xmlns:a16="http://schemas.microsoft.com/office/drawing/2014/main" id="{3FF635D2-07F2-4F47-872D-8049773EBB2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0400" y="32766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6" name="Line 20">
            <a:extLst>
              <a:ext uri="{FF2B5EF4-FFF2-40B4-BE49-F238E27FC236}">
                <a16:creationId xmlns:a16="http://schemas.microsoft.com/office/drawing/2014/main" id="{306A0387-577D-524F-B93A-DE156F30917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3276600"/>
            <a:ext cx="2438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4767" name="Object 3">
            <a:extLst>
              <a:ext uri="{FF2B5EF4-FFF2-40B4-BE49-F238E27FC236}">
                <a16:creationId xmlns:a16="http://schemas.microsoft.com/office/drawing/2014/main" id="{5AD9AEB9-236A-1744-AE49-10FFD17A3D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2743200"/>
          <a:ext cx="18573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2" name="Equation" r:id="rId5" imgW="16675100" imgH="9944100" progId="Equation.3">
                  <p:embed/>
                </p:oleObj>
              </mc:Choice>
              <mc:Fallback>
                <p:oleObj name="Equation" r:id="rId5" imgW="16675100" imgH="9944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743200"/>
                        <a:ext cx="1857375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8" name="Line 22">
            <a:extLst>
              <a:ext uri="{FF2B5EF4-FFF2-40B4-BE49-F238E27FC236}">
                <a16:creationId xmlns:a16="http://schemas.microsoft.com/office/drawing/2014/main" id="{E7CB87D1-248F-FA4A-B445-4DDE3B8ACF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9" name="Line 23">
            <a:extLst>
              <a:ext uri="{FF2B5EF4-FFF2-40B4-BE49-F238E27FC236}">
                <a16:creationId xmlns:a16="http://schemas.microsoft.com/office/drawing/2014/main" id="{950654A6-35F5-EF48-9FCD-724494347155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0" name="Line 24">
            <a:extLst>
              <a:ext uri="{FF2B5EF4-FFF2-40B4-BE49-F238E27FC236}">
                <a16:creationId xmlns:a16="http://schemas.microsoft.com/office/drawing/2014/main" id="{22CEC0A1-867A-EB42-B191-DA4418C5386B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1" name="Rectangle 25">
            <a:extLst>
              <a:ext uri="{FF2B5EF4-FFF2-40B4-BE49-F238E27FC236}">
                <a16:creationId xmlns:a16="http://schemas.microsoft.com/office/drawing/2014/main" id="{E5839392-905A-134D-BBDA-967933374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4772" name="Object 4">
            <a:extLst>
              <a:ext uri="{FF2B5EF4-FFF2-40B4-BE49-F238E27FC236}">
                <a16:creationId xmlns:a16="http://schemas.microsoft.com/office/drawing/2014/main" id="{B2001F18-DC32-BA40-9A5D-0E0289CCC3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1346200"/>
          <a:ext cx="6842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3" name="Equation" r:id="rId7" imgW="6146800" imgH="9944100" progId="Equation.3">
                  <p:embed/>
                </p:oleObj>
              </mc:Choice>
              <mc:Fallback>
                <p:oleObj name="Equation" r:id="rId7" imgW="6146800" imgH="9944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46200"/>
                        <a:ext cx="6842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73" name="Line 27">
            <a:extLst>
              <a:ext uri="{FF2B5EF4-FFF2-40B4-BE49-F238E27FC236}">
                <a16:creationId xmlns:a16="http://schemas.microsoft.com/office/drawing/2014/main" id="{543C67C5-BE7A-B043-A4AD-09C4268ABF7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4" name="Line 28">
            <a:extLst>
              <a:ext uri="{FF2B5EF4-FFF2-40B4-BE49-F238E27FC236}">
                <a16:creationId xmlns:a16="http://schemas.microsoft.com/office/drawing/2014/main" id="{4513BC30-B98F-E04A-A11C-EA1966A81C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19050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5" name="Line 29">
            <a:extLst>
              <a:ext uri="{FF2B5EF4-FFF2-40B4-BE49-F238E27FC236}">
                <a16:creationId xmlns:a16="http://schemas.microsoft.com/office/drawing/2014/main" id="{ECCCC302-96D8-9F4E-9847-DA5585ED290D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2209800" y="23622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4776" name="Object 5">
            <a:extLst>
              <a:ext uri="{FF2B5EF4-FFF2-40B4-BE49-F238E27FC236}">
                <a16:creationId xmlns:a16="http://schemas.microsoft.com/office/drawing/2014/main" id="{80BD48FE-6608-354E-8AF1-C63AC24F61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4" name="Equation" r:id="rId9" imgW="3505200" imgH="4102100" progId="Equation.3">
                  <p:embed/>
                </p:oleObj>
              </mc:Choice>
              <mc:Fallback>
                <p:oleObj name="Equation" r:id="rId9" imgW="3505200" imgH="4102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9786D5-2F97-D149-B913-9449D078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>
            <a:extLst>
              <a:ext uri="{FF2B5EF4-FFF2-40B4-BE49-F238E27FC236}">
                <a16:creationId xmlns:a16="http://schemas.microsoft.com/office/drawing/2014/main" id="{653B4892-A977-014D-A982-944B3C96A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5778" name="Object 2">
            <a:extLst>
              <a:ext uri="{FF2B5EF4-FFF2-40B4-BE49-F238E27FC236}">
                <a16:creationId xmlns:a16="http://schemas.microsoft.com/office/drawing/2014/main" id="{B9D7A389-0CD9-4A41-849F-81217C4293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454275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6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454275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779" name="Group 4">
            <a:extLst>
              <a:ext uri="{FF2B5EF4-FFF2-40B4-BE49-F238E27FC236}">
                <a16:creationId xmlns:a16="http://schemas.microsoft.com/office/drawing/2014/main" id="{E2A692AD-FD3A-9C49-B4C8-638319E4FA5D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606675"/>
            <a:ext cx="914400" cy="914400"/>
            <a:chOff x="768" y="2352"/>
            <a:chExt cx="672" cy="672"/>
          </a:xfrm>
        </p:grpSpPr>
        <p:sp>
          <p:nvSpPr>
            <p:cNvPr id="75790" name="Oval 5">
              <a:extLst>
                <a:ext uri="{FF2B5EF4-FFF2-40B4-BE49-F238E27FC236}">
                  <a16:creationId xmlns:a16="http://schemas.microsoft.com/office/drawing/2014/main" id="{B8805BD8-87D4-4C4C-871B-FB492BEA61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5791" name="Line 6">
              <a:extLst>
                <a:ext uri="{FF2B5EF4-FFF2-40B4-BE49-F238E27FC236}">
                  <a16:creationId xmlns:a16="http://schemas.microsoft.com/office/drawing/2014/main" id="{51CDAB3A-DD08-0841-89F4-7B5BA17FF9E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2" name="Line 7">
              <a:extLst>
                <a:ext uri="{FF2B5EF4-FFF2-40B4-BE49-F238E27FC236}">
                  <a16:creationId xmlns:a16="http://schemas.microsoft.com/office/drawing/2014/main" id="{AA72F9C9-956D-7C4C-8C58-465BF316C8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3" name="Text Box 8">
              <a:extLst>
                <a:ext uri="{FF2B5EF4-FFF2-40B4-BE49-F238E27FC236}">
                  <a16:creationId xmlns:a16="http://schemas.microsoft.com/office/drawing/2014/main" id="{1402EB06-B09B-3441-ABFA-FE392DBB13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5794" name="Text Box 9">
              <a:extLst>
                <a:ext uri="{FF2B5EF4-FFF2-40B4-BE49-F238E27FC236}">
                  <a16:creationId xmlns:a16="http://schemas.microsoft.com/office/drawing/2014/main" id="{0525B5D3-EA4A-B144-9C40-8BF88FEF74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5780" name="Line 10">
            <a:extLst>
              <a:ext uri="{FF2B5EF4-FFF2-40B4-BE49-F238E27FC236}">
                <a16:creationId xmlns:a16="http://schemas.microsoft.com/office/drawing/2014/main" id="{3D2BC490-6E02-4247-BA2D-5CD5A02FE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063875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1" name="Line 11">
            <a:extLst>
              <a:ext uri="{FF2B5EF4-FFF2-40B4-BE49-F238E27FC236}">
                <a16:creationId xmlns:a16="http://schemas.microsoft.com/office/drawing/2014/main" id="{B64419E2-AC07-9848-BD96-2CCC71902035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321175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2" name="Rectangle 12">
            <a:extLst>
              <a:ext uri="{FF2B5EF4-FFF2-40B4-BE49-F238E27FC236}">
                <a16:creationId xmlns:a16="http://schemas.microsoft.com/office/drawing/2014/main" id="{A944F3ED-5D6E-F04F-B871-BB4D9E28D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454275"/>
            <a:ext cx="3810000" cy="114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5783" name="Line 13">
            <a:extLst>
              <a:ext uri="{FF2B5EF4-FFF2-40B4-BE49-F238E27FC236}">
                <a16:creationId xmlns:a16="http://schemas.microsoft.com/office/drawing/2014/main" id="{742640A2-DC8A-6C4F-ABE9-13476DF045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063875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4" name="Line 14">
            <a:extLst>
              <a:ext uri="{FF2B5EF4-FFF2-40B4-BE49-F238E27FC236}">
                <a16:creationId xmlns:a16="http://schemas.microsoft.com/office/drawing/2014/main" id="{A19A30FD-898B-AF48-97D2-2E7B5CCA52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3063875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5785" name="Object 3">
            <a:extLst>
              <a:ext uri="{FF2B5EF4-FFF2-40B4-BE49-F238E27FC236}">
                <a16:creationId xmlns:a16="http://schemas.microsoft.com/office/drawing/2014/main" id="{17ED94BB-7B53-454F-8C66-E8B81693FD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2454275"/>
          <a:ext cx="348615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7" name="Equation" r:id="rId5" imgW="31305500" imgH="9944100" progId="Equation.3">
                  <p:embed/>
                </p:oleObj>
              </mc:Choice>
              <mc:Fallback>
                <p:oleObj name="Equation" r:id="rId5" imgW="31305500" imgH="9944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454275"/>
                        <a:ext cx="3486150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6" name="Line 16">
            <a:extLst>
              <a:ext uri="{FF2B5EF4-FFF2-40B4-BE49-F238E27FC236}">
                <a16:creationId xmlns:a16="http://schemas.microsoft.com/office/drawing/2014/main" id="{A36A17CD-023C-154E-A54D-04A45A5C59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121275"/>
            <a:ext cx="678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7" name="Line 17">
            <a:extLst>
              <a:ext uri="{FF2B5EF4-FFF2-40B4-BE49-F238E27FC236}">
                <a16:creationId xmlns:a16="http://schemas.microsoft.com/office/drawing/2014/main" id="{B620AF3F-C2AC-264B-952F-97416F1471A8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048500" y="4092575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5788" name="Object 4">
            <a:extLst>
              <a:ext uri="{FF2B5EF4-FFF2-40B4-BE49-F238E27FC236}">
                <a16:creationId xmlns:a16="http://schemas.microsoft.com/office/drawing/2014/main" id="{A205ED0F-9323-DC45-8550-368C682DA9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362200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18" name="Equation" r:id="rId7" imgW="3505200" imgH="4102100" progId="Equation.3">
                  <p:embed/>
                </p:oleObj>
              </mc:Choice>
              <mc:Fallback>
                <p:oleObj name="Equation" r:id="rId7" imgW="3505200" imgH="4102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362200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05E342-BCC3-1E46-8325-2A7DBACF4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>
            <a:extLst>
              <a:ext uri="{FF2B5EF4-FFF2-40B4-BE49-F238E27FC236}">
                <a16:creationId xmlns:a16="http://schemas.microsoft.com/office/drawing/2014/main" id="{32ED363A-6013-B04C-88CC-0F12F4CC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  <a:endParaRPr lang="en-US" altLang="en-US">
              <a:solidFill>
                <a:schemeClr val="tx1"/>
              </a:solidFill>
            </a:endParaRPr>
          </a:p>
        </p:txBody>
      </p:sp>
      <p:graphicFrame>
        <p:nvGraphicFramePr>
          <p:cNvPr id="76802" name="Object 2">
            <a:extLst>
              <a:ext uri="{FF2B5EF4-FFF2-40B4-BE49-F238E27FC236}">
                <a16:creationId xmlns:a16="http://schemas.microsoft.com/office/drawing/2014/main" id="{23762B7F-8243-874F-A264-A21E7F4BE8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7432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0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7432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3" name="Rectangle 4">
            <a:extLst>
              <a:ext uri="{FF2B5EF4-FFF2-40B4-BE49-F238E27FC236}">
                <a16:creationId xmlns:a16="http://schemas.microsoft.com/office/drawing/2014/main" id="{7A38CFB1-7197-6547-BF08-5EBB7AB15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743200"/>
            <a:ext cx="5486400" cy="114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6804" name="Line 5">
            <a:extLst>
              <a:ext uri="{FF2B5EF4-FFF2-40B4-BE49-F238E27FC236}">
                <a16:creationId xmlns:a16="http://schemas.microsoft.com/office/drawing/2014/main" id="{56504834-BF3E-2E44-9825-E35D6580B8B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3336925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5" name="Line 6">
            <a:extLst>
              <a:ext uri="{FF2B5EF4-FFF2-40B4-BE49-F238E27FC236}">
                <a16:creationId xmlns:a16="http://schemas.microsoft.com/office/drawing/2014/main" id="{BF59EADA-B3C5-694A-824E-F84E0E9599F3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3336925"/>
            <a:ext cx="15240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6806" name="Object 3">
            <a:extLst>
              <a:ext uri="{FF2B5EF4-FFF2-40B4-BE49-F238E27FC236}">
                <a16:creationId xmlns:a16="http://schemas.microsoft.com/office/drawing/2014/main" id="{D8A3C367-34D1-454D-BDE9-9B0E2A59C3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9025" y="2743200"/>
          <a:ext cx="501808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1" name="Equation" r:id="rId5" imgW="45059600" imgH="9944100" progId="Equation.3">
                  <p:embed/>
                </p:oleObj>
              </mc:Choice>
              <mc:Fallback>
                <p:oleObj name="Equation" r:id="rId5" imgW="45059600" imgH="9944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2743200"/>
                        <a:ext cx="5018088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7" name="Object 4">
            <a:extLst>
              <a:ext uri="{FF2B5EF4-FFF2-40B4-BE49-F238E27FC236}">
                <a16:creationId xmlns:a16="http://schemas.microsoft.com/office/drawing/2014/main" id="{0EC0F769-A6EE-C34B-9AB1-84B1B754A4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6511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32" name="Equation" r:id="rId7" imgW="3505200" imgH="4102100" progId="Equation.3">
                  <p:embed/>
                </p:oleObj>
              </mc:Choice>
              <mc:Fallback>
                <p:oleObj name="Equation" r:id="rId7" imgW="3505200" imgH="4102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6511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38BFDB-9A9D-EF4C-8362-830E04C39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5" name="Group 92">
            <a:extLst>
              <a:ext uri="{FF2B5EF4-FFF2-40B4-BE49-F238E27FC236}">
                <a16:creationId xmlns:a16="http://schemas.microsoft.com/office/drawing/2014/main" id="{60493E84-3C34-5647-AF7A-F53F1ED74F3E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828800"/>
            <a:ext cx="8153400" cy="3255963"/>
            <a:chOff x="340" y="1640"/>
            <a:chExt cx="5136" cy="1563"/>
          </a:xfrm>
        </p:grpSpPr>
        <p:sp>
          <p:nvSpPr>
            <p:cNvPr id="77828" name="Line 4">
              <a:extLst>
                <a:ext uri="{FF2B5EF4-FFF2-40B4-BE49-F238E27FC236}">
                  <a16:creationId xmlns:a16="http://schemas.microsoft.com/office/drawing/2014/main" id="{F77F0E3F-D7AF-B446-85DE-D462EA2E48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" y="190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29" name="Line 6">
              <a:extLst>
                <a:ext uri="{FF2B5EF4-FFF2-40B4-BE49-F238E27FC236}">
                  <a16:creationId xmlns:a16="http://schemas.microsoft.com/office/drawing/2014/main" id="{21CB9139-452F-D643-8F07-F58847B74D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8" y="192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0" name="Line 7">
              <a:extLst>
                <a:ext uri="{FF2B5EF4-FFF2-40B4-BE49-F238E27FC236}">
                  <a16:creationId xmlns:a16="http://schemas.microsoft.com/office/drawing/2014/main" id="{E45F1AA3-5753-0F43-B106-BA1D6FAE8B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2" y="192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1" name="Line 8">
              <a:extLst>
                <a:ext uri="{FF2B5EF4-FFF2-40B4-BE49-F238E27FC236}">
                  <a16:creationId xmlns:a16="http://schemas.microsoft.com/office/drawing/2014/main" id="{0E76D471-91A3-C544-8475-DDA45F027F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0" y="1928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2" name="Line 9">
              <a:extLst>
                <a:ext uri="{FF2B5EF4-FFF2-40B4-BE49-F238E27FC236}">
                  <a16:creationId xmlns:a16="http://schemas.microsoft.com/office/drawing/2014/main" id="{7CB8A473-42AB-B04C-A8B0-9E7FF6A214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76" y="2024"/>
              <a:ext cx="0" cy="4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3" name="Line 10">
              <a:extLst>
                <a:ext uri="{FF2B5EF4-FFF2-40B4-BE49-F238E27FC236}">
                  <a16:creationId xmlns:a16="http://schemas.microsoft.com/office/drawing/2014/main" id="{9ABC22B7-1740-754E-9BE5-A9F1DCCD05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8" y="1935"/>
              <a:ext cx="0" cy="10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77834" name="Group 13">
              <a:extLst>
                <a:ext uri="{FF2B5EF4-FFF2-40B4-BE49-F238E27FC236}">
                  <a16:creationId xmlns:a16="http://schemas.microsoft.com/office/drawing/2014/main" id="{A54B6631-AE49-2E42-BEA8-B7BAD42F8F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2" y="1763"/>
              <a:ext cx="96" cy="96"/>
              <a:chOff x="1344" y="1660"/>
              <a:chExt cx="96" cy="96"/>
            </a:xfrm>
          </p:grpSpPr>
          <p:sp>
            <p:nvSpPr>
              <p:cNvPr id="77873" name="Line 14">
                <a:extLst>
                  <a:ext uri="{FF2B5EF4-FFF2-40B4-BE49-F238E27FC236}">
                    <a16:creationId xmlns:a16="http://schemas.microsoft.com/office/drawing/2014/main" id="{2A319693-7939-5746-BDF1-1678B6D8D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7874" name="Line 15">
                <a:extLst>
                  <a:ext uri="{FF2B5EF4-FFF2-40B4-BE49-F238E27FC236}">
                    <a16:creationId xmlns:a16="http://schemas.microsoft.com/office/drawing/2014/main" id="{02216FE8-00F5-3D43-80D9-DE734A9B7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77835" name="Picture 16" descr="untitled">
              <a:extLst>
                <a:ext uri="{FF2B5EF4-FFF2-40B4-BE49-F238E27FC236}">
                  <a16:creationId xmlns:a16="http://schemas.microsoft.com/office/drawing/2014/main" id="{594778A1-654F-3145-8AC4-D78783C98D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183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36" name="Line 21">
              <a:extLst>
                <a:ext uri="{FF2B5EF4-FFF2-40B4-BE49-F238E27FC236}">
                  <a16:creationId xmlns:a16="http://schemas.microsoft.com/office/drawing/2014/main" id="{73FE0268-C059-0B40-9AF7-E53AEC5F8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8" y="207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7" name="Line 22">
              <a:extLst>
                <a:ext uri="{FF2B5EF4-FFF2-40B4-BE49-F238E27FC236}">
                  <a16:creationId xmlns:a16="http://schemas.microsoft.com/office/drawing/2014/main" id="{6C4B6A6A-1095-B14D-A1FB-37A7C3B913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52" y="3032"/>
              <a:ext cx="34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38" name="Line 24">
              <a:extLst>
                <a:ext uri="{FF2B5EF4-FFF2-40B4-BE49-F238E27FC236}">
                  <a16:creationId xmlns:a16="http://schemas.microsoft.com/office/drawing/2014/main" id="{B873C478-44A1-CD4E-AF9B-AF19A6DD47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52" y="1976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7839" name="Picture 27" descr="untitled">
              <a:extLst>
                <a:ext uri="{FF2B5EF4-FFF2-40B4-BE49-F238E27FC236}">
                  <a16:creationId xmlns:a16="http://schemas.microsoft.com/office/drawing/2014/main" id="{2629872D-81B0-6846-89CC-B9C2784F7D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183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40" name="Line 28">
              <a:extLst>
                <a:ext uri="{FF2B5EF4-FFF2-40B4-BE49-F238E27FC236}">
                  <a16:creationId xmlns:a16="http://schemas.microsoft.com/office/drawing/2014/main" id="{002AE34D-8560-3144-A65C-D844782DBC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2" y="192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7841" name="Rectangle 29">
              <a:extLst>
                <a:ext uri="{FF2B5EF4-FFF2-40B4-BE49-F238E27FC236}">
                  <a16:creationId xmlns:a16="http://schemas.microsoft.com/office/drawing/2014/main" id="{EE76D36D-5690-CC48-A4E2-A9573AF3A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8" y="1784"/>
              <a:ext cx="432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7842" name="Line 30">
              <a:extLst>
                <a:ext uri="{FF2B5EF4-FFF2-40B4-BE49-F238E27FC236}">
                  <a16:creationId xmlns:a16="http://schemas.microsoft.com/office/drawing/2014/main" id="{E4943E2D-B5EC-E941-8BC2-A801CD617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6" y="2483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843" name="Group 31">
              <a:extLst>
                <a:ext uri="{FF2B5EF4-FFF2-40B4-BE49-F238E27FC236}">
                  <a16:creationId xmlns:a16="http://schemas.microsoft.com/office/drawing/2014/main" id="{18E2B8BD-DCC6-2E43-B4EF-B42602D3B9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4" y="1811"/>
              <a:ext cx="96" cy="96"/>
              <a:chOff x="1344" y="1660"/>
              <a:chExt cx="96" cy="96"/>
            </a:xfrm>
          </p:grpSpPr>
          <p:sp>
            <p:nvSpPr>
              <p:cNvPr id="77871" name="Line 32">
                <a:extLst>
                  <a:ext uri="{FF2B5EF4-FFF2-40B4-BE49-F238E27FC236}">
                    <a16:creationId xmlns:a16="http://schemas.microsoft.com/office/drawing/2014/main" id="{D6E80AE9-9B15-0449-B035-A01B4E34C9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7872" name="Line 33">
                <a:extLst>
                  <a:ext uri="{FF2B5EF4-FFF2-40B4-BE49-F238E27FC236}">
                    <a16:creationId xmlns:a16="http://schemas.microsoft.com/office/drawing/2014/main" id="{020F7B5C-4C79-C944-BCA4-1A43AA6DB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7844" name="Line 34">
              <a:extLst>
                <a:ext uri="{FF2B5EF4-FFF2-40B4-BE49-F238E27FC236}">
                  <a16:creationId xmlns:a16="http://schemas.microsoft.com/office/drawing/2014/main" id="{9251094D-9CF0-2E49-A300-56317F6629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2" y="207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aphicFrame>
          <p:nvGraphicFramePr>
            <p:cNvPr id="77845" name="Object 2">
              <a:extLst>
                <a:ext uri="{FF2B5EF4-FFF2-40B4-BE49-F238E27FC236}">
                  <a16:creationId xmlns:a16="http://schemas.microsoft.com/office/drawing/2014/main" id="{A54098AC-6DB6-4C47-8458-7A4720EAC26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4" y="1784"/>
            <a:ext cx="28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924" name="Equation" r:id="rId4" imgW="4686300" imgH="4978400" progId="Equation.3">
                    <p:embed/>
                  </p:oleObj>
                </mc:Choice>
                <mc:Fallback>
                  <p:oleObj name="Equation" r:id="rId4" imgW="4686300" imgH="49784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4" y="1784"/>
                          <a:ext cx="288" cy="3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846" name="Rectangle 56">
              <a:extLst>
                <a:ext uri="{FF2B5EF4-FFF2-40B4-BE49-F238E27FC236}">
                  <a16:creationId xmlns:a16="http://schemas.microsoft.com/office/drawing/2014/main" id="{947AC278-5C36-2049-8B81-63EBC10F0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1784"/>
              <a:ext cx="432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7847" name="Object 3">
              <a:extLst>
                <a:ext uri="{FF2B5EF4-FFF2-40B4-BE49-F238E27FC236}">
                  <a16:creationId xmlns:a16="http://schemas.microsoft.com/office/drawing/2014/main" id="{30084694-DB8A-044F-B189-A868097701D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76" y="1784"/>
            <a:ext cx="252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925" name="Equation" r:id="rId6" imgW="4102100" imgH="4978400" progId="Equation.3">
                    <p:embed/>
                  </p:oleObj>
                </mc:Choice>
                <mc:Fallback>
                  <p:oleObj name="Equation" r:id="rId6" imgW="4102100" imgH="49784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6" y="1784"/>
                          <a:ext cx="252" cy="3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7848" name="Group 72">
              <a:extLst>
                <a:ext uri="{FF2B5EF4-FFF2-40B4-BE49-F238E27FC236}">
                  <a16:creationId xmlns:a16="http://schemas.microsoft.com/office/drawing/2014/main" id="{BE893E70-14F6-7045-B9E9-D42AD210B8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0" y="2408"/>
              <a:ext cx="384" cy="306"/>
              <a:chOff x="2016" y="2448"/>
              <a:chExt cx="384" cy="306"/>
            </a:xfrm>
          </p:grpSpPr>
          <p:sp>
            <p:nvSpPr>
              <p:cNvPr id="77869" name="Rectangle 40">
                <a:extLst>
                  <a:ext uri="{FF2B5EF4-FFF2-40B4-BE49-F238E27FC236}">
                    <a16:creationId xmlns:a16="http://schemas.microsoft.com/office/drawing/2014/main" id="{CB111188-CDF7-9D46-8DBC-2B718E94E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2448"/>
                <a:ext cx="384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77870" name="Object 4">
                <a:extLst>
                  <a:ext uri="{FF2B5EF4-FFF2-40B4-BE49-F238E27FC236}">
                    <a16:creationId xmlns:a16="http://schemas.microsoft.com/office/drawing/2014/main" id="{B0184B66-A3B5-6746-A5AB-5C915336C37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082" y="2448"/>
              <a:ext cx="288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926" name="Equation" r:id="rId8" imgW="4686300" imgH="4978400" progId="Equation.3">
                      <p:embed/>
                    </p:oleObj>
                  </mc:Choice>
                  <mc:Fallback>
                    <p:oleObj name="Equation" r:id="rId8" imgW="4686300" imgH="497840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82" y="2448"/>
                            <a:ext cx="288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7849" name="Group 77">
              <a:extLst>
                <a:ext uri="{FF2B5EF4-FFF2-40B4-BE49-F238E27FC236}">
                  <a16:creationId xmlns:a16="http://schemas.microsoft.com/office/drawing/2014/main" id="{BBF01AE1-90C5-254C-8E33-89648B91D8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6" y="2339"/>
              <a:ext cx="384" cy="306"/>
              <a:chOff x="4080" y="2016"/>
              <a:chExt cx="384" cy="306"/>
            </a:xfrm>
          </p:grpSpPr>
          <p:sp>
            <p:nvSpPr>
              <p:cNvPr id="77867" name="Rectangle 41">
                <a:extLst>
                  <a:ext uri="{FF2B5EF4-FFF2-40B4-BE49-F238E27FC236}">
                    <a16:creationId xmlns:a16="http://schemas.microsoft.com/office/drawing/2014/main" id="{125F2F64-92F7-1242-833F-93C84941D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0" y="2016"/>
                <a:ext cx="384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77868" name="Object 5">
                <a:extLst>
                  <a:ext uri="{FF2B5EF4-FFF2-40B4-BE49-F238E27FC236}">
                    <a16:creationId xmlns:a16="http://schemas.microsoft.com/office/drawing/2014/main" id="{DF412FFD-ABCD-3041-A570-8F93FA2AEBB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128" y="2016"/>
              <a:ext cx="324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927" name="Equation" r:id="rId10" imgW="5270500" imgH="4978400" progId="Equation.3">
                      <p:embed/>
                    </p:oleObj>
                  </mc:Choice>
                  <mc:Fallback>
                    <p:oleObj name="Equation" r:id="rId10" imgW="5270500" imgH="49784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8" y="2016"/>
                            <a:ext cx="324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77850" name="Object 6">
              <a:extLst>
                <a:ext uri="{FF2B5EF4-FFF2-40B4-BE49-F238E27FC236}">
                  <a16:creationId xmlns:a16="http://schemas.microsoft.com/office/drawing/2014/main" id="{3D30AE93-10A3-FF40-9898-E7A26BB0671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" y="164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928" name="Equation" r:id="rId12" imgW="7315200" imgH="4686300" progId="Equation.3">
                    <p:embed/>
                  </p:oleObj>
                </mc:Choice>
                <mc:Fallback>
                  <p:oleObj name="Equation" r:id="rId12" imgW="7315200" imgH="46863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" y="164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51" name="Object 7">
              <a:extLst>
                <a:ext uri="{FF2B5EF4-FFF2-40B4-BE49-F238E27FC236}">
                  <a16:creationId xmlns:a16="http://schemas.microsoft.com/office/drawing/2014/main" id="{AA74A957-4740-1F42-81C2-E07ABB6BE86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26" y="164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929" name="Equation" r:id="rId14" imgW="7315200" imgH="4686300" progId="Equation.3">
                    <p:embed/>
                  </p:oleObj>
                </mc:Choice>
                <mc:Fallback>
                  <p:oleObj name="Equation" r:id="rId14" imgW="7315200" imgH="46863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6" y="164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7852" name="Picture 65" descr="untitled">
              <a:extLst>
                <a:ext uri="{FF2B5EF4-FFF2-40B4-BE49-F238E27FC236}">
                  <a16:creationId xmlns:a16="http://schemas.microsoft.com/office/drawing/2014/main" id="{4E2C9B99-5744-C448-BA3B-08AF506E92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6" y="2456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7853" name="Group 66">
              <a:extLst>
                <a:ext uri="{FF2B5EF4-FFF2-40B4-BE49-F238E27FC236}">
                  <a16:creationId xmlns:a16="http://schemas.microsoft.com/office/drawing/2014/main" id="{5AC28519-1D6F-5140-9DD8-A5BF6DD371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8" y="2696"/>
              <a:ext cx="96" cy="96"/>
              <a:chOff x="1344" y="1660"/>
              <a:chExt cx="96" cy="96"/>
            </a:xfrm>
          </p:grpSpPr>
          <p:sp>
            <p:nvSpPr>
              <p:cNvPr id="77865" name="Line 67">
                <a:extLst>
                  <a:ext uri="{FF2B5EF4-FFF2-40B4-BE49-F238E27FC236}">
                    <a16:creationId xmlns:a16="http://schemas.microsoft.com/office/drawing/2014/main" id="{77A1130C-738A-4A48-955B-DD74E74B7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7866" name="Line 68">
                <a:extLst>
                  <a:ext uri="{FF2B5EF4-FFF2-40B4-BE49-F238E27FC236}">
                    <a16:creationId xmlns:a16="http://schemas.microsoft.com/office/drawing/2014/main" id="{D46759F7-F519-D24F-8C32-B75F3BDE84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7854" name="Group 69">
              <a:extLst>
                <a:ext uri="{FF2B5EF4-FFF2-40B4-BE49-F238E27FC236}">
                  <a16:creationId xmlns:a16="http://schemas.microsoft.com/office/drawing/2014/main" id="{695D4C1B-C50A-3D43-9313-49EF1C71D0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00"/>
              <a:ext cx="96" cy="96"/>
              <a:chOff x="1344" y="1660"/>
              <a:chExt cx="96" cy="96"/>
            </a:xfrm>
          </p:grpSpPr>
          <p:sp>
            <p:nvSpPr>
              <p:cNvPr id="77863" name="Line 70">
                <a:extLst>
                  <a:ext uri="{FF2B5EF4-FFF2-40B4-BE49-F238E27FC236}">
                    <a16:creationId xmlns:a16="http://schemas.microsoft.com/office/drawing/2014/main" id="{ED273EC5-8321-BD42-9A10-DA5C805C5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7864" name="Line 71">
                <a:extLst>
                  <a:ext uri="{FF2B5EF4-FFF2-40B4-BE49-F238E27FC236}">
                    <a16:creationId xmlns:a16="http://schemas.microsoft.com/office/drawing/2014/main" id="{AF62123E-3862-3449-8292-758E43AF1F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7855" name="Line 73">
              <a:extLst>
                <a:ext uri="{FF2B5EF4-FFF2-40B4-BE49-F238E27FC236}">
                  <a16:creationId xmlns:a16="http://schemas.microsoft.com/office/drawing/2014/main" id="{33DF5DB8-79B1-7949-8ABC-0E18465A5D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8" y="255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6" name="Line 74">
              <a:extLst>
                <a:ext uri="{FF2B5EF4-FFF2-40B4-BE49-F238E27FC236}">
                  <a16:creationId xmlns:a16="http://schemas.microsoft.com/office/drawing/2014/main" id="{C8B4577D-EA9C-A948-BC3B-DB999CE7F9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52" y="26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7" name="Line 75">
              <a:extLst>
                <a:ext uri="{FF2B5EF4-FFF2-40B4-BE49-F238E27FC236}">
                  <a16:creationId xmlns:a16="http://schemas.microsoft.com/office/drawing/2014/main" id="{F58BA8B1-B0E0-1446-9CAC-5BB25EF656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4" y="255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8" name="Line 76">
              <a:extLst>
                <a:ext uri="{FF2B5EF4-FFF2-40B4-BE49-F238E27FC236}">
                  <a16:creationId xmlns:a16="http://schemas.microsoft.com/office/drawing/2014/main" id="{05CDCEF0-59EE-CF43-8190-457AB932FC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8" y="1928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859" name="Group 81">
              <a:extLst>
                <a:ext uri="{FF2B5EF4-FFF2-40B4-BE49-F238E27FC236}">
                  <a16:creationId xmlns:a16="http://schemas.microsoft.com/office/drawing/2014/main" id="{C666A6BD-6F6D-D742-A072-89B57A7163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2" y="2879"/>
              <a:ext cx="384" cy="324"/>
              <a:chOff x="2256" y="2535"/>
              <a:chExt cx="384" cy="324"/>
            </a:xfrm>
          </p:grpSpPr>
          <p:sp>
            <p:nvSpPr>
              <p:cNvPr id="77861" name="Rectangle 79">
                <a:extLst>
                  <a:ext uri="{FF2B5EF4-FFF2-40B4-BE49-F238E27FC236}">
                    <a16:creationId xmlns:a16="http://schemas.microsoft.com/office/drawing/2014/main" id="{49E4AE11-C425-2340-9CB6-44C58971F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2544"/>
                <a:ext cx="384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77862" name="Object 8">
                <a:extLst>
                  <a:ext uri="{FF2B5EF4-FFF2-40B4-BE49-F238E27FC236}">
                    <a16:creationId xmlns:a16="http://schemas.microsoft.com/office/drawing/2014/main" id="{93B6708A-9078-4140-952F-A679BE1E107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13" y="2535"/>
              <a:ext cx="306" cy="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7930" name="Equation" r:id="rId16" imgW="4978400" imgH="5270500" progId="Equation.3">
                      <p:embed/>
                    </p:oleObj>
                  </mc:Choice>
                  <mc:Fallback>
                    <p:oleObj name="Equation" r:id="rId16" imgW="4978400" imgH="5270500" progId="Equation.3">
                      <p:embed/>
                      <p:pic>
                        <p:nvPicPr>
                          <p:cNvPr id="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3" y="2535"/>
                            <a:ext cx="306" cy="3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7860" name="Line 88">
              <a:extLst>
                <a:ext uri="{FF2B5EF4-FFF2-40B4-BE49-F238E27FC236}">
                  <a16:creationId xmlns:a16="http://schemas.microsoft.com/office/drawing/2014/main" id="{0449F143-2C94-5444-BB3F-DC9343AF3C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0" y="2483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Text Box 122">
            <a:extLst>
              <a:ext uri="{FF2B5EF4-FFF2-40B4-BE49-F238E27FC236}">
                <a16:creationId xmlns:a16="http://schemas.microsoft.com/office/drawing/2014/main" id="{E0EE00D7-BA10-C141-800F-13AF30C82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339725"/>
            <a:ext cx="82994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500" dirty="0">
                <a:latin typeface="+mj-lt"/>
                <a:ea typeface="+mj-ea"/>
                <a:cs typeface="+mj-cs"/>
              </a:rPr>
              <a:t>Example 13: Find the transfer function of the following block diagrams.</a:t>
            </a:r>
            <a:endParaRPr lang="zh-CN" alt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5D5B43-39B0-D743-ACD0-82C3B2F88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3308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63">
            <a:extLst>
              <a:ext uri="{FF2B5EF4-FFF2-40B4-BE49-F238E27FC236}">
                <a16:creationId xmlns:a16="http://schemas.microsoft.com/office/drawing/2014/main" id="{DDFA009A-2C12-0148-AAE7-FE65E3558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55613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Arial" panose="020B0604020202020204" pitchFamily="34" charset="0"/>
              </a:rPr>
              <a:t>Solution</a:t>
            </a:r>
            <a:r>
              <a:rPr lang="en-US" altLang="zh-CN" sz="1800">
                <a:solidFill>
                  <a:srgbClr val="FF3300"/>
                </a:solidFill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8256" name="Text Box 64">
            <a:extLst>
              <a:ext uri="{FF2B5EF4-FFF2-40B4-BE49-F238E27FC236}">
                <a16:creationId xmlns:a16="http://schemas.microsoft.com/office/drawing/2014/main" id="{7940A86B-864A-D949-8371-CC7DECC62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989013"/>
            <a:ext cx="2608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>
                <a:solidFill>
                  <a:srgbClr val="333399"/>
                </a:solidFill>
                <a:latin typeface="Arial" panose="020B0604020202020204" pitchFamily="34" charset="0"/>
              </a:rPr>
              <a:t>1. </a:t>
            </a: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Eliminate loop I</a:t>
            </a:r>
          </a:p>
        </p:txBody>
      </p:sp>
      <p:grpSp>
        <p:nvGrpSpPr>
          <p:cNvPr id="2" name="Group 308">
            <a:extLst>
              <a:ext uri="{FF2B5EF4-FFF2-40B4-BE49-F238E27FC236}">
                <a16:creationId xmlns:a16="http://schemas.microsoft.com/office/drawing/2014/main" id="{7AEE59DD-5339-4A4A-BC22-75A876318E89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3540125"/>
            <a:ext cx="5303837" cy="593725"/>
            <a:chOff x="295" y="2230"/>
            <a:chExt cx="3341" cy="374"/>
          </a:xfrm>
        </p:grpSpPr>
        <p:sp>
          <p:nvSpPr>
            <p:cNvPr id="78957" name="Text Box 221">
              <a:extLst>
                <a:ext uri="{FF2B5EF4-FFF2-40B4-BE49-F238E27FC236}">
                  <a16:creationId xmlns:a16="http://schemas.microsoft.com/office/drawing/2014/main" id="{699B126A-3780-4B44-9C96-45C8DDC9F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2252"/>
              <a:ext cx="334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zh-CN" altLang="en-US" sz="1800">
                  <a:solidFill>
                    <a:srgbClr val="333399"/>
                  </a:solidFill>
                  <a:latin typeface="Arial" panose="020B0604020202020204" pitchFamily="34" charset="0"/>
                </a:rPr>
                <a:t>2. </a:t>
              </a:r>
              <a:r>
                <a:rPr lang="en-US" altLang="zh-CN" sz="1800">
                  <a:solidFill>
                    <a:srgbClr val="333399"/>
                  </a:solidFill>
                  <a:latin typeface="Arial" panose="020B0604020202020204" pitchFamily="34" charset="0"/>
                </a:rPr>
                <a:t>Moving pickoff point A behind block</a:t>
              </a:r>
            </a:p>
          </p:txBody>
        </p:sp>
        <p:graphicFrame>
          <p:nvGraphicFramePr>
            <p:cNvPr id="78958" name="Object 2">
              <a:extLst>
                <a:ext uri="{FF2B5EF4-FFF2-40B4-BE49-F238E27FC236}">
                  <a16:creationId xmlns:a16="http://schemas.microsoft.com/office/drawing/2014/main" id="{1B586274-BBAD-DD49-A5FB-4F6F87D0F2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5" y="2230"/>
            <a:ext cx="603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0" name="Equation" r:id="rId3" imgW="12585700" imgH="8775700" progId="Equation.3">
                    <p:embed/>
                  </p:oleObj>
                </mc:Choice>
                <mc:Fallback>
                  <p:oleObj name="Equation" r:id="rId3" imgW="12585700" imgH="87757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5" y="2230"/>
                          <a:ext cx="603" cy="37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49">
            <a:extLst>
              <a:ext uri="{FF2B5EF4-FFF2-40B4-BE49-F238E27FC236}">
                <a16:creationId xmlns:a16="http://schemas.microsoft.com/office/drawing/2014/main" id="{DD345034-877E-D240-8084-7CABBC9991F1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4191000"/>
            <a:ext cx="7419975" cy="2538413"/>
            <a:chOff x="384" y="2640"/>
            <a:chExt cx="4674" cy="1599"/>
          </a:xfrm>
        </p:grpSpPr>
        <p:sp>
          <p:nvSpPr>
            <p:cNvPr id="78914" name="Line 161">
              <a:extLst>
                <a:ext uri="{FF2B5EF4-FFF2-40B4-BE49-F238E27FC236}">
                  <a16:creationId xmlns:a16="http://schemas.microsoft.com/office/drawing/2014/main" id="{54A18B82-39AB-9E4B-95D8-C5E75AA490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290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915" name="Line 162">
              <a:extLst>
                <a:ext uri="{FF2B5EF4-FFF2-40B4-BE49-F238E27FC236}">
                  <a16:creationId xmlns:a16="http://schemas.microsoft.com/office/drawing/2014/main" id="{F26F11BD-5EA9-F540-98A8-F90FA3BC10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292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916" name="Line 163">
              <a:extLst>
                <a:ext uri="{FF2B5EF4-FFF2-40B4-BE49-F238E27FC236}">
                  <a16:creationId xmlns:a16="http://schemas.microsoft.com/office/drawing/2014/main" id="{17273583-91E3-FE4A-8EBE-B42F1DE817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2928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78917" name="Group 164">
              <a:extLst>
                <a:ext uri="{FF2B5EF4-FFF2-40B4-BE49-F238E27FC236}">
                  <a16:creationId xmlns:a16="http://schemas.microsoft.com/office/drawing/2014/main" id="{42B7F764-50D0-1342-9FAC-0C22AC3DBE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2784"/>
              <a:ext cx="96" cy="96"/>
              <a:chOff x="1344" y="1660"/>
              <a:chExt cx="96" cy="96"/>
            </a:xfrm>
          </p:grpSpPr>
          <p:sp>
            <p:nvSpPr>
              <p:cNvPr id="78955" name="Line 165">
                <a:extLst>
                  <a:ext uri="{FF2B5EF4-FFF2-40B4-BE49-F238E27FC236}">
                    <a16:creationId xmlns:a16="http://schemas.microsoft.com/office/drawing/2014/main" id="{4E033793-E338-EB46-8116-81DF10570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56" name="Line 166">
                <a:extLst>
                  <a:ext uri="{FF2B5EF4-FFF2-40B4-BE49-F238E27FC236}">
                    <a16:creationId xmlns:a16="http://schemas.microsoft.com/office/drawing/2014/main" id="{ECA36B04-7B0C-F747-B75C-B9725EF0C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78918" name="Picture 167" descr="untitled">
              <a:extLst>
                <a:ext uri="{FF2B5EF4-FFF2-40B4-BE49-F238E27FC236}">
                  <a16:creationId xmlns:a16="http://schemas.microsoft.com/office/drawing/2014/main" id="{84641477-6F57-8143-8CCD-6CC39751A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283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919" name="Line 168">
              <a:extLst>
                <a:ext uri="{FF2B5EF4-FFF2-40B4-BE49-F238E27FC236}">
                  <a16:creationId xmlns:a16="http://schemas.microsoft.com/office/drawing/2014/main" id="{8DBDCD0C-0FD1-DF4C-83BA-81AA38571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307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920" name="Line 169">
              <a:extLst>
                <a:ext uri="{FF2B5EF4-FFF2-40B4-BE49-F238E27FC236}">
                  <a16:creationId xmlns:a16="http://schemas.microsoft.com/office/drawing/2014/main" id="{2958D5C8-B5DB-E644-AE97-B0E8B55A09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6" y="4032"/>
              <a:ext cx="3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921" name="Line 170">
              <a:extLst>
                <a:ext uri="{FF2B5EF4-FFF2-40B4-BE49-F238E27FC236}">
                  <a16:creationId xmlns:a16="http://schemas.microsoft.com/office/drawing/2014/main" id="{6E7CC65A-388C-784A-AB41-CE9D1FA21C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297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22" name="Rectangle 171">
              <a:extLst>
                <a:ext uri="{FF2B5EF4-FFF2-40B4-BE49-F238E27FC236}">
                  <a16:creationId xmlns:a16="http://schemas.microsoft.com/office/drawing/2014/main" id="{39E0E25B-FD69-2E4A-ACAA-1BAB88DE7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2784"/>
              <a:ext cx="432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923" name="Object 3">
              <a:extLst>
                <a:ext uri="{FF2B5EF4-FFF2-40B4-BE49-F238E27FC236}">
                  <a16:creationId xmlns:a16="http://schemas.microsoft.com/office/drawing/2014/main" id="{14BD9437-B6D9-A24A-93CF-B2F661AAD6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0" y="2784"/>
            <a:ext cx="252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1" name="Equation" r:id="rId6" imgW="4102100" imgH="4978400" progId="Equation.3">
                    <p:embed/>
                  </p:oleObj>
                </mc:Choice>
                <mc:Fallback>
                  <p:oleObj name="Equation" r:id="rId6" imgW="4102100" imgH="49784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2784"/>
                          <a:ext cx="252" cy="3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8924" name="Group 215">
              <a:extLst>
                <a:ext uri="{FF2B5EF4-FFF2-40B4-BE49-F238E27FC236}">
                  <a16:creationId xmlns:a16="http://schemas.microsoft.com/office/drawing/2014/main" id="{DC2DE2B8-EC44-D14A-B74C-6E009C3B55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390"/>
              <a:ext cx="384" cy="306"/>
              <a:chOff x="1824" y="3408"/>
              <a:chExt cx="384" cy="306"/>
            </a:xfrm>
          </p:grpSpPr>
          <p:sp>
            <p:nvSpPr>
              <p:cNvPr id="78953" name="Rectangle 173">
                <a:extLst>
                  <a:ext uri="{FF2B5EF4-FFF2-40B4-BE49-F238E27FC236}">
                    <a16:creationId xmlns:a16="http://schemas.microsoft.com/office/drawing/2014/main" id="{8B562172-6AD6-D94D-B553-C9C851BFF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" y="3408"/>
                <a:ext cx="38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78954" name="Object 4">
                <a:extLst>
                  <a:ext uri="{FF2B5EF4-FFF2-40B4-BE49-F238E27FC236}">
                    <a16:creationId xmlns:a16="http://schemas.microsoft.com/office/drawing/2014/main" id="{D54F681D-82C7-1347-989A-B0CBD6422CF8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90" y="3408"/>
              <a:ext cx="288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122" name="Equation" r:id="rId8" imgW="4686300" imgH="4978400" progId="Equation.3">
                      <p:embed/>
                    </p:oleObj>
                  </mc:Choice>
                  <mc:Fallback>
                    <p:oleObj name="Equation" r:id="rId8" imgW="4686300" imgH="497840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90" y="3408"/>
                            <a:ext cx="288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78925" name="Object 5">
              <a:extLst>
                <a:ext uri="{FF2B5EF4-FFF2-40B4-BE49-F238E27FC236}">
                  <a16:creationId xmlns:a16="http://schemas.microsoft.com/office/drawing/2014/main" id="{1D2B6128-A094-CE4F-93B5-1162C6FCF6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" y="264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3" name="Equation" r:id="rId10" imgW="7315200" imgH="4686300" progId="Equation.3">
                    <p:embed/>
                  </p:oleObj>
                </mc:Choice>
                <mc:Fallback>
                  <p:oleObj name="Equation" r:id="rId10" imgW="7315200" imgH="46863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264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926" name="Object 6">
              <a:extLst>
                <a:ext uri="{FF2B5EF4-FFF2-40B4-BE49-F238E27FC236}">
                  <a16:creationId xmlns:a16="http://schemas.microsoft.com/office/drawing/2014/main" id="{D3C81260-3292-8348-8229-FF691C3D67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08" y="264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4" name="Equation" r:id="rId12" imgW="7315200" imgH="4686300" progId="Equation.3">
                    <p:embed/>
                  </p:oleObj>
                </mc:Choice>
                <mc:Fallback>
                  <p:oleObj name="Equation" r:id="rId12" imgW="7315200" imgH="46863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264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8927" name="Picture 177" descr="untitled">
              <a:extLst>
                <a:ext uri="{FF2B5EF4-FFF2-40B4-BE49-F238E27FC236}">
                  <a16:creationId xmlns:a16="http://schemas.microsoft.com/office/drawing/2014/main" id="{21BD02ED-43AA-C541-B3E8-15E28BC7DF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3456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928" name="Group 178">
              <a:extLst>
                <a:ext uri="{FF2B5EF4-FFF2-40B4-BE49-F238E27FC236}">
                  <a16:creationId xmlns:a16="http://schemas.microsoft.com/office/drawing/2014/main" id="{EE6127C7-B5AD-D94D-BB5C-594B84836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3648"/>
              <a:ext cx="96" cy="96"/>
              <a:chOff x="1344" y="1660"/>
              <a:chExt cx="96" cy="96"/>
            </a:xfrm>
          </p:grpSpPr>
          <p:sp>
            <p:nvSpPr>
              <p:cNvPr id="78951" name="Line 179">
                <a:extLst>
                  <a:ext uri="{FF2B5EF4-FFF2-40B4-BE49-F238E27FC236}">
                    <a16:creationId xmlns:a16="http://schemas.microsoft.com/office/drawing/2014/main" id="{82C75DD2-E8D3-B94E-BDC3-2D52CCFD5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52" name="Line 180">
                <a:extLst>
                  <a:ext uri="{FF2B5EF4-FFF2-40B4-BE49-F238E27FC236}">
                    <a16:creationId xmlns:a16="http://schemas.microsoft.com/office/drawing/2014/main" id="{C633C2A2-6CCE-6C4A-A42F-5762CFEFA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8929" name="Group 181">
              <a:extLst>
                <a:ext uri="{FF2B5EF4-FFF2-40B4-BE49-F238E27FC236}">
                  <a16:creationId xmlns:a16="http://schemas.microsoft.com/office/drawing/2014/main" id="{B2BA442D-E04E-DF40-A3FD-8E8F422C0A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2" y="3408"/>
              <a:ext cx="96" cy="96"/>
              <a:chOff x="1344" y="1660"/>
              <a:chExt cx="96" cy="96"/>
            </a:xfrm>
          </p:grpSpPr>
          <p:sp>
            <p:nvSpPr>
              <p:cNvPr id="78949" name="Line 182">
                <a:extLst>
                  <a:ext uri="{FF2B5EF4-FFF2-40B4-BE49-F238E27FC236}">
                    <a16:creationId xmlns:a16="http://schemas.microsoft.com/office/drawing/2014/main" id="{F2B3F150-EFF6-B340-9EEB-9186A92A6F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50" name="Line 183">
                <a:extLst>
                  <a:ext uri="{FF2B5EF4-FFF2-40B4-BE49-F238E27FC236}">
                    <a16:creationId xmlns:a16="http://schemas.microsoft.com/office/drawing/2014/main" id="{D44516DE-82B6-004A-8C1B-FE94D4E33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8930" name="Line 184">
              <a:extLst>
                <a:ext uri="{FF2B5EF4-FFF2-40B4-BE49-F238E27FC236}">
                  <a16:creationId xmlns:a16="http://schemas.microsoft.com/office/drawing/2014/main" id="{2817077A-047E-7D4D-8B15-3634C73F38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2" y="355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31" name="Line 185">
              <a:extLst>
                <a:ext uri="{FF2B5EF4-FFF2-40B4-BE49-F238E27FC236}">
                  <a16:creationId xmlns:a16="http://schemas.microsoft.com/office/drawing/2014/main" id="{13BBE683-644E-114B-8816-218EBB09D0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364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32" name="Line 186">
              <a:extLst>
                <a:ext uri="{FF2B5EF4-FFF2-40B4-BE49-F238E27FC236}">
                  <a16:creationId xmlns:a16="http://schemas.microsoft.com/office/drawing/2014/main" id="{E188BC98-8002-E04B-B75C-C9BE5CAA5F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355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33" name="Line 187">
              <a:extLst>
                <a:ext uri="{FF2B5EF4-FFF2-40B4-BE49-F238E27FC236}">
                  <a16:creationId xmlns:a16="http://schemas.microsoft.com/office/drawing/2014/main" id="{81D5F671-7CA9-0B4B-8E9B-EE659688AB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6" y="2928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934" name="Group 219">
              <a:extLst>
                <a:ext uri="{FF2B5EF4-FFF2-40B4-BE49-F238E27FC236}">
                  <a16:creationId xmlns:a16="http://schemas.microsoft.com/office/drawing/2014/main" id="{9068F24D-0FC7-6444-91B4-518527B0E4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" y="3888"/>
              <a:ext cx="384" cy="351"/>
              <a:chOff x="2736" y="3813"/>
              <a:chExt cx="384" cy="351"/>
            </a:xfrm>
          </p:grpSpPr>
          <p:sp>
            <p:nvSpPr>
              <p:cNvPr id="78947" name="Rectangle 188">
                <a:extLst>
                  <a:ext uri="{FF2B5EF4-FFF2-40B4-BE49-F238E27FC236}">
                    <a16:creationId xmlns:a16="http://schemas.microsoft.com/office/drawing/2014/main" id="{AF1F077A-5079-E342-B04E-10AB15AB9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6" y="3813"/>
                <a:ext cx="38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78948" name="Object 7">
                <a:extLst>
                  <a:ext uri="{FF2B5EF4-FFF2-40B4-BE49-F238E27FC236}">
                    <a16:creationId xmlns:a16="http://schemas.microsoft.com/office/drawing/2014/main" id="{CC016999-1CDA-8B45-B804-3006BD57B9C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793" y="3840"/>
              <a:ext cx="306" cy="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125" name="Equation" r:id="rId14" imgW="4978400" imgH="5270500" progId="Equation.3">
                      <p:embed/>
                    </p:oleObj>
                  </mc:Choice>
                  <mc:Fallback>
                    <p:oleObj name="Equation" r:id="rId14" imgW="4978400" imgH="5270500" progId="Equation.3">
                      <p:embed/>
                      <p:pic>
                        <p:nvPicPr>
                          <p:cNvPr id="0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93" y="3840"/>
                            <a:ext cx="306" cy="32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8935" name="Line 190">
              <a:extLst>
                <a:ext uri="{FF2B5EF4-FFF2-40B4-BE49-F238E27FC236}">
                  <a16:creationId xmlns:a16="http://schemas.microsoft.com/office/drawing/2014/main" id="{F716C59B-0D68-174A-B052-507FF7AC86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9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36" name="Line 192">
              <a:extLst>
                <a:ext uri="{FF2B5EF4-FFF2-40B4-BE49-F238E27FC236}">
                  <a16:creationId xmlns:a16="http://schemas.microsoft.com/office/drawing/2014/main" id="{62A11B4D-1E3E-2843-8FFC-BD39D039BC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0" y="29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78937" name="Object 8">
              <a:extLst>
                <a:ext uri="{FF2B5EF4-FFF2-40B4-BE49-F238E27FC236}">
                  <a16:creationId xmlns:a16="http://schemas.microsoft.com/office/drawing/2014/main" id="{5C0C6603-2233-6A4D-9A55-217CD128D1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68" y="278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6" name="Equation" r:id="rId16" imgW="3505200" imgH="3797300" progId="Equation.3">
                    <p:embed/>
                  </p:oleObj>
                </mc:Choice>
                <mc:Fallback>
                  <p:oleObj name="Equation" r:id="rId16" imgW="3505200" imgH="37973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2784"/>
                          <a:ext cx="133" cy="14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938" name="Object 9">
              <a:extLst>
                <a:ext uri="{FF2B5EF4-FFF2-40B4-BE49-F238E27FC236}">
                  <a16:creationId xmlns:a16="http://schemas.microsoft.com/office/drawing/2014/main" id="{D77A2714-18A1-FC41-9AE6-BF5CAF632F8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7" y="278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7" name="Equation" r:id="rId18" imgW="3505200" imgH="3797300" progId="Equation.3">
                    <p:embed/>
                  </p:oleObj>
                </mc:Choice>
                <mc:Fallback>
                  <p:oleObj name="Equation" r:id="rId18" imgW="3505200" imgH="37973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7" y="2784"/>
                          <a:ext cx="133" cy="144"/>
                        </a:xfrm>
                        <a:prstGeom prst="rect">
                          <a:avLst/>
                        </a:prstGeom>
                        <a:solidFill>
                          <a:srgbClr val="00FF9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939" name="Rectangle 213">
              <a:extLst>
                <a:ext uri="{FF2B5EF4-FFF2-40B4-BE49-F238E27FC236}">
                  <a16:creationId xmlns:a16="http://schemas.microsoft.com/office/drawing/2014/main" id="{F90190C5-706D-954C-B72F-B2914BCF4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688"/>
              <a:ext cx="1200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940" name="Object 10">
              <a:extLst>
                <a:ext uri="{FF2B5EF4-FFF2-40B4-BE49-F238E27FC236}">
                  <a16:creationId xmlns:a16="http://schemas.microsoft.com/office/drawing/2014/main" id="{A151CCD1-1111-7947-A94E-86C8B410C5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102" y="2688"/>
            <a:ext cx="784" cy="5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8" name="Equation" r:id="rId20" imgW="13754100" imgH="9944100" progId="Equation.3">
                    <p:embed/>
                  </p:oleObj>
                </mc:Choice>
                <mc:Fallback>
                  <p:oleObj name="Equation" r:id="rId20" imgW="13754100" imgH="99441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2" y="2688"/>
                          <a:ext cx="784" cy="5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hlink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09" name="Rectangle 217">
              <a:extLst>
                <a:ext uri="{FF2B5EF4-FFF2-40B4-BE49-F238E27FC236}">
                  <a16:creationId xmlns:a16="http://schemas.microsoft.com/office/drawing/2014/main" id="{15759064-2ED9-DA4C-BDDF-2D29D89F5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3312"/>
              <a:ext cx="1200" cy="5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78942" name="Object 11">
              <a:extLst>
                <a:ext uri="{FF2B5EF4-FFF2-40B4-BE49-F238E27FC236}">
                  <a16:creationId xmlns:a16="http://schemas.microsoft.com/office/drawing/2014/main" id="{825B63D8-B198-F04B-9ABE-35B4F8F3D54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14" y="3322"/>
            <a:ext cx="784" cy="5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29" name="Equation" r:id="rId22" imgW="13754100" imgH="9944100" progId="Equation.3">
                    <p:embed/>
                  </p:oleObj>
                </mc:Choice>
                <mc:Fallback>
                  <p:oleObj name="Equation" r:id="rId22" imgW="13754100" imgH="99441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4" y="3322"/>
                          <a:ext cx="784" cy="5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943" name="Line 220">
              <a:extLst>
                <a:ext uri="{FF2B5EF4-FFF2-40B4-BE49-F238E27FC236}">
                  <a16:creationId xmlns:a16="http://schemas.microsoft.com/office/drawing/2014/main" id="{63AED61C-62C8-AB4A-ACA2-CBFEB21A4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35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44" name="Line 231">
              <a:extLst>
                <a:ext uri="{FF2B5EF4-FFF2-40B4-BE49-F238E27FC236}">
                  <a16:creationId xmlns:a16="http://schemas.microsoft.com/office/drawing/2014/main" id="{AD55249B-909C-C043-A21F-FF62D34BD7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45" name="Line 233">
              <a:extLst>
                <a:ext uri="{FF2B5EF4-FFF2-40B4-BE49-F238E27FC236}">
                  <a16:creationId xmlns:a16="http://schemas.microsoft.com/office/drawing/2014/main" id="{8BD56BEE-EFA7-0947-8646-AC4E3FF09B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2" y="355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46" name="Line 234">
              <a:extLst>
                <a:ext uri="{FF2B5EF4-FFF2-40B4-BE49-F238E27FC236}">
                  <a16:creationId xmlns:a16="http://schemas.microsoft.com/office/drawing/2014/main" id="{7B76129E-8AD1-DF48-91DA-F204382C3F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40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03">
            <a:extLst>
              <a:ext uri="{FF2B5EF4-FFF2-40B4-BE49-F238E27FC236}">
                <a16:creationId xmlns:a16="http://schemas.microsoft.com/office/drawing/2014/main" id="{D9848539-D1A3-B943-9E8F-CC3DBB3C1462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1524000"/>
            <a:ext cx="7419975" cy="1981200"/>
            <a:chOff x="384" y="960"/>
            <a:chExt cx="4674" cy="1248"/>
          </a:xfrm>
        </p:grpSpPr>
        <p:sp>
          <p:nvSpPr>
            <p:cNvPr id="78864" name="Line 15">
              <a:extLst>
                <a:ext uri="{FF2B5EF4-FFF2-40B4-BE49-F238E27FC236}">
                  <a16:creationId xmlns:a16="http://schemas.microsoft.com/office/drawing/2014/main" id="{8647AFD7-6BD8-1344-A58F-E31FE4F678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122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65" name="Line 16">
              <a:extLst>
                <a:ext uri="{FF2B5EF4-FFF2-40B4-BE49-F238E27FC236}">
                  <a16:creationId xmlns:a16="http://schemas.microsoft.com/office/drawing/2014/main" id="{B78F7D90-1B30-C247-B2B0-AA7A33EA65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24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66" name="Line 20">
              <a:extLst>
                <a:ext uri="{FF2B5EF4-FFF2-40B4-BE49-F238E27FC236}">
                  <a16:creationId xmlns:a16="http://schemas.microsoft.com/office/drawing/2014/main" id="{18F272B3-6459-0D46-AC9D-CB8D7535B4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1248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78867" name="Group 21">
              <a:extLst>
                <a:ext uri="{FF2B5EF4-FFF2-40B4-BE49-F238E27FC236}">
                  <a16:creationId xmlns:a16="http://schemas.microsoft.com/office/drawing/2014/main" id="{7ABF120B-FE4C-3F4B-8C87-B7961856C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1104"/>
              <a:ext cx="96" cy="96"/>
              <a:chOff x="1344" y="1660"/>
              <a:chExt cx="96" cy="96"/>
            </a:xfrm>
          </p:grpSpPr>
          <p:sp>
            <p:nvSpPr>
              <p:cNvPr id="78912" name="Line 22">
                <a:extLst>
                  <a:ext uri="{FF2B5EF4-FFF2-40B4-BE49-F238E27FC236}">
                    <a16:creationId xmlns:a16="http://schemas.microsoft.com/office/drawing/2014/main" id="{7F0F2E5A-265C-584E-BCCC-9382C3C99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13" name="Line 23">
                <a:extLst>
                  <a:ext uri="{FF2B5EF4-FFF2-40B4-BE49-F238E27FC236}">
                    <a16:creationId xmlns:a16="http://schemas.microsoft.com/office/drawing/2014/main" id="{AAD241F8-DC8C-7246-950A-B010480C85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78868" name="Picture 24" descr="untitled">
              <a:extLst>
                <a:ext uri="{FF2B5EF4-FFF2-40B4-BE49-F238E27FC236}">
                  <a16:creationId xmlns:a16="http://schemas.microsoft.com/office/drawing/2014/main" id="{BD4CECDE-1093-FA4C-9508-FC98E2668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15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869" name="Line 25">
              <a:extLst>
                <a:ext uri="{FF2B5EF4-FFF2-40B4-BE49-F238E27FC236}">
                  <a16:creationId xmlns:a16="http://schemas.microsoft.com/office/drawing/2014/main" id="{6A989A3D-7F7D-B34D-9924-1B8816F998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139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70" name="Line 26">
              <a:extLst>
                <a:ext uri="{FF2B5EF4-FFF2-40B4-BE49-F238E27FC236}">
                  <a16:creationId xmlns:a16="http://schemas.microsoft.com/office/drawing/2014/main" id="{4F214E67-D49F-8149-A48F-8FCA258826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6" y="2064"/>
              <a:ext cx="3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71" name="Line 27">
              <a:extLst>
                <a:ext uri="{FF2B5EF4-FFF2-40B4-BE49-F238E27FC236}">
                  <a16:creationId xmlns:a16="http://schemas.microsoft.com/office/drawing/2014/main" id="{B47D7F2C-F4BB-4148-BE2E-0CC76C42D6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129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72" name="Rectangle 37">
              <a:extLst>
                <a:ext uri="{FF2B5EF4-FFF2-40B4-BE49-F238E27FC236}">
                  <a16:creationId xmlns:a16="http://schemas.microsoft.com/office/drawing/2014/main" id="{FE018F3F-7FBE-D94B-9486-666EEEFAF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104"/>
              <a:ext cx="432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873" name="Object 12">
              <a:extLst>
                <a:ext uri="{FF2B5EF4-FFF2-40B4-BE49-F238E27FC236}">
                  <a16:creationId xmlns:a16="http://schemas.microsoft.com/office/drawing/2014/main" id="{65B54965-4CFC-6947-9D78-EFD01647331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20" y="1104"/>
            <a:ext cx="252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0" name="Equation" r:id="rId24" imgW="4102100" imgH="4978400" progId="Equation.3">
                    <p:embed/>
                  </p:oleObj>
                </mc:Choice>
                <mc:Fallback>
                  <p:oleObj name="Equation" r:id="rId24" imgW="4102100" imgH="49784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1104"/>
                          <a:ext cx="252" cy="3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874" name="Rectangle 40">
              <a:extLst>
                <a:ext uri="{FF2B5EF4-FFF2-40B4-BE49-F238E27FC236}">
                  <a16:creationId xmlns:a16="http://schemas.microsoft.com/office/drawing/2014/main" id="{0CB8008B-3042-B440-A689-F54E76FA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488"/>
              <a:ext cx="384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875" name="Object 13">
              <a:extLst>
                <a:ext uri="{FF2B5EF4-FFF2-40B4-BE49-F238E27FC236}">
                  <a16:creationId xmlns:a16="http://schemas.microsoft.com/office/drawing/2014/main" id="{7B0318E7-EC57-2B4B-AC15-0493846A21E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90" y="1488"/>
            <a:ext cx="28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1" name="Equation" r:id="rId25" imgW="4686300" imgH="4978400" progId="Equation.3">
                    <p:embed/>
                  </p:oleObj>
                </mc:Choice>
                <mc:Fallback>
                  <p:oleObj name="Equation" r:id="rId25" imgW="4686300" imgH="49784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0" y="1488"/>
                          <a:ext cx="288" cy="3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876" name="Object 14">
              <a:extLst>
                <a:ext uri="{FF2B5EF4-FFF2-40B4-BE49-F238E27FC236}">
                  <a16:creationId xmlns:a16="http://schemas.microsoft.com/office/drawing/2014/main" id="{04BE998D-77F3-BF42-9D42-79C042C788B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" y="96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2" name="Equation" r:id="rId26" imgW="7315200" imgH="4686300" progId="Equation.3">
                    <p:embed/>
                  </p:oleObj>
                </mc:Choice>
                <mc:Fallback>
                  <p:oleObj name="Equation" r:id="rId26" imgW="7315200" imgH="46863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96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877" name="Object 15">
              <a:extLst>
                <a:ext uri="{FF2B5EF4-FFF2-40B4-BE49-F238E27FC236}">
                  <a16:creationId xmlns:a16="http://schemas.microsoft.com/office/drawing/2014/main" id="{CE3A6936-C7F0-634E-83CA-2397F1C1D57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08" y="96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3" name="Equation" r:id="rId27" imgW="7315200" imgH="4686300" progId="Equation.3">
                    <p:embed/>
                  </p:oleObj>
                </mc:Choice>
                <mc:Fallback>
                  <p:oleObj name="Equation" r:id="rId27" imgW="7315200" imgH="46863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96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8878" name="Picture 47" descr="untitled">
              <a:extLst>
                <a:ext uri="{FF2B5EF4-FFF2-40B4-BE49-F238E27FC236}">
                  <a16:creationId xmlns:a16="http://schemas.microsoft.com/office/drawing/2014/main" id="{F66B50BB-0EF2-B947-BF8D-6E91FB5B09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536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79" name="Group 48">
              <a:extLst>
                <a:ext uri="{FF2B5EF4-FFF2-40B4-BE49-F238E27FC236}">
                  <a16:creationId xmlns:a16="http://schemas.microsoft.com/office/drawing/2014/main" id="{AB8B1BC5-49C0-0D4A-85E5-58D66B760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776"/>
              <a:ext cx="96" cy="96"/>
              <a:chOff x="1344" y="1660"/>
              <a:chExt cx="96" cy="96"/>
            </a:xfrm>
          </p:grpSpPr>
          <p:sp>
            <p:nvSpPr>
              <p:cNvPr id="78910" name="Line 49">
                <a:extLst>
                  <a:ext uri="{FF2B5EF4-FFF2-40B4-BE49-F238E27FC236}">
                    <a16:creationId xmlns:a16="http://schemas.microsoft.com/office/drawing/2014/main" id="{8F65A63A-B82F-564D-B4D1-F5C5E75D34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11" name="Line 50">
                <a:extLst>
                  <a:ext uri="{FF2B5EF4-FFF2-40B4-BE49-F238E27FC236}">
                    <a16:creationId xmlns:a16="http://schemas.microsoft.com/office/drawing/2014/main" id="{D30A98E6-6ECD-8A4A-9AED-5D2984C06C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8880" name="Group 51">
              <a:extLst>
                <a:ext uri="{FF2B5EF4-FFF2-40B4-BE49-F238E27FC236}">
                  <a16:creationId xmlns:a16="http://schemas.microsoft.com/office/drawing/2014/main" id="{E78F2AE7-DCC5-9D43-8E74-E61DFAB79C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2" y="1680"/>
              <a:ext cx="96" cy="96"/>
              <a:chOff x="1344" y="1660"/>
              <a:chExt cx="96" cy="96"/>
            </a:xfrm>
          </p:grpSpPr>
          <p:sp>
            <p:nvSpPr>
              <p:cNvPr id="78908" name="Line 52">
                <a:extLst>
                  <a:ext uri="{FF2B5EF4-FFF2-40B4-BE49-F238E27FC236}">
                    <a16:creationId xmlns:a16="http://schemas.microsoft.com/office/drawing/2014/main" id="{C053AE5B-4312-8547-9F6A-123AB36DE9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909" name="Line 53">
                <a:extLst>
                  <a:ext uri="{FF2B5EF4-FFF2-40B4-BE49-F238E27FC236}">
                    <a16:creationId xmlns:a16="http://schemas.microsoft.com/office/drawing/2014/main" id="{00584ED6-6048-CD49-8F21-E87EE26E2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8881" name="Line 54">
              <a:extLst>
                <a:ext uri="{FF2B5EF4-FFF2-40B4-BE49-F238E27FC236}">
                  <a16:creationId xmlns:a16="http://schemas.microsoft.com/office/drawing/2014/main" id="{3BD4A01D-6529-E441-9159-6C40AAE036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2" y="163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82" name="Line 55">
              <a:extLst>
                <a:ext uri="{FF2B5EF4-FFF2-40B4-BE49-F238E27FC236}">
                  <a16:creationId xmlns:a16="http://schemas.microsoft.com/office/drawing/2014/main" id="{3C36743B-FE4D-F543-8420-8FAF90D505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172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83" name="Line 56">
              <a:extLst>
                <a:ext uri="{FF2B5EF4-FFF2-40B4-BE49-F238E27FC236}">
                  <a16:creationId xmlns:a16="http://schemas.microsoft.com/office/drawing/2014/main" id="{89D388B5-4C62-044E-A0AD-F7D8FA6A2D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163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84" name="Line 57">
              <a:extLst>
                <a:ext uri="{FF2B5EF4-FFF2-40B4-BE49-F238E27FC236}">
                  <a16:creationId xmlns:a16="http://schemas.microsoft.com/office/drawing/2014/main" id="{569A3284-B838-DE47-A0FC-4209A13637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124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85" name="Rectangle 59">
              <a:extLst>
                <a:ext uri="{FF2B5EF4-FFF2-40B4-BE49-F238E27FC236}">
                  <a16:creationId xmlns:a16="http://schemas.microsoft.com/office/drawing/2014/main" id="{9D1C12F6-FC1D-2B4D-8F1C-535C1C997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893"/>
              <a:ext cx="384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886" name="Object 16">
              <a:extLst>
                <a:ext uri="{FF2B5EF4-FFF2-40B4-BE49-F238E27FC236}">
                  <a16:creationId xmlns:a16="http://schemas.microsoft.com/office/drawing/2014/main" id="{0111BAEE-BF2C-C441-8F66-065B6EAA13C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93" y="1884"/>
            <a:ext cx="306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4" name="Equation" r:id="rId28" imgW="4978400" imgH="5270500" progId="Equation.3">
                    <p:embed/>
                  </p:oleObj>
                </mc:Choice>
                <mc:Fallback>
                  <p:oleObj name="Equation" r:id="rId28" imgW="4978400" imgH="52705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3" y="1884"/>
                          <a:ext cx="306" cy="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887" name="Line 65">
              <a:extLst>
                <a:ext uri="{FF2B5EF4-FFF2-40B4-BE49-F238E27FC236}">
                  <a16:creationId xmlns:a16="http://schemas.microsoft.com/office/drawing/2014/main" id="{62E5E61C-0E4B-0349-8BC3-B7D4860387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124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88" name="Line 124">
              <a:extLst>
                <a:ext uri="{FF2B5EF4-FFF2-40B4-BE49-F238E27FC236}">
                  <a16:creationId xmlns:a16="http://schemas.microsoft.com/office/drawing/2014/main" id="{41C94325-7865-F740-B52D-C3E70790C6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139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89" name="Line 136">
              <a:extLst>
                <a:ext uri="{FF2B5EF4-FFF2-40B4-BE49-F238E27FC236}">
                  <a16:creationId xmlns:a16="http://schemas.microsoft.com/office/drawing/2014/main" id="{6513177E-759B-4D4A-89D8-B3E8D21E5A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248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890" name="Group 155">
              <a:extLst>
                <a:ext uri="{FF2B5EF4-FFF2-40B4-BE49-F238E27FC236}">
                  <a16:creationId xmlns:a16="http://schemas.microsoft.com/office/drawing/2014/main" id="{7C12FCFE-87C0-0248-A815-777BFB4F3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" y="1056"/>
              <a:ext cx="1392" cy="690"/>
              <a:chOff x="2736" y="1296"/>
              <a:chExt cx="1392" cy="690"/>
            </a:xfrm>
          </p:grpSpPr>
          <p:sp>
            <p:nvSpPr>
              <p:cNvPr id="78895" name="Line 116">
                <a:extLst>
                  <a:ext uri="{FF2B5EF4-FFF2-40B4-BE49-F238E27FC236}">
                    <a16:creationId xmlns:a16="http://schemas.microsoft.com/office/drawing/2014/main" id="{853D79D5-9A57-E54E-BDE1-2771FD787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28" y="1584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pic>
            <p:nvPicPr>
              <p:cNvPr id="78896" name="Picture 117" descr="untitled">
                <a:extLst>
                  <a:ext uri="{FF2B5EF4-FFF2-40B4-BE49-F238E27FC236}">
                    <a16:creationId xmlns:a16="http://schemas.microsoft.com/office/drawing/2014/main" id="{0822C812-9E0E-6A47-8A62-AC759B11AE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1392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897" name="Line 118">
                <a:extLst>
                  <a:ext uri="{FF2B5EF4-FFF2-40B4-BE49-F238E27FC236}">
                    <a16:creationId xmlns:a16="http://schemas.microsoft.com/office/drawing/2014/main" id="{132B8D34-FB2D-3946-BD2A-0AA3ED1BC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24" y="148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8898" name="Rectangle 119">
                <a:extLst>
                  <a:ext uri="{FF2B5EF4-FFF2-40B4-BE49-F238E27FC236}">
                    <a16:creationId xmlns:a16="http://schemas.microsoft.com/office/drawing/2014/main" id="{408E1034-6244-CF4C-87DF-399F71504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1344"/>
                <a:ext cx="432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pSp>
            <p:nvGrpSpPr>
              <p:cNvPr id="78899" name="Group 121">
                <a:extLst>
                  <a:ext uri="{FF2B5EF4-FFF2-40B4-BE49-F238E27FC236}">
                    <a16:creationId xmlns:a16="http://schemas.microsoft.com/office/drawing/2014/main" id="{44BCFD66-D22B-B341-96F3-660C46D65D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6" y="1296"/>
                <a:ext cx="96" cy="96"/>
                <a:chOff x="1344" y="1660"/>
                <a:chExt cx="96" cy="96"/>
              </a:xfrm>
            </p:grpSpPr>
            <p:sp>
              <p:nvSpPr>
                <p:cNvPr id="78906" name="Line 122">
                  <a:extLst>
                    <a:ext uri="{FF2B5EF4-FFF2-40B4-BE49-F238E27FC236}">
                      <a16:creationId xmlns:a16="http://schemas.microsoft.com/office/drawing/2014/main" id="{88EE593F-AB92-084C-A0C5-8C0360A18C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44" y="17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78907" name="Line 123">
                  <a:extLst>
                    <a:ext uri="{FF2B5EF4-FFF2-40B4-BE49-F238E27FC236}">
                      <a16:creationId xmlns:a16="http://schemas.microsoft.com/office/drawing/2014/main" id="{97882FCA-5100-E844-9603-6432EDE6EE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92" y="166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aphicFrame>
            <p:nvGraphicFramePr>
              <p:cNvPr id="78900" name="Object 17">
                <a:extLst>
                  <a:ext uri="{FF2B5EF4-FFF2-40B4-BE49-F238E27FC236}">
                    <a16:creationId xmlns:a16="http://schemas.microsoft.com/office/drawing/2014/main" id="{6A543414-7A4A-3F4B-89B1-1F430140EA6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08" y="1344"/>
              <a:ext cx="288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135" name="Equation" r:id="rId29" imgW="4686300" imgH="4978400" progId="Equation.3">
                      <p:embed/>
                    </p:oleObj>
                  </mc:Choice>
                  <mc:Fallback>
                    <p:oleObj name="Equation" r:id="rId29" imgW="4686300" imgH="4978400" progId="Equation.3">
                      <p:embed/>
                      <p:pic>
                        <p:nvPicPr>
                          <p:cNvPr id="0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08" y="1344"/>
                            <a:ext cx="288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8901" name="Line 143">
                <a:extLst>
                  <a:ext uri="{FF2B5EF4-FFF2-40B4-BE49-F238E27FC236}">
                    <a16:creationId xmlns:a16="http://schemas.microsoft.com/office/drawing/2014/main" id="{1ECFEF65-301D-B248-93B7-ADE63664CF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8" y="1488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2" name="Line 147">
                <a:extLst>
                  <a:ext uri="{FF2B5EF4-FFF2-40B4-BE49-F238E27FC236}">
                    <a16:creationId xmlns:a16="http://schemas.microsoft.com/office/drawing/2014/main" id="{CB8AE6C1-BBA9-C244-AA60-71EC29EB17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8" y="1824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8903" name="Group 152">
                <a:extLst>
                  <a:ext uri="{FF2B5EF4-FFF2-40B4-BE49-F238E27FC236}">
                    <a16:creationId xmlns:a16="http://schemas.microsoft.com/office/drawing/2014/main" id="{308320F5-8F98-6046-86C7-7AD3A8130F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0" y="1680"/>
                <a:ext cx="384" cy="306"/>
                <a:chOff x="3360" y="1680"/>
                <a:chExt cx="384" cy="306"/>
              </a:xfrm>
            </p:grpSpPr>
            <p:sp>
              <p:nvSpPr>
                <p:cNvPr id="78904" name="Rectangle 153">
                  <a:extLst>
                    <a:ext uri="{FF2B5EF4-FFF2-40B4-BE49-F238E27FC236}">
                      <a16:creationId xmlns:a16="http://schemas.microsoft.com/office/drawing/2014/main" id="{48ACD16C-8750-C748-A150-086D66D03A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60" y="1680"/>
                  <a:ext cx="384" cy="2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00"/>
                    </a:spcBef>
                    <a:buClr>
                      <a:srgbClr val="C32D2E"/>
                    </a:buClr>
                    <a:buFont typeface="Georgia" panose="02040502050405020303" pitchFamily="18" charset="0"/>
                    <a:buChar char="•"/>
                    <a:defRPr sz="2800">
                      <a:solidFill>
                        <a:schemeClr val="tx1"/>
                      </a:solidFill>
                      <a:latin typeface="Georgia" panose="02040502050405020303" pitchFamily="18" charset="0"/>
                    </a:defRPr>
                  </a:lvl1pPr>
                  <a:lvl2pPr marL="742950" indent="-285750">
                    <a:spcBef>
                      <a:spcPts val="300"/>
                    </a:spcBef>
                    <a:buClr>
                      <a:schemeClr val="accent2"/>
                    </a:buClr>
                    <a:buFont typeface="Georgia" panose="02040502050405020303" pitchFamily="18" charset="0"/>
                    <a:buChar char="▫"/>
                    <a:defRPr sz="2600">
                      <a:solidFill>
                        <a:schemeClr val="accent2"/>
                      </a:solidFill>
                      <a:latin typeface="Georgia" panose="02040502050405020303" pitchFamily="18" charset="0"/>
                    </a:defRPr>
                  </a:lvl2pPr>
                  <a:lvl3pPr marL="1143000" indent="-228600">
                    <a:spcBef>
                      <a:spcPts val="300"/>
                    </a:spcBef>
                    <a:buClr>
                      <a:schemeClr val="accent1"/>
                    </a:buClr>
                    <a:buFont typeface="Wingdings 2" pitchFamily="2" charset="2"/>
                    <a:buChar char=""/>
                    <a:defRPr sz="2400">
                      <a:solidFill>
                        <a:schemeClr val="accent1"/>
                      </a:solidFill>
                      <a:latin typeface="Georgia" panose="02040502050405020303" pitchFamily="18" charset="0"/>
                    </a:defRPr>
                  </a:lvl3pPr>
                  <a:lvl4pPr marL="1600200" indent="-228600">
                    <a:spcBef>
                      <a:spcPts val="300"/>
                    </a:spcBef>
                    <a:buClr>
                      <a:schemeClr val="accent1"/>
                    </a:buClr>
                    <a:buFont typeface="Wingdings 2" pitchFamily="2" charset="2"/>
                    <a:buChar char=""/>
                    <a:defRPr sz="2200">
                      <a:solidFill>
                        <a:schemeClr val="accent1"/>
                      </a:solidFill>
                      <a:latin typeface="Georgia" panose="02040502050405020303" pitchFamily="18" charset="0"/>
                    </a:defRPr>
                  </a:lvl4pPr>
                  <a:lvl5pPr marL="2057400" indent="-228600">
                    <a:spcBef>
                      <a:spcPts val="300"/>
                    </a:spcBef>
                    <a:buClr>
                      <a:srgbClr val="C32D2E"/>
                    </a:buClr>
                    <a:buFont typeface="Georgia" panose="02040502050405020303" pitchFamily="18" charset="0"/>
                    <a:buChar char="▫"/>
                    <a:defRPr sz="2000">
                      <a:solidFill>
                        <a:srgbClr val="C32D2E"/>
                      </a:solidFill>
                      <a:latin typeface="Georgia" panose="02040502050405020303" pitchFamily="18" charset="0"/>
                    </a:defRPr>
                  </a:lvl5pPr>
                  <a:lvl6pPr marL="2514600" indent="-228600" eaLnBrk="0" fontAlgn="base" hangingPunct="0">
                    <a:spcBef>
                      <a:spcPts val="300"/>
                    </a:spcBef>
                    <a:spcAft>
                      <a:spcPct val="0"/>
                    </a:spcAft>
                    <a:buClr>
                      <a:srgbClr val="C32D2E"/>
                    </a:buClr>
                    <a:buFont typeface="Georgia" panose="02040502050405020303" pitchFamily="18" charset="0"/>
                    <a:buChar char="▫"/>
                    <a:defRPr sz="2000">
                      <a:solidFill>
                        <a:srgbClr val="C32D2E"/>
                      </a:solidFill>
                      <a:latin typeface="Georgia" panose="02040502050405020303" pitchFamily="18" charset="0"/>
                    </a:defRPr>
                  </a:lvl6pPr>
                  <a:lvl7pPr marL="2971800" indent="-228600" eaLnBrk="0" fontAlgn="base" hangingPunct="0">
                    <a:spcBef>
                      <a:spcPts val="300"/>
                    </a:spcBef>
                    <a:spcAft>
                      <a:spcPct val="0"/>
                    </a:spcAft>
                    <a:buClr>
                      <a:srgbClr val="C32D2E"/>
                    </a:buClr>
                    <a:buFont typeface="Georgia" panose="02040502050405020303" pitchFamily="18" charset="0"/>
                    <a:buChar char="▫"/>
                    <a:defRPr sz="2000">
                      <a:solidFill>
                        <a:srgbClr val="C32D2E"/>
                      </a:solidFill>
                      <a:latin typeface="Georgia" panose="02040502050405020303" pitchFamily="18" charset="0"/>
                    </a:defRPr>
                  </a:lvl7pPr>
                  <a:lvl8pPr marL="3429000" indent="-228600" eaLnBrk="0" fontAlgn="base" hangingPunct="0">
                    <a:spcBef>
                      <a:spcPts val="300"/>
                    </a:spcBef>
                    <a:spcAft>
                      <a:spcPct val="0"/>
                    </a:spcAft>
                    <a:buClr>
                      <a:srgbClr val="C32D2E"/>
                    </a:buClr>
                    <a:buFont typeface="Georgia" panose="02040502050405020303" pitchFamily="18" charset="0"/>
                    <a:buChar char="▫"/>
                    <a:defRPr sz="2000">
                      <a:solidFill>
                        <a:srgbClr val="C32D2E"/>
                      </a:solidFill>
                      <a:latin typeface="Georgia" panose="02040502050405020303" pitchFamily="18" charset="0"/>
                    </a:defRPr>
                  </a:lvl8pPr>
                  <a:lvl9pPr marL="3886200" indent="-228600" eaLnBrk="0" fontAlgn="base" hangingPunct="0">
                    <a:spcBef>
                      <a:spcPts val="300"/>
                    </a:spcBef>
                    <a:spcAft>
                      <a:spcPct val="0"/>
                    </a:spcAft>
                    <a:buClr>
                      <a:srgbClr val="C32D2E"/>
                    </a:buClr>
                    <a:buFont typeface="Georgia" panose="02040502050405020303" pitchFamily="18" charset="0"/>
                    <a:buChar char="▫"/>
                    <a:defRPr sz="2000">
                      <a:solidFill>
                        <a:srgbClr val="C32D2E"/>
                      </a:solidFill>
                      <a:latin typeface="Georgia" panose="02040502050405020303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lang="en-GB" altLang="en-US" sz="1800">
                    <a:latin typeface="Arial" panose="020B0604020202020204" pitchFamily="34" charset="0"/>
                  </a:endParaRPr>
                </a:p>
              </p:txBody>
            </p:sp>
            <p:graphicFrame>
              <p:nvGraphicFramePr>
                <p:cNvPr id="78905" name="Object 18">
                  <a:extLst>
                    <a:ext uri="{FF2B5EF4-FFF2-40B4-BE49-F238E27FC236}">
                      <a16:creationId xmlns:a16="http://schemas.microsoft.com/office/drawing/2014/main" id="{A25AD3C7-FF85-E348-BB93-BE86E74785C9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420" y="1680"/>
                <a:ext cx="324" cy="30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36" name="Equation" r:id="rId31" imgW="5270500" imgH="4978400" progId="Equation.3">
                        <p:embed/>
                      </p:oleObj>
                    </mc:Choice>
                    <mc:Fallback>
                      <p:oleObj name="Equation" r:id="rId31" imgW="5270500" imgH="4978400" progId="Equation.3">
                        <p:embed/>
                        <p:pic>
                          <p:nvPicPr>
                            <p:cNvPr id="0" name="Object 1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20" y="1680"/>
                              <a:ext cx="324" cy="30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78891" name="Object 19">
              <a:extLst>
                <a:ext uri="{FF2B5EF4-FFF2-40B4-BE49-F238E27FC236}">
                  <a16:creationId xmlns:a16="http://schemas.microsoft.com/office/drawing/2014/main" id="{C8CF8EAD-B3EB-DF47-A26F-F03ECBB2F0A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68" y="110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7" name="Equation" r:id="rId33" imgW="3505200" imgH="3797300" progId="Equation.3">
                    <p:embed/>
                  </p:oleObj>
                </mc:Choice>
                <mc:Fallback>
                  <p:oleObj name="Equation" r:id="rId33" imgW="3505200" imgH="37973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1104"/>
                          <a:ext cx="133" cy="14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8892" name="Object 20">
              <a:extLst>
                <a:ext uri="{FF2B5EF4-FFF2-40B4-BE49-F238E27FC236}">
                  <a16:creationId xmlns:a16="http://schemas.microsoft.com/office/drawing/2014/main" id="{B10720D6-9846-8A40-AA65-52198BF364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07" y="110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8" name="Equation" r:id="rId34" imgW="3505200" imgH="3797300" progId="Equation.3">
                    <p:embed/>
                  </p:oleObj>
                </mc:Choice>
                <mc:Fallback>
                  <p:oleObj name="Equation" r:id="rId34" imgW="3505200" imgH="37973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7" y="1104"/>
                          <a:ext cx="133" cy="144"/>
                        </a:xfrm>
                        <a:prstGeom prst="rect">
                          <a:avLst/>
                        </a:prstGeom>
                        <a:solidFill>
                          <a:srgbClr val="00FF9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893" name="Line 232">
              <a:extLst>
                <a:ext uri="{FF2B5EF4-FFF2-40B4-BE49-F238E27FC236}">
                  <a16:creationId xmlns:a16="http://schemas.microsoft.com/office/drawing/2014/main" id="{D4B52247-5AC7-4D49-97EE-68F470749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124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94" name="Line 235">
              <a:extLst>
                <a:ext uri="{FF2B5EF4-FFF2-40B4-BE49-F238E27FC236}">
                  <a16:creationId xmlns:a16="http://schemas.microsoft.com/office/drawing/2014/main" id="{C6C184C8-32A8-4849-BACD-C8464E4A9C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206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245">
            <a:extLst>
              <a:ext uri="{FF2B5EF4-FFF2-40B4-BE49-F238E27FC236}">
                <a16:creationId xmlns:a16="http://schemas.microsoft.com/office/drawing/2014/main" id="{435E68BB-B92B-664D-8975-948A26C65C2D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5114925"/>
            <a:ext cx="6138863" cy="1514475"/>
            <a:chOff x="960" y="3222"/>
            <a:chExt cx="3867" cy="954"/>
          </a:xfrm>
        </p:grpSpPr>
        <p:sp>
          <p:nvSpPr>
            <p:cNvPr id="78862" name="Oval 230">
              <a:extLst>
                <a:ext uri="{FF2B5EF4-FFF2-40B4-BE49-F238E27FC236}">
                  <a16:creationId xmlns:a16="http://schemas.microsoft.com/office/drawing/2014/main" id="{D03C3ABD-F05A-4C47-8FA2-451AFA118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312"/>
              <a:ext cx="3840" cy="864"/>
            </a:xfrm>
            <a:prstGeom prst="ellips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863" name="Object 21">
              <a:extLst>
                <a:ext uri="{FF2B5EF4-FFF2-40B4-BE49-F238E27FC236}">
                  <a16:creationId xmlns:a16="http://schemas.microsoft.com/office/drawing/2014/main" id="{F338B62D-3CAB-0D4D-8D33-9D6A466A3A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93" y="3222"/>
            <a:ext cx="234" cy="2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39" name="Equation" r:id="rId35" imgW="3797300" imgH="3797300" progId="Equation.3">
                    <p:embed/>
                  </p:oleObj>
                </mc:Choice>
                <mc:Fallback>
                  <p:oleObj name="Equation" r:id="rId35" imgW="3797300" imgH="37973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3" y="3222"/>
                          <a:ext cx="234" cy="23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FF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oup 244">
            <a:extLst>
              <a:ext uri="{FF2B5EF4-FFF2-40B4-BE49-F238E27FC236}">
                <a16:creationId xmlns:a16="http://schemas.microsoft.com/office/drawing/2014/main" id="{16E88CF0-26E3-F746-854F-1B7345D1A836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1447800"/>
            <a:ext cx="2286000" cy="1219200"/>
            <a:chOff x="2784" y="912"/>
            <a:chExt cx="1440" cy="768"/>
          </a:xfrm>
        </p:grpSpPr>
        <p:sp>
          <p:nvSpPr>
            <p:cNvPr id="78860" name="Oval 226">
              <a:extLst>
                <a:ext uri="{FF2B5EF4-FFF2-40B4-BE49-F238E27FC236}">
                  <a16:creationId xmlns:a16="http://schemas.microsoft.com/office/drawing/2014/main" id="{098ED307-1D64-6F49-BA8F-35BFF7615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1056"/>
              <a:ext cx="1440" cy="624"/>
            </a:xfrm>
            <a:prstGeom prst="ellips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8861" name="Object 22">
              <a:extLst>
                <a:ext uri="{FF2B5EF4-FFF2-40B4-BE49-F238E27FC236}">
                  <a16:creationId xmlns:a16="http://schemas.microsoft.com/office/drawing/2014/main" id="{2625563C-EA78-9145-92D9-23DCF153E4C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84" y="912"/>
            <a:ext cx="180" cy="2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40" name="Equation" r:id="rId37" imgW="2921000" imgH="3797300" progId="Equation.3">
                    <p:embed/>
                  </p:oleObj>
                </mc:Choice>
                <mc:Fallback>
                  <p:oleObj name="Equation" r:id="rId37" imgW="2921000" imgH="37973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912"/>
                          <a:ext cx="180" cy="23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FF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3" name="Group 246">
            <a:extLst>
              <a:ext uri="{FF2B5EF4-FFF2-40B4-BE49-F238E27FC236}">
                <a16:creationId xmlns:a16="http://schemas.microsoft.com/office/drawing/2014/main" id="{8C9BF6A7-AD4B-FC4C-AF6F-BB713A6FB259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1371600"/>
            <a:ext cx="2362200" cy="1371600"/>
            <a:chOff x="2736" y="480"/>
            <a:chExt cx="1200" cy="72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439" name="Rectangle 247">
              <a:extLst>
                <a:ext uri="{FF2B5EF4-FFF2-40B4-BE49-F238E27FC236}">
                  <a16:creationId xmlns:a16="http://schemas.microsoft.com/office/drawing/2014/main" id="{826F6C8D-430C-F346-99A3-3F3845CC0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480"/>
              <a:ext cx="1200" cy="7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24579" name="Object 23">
              <a:extLst>
                <a:ext uri="{FF2B5EF4-FFF2-40B4-BE49-F238E27FC236}">
                  <a16:creationId xmlns:a16="http://schemas.microsoft.com/office/drawing/2014/main" id="{7D455BC4-D787-3D47-BF8E-B9320707EB3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58" y="480"/>
            <a:ext cx="784" cy="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141" name="Equation" r:id="rId39" imgW="13754100" imgH="9944100" progId="Equation.3">
                    <p:embed/>
                  </p:oleObj>
                </mc:Choice>
                <mc:Fallback>
                  <p:oleObj name="Equation" r:id="rId39" imgW="13754100" imgH="9944100" progId="Equation.3">
                    <p:embed/>
                    <p:pic>
                      <p:nvPicPr>
                        <p:cNvPr id="24579" name="Object 23">
                          <a:extLst>
                            <a:ext uri="{FF2B5EF4-FFF2-40B4-BE49-F238E27FC236}">
                              <a16:creationId xmlns:a16="http://schemas.microsoft.com/office/drawing/2014/main" id="{7D455BC4-D787-3D47-BF8E-B9320707EB3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8" y="480"/>
                          <a:ext cx="784" cy="7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497" name="Text Box 305">
            <a:extLst>
              <a:ext uri="{FF2B5EF4-FFF2-40B4-BE49-F238E27FC236}">
                <a16:creationId xmlns:a16="http://schemas.microsoft.com/office/drawing/2014/main" id="{C32519F2-CECB-A940-8187-80080B560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6427788"/>
            <a:ext cx="2236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Not a feedback loop</a:t>
            </a:r>
            <a:endParaRPr lang="en-US" altLang="zh-CN" sz="1800" b="1">
              <a:latin typeface="Arial" panose="020B0604020202020204" pitchFamily="34" charset="0"/>
            </a:endParaRPr>
          </a:p>
        </p:txBody>
      </p:sp>
      <p:graphicFrame>
        <p:nvGraphicFramePr>
          <p:cNvPr id="36864" name="Object 24">
            <a:extLst>
              <a:ext uri="{FF2B5EF4-FFF2-40B4-BE49-F238E27FC236}">
                <a16:creationId xmlns:a16="http://schemas.microsoft.com/office/drawing/2014/main" id="{77FC9BFC-6C70-474D-9A30-772C7A5A23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2800" y="5622925"/>
          <a:ext cx="17526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42" name="Equation" r:id="rId40" imgW="27800300" imgH="9944100" progId="Equation.3">
                  <p:embed/>
                </p:oleObj>
              </mc:Choice>
              <mc:Fallback>
                <p:oleObj name="Equation" r:id="rId40" imgW="27800300" imgH="99441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622925"/>
                        <a:ext cx="1752600" cy="625475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ABA19-60CE-0E4D-98BD-5690E85A8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6" grpId="0" autoUpdateAnimBg="0"/>
      <p:bldP spid="849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11">
            <a:extLst>
              <a:ext uri="{FF2B5EF4-FFF2-40B4-BE49-F238E27FC236}">
                <a16:creationId xmlns:a16="http://schemas.microsoft.com/office/drawing/2014/main" id="{62B2C472-258A-2945-A96E-579C8883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219075"/>
            <a:ext cx="320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latin typeface="Arial" panose="020B0604020202020204" pitchFamily="34" charset="0"/>
              </a:rPr>
              <a:t>3. </a:t>
            </a:r>
            <a:r>
              <a:rPr lang="en-US" altLang="zh-CN" sz="2400">
                <a:latin typeface="Arial" panose="020B0604020202020204" pitchFamily="34" charset="0"/>
              </a:rPr>
              <a:t>Eliminate loop II</a:t>
            </a:r>
          </a:p>
        </p:txBody>
      </p:sp>
      <p:grpSp>
        <p:nvGrpSpPr>
          <p:cNvPr id="2" name="Group 62">
            <a:extLst>
              <a:ext uri="{FF2B5EF4-FFF2-40B4-BE49-F238E27FC236}">
                <a16:creationId xmlns:a16="http://schemas.microsoft.com/office/drawing/2014/main" id="{04D77D92-5C8A-DB40-8C45-EF96EFE9773E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1143000"/>
            <a:ext cx="7696200" cy="2209800"/>
            <a:chOff x="384" y="720"/>
            <a:chExt cx="4848" cy="1392"/>
          </a:xfrm>
        </p:grpSpPr>
        <p:sp>
          <p:nvSpPr>
            <p:cNvPr id="79878" name="Line 12">
              <a:extLst>
                <a:ext uri="{FF2B5EF4-FFF2-40B4-BE49-F238E27FC236}">
                  <a16:creationId xmlns:a16="http://schemas.microsoft.com/office/drawing/2014/main" id="{C4EF0763-3B60-9645-8B47-92BC635790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8" y="98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879" name="Line 13">
              <a:extLst>
                <a:ext uri="{FF2B5EF4-FFF2-40B4-BE49-F238E27FC236}">
                  <a16:creationId xmlns:a16="http://schemas.microsoft.com/office/drawing/2014/main" id="{A376C9FB-960E-5E45-A725-7F7717BB9C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008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880" name="Line 14">
              <a:extLst>
                <a:ext uri="{FF2B5EF4-FFF2-40B4-BE49-F238E27FC236}">
                  <a16:creationId xmlns:a16="http://schemas.microsoft.com/office/drawing/2014/main" id="{1BD194C8-7220-1846-85E4-F87A8CED42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1008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79881" name="Group 15">
              <a:extLst>
                <a:ext uri="{FF2B5EF4-FFF2-40B4-BE49-F238E27FC236}">
                  <a16:creationId xmlns:a16="http://schemas.microsoft.com/office/drawing/2014/main" id="{EAC95F9F-9BE7-7440-A33B-89184DE8C2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816"/>
              <a:ext cx="96" cy="96"/>
              <a:chOff x="1344" y="1660"/>
              <a:chExt cx="96" cy="96"/>
            </a:xfrm>
          </p:grpSpPr>
          <p:sp>
            <p:nvSpPr>
              <p:cNvPr id="79894" name="Line 16">
                <a:extLst>
                  <a:ext uri="{FF2B5EF4-FFF2-40B4-BE49-F238E27FC236}">
                    <a16:creationId xmlns:a16="http://schemas.microsoft.com/office/drawing/2014/main" id="{D6FF2C90-5A07-0B43-A4C2-F7852CC80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9895" name="Line 17">
                <a:extLst>
                  <a:ext uri="{FF2B5EF4-FFF2-40B4-BE49-F238E27FC236}">
                    <a16:creationId xmlns:a16="http://schemas.microsoft.com/office/drawing/2014/main" id="{D3631CB1-E38D-CC44-8D37-808D4A48FF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79882" name="Picture 18" descr="untitled">
              <a:extLst>
                <a:ext uri="{FF2B5EF4-FFF2-40B4-BE49-F238E27FC236}">
                  <a16:creationId xmlns:a16="http://schemas.microsoft.com/office/drawing/2014/main" id="{A3284FD7-C306-C943-B3F5-DA03B87BA8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912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883" name="Line 19">
              <a:extLst>
                <a:ext uri="{FF2B5EF4-FFF2-40B4-BE49-F238E27FC236}">
                  <a16:creationId xmlns:a16="http://schemas.microsoft.com/office/drawing/2014/main" id="{B3DE85F6-96DE-FD4E-8E60-AEA007503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1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884" name="Line 21">
              <a:extLst>
                <a:ext uri="{FF2B5EF4-FFF2-40B4-BE49-F238E27FC236}">
                  <a16:creationId xmlns:a16="http://schemas.microsoft.com/office/drawing/2014/main" id="{21265447-9DB8-DE48-8345-9D6313601B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105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79885" name="Object 2">
              <a:extLst>
                <a:ext uri="{FF2B5EF4-FFF2-40B4-BE49-F238E27FC236}">
                  <a16:creationId xmlns:a16="http://schemas.microsoft.com/office/drawing/2014/main" id="{F0ABABCE-DF62-544D-946F-7F6FAF9ABDB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" y="72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31" name="Equation" r:id="rId4" imgW="7315200" imgH="4686300" progId="Equation.3">
                    <p:embed/>
                  </p:oleObj>
                </mc:Choice>
                <mc:Fallback>
                  <p:oleObj name="Equation" r:id="rId4" imgW="7315200" imgH="46863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72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9886" name="Object 3">
              <a:extLst>
                <a:ext uri="{FF2B5EF4-FFF2-40B4-BE49-F238E27FC236}">
                  <a16:creationId xmlns:a16="http://schemas.microsoft.com/office/drawing/2014/main" id="{F367055F-BC5D-4541-8286-AC4A0E72756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82" y="720"/>
            <a:ext cx="45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32" name="Equation" r:id="rId6" imgW="7315200" imgH="4686300" progId="Equation.3">
                    <p:embed/>
                  </p:oleObj>
                </mc:Choice>
                <mc:Fallback>
                  <p:oleObj name="Equation" r:id="rId6" imgW="7315200" imgH="46863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2" y="720"/>
                          <a:ext cx="450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887" name="Line 44">
              <a:extLst>
                <a:ext uri="{FF2B5EF4-FFF2-40B4-BE49-F238E27FC236}">
                  <a16:creationId xmlns:a16="http://schemas.microsoft.com/office/drawing/2014/main" id="{25C4F365-D378-1C4C-B70B-78601D72E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4" y="1008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8" name="Rectangle 47">
              <a:extLst>
                <a:ext uri="{FF2B5EF4-FFF2-40B4-BE49-F238E27FC236}">
                  <a16:creationId xmlns:a16="http://schemas.microsoft.com/office/drawing/2014/main" id="{E1D97544-81CE-BE4E-BE97-5CA9821BB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768"/>
              <a:ext cx="1200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79889" name="Object 4">
              <a:extLst>
                <a:ext uri="{FF2B5EF4-FFF2-40B4-BE49-F238E27FC236}">
                  <a16:creationId xmlns:a16="http://schemas.microsoft.com/office/drawing/2014/main" id="{102A5F7C-3C6F-654E-8619-0F3AC919595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68" y="768"/>
            <a:ext cx="784" cy="5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33" name="Equation" r:id="rId8" imgW="13754100" imgH="9944100" progId="Equation.3">
                    <p:embed/>
                  </p:oleObj>
                </mc:Choice>
                <mc:Fallback>
                  <p:oleObj name="Equation" r:id="rId8" imgW="13754100" imgH="99441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8" y="768"/>
                          <a:ext cx="784" cy="5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hlink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69" name="Rectangle 53">
              <a:extLst>
                <a:ext uri="{FF2B5EF4-FFF2-40B4-BE49-F238E27FC236}">
                  <a16:creationId xmlns:a16="http://schemas.microsoft.com/office/drawing/2014/main" id="{0C6E0DBE-0F98-B741-A37B-AC3FE0051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1536"/>
              <a:ext cx="1680" cy="5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79891" name="Object 5">
              <a:extLst>
                <a:ext uri="{FF2B5EF4-FFF2-40B4-BE49-F238E27FC236}">
                  <a16:creationId xmlns:a16="http://schemas.microsoft.com/office/drawing/2014/main" id="{A6DEAD65-B207-7B4E-A13F-8951BA6E4CC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04" y="1594"/>
            <a:ext cx="1585" cy="5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34" name="Equation" r:id="rId10" imgW="27800300" imgH="9944100" progId="Equation.3">
                    <p:embed/>
                  </p:oleObj>
                </mc:Choice>
                <mc:Fallback>
                  <p:oleObj name="Equation" r:id="rId10" imgW="27800300" imgH="99441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594"/>
                          <a:ext cx="1585" cy="5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892" name="Line 56">
              <a:extLst>
                <a:ext uri="{FF2B5EF4-FFF2-40B4-BE49-F238E27FC236}">
                  <a16:creationId xmlns:a16="http://schemas.microsoft.com/office/drawing/2014/main" id="{06555A39-39B2-994B-8C21-3059C5CDF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82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3" name="Line 57">
              <a:extLst>
                <a:ext uri="{FF2B5EF4-FFF2-40B4-BE49-F238E27FC236}">
                  <a16:creationId xmlns:a16="http://schemas.microsoft.com/office/drawing/2014/main" id="{AE7E579E-6E43-764B-9C58-A85545766A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82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7888" name="Object 6">
            <a:extLst>
              <a:ext uri="{FF2B5EF4-FFF2-40B4-BE49-F238E27FC236}">
                <a16:creationId xmlns:a16="http://schemas.microsoft.com/office/drawing/2014/main" id="{F31ED378-FFE2-BD4C-B408-B1092B5BC1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68413" y="4244975"/>
          <a:ext cx="6529387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35" name="Equation" r:id="rId12" imgW="60274200" imgH="8775700" progId="Equation.3">
                  <p:embed/>
                </p:oleObj>
              </mc:Choice>
              <mc:Fallback>
                <p:oleObj name="Equation" r:id="rId12" imgW="60274200" imgH="8775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4244975"/>
                        <a:ext cx="6529387" cy="10922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9" name="AutoShape 63">
            <a:extLst>
              <a:ext uri="{FF2B5EF4-FFF2-40B4-BE49-F238E27FC236}">
                <a16:creationId xmlns:a16="http://schemas.microsoft.com/office/drawing/2014/main" id="{4E722AE8-0E0A-6E45-A147-1B29E3FB8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505200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CBA3E-E37E-CE47-B598-DBC65B112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374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088D3-40B2-7B4D-ADF7-237108010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" y="152400"/>
            <a:ext cx="8640763" cy="5138738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GB" sz="2400" dirty="0">
                <a:latin typeface="+mj-lt"/>
                <a:ea typeface="+mj-ea"/>
                <a:cs typeface="+mj-cs"/>
              </a:rPr>
              <a:t>Example 9: For the system represented by the following block diagram determine:</a:t>
            </a:r>
          </a:p>
          <a:p>
            <a:pPr marL="109537" indent="0" algn="just">
              <a:buFont typeface="Georgia" panose="02040502050405020303" pitchFamily="18" charset="0"/>
              <a:buNone/>
              <a:defRPr/>
            </a:pPr>
            <a:endParaRPr lang="en-GB" sz="2400" dirty="0">
              <a:latin typeface="+mj-lt"/>
              <a:ea typeface="+mj-ea"/>
              <a:cs typeface="+mj-cs"/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Open loop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Feed Forward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control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feedback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error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closed loop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characteristic equation 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closed loop poles and zeros if K=100.   </a:t>
            </a:r>
          </a:p>
        </p:txBody>
      </p:sp>
      <p:pic>
        <p:nvPicPr>
          <p:cNvPr id="63490" name="Picture 2">
            <a:extLst>
              <a:ext uri="{FF2B5EF4-FFF2-40B4-BE49-F238E27FC236}">
                <a16:creationId xmlns:a16="http://schemas.microsoft.com/office/drawing/2014/main" id="{3BC2F030-973F-5547-AC60-33C0ADE0B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648200"/>
            <a:ext cx="6524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7094B1A-E892-2842-A601-71CF02FEA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>
            <a:extLst>
              <a:ext uri="{FF2B5EF4-FFF2-40B4-BE49-F238E27FC236}">
                <a16:creationId xmlns:a16="http://schemas.microsoft.com/office/drawing/2014/main" id="{389BD00A-6D94-5249-82EB-729E58BB7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477963"/>
            <a:ext cx="791368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Title 1">
            <a:extLst>
              <a:ext uri="{FF2B5EF4-FFF2-40B4-BE49-F238E27FC236}">
                <a16:creationId xmlns:a16="http://schemas.microsoft.com/office/drawing/2014/main" id="{2B70F668-1A0F-6549-98D9-4BA796766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247775"/>
          </a:xfrm>
        </p:spPr>
        <p:txBody>
          <a:bodyPr/>
          <a:lstStyle/>
          <a:p>
            <a:pPr algn="ctr"/>
            <a:r>
              <a:rPr lang="en-GB" altLang="en-US" sz="2800">
                <a:solidFill>
                  <a:schemeClr val="tx1"/>
                </a:solidFill>
              </a:rPr>
              <a:t>Example 10: Reduce the system to a single transfer function. (from Book Nise:page-243).</a:t>
            </a: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E6BE2500-3C7A-6942-BB85-ADFF2BF97015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3733800"/>
            <a:ext cx="7254875" cy="466725"/>
            <a:chOff x="827584" y="3704456"/>
            <a:chExt cx="7253783" cy="466725"/>
          </a:xfrm>
        </p:grpSpPr>
        <p:grpSp>
          <p:nvGrpSpPr>
            <p:cNvPr id="64518" name="Group 2">
              <a:extLst>
                <a:ext uri="{FF2B5EF4-FFF2-40B4-BE49-F238E27FC236}">
                  <a16:creationId xmlns:a16="http://schemas.microsoft.com/office/drawing/2014/main" id="{30B0D26E-BE41-0F40-A027-BFAD07EEB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584" y="3704456"/>
              <a:ext cx="7253783" cy="228600"/>
              <a:chOff x="827584" y="3632448"/>
              <a:chExt cx="7253783" cy="228600"/>
            </a:xfrm>
          </p:grpSpPr>
          <p:pic>
            <p:nvPicPr>
              <p:cNvPr id="64520" name="Picture 3">
                <a:extLst>
                  <a:ext uri="{FF2B5EF4-FFF2-40B4-BE49-F238E27FC236}">
                    <a16:creationId xmlns:a16="http://schemas.microsoft.com/office/drawing/2014/main" id="{EE40F77A-E8A9-2244-A0AA-198B2DEE7D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3632448"/>
                <a:ext cx="5448300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521" name="Picture 4">
                <a:extLst>
                  <a:ext uri="{FF2B5EF4-FFF2-40B4-BE49-F238E27FC236}">
                    <a16:creationId xmlns:a16="http://schemas.microsoft.com/office/drawing/2014/main" id="{D0B55B30-4258-B64C-96DF-29136F7281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0192" y="3632448"/>
                <a:ext cx="178117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4519" name="Picture 5">
              <a:extLst>
                <a:ext uri="{FF2B5EF4-FFF2-40B4-BE49-F238E27FC236}">
                  <a16:creationId xmlns:a16="http://schemas.microsoft.com/office/drawing/2014/main" id="{A65C1524-B89D-724A-9EDB-DA6CA0AFCB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367" y="3933056"/>
              <a:ext cx="54578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8" name="Picture 6">
            <a:extLst>
              <a:ext uri="{FF2B5EF4-FFF2-40B4-BE49-F238E27FC236}">
                <a16:creationId xmlns:a16="http://schemas.microsoft.com/office/drawing/2014/main" id="{A0084B20-B186-DC42-B2C8-7127FA2C1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43400"/>
            <a:ext cx="7743825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2A4568-E67D-6540-89CE-7F56A58A3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3720FCFA-E5F5-D147-965D-6E72BDBDE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26841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10: Continue.</a:t>
            </a:r>
          </a:p>
        </p:txBody>
      </p:sp>
      <p:grpSp>
        <p:nvGrpSpPr>
          <p:cNvPr id="65538" name="Group 2">
            <a:extLst>
              <a:ext uri="{FF2B5EF4-FFF2-40B4-BE49-F238E27FC236}">
                <a16:creationId xmlns:a16="http://schemas.microsoft.com/office/drawing/2014/main" id="{C5EA1E66-52FC-B447-821C-9F55876ED8D2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444625"/>
            <a:ext cx="8132762" cy="471488"/>
            <a:chOff x="467544" y="1412776"/>
            <a:chExt cx="8133813" cy="471889"/>
          </a:xfrm>
        </p:grpSpPr>
        <p:pic>
          <p:nvPicPr>
            <p:cNvPr id="65545" name="Picture 2">
              <a:extLst>
                <a:ext uri="{FF2B5EF4-FFF2-40B4-BE49-F238E27FC236}">
                  <a16:creationId xmlns:a16="http://schemas.microsoft.com/office/drawing/2014/main" id="{D2902CA5-2913-1841-A857-03FF1AD065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412776"/>
              <a:ext cx="725805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546" name="Picture 3">
              <a:extLst>
                <a:ext uri="{FF2B5EF4-FFF2-40B4-BE49-F238E27FC236}">
                  <a16:creationId xmlns:a16="http://schemas.microsoft.com/office/drawing/2014/main" id="{19D2D3B5-5026-ED49-92E9-E7BE87F2C4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6957" y="1675115"/>
              <a:ext cx="91440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0" name="Picture 4">
            <a:extLst>
              <a:ext uri="{FF2B5EF4-FFF2-40B4-BE49-F238E27FC236}">
                <a16:creationId xmlns:a16="http://schemas.microsoft.com/office/drawing/2014/main" id="{2F404607-DAD5-0F4D-9E5B-32B1337A3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133600"/>
            <a:ext cx="7051675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">
            <a:extLst>
              <a:ext uri="{FF2B5EF4-FFF2-40B4-BE49-F238E27FC236}">
                <a16:creationId xmlns:a16="http://schemas.microsoft.com/office/drawing/2014/main" id="{3250561A-BB8B-8941-839B-8B24F484959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475163"/>
            <a:ext cx="7283450" cy="466725"/>
            <a:chOff x="683568" y="3982963"/>
            <a:chExt cx="7284095" cy="466725"/>
          </a:xfrm>
        </p:grpSpPr>
        <p:pic>
          <p:nvPicPr>
            <p:cNvPr id="65543" name="Picture 5">
              <a:extLst>
                <a:ext uri="{FF2B5EF4-FFF2-40B4-BE49-F238E27FC236}">
                  <a16:creationId xmlns:a16="http://schemas.microsoft.com/office/drawing/2014/main" id="{1452D542-22FE-9049-B0C2-B381DD2A34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8" y="3982963"/>
              <a:ext cx="67913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544" name="Picture 6">
              <a:extLst>
                <a:ext uri="{FF2B5EF4-FFF2-40B4-BE49-F238E27FC236}">
                  <a16:creationId xmlns:a16="http://schemas.microsoft.com/office/drawing/2014/main" id="{B5D160CC-B12D-694E-8981-836276C93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221088"/>
              <a:ext cx="43719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3" name="Picture 7">
            <a:extLst>
              <a:ext uri="{FF2B5EF4-FFF2-40B4-BE49-F238E27FC236}">
                <a16:creationId xmlns:a16="http://schemas.microsoft.com/office/drawing/2014/main" id="{943DCC8A-F3A1-3E4C-B000-A9CBF219E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135563"/>
            <a:ext cx="6467475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CA7E0D-A26F-A546-96C9-1CA0B7910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5EA640FF-617D-D844-85E2-2B8AA5D9A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305800" cy="119221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10: Continue.</a:t>
            </a:r>
          </a:p>
        </p:txBody>
      </p:sp>
      <p:pic>
        <p:nvPicPr>
          <p:cNvPr id="66562" name="Picture 2">
            <a:extLst>
              <a:ext uri="{FF2B5EF4-FFF2-40B4-BE49-F238E27FC236}">
                <a16:creationId xmlns:a16="http://schemas.microsoft.com/office/drawing/2014/main" id="{9EC006F2-2F6E-B949-AA25-7B0B8313F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06550"/>
            <a:ext cx="4572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F824E874-E095-C648-8C83-A369A1EFD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57413"/>
            <a:ext cx="6400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61335CA8-BB9F-2549-A5FD-74C9A6E02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83038"/>
            <a:ext cx="59340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>
            <a:extLst>
              <a:ext uri="{FF2B5EF4-FFF2-40B4-BE49-F238E27FC236}">
                <a16:creationId xmlns:a16="http://schemas.microsoft.com/office/drawing/2014/main" id="{1AE7FD17-BD0F-FE4A-94C0-5EE4D0006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4586288"/>
            <a:ext cx="5124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6E4092-C731-CA49-9F8D-D6BB61078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D298355F-116A-AD4C-B37F-C151A8AF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47796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11: Simplify the block diagram then obtain the close-loop transfer function C(S)/R(S). (from Book Ogata: Page-47)</a:t>
            </a:r>
          </a:p>
        </p:txBody>
      </p:sp>
      <p:pic>
        <p:nvPicPr>
          <p:cNvPr id="67586" name="Picture 3">
            <a:extLst>
              <a:ext uri="{FF2B5EF4-FFF2-40B4-BE49-F238E27FC236}">
                <a16:creationId xmlns:a16="http://schemas.microsoft.com/office/drawing/2014/main" id="{D7A36C9F-937A-A44D-881B-8DF6FA1CA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3238"/>
            <a:ext cx="7265988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2CD85BF9-AFDA-554B-B6D3-417F6C969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830763"/>
            <a:ext cx="69453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5">
            <a:extLst>
              <a:ext uri="{FF2B5EF4-FFF2-40B4-BE49-F238E27FC236}">
                <a16:creationId xmlns:a16="http://schemas.microsoft.com/office/drawing/2014/main" id="{2A13C6A4-18CC-4E43-93C0-1C128F6DAB1A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292600"/>
            <a:ext cx="7704137" cy="431800"/>
            <a:chOff x="683568" y="4077072"/>
            <a:chExt cx="7704856" cy="432048"/>
          </a:xfrm>
        </p:grpSpPr>
        <p:grpSp>
          <p:nvGrpSpPr>
            <p:cNvPr id="67590" name="Group 3">
              <a:extLst>
                <a:ext uri="{FF2B5EF4-FFF2-40B4-BE49-F238E27FC236}">
                  <a16:creationId xmlns:a16="http://schemas.microsoft.com/office/drawing/2014/main" id="{52B35C45-147C-D345-B0E7-733B85239E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568" y="4077072"/>
              <a:ext cx="7704856" cy="228600"/>
              <a:chOff x="683568" y="4077072"/>
              <a:chExt cx="7704856" cy="228600"/>
            </a:xfrm>
          </p:grpSpPr>
          <p:pic>
            <p:nvPicPr>
              <p:cNvPr id="67594" name="Picture 6">
                <a:extLst>
                  <a:ext uri="{FF2B5EF4-FFF2-40B4-BE49-F238E27FC236}">
                    <a16:creationId xmlns:a16="http://schemas.microsoft.com/office/drawing/2014/main" id="{49505379-338A-B042-8865-3B0A3AF818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4077072"/>
                <a:ext cx="6096000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595" name="Picture 8">
                <a:extLst>
                  <a:ext uri="{FF2B5EF4-FFF2-40B4-BE49-F238E27FC236}">
                    <a16:creationId xmlns:a16="http://schemas.microsoft.com/office/drawing/2014/main" id="{3A8EBF83-77C4-F446-9391-E4E4C9CD72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1549" y="4112121"/>
                <a:ext cx="1666875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7591" name="Group 4">
              <a:extLst>
                <a:ext uri="{FF2B5EF4-FFF2-40B4-BE49-F238E27FC236}">
                  <a16:creationId xmlns:a16="http://schemas.microsoft.com/office/drawing/2014/main" id="{D5CFF8E7-84F5-A74E-8722-B0B9714310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568" y="4309095"/>
              <a:ext cx="7046143" cy="200025"/>
              <a:chOff x="683568" y="4309095"/>
              <a:chExt cx="7046143" cy="200025"/>
            </a:xfrm>
          </p:grpSpPr>
          <p:pic>
            <p:nvPicPr>
              <p:cNvPr id="67592" name="Picture 9">
                <a:extLst>
                  <a:ext uri="{FF2B5EF4-FFF2-40B4-BE49-F238E27FC236}">
                    <a16:creationId xmlns:a16="http://schemas.microsoft.com/office/drawing/2014/main" id="{1BC8407C-7596-2943-8D77-BDAD2302AB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4309095"/>
                <a:ext cx="5162550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593" name="Picture 10">
                <a:extLst>
                  <a:ext uri="{FF2B5EF4-FFF2-40B4-BE49-F238E27FC236}">
                    <a16:creationId xmlns:a16="http://schemas.microsoft.com/office/drawing/2014/main" id="{CEE8C26C-A459-0446-AA44-0B6415CBFB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6136" y="4309095"/>
                <a:ext cx="193357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9D4960-4291-C84D-94D2-46A0FF160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>
            <a:extLst>
              <a:ext uri="{FF2B5EF4-FFF2-40B4-BE49-F238E27FC236}">
                <a16:creationId xmlns:a16="http://schemas.microsoft.com/office/drawing/2014/main" id="{BA1ACCC6-617F-C342-A452-D034613B8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96838"/>
            <a:ext cx="8305800" cy="885825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11: Continue.</a:t>
            </a:r>
          </a:p>
        </p:txBody>
      </p:sp>
      <p:grpSp>
        <p:nvGrpSpPr>
          <p:cNvPr id="68610" name="Group 2">
            <a:extLst>
              <a:ext uri="{FF2B5EF4-FFF2-40B4-BE49-F238E27FC236}">
                <a16:creationId xmlns:a16="http://schemas.microsoft.com/office/drawing/2014/main" id="{8B2CB0DD-2861-3948-803A-32C728D96E18}"/>
              </a:ext>
            </a:extLst>
          </p:cNvPr>
          <p:cNvGrpSpPr>
            <a:grpSpLocks/>
          </p:cNvGrpSpPr>
          <p:nvPr/>
        </p:nvGrpSpPr>
        <p:grpSpPr bwMode="auto">
          <a:xfrm>
            <a:off x="547688" y="1628775"/>
            <a:ext cx="4552950" cy="219075"/>
            <a:chOff x="547886" y="1628800"/>
            <a:chExt cx="4552950" cy="219075"/>
          </a:xfrm>
        </p:grpSpPr>
        <p:pic>
          <p:nvPicPr>
            <p:cNvPr id="68617" name="Picture 2">
              <a:extLst>
                <a:ext uri="{FF2B5EF4-FFF2-40B4-BE49-F238E27FC236}">
                  <a16:creationId xmlns:a16="http://schemas.microsoft.com/office/drawing/2014/main" id="{4A8A64BE-E967-FB44-A38E-33AC6CD46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86" y="1628800"/>
              <a:ext cx="34480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8" name="Picture 3">
              <a:extLst>
                <a:ext uri="{FF2B5EF4-FFF2-40B4-BE49-F238E27FC236}">
                  <a16:creationId xmlns:a16="http://schemas.microsoft.com/office/drawing/2014/main" id="{5F483DE6-41EF-9740-BCB7-8E0AF29653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1628800"/>
              <a:ext cx="110490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196" name="Picture 4">
            <a:extLst>
              <a:ext uri="{FF2B5EF4-FFF2-40B4-BE49-F238E27FC236}">
                <a16:creationId xmlns:a16="http://schemas.microsoft.com/office/drawing/2014/main" id="{B903A0ED-ADD2-2B4F-89FE-8677B9E0C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2014538"/>
            <a:ext cx="62103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>
            <a:extLst>
              <a:ext uri="{FF2B5EF4-FFF2-40B4-BE49-F238E27FC236}">
                <a16:creationId xmlns:a16="http://schemas.microsoft.com/office/drawing/2014/main" id="{781BCC19-88D7-6D4E-BC34-66327D17E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61000"/>
            <a:ext cx="41719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950FEC26-FB7C-B84A-8C3A-1033FC692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4389438"/>
            <a:ext cx="5867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>
            <a:extLst>
              <a:ext uri="{FF2B5EF4-FFF2-40B4-BE49-F238E27FC236}">
                <a16:creationId xmlns:a16="http://schemas.microsoft.com/office/drawing/2014/main" id="{BE610F4D-3A12-9845-A96D-26595E702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49700"/>
            <a:ext cx="23431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4ECCD8BF-3231-A742-9972-0DCB37193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5857875"/>
            <a:ext cx="4629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8FE3C0-FFD3-CB46-8032-109D55529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>
            <a:extLst>
              <a:ext uri="{FF2B5EF4-FFF2-40B4-BE49-F238E27FC236}">
                <a16:creationId xmlns:a16="http://schemas.microsoft.com/office/drawing/2014/main" id="{5FEA5C06-D578-B94E-A6FF-F342B469C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2500">
                <a:solidFill>
                  <a:schemeClr val="tx1"/>
                </a:solidFill>
              </a:rPr>
              <a:t>Example 12: Reduce the Block Diagram.</a:t>
            </a:r>
          </a:p>
        </p:txBody>
      </p:sp>
      <p:sp>
        <p:nvSpPr>
          <p:cNvPr id="69634" name="Rectangle 3">
            <a:extLst>
              <a:ext uri="{FF2B5EF4-FFF2-40B4-BE49-F238E27FC236}">
                <a16:creationId xmlns:a16="http://schemas.microsoft.com/office/drawing/2014/main" id="{A5920523-376D-3F44-ACB1-2A11248DC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69635" name="Object 2">
            <a:extLst>
              <a:ext uri="{FF2B5EF4-FFF2-40B4-BE49-F238E27FC236}">
                <a16:creationId xmlns:a16="http://schemas.microsoft.com/office/drawing/2014/main" id="{3766DC57-979F-1441-9C36-F38678147B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2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9636" name="Group 5">
            <a:extLst>
              <a:ext uri="{FF2B5EF4-FFF2-40B4-BE49-F238E27FC236}">
                <a16:creationId xmlns:a16="http://schemas.microsoft.com/office/drawing/2014/main" id="{25BECA7F-CBBD-074B-94C5-AE3EA9598ED3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69678" name="Oval 6">
              <a:extLst>
                <a:ext uri="{FF2B5EF4-FFF2-40B4-BE49-F238E27FC236}">
                  <a16:creationId xmlns:a16="http://schemas.microsoft.com/office/drawing/2014/main" id="{178589EC-C3BD-7B4E-920A-FFB3BD963B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69679" name="Line 7">
              <a:extLst>
                <a:ext uri="{FF2B5EF4-FFF2-40B4-BE49-F238E27FC236}">
                  <a16:creationId xmlns:a16="http://schemas.microsoft.com/office/drawing/2014/main" id="{50FA95BE-CC53-7940-9698-676F73AF471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0" name="Line 8">
              <a:extLst>
                <a:ext uri="{FF2B5EF4-FFF2-40B4-BE49-F238E27FC236}">
                  <a16:creationId xmlns:a16="http://schemas.microsoft.com/office/drawing/2014/main" id="{FDE263B7-2A22-0640-9B48-2C09F9E0DED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81" name="Text Box 9">
              <a:extLst>
                <a:ext uri="{FF2B5EF4-FFF2-40B4-BE49-F238E27FC236}">
                  <a16:creationId xmlns:a16="http://schemas.microsoft.com/office/drawing/2014/main" id="{259F2E1E-0341-9445-9DC8-063284F91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69682" name="Text Box 10">
              <a:extLst>
                <a:ext uri="{FF2B5EF4-FFF2-40B4-BE49-F238E27FC236}">
                  <a16:creationId xmlns:a16="http://schemas.microsoft.com/office/drawing/2014/main" id="{0D89DDE5-07A7-684B-A381-DD31898C3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69637" name="Line 11">
            <a:extLst>
              <a:ext uri="{FF2B5EF4-FFF2-40B4-BE49-F238E27FC236}">
                <a16:creationId xmlns:a16="http://schemas.microsoft.com/office/drawing/2014/main" id="{E15D1CEA-9893-124B-8892-EA6F85B5EF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8" name="Line 12">
            <a:extLst>
              <a:ext uri="{FF2B5EF4-FFF2-40B4-BE49-F238E27FC236}">
                <a16:creationId xmlns:a16="http://schemas.microsoft.com/office/drawing/2014/main" id="{DC2F9F4A-CEAF-2545-BFA5-281C204B177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9" name="Line 13">
            <a:extLst>
              <a:ext uri="{FF2B5EF4-FFF2-40B4-BE49-F238E27FC236}">
                <a16:creationId xmlns:a16="http://schemas.microsoft.com/office/drawing/2014/main" id="{ADBFD359-40C7-664C-BC0A-A630518591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44958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40" name="Group 14">
            <a:extLst>
              <a:ext uri="{FF2B5EF4-FFF2-40B4-BE49-F238E27FC236}">
                <a16:creationId xmlns:a16="http://schemas.microsoft.com/office/drawing/2014/main" id="{40371A5F-17F7-AF44-9EA2-9BC4E9267719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2540000"/>
            <a:ext cx="914400" cy="1193800"/>
            <a:chOff x="3024" y="1600"/>
            <a:chExt cx="576" cy="752"/>
          </a:xfrm>
        </p:grpSpPr>
        <p:sp>
          <p:nvSpPr>
            <p:cNvPr id="69673" name="Oval 15">
              <a:extLst>
                <a:ext uri="{FF2B5EF4-FFF2-40B4-BE49-F238E27FC236}">
                  <a16:creationId xmlns:a16="http://schemas.microsoft.com/office/drawing/2014/main" id="{0A5D473D-2FF8-3C46-92C3-6BDD4F26C6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3024" y="1776"/>
              <a:ext cx="576" cy="57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69674" name="Line 16">
              <a:extLst>
                <a:ext uri="{FF2B5EF4-FFF2-40B4-BE49-F238E27FC236}">
                  <a16:creationId xmlns:a16="http://schemas.microsoft.com/office/drawing/2014/main" id="{FE595DA7-8327-D64E-B1F5-64143E5D54C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3312" y="1776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5" name="Line 17">
              <a:extLst>
                <a:ext uri="{FF2B5EF4-FFF2-40B4-BE49-F238E27FC236}">
                  <a16:creationId xmlns:a16="http://schemas.microsoft.com/office/drawing/2014/main" id="{801E13E2-B527-1943-AE47-7FF5834C8AC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3024" y="2064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6" name="Text Box 18">
              <a:extLst>
                <a:ext uri="{FF2B5EF4-FFF2-40B4-BE49-F238E27FC236}">
                  <a16:creationId xmlns:a16="http://schemas.microsoft.com/office/drawing/2014/main" id="{7899EDE5-CAF4-1241-84F6-AD5CDC86C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" y="1600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69677" name="Text Box 19">
              <a:extLst>
                <a:ext uri="{FF2B5EF4-FFF2-40B4-BE49-F238E27FC236}">
                  <a16:creationId xmlns:a16="http://schemas.microsoft.com/office/drawing/2014/main" id="{BFBA4452-21A3-9F49-9006-808DFFD3F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0" y="1896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69641" name="Line 20">
            <a:extLst>
              <a:ext uri="{FF2B5EF4-FFF2-40B4-BE49-F238E27FC236}">
                <a16:creationId xmlns:a16="http://schemas.microsoft.com/office/drawing/2014/main" id="{7C1061C8-3D8C-E943-A7DB-251581E47E8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2" name="Line 21">
            <a:extLst>
              <a:ext uri="{FF2B5EF4-FFF2-40B4-BE49-F238E27FC236}">
                <a16:creationId xmlns:a16="http://schemas.microsoft.com/office/drawing/2014/main" id="{DBC8012A-A158-E94A-9CDB-5C5CB9BFD5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3" name="Rectangle 22">
            <a:extLst>
              <a:ext uri="{FF2B5EF4-FFF2-40B4-BE49-F238E27FC236}">
                <a16:creationId xmlns:a16="http://schemas.microsoft.com/office/drawing/2014/main" id="{0B0955A8-4CA7-A749-B7F4-4C2BAF2CC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69644" name="Rectangle 23">
            <a:extLst>
              <a:ext uri="{FF2B5EF4-FFF2-40B4-BE49-F238E27FC236}">
                <a16:creationId xmlns:a16="http://schemas.microsoft.com/office/drawing/2014/main" id="{5C10E415-DD85-8F40-AF37-3542A9905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69645" name="Line 24">
            <a:extLst>
              <a:ext uri="{FF2B5EF4-FFF2-40B4-BE49-F238E27FC236}">
                <a16:creationId xmlns:a16="http://schemas.microsoft.com/office/drawing/2014/main" id="{77D2B193-6F4F-5F4E-B068-6E9554598D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6" name="Line 25">
            <a:extLst>
              <a:ext uri="{FF2B5EF4-FFF2-40B4-BE49-F238E27FC236}">
                <a16:creationId xmlns:a16="http://schemas.microsoft.com/office/drawing/2014/main" id="{ACF79E64-F4E0-EE45-8E5E-06644B33B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7" name="Line 26">
            <a:extLst>
              <a:ext uri="{FF2B5EF4-FFF2-40B4-BE49-F238E27FC236}">
                <a16:creationId xmlns:a16="http://schemas.microsoft.com/office/drawing/2014/main" id="{0791BCA5-A3B7-B84C-B1E4-9697053028B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8" name="Line 27">
            <a:extLst>
              <a:ext uri="{FF2B5EF4-FFF2-40B4-BE49-F238E27FC236}">
                <a16:creationId xmlns:a16="http://schemas.microsoft.com/office/drawing/2014/main" id="{4C44D0D3-FA63-DB44-A3C1-B7159DD0337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3276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9649" name="Object 3">
            <a:extLst>
              <a:ext uri="{FF2B5EF4-FFF2-40B4-BE49-F238E27FC236}">
                <a16:creationId xmlns:a16="http://schemas.microsoft.com/office/drawing/2014/main" id="{32188334-AC31-E842-8547-5B17235E22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33800" y="3048000"/>
          <a:ext cx="4556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3" name="Equation" r:id="rId5" imgW="4102100" imgH="4978400" progId="Equation.3">
                  <p:embed/>
                </p:oleObj>
              </mc:Choice>
              <mc:Fallback>
                <p:oleObj name="Equation" r:id="rId5" imgW="4102100" imgH="4978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048000"/>
                        <a:ext cx="455613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50" name="Object 4">
            <a:extLst>
              <a:ext uri="{FF2B5EF4-FFF2-40B4-BE49-F238E27FC236}">
                <a16:creationId xmlns:a16="http://schemas.microsoft.com/office/drawing/2014/main" id="{1E65180D-F453-6F42-8824-3E8B10A6AD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92850" y="30480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4" name="Equation" r:id="rId7" imgW="4686300" imgH="4978400" progId="Equation.3">
                  <p:embed/>
                </p:oleObj>
              </mc:Choice>
              <mc:Fallback>
                <p:oleObj name="Equation" r:id="rId7" imgW="4686300" imgH="4978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2850" y="30480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51" name="Object 5">
            <a:extLst>
              <a:ext uri="{FF2B5EF4-FFF2-40B4-BE49-F238E27FC236}">
                <a16:creationId xmlns:a16="http://schemas.microsoft.com/office/drawing/2014/main" id="{CDFA1FF3-0FAC-8842-B33B-17D1E0B6C8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5875" y="3032125"/>
          <a:ext cx="4889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5" name="Equation" r:id="rId9" imgW="4394200" imgH="5270500" progId="Equation.3">
                  <p:embed/>
                </p:oleObj>
              </mc:Choice>
              <mc:Fallback>
                <p:oleObj name="Equation" r:id="rId9" imgW="4394200" imgH="5270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75" y="3032125"/>
                        <a:ext cx="4889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52" name="Line 31">
            <a:extLst>
              <a:ext uri="{FF2B5EF4-FFF2-40B4-BE49-F238E27FC236}">
                <a16:creationId xmlns:a16="http://schemas.microsoft.com/office/drawing/2014/main" id="{B72A59AA-25EF-F14F-B29A-97F8B6447E5E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2286000" y="41148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3" name="Rectangle 32">
            <a:extLst>
              <a:ext uri="{FF2B5EF4-FFF2-40B4-BE49-F238E27FC236}">
                <a16:creationId xmlns:a16="http://schemas.microsoft.com/office/drawing/2014/main" id="{E591CD44-F7EE-8844-AE3E-CD616F21A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9624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69654" name="Object 6">
            <a:extLst>
              <a:ext uri="{FF2B5EF4-FFF2-40B4-BE49-F238E27FC236}">
                <a16:creationId xmlns:a16="http://schemas.microsoft.com/office/drawing/2014/main" id="{2F185AB3-9861-EC4D-92DA-CF9E22DCEA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97450" y="42672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6" name="Equation" r:id="rId11" imgW="4686300" imgH="4978400" progId="Equation.3">
                  <p:embed/>
                </p:oleObj>
              </mc:Choice>
              <mc:Fallback>
                <p:oleObj name="Equation" r:id="rId11" imgW="4686300" imgH="4978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50" y="42672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55" name="Line 34">
            <a:extLst>
              <a:ext uri="{FF2B5EF4-FFF2-40B4-BE49-F238E27FC236}">
                <a16:creationId xmlns:a16="http://schemas.microsoft.com/office/drawing/2014/main" id="{3CE27EC9-B871-DD4F-BFC2-41CE9354C0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95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6" name="Line 35">
            <a:extLst>
              <a:ext uri="{FF2B5EF4-FFF2-40B4-BE49-F238E27FC236}">
                <a16:creationId xmlns:a16="http://schemas.microsoft.com/office/drawing/2014/main" id="{B3748778-7F3A-4944-8BA8-A3068B620AB0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4770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7" name="Line 36">
            <a:extLst>
              <a:ext uri="{FF2B5EF4-FFF2-40B4-BE49-F238E27FC236}">
                <a16:creationId xmlns:a16="http://schemas.microsoft.com/office/drawing/2014/main" id="{5FE5BEF0-3BA7-BE41-8564-231E329E45E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37">
            <a:extLst>
              <a:ext uri="{FF2B5EF4-FFF2-40B4-BE49-F238E27FC236}">
                <a16:creationId xmlns:a16="http://schemas.microsoft.com/office/drawing/2014/main" id="{1295A1B3-C062-2542-8880-AD41ABDE4BDE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38">
            <a:extLst>
              <a:ext uri="{FF2B5EF4-FFF2-40B4-BE49-F238E27FC236}">
                <a16:creationId xmlns:a16="http://schemas.microsoft.com/office/drawing/2014/main" id="{AABF7384-0F75-814C-9270-AE4B68A4D01B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Rectangle 39">
            <a:extLst>
              <a:ext uri="{FF2B5EF4-FFF2-40B4-BE49-F238E27FC236}">
                <a16:creationId xmlns:a16="http://schemas.microsoft.com/office/drawing/2014/main" id="{2FA50730-E807-FB43-A397-399A24646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69661" name="Object 7">
            <a:extLst>
              <a:ext uri="{FF2B5EF4-FFF2-40B4-BE49-F238E27FC236}">
                <a16:creationId xmlns:a16="http://schemas.microsoft.com/office/drawing/2014/main" id="{2A73DF93-47B0-AE43-9076-797CFE1C63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89700" y="1676400"/>
          <a:ext cx="5857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7" name="Equation" r:id="rId13" imgW="5270500" imgH="4978400" progId="Equation.3">
                  <p:embed/>
                </p:oleObj>
              </mc:Choice>
              <mc:Fallback>
                <p:oleObj name="Equation" r:id="rId13" imgW="5270500" imgH="4978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1676400"/>
                        <a:ext cx="585788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62" name="Line 41">
            <a:extLst>
              <a:ext uri="{FF2B5EF4-FFF2-40B4-BE49-F238E27FC236}">
                <a16:creationId xmlns:a16="http://schemas.microsoft.com/office/drawing/2014/main" id="{66C16D04-CB16-9F4A-95FD-CDF13B7504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3" name="Line 42">
            <a:extLst>
              <a:ext uri="{FF2B5EF4-FFF2-40B4-BE49-F238E27FC236}">
                <a16:creationId xmlns:a16="http://schemas.microsoft.com/office/drawing/2014/main" id="{CA67227C-3D99-5745-89A7-5FDC51F00B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1905000"/>
            <a:ext cx="114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4" name="Line 43">
            <a:extLst>
              <a:ext uri="{FF2B5EF4-FFF2-40B4-BE49-F238E27FC236}">
                <a16:creationId xmlns:a16="http://schemas.microsoft.com/office/drawing/2014/main" id="{731EBB52-C94D-914D-92A5-6870FCC64D20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4800600" y="23622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9665" name="Group 44">
            <a:extLst>
              <a:ext uri="{FF2B5EF4-FFF2-40B4-BE49-F238E27FC236}">
                <a16:creationId xmlns:a16="http://schemas.microsoft.com/office/drawing/2014/main" id="{C69FE0E7-0454-114D-B829-C9FFA0AB3697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2819400"/>
            <a:ext cx="914400" cy="963613"/>
            <a:chOff x="1392" y="1776"/>
            <a:chExt cx="576" cy="607"/>
          </a:xfrm>
        </p:grpSpPr>
        <p:sp>
          <p:nvSpPr>
            <p:cNvPr id="69668" name="Oval 45">
              <a:extLst>
                <a:ext uri="{FF2B5EF4-FFF2-40B4-BE49-F238E27FC236}">
                  <a16:creationId xmlns:a16="http://schemas.microsoft.com/office/drawing/2014/main" id="{3FBF9527-4CA9-E746-8C04-F19A701426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1392" y="1776"/>
              <a:ext cx="576" cy="57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69669" name="Line 46">
              <a:extLst>
                <a:ext uri="{FF2B5EF4-FFF2-40B4-BE49-F238E27FC236}">
                  <a16:creationId xmlns:a16="http://schemas.microsoft.com/office/drawing/2014/main" id="{10BA7460-99D7-A543-983D-D1C26002952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680" y="1776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0" name="Line 47">
              <a:extLst>
                <a:ext uri="{FF2B5EF4-FFF2-40B4-BE49-F238E27FC236}">
                  <a16:creationId xmlns:a16="http://schemas.microsoft.com/office/drawing/2014/main" id="{CF8B86E7-AF7D-C342-8007-F6C8B419F52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392" y="2064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71" name="Text Box 48">
              <a:extLst>
                <a:ext uri="{FF2B5EF4-FFF2-40B4-BE49-F238E27FC236}">
                  <a16:creationId xmlns:a16="http://schemas.microsoft.com/office/drawing/2014/main" id="{14DACD54-67B9-0649-A879-63A2CD6E2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6" y="1920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69672" name="Text Box 49">
              <a:extLst>
                <a:ext uri="{FF2B5EF4-FFF2-40B4-BE49-F238E27FC236}">
                  <a16:creationId xmlns:a16="http://schemas.microsoft.com/office/drawing/2014/main" id="{4B32BAD6-F005-7245-A7C7-270892395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8" y="2056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graphicFrame>
        <p:nvGraphicFramePr>
          <p:cNvPr id="69666" name="Object 8">
            <a:extLst>
              <a:ext uri="{FF2B5EF4-FFF2-40B4-BE49-F238E27FC236}">
                <a16:creationId xmlns:a16="http://schemas.microsoft.com/office/drawing/2014/main" id="{91EBAE57-6D63-5243-8322-6A78721098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8" name="Equation" r:id="rId15" imgW="3505200" imgH="4102100" progId="Equation.3">
                  <p:embed/>
                </p:oleObj>
              </mc:Choice>
              <mc:Fallback>
                <p:oleObj name="Equation" r:id="rId15" imgW="3505200" imgH="4102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84E7D8-C785-5C43-8482-BFFDB7C0C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>
            <a:extLst>
              <a:ext uri="{FF2B5EF4-FFF2-40B4-BE49-F238E27FC236}">
                <a16:creationId xmlns:a16="http://schemas.microsoft.com/office/drawing/2014/main" id="{731E54E8-114D-5C43-93F1-EACC42FE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altLang="en-US" sz="2500">
                <a:solidFill>
                  <a:schemeClr val="tx1"/>
                </a:solidFill>
              </a:rPr>
              <a:t>Example 12: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9E307CF9-773B-0746-B6F7-7E9EEA3FA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0659" name="Object 2">
            <a:extLst>
              <a:ext uri="{FF2B5EF4-FFF2-40B4-BE49-F238E27FC236}">
                <a16:creationId xmlns:a16="http://schemas.microsoft.com/office/drawing/2014/main" id="{AFF35C16-4E46-5840-816F-E28AD3CD3F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667000"/>
          <a:ext cx="3905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5" name="Equation" r:id="rId3" imgW="3505200" imgH="3797300" progId="Equation.3">
                  <p:embed/>
                </p:oleObj>
              </mc:Choice>
              <mc:Fallback>
                <p:oleObj name="Equation" r:id="rId3" imgW="3505200" imgH="3797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390525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660" name="Group 5">
            <a:extLst>
              <a:ext uri="{FF2B5EF4-FFF2-40B4-BE49-F238E27FC236}">
                <a16:creationId xmlns:a16="http://schemas.microsoft.com/office/drawing/2014/main" id="{09F4DB4A-B5CD-9B43-968C-87A0ED6945F6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914400" cy="914400"/>
            <a:chOff x="768" y="2352"/>
            <a:chExt cx="672" cy="672"/>
          </a:xfrm>
        </p:grpSpPr>
        <p:sp>
          <p:nvSpPr>
            <p:cNvPr id="70701" name="Oval 6">
              <a:extLst>
                <a:ext uri="{FF2B5EF4-FFF2-40B4-BE49-F238E27FC236}">
                  <a16:creationId xmlns:a16="http://schemas.microsoft.com/office/drawing/2014/main" id="{C0DB83D1-5D98-244A-9FA1-E453B1E405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768" y="2352"/>
              <a:ext cx="672" cy="6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0702" name="Line 7">
              <a:extLst>
                <a:ext uri="{FF2B5EF4-FFF2-40B4-BE49-F238E27FC236}">
                  <a16:creationId xmlns:a16="http://schemas.microsoft.com/office/drawing/2014/main" id="{D5F45EA3-2315-9A47-B786-B9A6EB6725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104" y="2352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3" name="Line 8">
              <a:extLst>
                <a:ext uri="{FF2B5EF4-FFF2-40B4-BE49-F238E27FC236}">
                  <a16:creationId xmlns:a16="http://schemas.microsoft.com/office/drawing/2014/main" id="{1CC719B1-6A88-CE44-ABFB-FC1138316EF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768" y="2688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04" name="Text Box 9">
              <a:extLst>
                <a:ext uri="{FF2B5EF4-FFF2-40B4-BE49-F238E27FC236}">
                  <a16:creationId xmlns:a16="http://schemas.microsoft.com/office/drawing/2014/main" id="{EC74CDF6-D2B6-7F4A-9F2D-86E2B273F8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" y="2592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_</a:t>
              </a:r>
            </a:p>
          </p:txBody>
        </p:sp>
        <p:sp>
          <p:nvSpPr>
            <p:cNvPr id="70705" name="Text Box 10">
              <a:extLst>
                <a:ext uri="{FF2B5EF4-FFF2-40B4-BE49-F238E27FC236}">
                  <a16:creationId xmlns:a16="http://schemas.microsoft.com/office/drawing/2014/main" id="{096BF06E-289C-704C-B964-EC765472A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520"/>
              <a:ext cx="288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70661" name="Line 11">
            <a:extLst>
              <a:ext uri="{FF2B5EF4-FFF2-40B4-BE49-F238E27FC236}">
                <a16:creationId xmlns:a16="http://schemas.microsoft.com/office/drawing/2014/main" id="{DD2CA1ED-887D-BB4C-AE48-4E6538D7B8B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Line 12">
            <a:extLst>
              <a:ext uri="{FF2B5EF4-FFF2-40B4-BE49-F238E27FC236}">
                <a16:creationId xmlns:a16="http://schemas.microsoft.com/office/drawing/2014/main" id="{49BABBED-48B8-3248-999B-F14F4E2424DE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95300" y="45339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3" name="Line 13">
            <a:extLst>
              <a:ext uri="{FF2B5EF4-FFF2-40B4-BE49-F238E27FC236}">
                <a16:creationId xmlns:a16="http://schemas.microsoft.com/office/drawing/2014/main" id="{A498CBB6-9B60-A042-9DDB-AADE28DC61F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44958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4" name="Oval 14">
            <a:extLst>
              <a:ext uri="{FF2B5EF4-FFF2-40B4-BE49-F238E27FC236}">
                <a16:creationId xmlns:a16="http://schemas.microsoft.com/office/drawing/2014/main" id="{3A109770-1CFD-6042-B7E7-315F3A0C89BE}"/>
              </a:ext>
            </a:extLst>
          </p:cNvPr>
          <p:cNvSpPr>
            <a:spLocks noChangeArrowheads="1"/>
          </p:cNvSpPr>
          <p:nvPr/>
        </p:nvSpPr>
        <p:spPr bwMode="auto">
          <a:xfrm rot="2721666">
            <a:off x="3581400" y="2794000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0665" name="Line 15">
            <a:extLst>
              <a:ext uri="{FF2B5EF4-FFF2-40B4-BE49-F238E27FC236}">
                <a16:creationId xmlns:a16="http://schemas.microsoft.com/office/drawing/2014/main" id="{7C27DFC7-2C34-1740-83E4-F98B994E6349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4038600" y="2794000"/>
            <a:ext cx="0" cy="914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6" name="Line 16">
            <a:extLst>
              <a:ext uri="{FF2B5EF4-FFF2-40B4-BE49-F238E27FC236}">
                <a16:creationId xmlns:a16="http://schemas.microsoft.com/office/drawing/2014/main" id="{C27CAC49-8334-AF4D-8EB6-BFECDD4D660F}"/>
              </a:ext>
            </a:extLst>
          </p:cNvPr>
          <p:cNvSpPr>
            <a:spLocks noChangeShapeType="1"/>
          </p:cNvSpPr>
          <p:nvPr/>
        </p:nvSpPr>
        <p:spPr bwMode="auto">
          <a:xfrm rot="2721666">
            <a:off x="3581400" y="32512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7" name="Text Box 17">
            <a:extLst>
              <a:ext uri="{FF2B5EF4-FFF2-40B4-BE49-F238E27FC236}">
                <a16:creationId xmlns:a16="http://schemas.microsoft.com/office/drawing/2014/main" id="{D0832132-3AAF-1247-8255-BCEEE4FF7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25146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_</a:t>
            </a:r>
          </a:p>
        </p:txBody>
      </p:sp>
      <p:sp>
        <p:nvSpPr>
          <p:cNvPr id="70668" name="Text Box 18">
            <a:extLst>
              <a:ext uri="{FF2B5EF4-FFF2-40B4-BE49-F238E27FC236}">
                <a16:creationId xmlns:a16="http://schemas.microsoft.com/office/drawing/2014/main" id="{88355AD1-389D-8541-A23C-AF8535C62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925" y="2984500"/>
            <a:ext cx="39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70669" name="Line 19">
            <a:extLst>
              <a:ext uri="{FF2B5EF4-FFF2-40B4-BE49-F238E27FC236}">
                <a16:creationId xmlns:a16="http://schemas.microsoft.com/office/drawing/2014/main" id="{4FCF58D9-3D9C-7E48-BD23-A59830201A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0" name="Line 20">
            <a:extLst>
              <a:ext uri="{FF2B5EF4-FFF2-40B4-BE49-F238E27FC236}">
                <a16:creationId xmlns:a16="http://schemas.microsoft.com/office/drawing/2014/main" id="{5CB0FE2C-A565-2949-9579-33F28CEB7D1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Rectangle 21">
            <a:extLst>
              <a:ext uri="{FF2B5EF4-FFF2-40B4-BE49-F238E27FC236}">
                <a16:creationId xmlns:a16="http://schemas.microsoft.com/office/drawing/2014/main" id="{C9F02369-35AB-544B-A256-6BB96F443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0672" name="Rectangle 22">
            <a:extLst>
              <a:ext uri="{FF2B5EF4-FFF2-40B4-BE49-F238E27FC236}">
                <a16:creationId xmlns:a16="http://schemas.microsoft.com/office/drawing/2014/main" id="{D16E5FC5-3F7F-1147-9E19-A1F29098A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7432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0673" name="Line 23">
            <a:extLst>
              <a:ext uri="{FF2B5EF4-FFF2-40B4-BE49-F238E27FC236}">
                <a16:creationId xmlns:a16="http://schemas.microsoft.com/office/drawing/2014/main" id="{E3A7BABF-FF25-9C4A-8DB6-6FFBFA0448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4" name="Line 24">
            <a:extLst>
              <a:ext uri="{FF2B5EF4-FFF2-40B4-BE49-F238E27FC236}">
                <a16:creationId xmlns:a16="http://schemas.microsoft.com/office/drawing/2014/main" id="{6E036D0F-8FC2-9845-9848-331613F900C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32766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5" name="Line 25">
            <a:extLst>
              <a:ext uri="{FF2B5EF4-FFF2-40B4-BE49-F238E27FC236}">
                <a16:creationId xmlns:a16="http://schemas.microsoft.com/office/drawing/2014/main" id="{507B8A6B-B304-774A-8499-1F248A4AE7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32766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6" name="Line 26">
            <a:extLst>
              <a:ext uri="{FF2B5EF4-FFF2-40B4-BE49-F238E27FC236}">
                <a16:creationId xmlns:a16="http://schemas.microsoft.com/office/drawing/2014/main" id="{B628BC11-AC4F-7542-BDE3-347E43F7F94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32766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0677" name="Object 3">
            <a:extLst>
              <a:ext uri="{FF2B5EF4-FFF2-40B4-BE49-F238E27FC236}">
                <a16:creationId xmlns:a16="http://schemas.microsoft.com/office/drawing/2014/main" id="{C523118E-F3CA-914D-A3B3-3EBBD18A17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05400" y="3048000"/>
          <a:ext cx="4556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6" name="Equation" r:id="rId5" imgW="4102100" imgH="4978400" progId="Equation.3">
                  <p:embed/>
                </p:oleObj>
              </mc:Choice>
              <mc:Fallback>
                <p:oleObj name="Equation" r:id="rId5" imgW="4102100" imgH="4978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048000"/>
                        <a:ext cx="455613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78" name="Object 4">
            <a:extLst>
              <a:ext uri="{FF2B5EF4-FFF2-40B4-BE49-F238E27FC236}">
                <a16:creationId xmlns:a16="http://schemas.microsoft.com/office/drawing/2014/main" id="{003CDA2D-6232-4146-B70F-516346115B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92850" y="30480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7" name="Equation" r:id="rId7" imgW="4686300" imgH="4978400" progId="Equation.3">
                  <p:embed/>
                </p:oleObj>
              </mc:Choice>
              <mc:Fallback>
                <p:oleObj name="Equation" r:id="rId7" imgW="4686300" imgH="4978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2850" y="30480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79" name="Object 5">
            <a:extLst>
              <a:ext uri="{FF2B5EF4-FFF2-40B4-BE49-F238E27FC236}">
                <a16:creationId xmlns:a16="http://schemas.microsoft.com/office/drawing/2014/main" id="{94170E44-F233-9F4A-8948-3381BE0C7D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35875" y="3032125"/>
          <a:ext cx="4889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8" name="Equation" r:id="rId9" imgW="4394200" imgH="5270500" progId="Equation.3">
                  <p:embed/>
                </p:oleObj>
              </mc:Choice>
              <mc:Fallback>
                <p:oleObj name="Equation" r:id="rId9" imgW="4394200" imgH="5270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75" y="3032125"/>
                        <a:ext cx="4889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80" name="Line 30">
            <a:extLst>
              <a:ext uri="{FF2B5EF4-FFF2-40B4-BE49-F238E27FC236}">
                <a16:creationId xmlns:a16="http://schemas.microsoft.com/office/drawing/2014/main" id="{92565EEB-92BA-F749-8B9B-FB090946F93F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2286000" y="41148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1" name="Rectangle 31">
            <a:extLst>
              <a:ext uri="{FF2B5EF4-FFF2-40B4-BE49-F238E27FC236}">
                <a16:creationId xmlns:a16="http://schemas.microsoft.com/office/drawing/2014/main" id="{E74704DB-F883-1341-AA53-983701313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962400"/>
            <a:ext cx="762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0682" name="Object 6">
            <a:extLst>
              <a:ext uri="{FF2B5EF4-FFF2-40B4-BE49-F238E27FC236}">
                <a16:creationId xmlns:a16="http://schemas.microsoft.com/office/drawing/2014/main" id="{77FA2724-1D01-0949-86BD-F808CF8307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97450" y="4267200"/>
          <a:ext cx="520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9" name="Equation" r:id="rId11" imgW="4686300" imgH="4978400" progId="Equation.3">
                  <p:embed/>
                </p:oleObj>
              </mc:Choice>
              <mc:Fallback>
                <p:oleObj name="Equation" r:id="rId11" imgW="4686300" imgH="4978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50" y="4267200"/>
                        <a:ext cx="5207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83" name="Line 33">
            <a:extLst>
              <a:ext uri="{FF2B5EF4-FFF2-40B4-BE49-F238E27FC236}">
                <a16:creationId xmlns:a16="http://schemas.microsoft.com/office/drawing/2014/main" id="{53EE7AFB-E36D-834D-B224-EC5D283350C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4495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4" name="Line 34">
            <a:extLst>
              <a:ext uri="{FF2B5EF4-FFF2-40B4-BE49-F238E27FC236}">
                <a16:creationId xmlns:a16="http://schemas.microsoft.com/office/drawing/2014/main" id="{61719477-BA4F-0D47-A49C-640339A64E0B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477000" y="3886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5" name="Line 35">
            <a:extLst>
              <a:ext uri="{FF2B5EF4-FFF2-40B4-BE49-F238E27FC236}">
                <a16:creationId xmlns:a16="http://schemas.microsoft.com/office/drawing/2014/main" id="{109DC337-7DB2-A74D-90F4-288BD53185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5334000"/>
            <a:ext cx="7239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6" name="Line 36">
            <a:extLst>
              <a:ext uri="{FF2B5EF4-FFF2-40B4-BE49-F238E27FC236}">
                <a16:creationId xmlns:a16="http://schemas.microsoft.com/office/drawing/2014/main" id="{22654CCC-6CDB-3E4A-BDB9-65CCF7A7DB3D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505700" y="4305300"/>
            <a:ext cx="2057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7" name="Line 37">
            <a:extLst>
              <a:ext uri="{FF2B5EF4-FFF2-40B4-BE49-F238E27FC236}">
                <a16:creationId xmlns:a16="http://schemas.microsoft.com/office/drawing/2014/main" id="{FD12D6B4-E141-5440-82D9-0DD65098E3E0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7848600" y="25908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8" name="Rectangle 38">
            <a:extLst>
              <a:ext uri="{FF2B5EF4-FFF2-40B4-BE49-F238E27FC236}">
                <a16:creationId xmlns:a16="http://schemas.microsoft.com/office/drawing/2014/main" id="{62B7CA2F-7493-8A43-A265-50F280351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371600"/>
            <a:ext cx="7620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70689" name="Object 7">
            <a:extLst>
              <a:ext uri="{FF2B5EF4-FFF2-40B4-BE49-F238E27FC236}">
                <a16:creationId xmlns:a16="http://schemas.microsoft.com/office/drawing/2014/main" id="{C32DBE28-4CB3-AA4C-B1C2-9C44A56EC0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7000" y="1346200"/>
          <a:ext cx="6842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60" name="Equation" r:id="rId13" imgW="6146800" imgH="9944100" progId="Equation.3">
                  <p:embed/>
                </p:oleObj>
              </mc:Choice>
              <mc:Fallback>
                <p:oleObj name="Equation" r:id="rId13" imgW="6146800" imgH="9944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46200"/>
                        <a:ext cx="684213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90" name="Line 40">
            <a:extLst>
              <a:ext uri="{FF2B5EF4-FFF2-40B4-BE49-F238E27FC236}">
                <a16:creationId xmlns:a16="http://schemas.microsoft.com/office/drawing/2014/main" id="{578349BA-90F3-C444-92FE-5999ACC938ED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19050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1" name="Line 41">
            <a:extLst>
              <a:ext uri="{FF2B5EF4-FFF2-40B4-BE49-F238E27FC236}">
                <a16:creationId xmlns:a16="http://schemas.microsoft.com/office/drawing/2014/main" id="{C5B4D3D8-87CD-1D46-9B07-11570C6C8E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1905000"/>
            <a:ext cx="2362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2" name="Line 42">
            <a:extLst>
              <a:ext uri="{FF2B5EF4-FFF2-40B4-BE49-F238E27FC236}">
                <a16:creationId xmlns:a16="http://schemas.microsoft.com/office/drawing/2014/main" id="{6087B272-CB22-EC45-AE02-F85C39763AF0}"/>
              </a:ext>
            </a:extLst>
          </p:cNvPr>
          <p:cNvSpPr>
            <a:spLocks noChangeShapeType="1"/>
          </p:cNvSpPr>
          <p:nvPr/>
        </p:nvSpPr>
        <p:spPr bwMode="auto">
          <a:xfrm rot="-5400000" flipH="1" flipV="1">
            <a:off x="3581400" y="2336800"/>
            <a:ext cx="914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0693" name="Group 43">
            <a:extLst>
              <a:ext uri="{FF2B5EF4-FFF2-40B4-BE49-F238E27FC236}">
                <a16:creationId xmlns:a16="http://schemas.microsoft.com/office/drawing/2014/main" id="{8F4F0108-9EC9-1E4A-9D50-799BBD32870C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2819400"/>
            <a:ext cx="914400" cy="963613"/>
            <a:chOff x="1392" y="1776"/>
            <a:chExt cx="576" cy="607"/>
          </a:xfrm>
        </p:grpSpPr>
        <p:sp>
          <p:nvSpPr>
            <p:cNvPr id="70696" name="Oval 44">
              <a:extLst>
                <a:ext uri="{FF2B5EF4-FFF2-40B4-BE49-F238E27FC236}">
                  <a16:creationId xmlns:a16="http://schemas.microsoft.com/office/drawing/2014/main" id="{BAACCFDE-D113-6E49-A6CE-3F26A2AC7E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21666">
              <a:off x="1392" y="1776"/>
              <a:ext cx="576" cy="57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70697" name="Line 45">
              <a:extLst>
                <a:ext uri="{FF2B5EF4-FFF2-40B4-BE49-F238E27FC236}">
                  <a16:creationId xmlns:a16="http://schemas.microsoft.com/office/drawing/2014/main" id="{BDBEF11E-3AF5-AF43-848A-D505D19A086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680" y="1776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8" name="Line 46">
              <a:extLst>
                <a:ext uri="{FF2B5EF4-FFF2-40B4-BE49-F238E27FC236}">
                  <a16:creationId xmlns:a16="http://schemas.microsoft.com/office/drawing/2014/main" id="{D5F86E0E-29DA-AC49-A9A3-1D56ABFB0E6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21666">
              <a:off x="1392" y="2064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99" name="Text Box 47">
              <a:extLst>
                <a:ext uri="{FF2B5EF4-FFF2-40B4-BE49-F238E27FC236}">
                  <a16:creationId xmlns:a16="http://schemas.microsoft.com/office/drawing/2014/main" id="{15B048F1-1D87-E34A-BD01-EAA43D582F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6" y="1920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70700" name="Text Box 48">
              <a:extLst>
                <a:ext uri="{FF2B5EF4-FFF2-40B4-BE49-F238E27FC236}">
                  <a16:creationId xmlns:a16="http://schemas.microsoft.com/office/drawing/2014/main" id="{D4F88246-C8D8-7C41-AC24-11215D0CC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8" y="2056"/>
              <a:ext cx="24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>
                  <a:latin typeface="Arial" panose="020B0604020202020204" pitchFamily="34" charset="0"/>
                </a:rPr>
                <a:t>+</a:t>
              </a:r>
            </a:p>
          </p:txBody>
        </p:sp>
      </p:grpSp>
      <p:graphicFrame>
        <p:nvGraphicFramePr>
          <p:cNvPr id="70694" name="Object 8">
            <a:extLst>
              <a:ext uri="{FF2B5EF4-FFF2-40B4-BE49-F238E27FC236}">
                <a16:creationId xmlns:a16="http://schemas.microsoft.com/office/drawing/2014/main" id="{F5C175E1-5096-544C-B422-967BFC0228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0600" y="2574925"/>
          <a:ext cx="3905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61" name="Equation" r:id="rId15" imgW="3505200" imgH="4102100" progId="Equation.3">
                  <p:embed/>
                </p:oleObj>
              </mc:Choice>
              <mc:Fallback>
                <p:oleObj name="Equation" r:id="rId15" imgW="3505200" imgH="4102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2574925"/>
                        <a:ext cx="3905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46D432-6E11-464A-A4A4-DA33B629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265</Words>
  <Application>Microsoft Macintosh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宋体</vt:lpstr>
      <vt:lpstr>Arial</vt:lpstr>
      <vt:lpstr>Calibri</vt:lpstr>
      <vt:lpstr>方正姚体</vt:lpstr>
      <vt:lpstr>Georgia</vt:lpstr>
      <vt:lpstr>Trebuchet MS</vt:lpstr>
      <vt:lpstr>Wingdings 2</vt:lpstr>
      <vt:lpstr>Urban</vt:lpstr>
      <vt:lpstr>Equation</vt:lpstr>
      <vt:lpstr>Block Diagram Reduction Rules  BDRR</vt:lpstr>
      <vt:lpstr>PowerPoint Presentation</vt:lpstr>
      <vt:lpstr>Example 10: Reduce the system to a single transfer function. (from Book Nise:page-243).</vt:lpstr>
      <vt:lpstr>Example 10: Continue.</vt:lpstr>
      <vt:lpstr>Example 10: Continue.</vt:lpstr>
      <vt:lpstr>Example 11: Simplify the block diagram then obtain the close-loop transfer function C(S)/R(S). (from Book Ogata: Page-47)</vt:lpstr>
      <vt:lpstr>Example 11: Continue.</vt:lpstr>
      <vt:lpstr>Example 12: Reduce the Block Diagram.</vt:lpstr>
      <vt:lpstr>Example 12:</vt:lpstr>
      <vt:lpstr>Example 12:</vt:lpstr>
      <vt:lpstr>Example 12:</vt:lpstr>
      <vt:lpstr>Example 12:</vt:lpstr>
      <vt:lpstr>Example 12:</vt:lpstr>
      <vt:lpstr>Example 12:</vt:lpstr>
      <vt:lpstr>Example 12: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Diagram fundamentals &amp; reduction techniques</dc:title>
  <dc:creator>Dr. Pervaiz Iqbal</dc:creator>
  <cp:lastModifiedBy>Zeyad Al-Obaidi</cp:lastModifiedBy>
  <cp:revision>55</cp:revision>
  <dcterms:created xsi:type="dcterms:W3CDTF">2014-05-06T06:09:38Z</dcterms:created>
  <dcterms:modified xsi:type="dcterms:W3CDTF">2019-10-21T07:33:18Z</dcterms:modified>
</cp:coreProperties>
</file>