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33"/>
    <p:restoredTop sz="93085"/>
  </p:normalViewPr>
  <p:slideViewPr>
    <p:cSldViewPr>
      <p:cViewPr varScale="1">
        <p:scale>
          <a:sx n="57" d="100"/>
          <a:sy n="57" d="100"/>
        </p:scale>
        <p:origin x="3248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20356" y="2118998"/>
            <a:ext cx="6666222" cy="66662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63043" y="2461685"/>
            <a:ext cx="6323535" cy="632353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20356" y="2118998"/>
            <a:ext cx="6323537" cy="632353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714280" y="2438927"/>
            <a:ext cx="5110941" cy="54045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930274" y="6782512"/>
            <a:ext cx="78740" cy="73025"/>
          </a:xfrm>
          <a:custGeom>
            <a:avLst/>
            <a:gdLst/>
            <a:ahLst/>
            <a:cxnLst/>
            <a:rect l="l" t="t" r="r" b="b"/>
            <a:pathLst>
              <a:path w="78739" h="73025">
                <a:moveTo>
                  <a:pt x="12955" y="0"/>
                </a:moveTo>
                <a:lnTo>
                  <a:pt x="2668" y="3440"/>
                </a:lnTo>
                <a:lnTo>
                  <a:pt x="566" y="5542"/>
                </a:lnTo>
                <a:lnTo>
                  <a:pt x="0" y="9057"/>
                </a:lnTo>
                <a:lnTo>
                  <a:pt x="1941" y="18914"/>
                </a:lnTo>
                <a:lnTo>
                  <a:pt x="19681" y="53841"/>
                </a:lnTo>
                <a:lnTo>
                  <a:pt x="54100" y="70825"/>
                </a:lnTo>
                <a:lnTo>
                  <a:pt x="61158" y="72194"/>
                </a:lnTo>
                <a:lnTo>
                  <a:pt x="78539" y="62924"/>
                </a:lnTo>
                <a:lnTo>
                  <a:pt x="76262" y="52981"/>
                </a:lnTo>
                <a:lnTo>
                  <a:pt x="58494" y="17345"/>
                </a:lnTo>
                <a:lnTo>
                  <a:pt x="17885" y="231"/>
                </a:lnTo>
                <a:lnTo>
                  <a:pt x="12955" y="0"/>
                </a:lnTo>
                <a:close/>
              </a:path>
            </a:pathLst>
          </a:custGeom>
          <a:solidFill>
            <a:srgbClr val="AFABA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966158" y="6736886"/>
            <a:ext cx="78740" cy="72390"/>
          </a:xfrm>
          <a:custGeom>
            <a:avLst/>
            <a:gdLst/>
            <a:ahLst/>
            <a:cxnLst/>
            <a:rect l="l" t="t" r="r" b="b"/>
            <a:pathLst>
              <a:path w="78739" h="72390">
                <a:moveTo>
                  <a:pt x="12691" y="0"/>
                </a:moveTo>
                <a:lnTo>
                  <a:pt x="2853" y="3517"/>
                </a:lnTo>
                <a:lnTo>
                  <a:pt x="627" y="5742"/>
                </a:lnTo>
                <a:lnTo>
                  <a:pt x="0" y="9320"/>
                </a:lnTo>
                <a:lnTo>
                  <a:pt x="1940" y="19176"/>
                </a:lnTo>
                <a:lnTo>
                  <a:pt x="3878" y="24823"/>
                </a:lnTo>
                <a:lnTo>
                  <a:pt x="6781" y="31189"/>
                </a:lnTo>
                <a:lnTo>
                  <a:pt x="9648" y="38013"/>
                </a:lnTo>
                <a:lnTo>
                  <a:pt x="41501" y="67886"/>
                </a:lnTo>
                <a:lnTo>
                  <a:pt x="65799" y="72029"/>
                </a:lnTo>
                <a:lnTo>
                  <a:pt x="72038" y="70846"/>
                </a:lnTo>
                <a:lnTo>
                  <a:pt x="74277" y="69871"/>
                </a:lnTo>
                <a:lnTo>
                  <a:pt x="77739" y="66408"/>
                </a:lnTo>
                <a:lnTo>
                  <a:pt x="78358" y="62946"/>
                </a:lnTo>
                <a:lnTo>
                  <a:pt x="76626" y="53300"/>
                </a:lnTo>
                <a:lnTo>
                  <a:pt x="58680" y="17421"/>
                </a:lnTo>
                <a:lnTo>
                  <a:pt x="17735" y="222"/>
                </a:lnTo>
                <a:lnTo>
                  <a:pt x="12691" y="0"/>
                </a:lnTo>
                <a:close/>
              </a:path>
            </a:pathLst>
          </a:custGeom>
          <a:solidFill>
            <a:srgbClr val="AFABA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652233" y="7598779"/>
            <a:ext cx="947820" cy="97131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2671719" y="6091361"/>
            <a:ext cx="87630" cy="80645"/>
          </a:xfrm>
          <a:custGeom>
            <a:avLst/>
            <a:gdLst/>
            <a:ahLst/>
            <a:cxnLst/>
            <a:rect l="l" t="t" r="r" b="b"/>
            <a:pathLst>
              <a:path w="87630" h="80645">
                <a:moveTo>
                  <a:pt x="14544" y="0"/>
                </a:moveTo>
                <a:lnTo>
                  <a:pt x="3220" y="3949"/>
                </a:lnTo>
                <a:lnTo>
                  <a:pt x="748" y="6422"/>
                </a:lnTo>
                <a:lnTo>
                  <a:pt x="0" y="10435"/>
                </a:lnTo>
                <a:lnTo>
                  <a:pt x="1954" y="21541"/>
                </a:lnTo>
                <a:lnTo>
                  <a:pt x="19014" y="57150"/>
                </a:lnTo>
                <a:lnTo>
                  <a:pt x="52685" y="78146"/>
                </a:lnTo>
                <a:lnTo>
                  <a:pt x="73402" y="80498"/>
                </a:lnTo>
                <a:lnTo>
                  <a:pt x="80469" y="78908"/>
                </a:lnTo>
                <a:lnTo>
                  <a:pt x="82915" y="77831"/>
                </a:lnTo>
                <a:lnTo>
                  <a:pt x="86749" y="73997"/>
                </a:lnTo>
                <a:lnTo>
                  <a:pt x="87444" y="69932"/>
                </a:lnTo>
                <a:lnTo>
                  <a:pt x="85279" y="58615"/>
                </a:lnTo>
                <a:lnTo>
                  <a:pt x="83049" y="51996"/>
                </a:lnTo>
                <a:lnTo>
                  <a:pt x="79674" y="44416"/>
                </a:lnTo>
                <a:lnTo>
                  <a:pt x="76720" y="37257"/>
                </a:lnTo>
                <a:lnTo>
                  <a:pt x="41863" y="4070"/>
                </a:lnTo>
                <a:lnTo>
                  <a:pt x="27821" y="1468"/>
                </a:lnTo>
                <a:lnTo>
                  <a:pt x="20182" y="259"/>
                </a:lnTo>
                <a:lnTo>
                  <a:pt x="14544" y="0"/>
                </a:lnTo>
                <a:close/>
              </a:path>
            </a:pathLst>
          </a:custGeom>
          <a:solidFill>
            <a:srgbClr val="AFABA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7479" y="10260314"/>
            <a:ext cx="854710" cy="182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69924" y="10250694"/>
            <a:ext cx="121920" cy="196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98191" y="245021"/>
            <a:ext cx="1616710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marR="5080" indent="-357505">
              <a:lnSpc>
                <a:spcPts val="1370"/>
              </a:lnSpc>
              <a:tabLst>
                <a:tab pos="1034415" algn="l"/>
              </a:tabLst>
            </a:pPr>
            <a:r>
              <a:rPr sz="1200" b="1" dirty="0">
                <a:latin typeface="Arial"/>
                <a:cs typeface="Arial"/>
              </a:rPr>
              <a:t>ﻲﻣﻠﻌﻟا </a:t>
            </a:r>
            <a:r>
              <a:rPr sz="1200" b="1" spc="-5" dirty="0">
                <a:latin typeface="Arial"/>
                <a:cs typeface="Arial"/>
              </a:rPr>
              <a:t>ثﺣﺑﻟاو ﻲﻟﺎﻌﻟا مﯾﻠﻌﺗﻟا </a:t>
            </a:r>
            <a:r>
              <a:rPr sz="1200" b="1" dirty="0">
                <a:latin typeface="Arial"/>
                <a:cs typeface="Arial"/>
              </a:rPr>
              <a:t>ةرا  </a:t>
            </a:r>
            <a:r>
              <a:rPr sz="1200" b="1" spc="-5" dirty="0">
                <a:latin typeface="Arial"/>
                <a:cs typeface="Arial"/>
              </a:rPr>
              <a:t>ﺔﺳدﻧﮭﻟا </a:t>
            </a:r>
            <a:r>
              <a:rPr sz="1200" b="1" spc="5" dirty="0">
                <a:latin typeface="Arial"/>
                <a:cs typeface="Arial"/>
              </a:rPr>
              <a:t>ﺔﯾ	</a:t>
            </a:r>
            <a:r>
              <a:rPr sz="1200" b="1" dirty="0">
                <a:latin typeface="Arial"/>
                <a:cs typeface="Arial"/>
              </a:rPr>
              <a:t>- </a:t>
            </a:r>
            <a:r>
              <a:rPr sz="1200" b="1" spc="-5" dirty="0">
                <a:latin typeface="Arial"/>
                <a:cs typeface="Arial"/>
              </a:rPr>
              <a:t>ﻰﻟﺎﯾد</a:t>
            </a:r>
            <a:r>
              <a:rPr sz="1200" b="1" spc="-7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ﺔﻌﻣ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541" y="579284"/>
            <a:ext cx="1849755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91005" algn="l"/>
              </a:tabLst>
            </a:pPr>
            <a:r>
              <a:rPr sz="1200" b="1" spc="-30" dirty="0">
                <a:latin typeface="Arial"/>
                <a:cs typeface="Arial"/>
              </a:rPr>
              <a:t>ﺔﯾﺋﺎﺑرﮭﻛاﻟنﺋﺎﻛﻣﻟاو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ةردﻘﻟا</a:t>
            </a:r>
            <a:r>
              <a:rPr sz="1200" b="1" spc="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ﺔﺳد	</a:t>
            </a:r>
            <a:r>
              <a:rPr sz="1200" b="1" spc="-495" dirty="0">
                <a:latin typeface="Arial"/>
                <a:cs typeface="Arial"/>
              </a:rPr>
              <a:t>مﻗﺳ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364" y="756070"/>
            <a:ext cx="2820670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4689" y="155233"/>
            <a:ext cx="920750" cy="81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254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826" y="245020"/>
            <a:ext cx="302196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745" marR="1157605" indent="114935">
              <a:lnSpc>
                <a:spcPts val="1370"/>
              </a:lnSpc>
            </a:pPr>
            <a:r>
              <a:rPr sz="1200" b="1" dirty="0">
                <a:latin typeface="Arial"/>
                <a:cs typeface="Arial"/>
              </a:rPr>
              <a:t>٢ ةرطﯾﺳﻟا </a:t>
            </a:r>
            <a:r>
              <a:rPr sz="1200" b="1" spc="-5" dirty="0">
                <a:latin typeface="Arial"/>
                <a:cs typeface="Arial"/>
              </a:rPr>
              <a:t>ﺔﺳدﻧھ ةدﺎﻣ </a:t>
            </a:r>
            <a:r>
              <a:rPr sz="1200" b="1" dirty="0">
                <a:latin typeface="Arial"/>
                <a:cs typeface="Arial"/>
              </a:rPr>
              <a:t>تارﺿﺎ  </a:t>
            </a:r>
            <a:r>
              <a:rPr sz="1200" b="1" spc="-65" dirty="0">
                <a:latin typeface="Arial"/>
                <a:cs typeface="Arial"/>
              </a:rPr>
              <a:t>ﺔﯾﺣﺎﺑﺻاﻟﺔﺳارداﻟ– </a:t>
            </a:r>
            <a:r>
              <a:rPr sz="1200" b="1" spc="-5" dirty="0">
                <a:latin typeface="Arial"/>
                <a:cs typeface="Arial"/>
              </a:rPr>
              <a:t>ﺔﺛﻟﺎﺛﻟا </a:t>
            </a:r>
            <a:r>
              <a:rPr sz="1200" b="1" spc="-120" dirty="0">
                <a:latin typeface="Arial"/>
                <a:cs typeface="Arial"/>
              </a:rPr>
              <a:t>ﺔﻠﺣرﻣاﻟ  </a:t>
            </a:r>
            <a:r>
              <a:rPr sz="1200" b="1" spc="-80" dirty="0">
                <a:latin typeface="Arial"/>
                <a:cs typeface="Arial"/>
              </a:rPr>
              <a:t>ﻲﻧﺎﺛاﻟسروﻛاﻟ–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spc="-210" dirty="0">
                <a:latin typeface="Arial"/>
                <a:cs typeface="Arial"/>
              </a:rPr>
              <a:t>ﻰوﻟاﻻةرﺿﺎﺣﻣاﻟ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6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6509" y="10148480"/>
            <a:ext cx="3508375" cy="0"/>
          </a:xfrm>
          <a:custGeom>
            <a:avLst/>
            <a:gdLst/>
            <a:ahLst/>
            <a:cxnLst/>
            <a:rect l="l" t="t" r="r" b="b"/>
            <a:pathLst>
              <a:path w="3508375">
                <a:moveTo>
                  <a:pt x="0" y="0"/>
                </a:moveTo>
                <a:lnTo>
                  <a:pt x="3508248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61" y="10148480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1944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74756" y="10148480"/>
            <a:ext cx="3243580" cy="0"/>
          </a:xfrm>
          <a:custGeom>
            <a:avLst/>
            <a:gdLst/>
            <a:ahLst/>
            <a:cxnLst/>
            <a:rect l="l" t="t" r="r" b="b"/>
            <a:pathLst>
              <a:path w="3243579">
                <a:moveTo>
                  <a:pt x="0" y="0"/>
                </a:moveTo>
                <a:lnTo>
                  <a:pt x="3243071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7909" y="10148480"/>
            <a:ext cx="3096895" cy="0"/>
          </a:xfrm>
          <a:custGeom>
            <a:avLst/>
            <a:gdLst/>
            <a:ahLst/>
            <a:cxnLst/>
            <a:rect l="l" t="t" r="r" b="b"/>
            <a:pathLst>
              <a:path w="3096895">
                <a:moveTo>
                  <a:pt x="0" y="0"/>
                </a:moveTo>
                <a:lnTo>
                  <a:pt x="3096767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4689" y="155233"/>
            <a:ext cx="828039" cy="814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797721" y="1087284"/>
            <a:ext cx="2086610" cy="334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Calibri"/>
                <a:cs typeface="Calibri"/>
              </a:rPr>
              <a:t>Stability of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Systems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249336" y="1731025"/>
            <a:ext cx="5209895" cy="37067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30578" y="5448950"/>
            <a:ext cx="5647525" cy="41646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98191" y="245021"/>
            <a:ext cx="1616710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marR="5080" indent="-357505">
              <a:lnSpc>
                <a:spcPts val="1370"/>
              </a:lnSpc>
              <a:tabLst>
                <a:tab pos="1034415" algn="l"/>
              </a:tabLst>
            </a:pPr>
            <a:r>
              <a:rPr sz="1200" b="1" dirty="0">
                <a:latin typeface="Arial"/>
                <a:cs typeface="Arial"/>
              </a:rPr>
              <a:t>ﻲﻣﻠﻌﻟا </a:t>
            </a:r>
            <a:r>
              <a:rPr sz="1200" b="1" spc="-5" dirty="0">
                <a:latin typeface="Arial"/>
                <a:cs typeface="Arial"/>
              </a:rPr>
              <a:t>ثﺣﺑﻟاو ﻲﻟﺎﻌﻟا مﯾﻠﻌﺗﻟا </a:t>
            </a:r>
            <a:r>
              <a:rPr sz="1200" b="1" dirty="0">
                <a:latin typeface="Arial"/>
                <a:cs typeface="Arial"/>
              </a:rPr>
              <a:t>ةرا  </a:t>
            </a:r>
            <a:r>
              <a:rPr sz="1200" b="1" spc="-5" dirty="0">
                <a:latin typeface="Arial"/>
                <a:cs typeface="Arial"/>
              </a:rPr>
              <a:t>ﺔﺳدﻧﮭﻟا </a:t>
            </a:r>
            <a:r>
              <a:rPr sz="1200" b="1" spc="5" dirty="0">
                <a:latin typeface="Arial"/>
                <a:cs typeface="Arial"/>
              </a:rPr>
              <a:t>ﺔﯾ	</a:t>
            </a:r>
            <a:r>
              <a:rPr sz="1200" b="1" dirty="0">
                <a:latin typeface="Arial"/>
                <a:cs typeface="Arial"/>
              </a:rPr>
              <a:t>- </a:t>
            </a:r>
            <a:r>
              <a:rPr sz="1200" b="1" spc="-5" dirty="0">
                <a:latin typeface="Arial"/>
                <a:cs typeface="Arial"/>
              </a:rPr>
              <a:t>ﻰﻟﺎﯾد</a:t>
            </a:r>
            <a:r>
              <a:rPr sz="1200" b="1" spc="-7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ﺔﻌﻣ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541" y="579284"/>
            <a:ext cx="1849755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91005" algn="l"/>
              </a:tabLst>
            </a:pPr>
            <a:r>
              <a:rPr sz="1200" b="1" spc="-30" dirty="0">
                <a:latin typeface="Arial"/>
                <a:cs typeface="Arial"/>
              </a:rPr>
              <a:t>ﺔﯾﺋﺎﺑرﮭﻛاﻟنﺋﺎﻛﻣﻟاو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ةردﻘﻟا</a:t>
            </a:r>
            <a:r>
              <a:rPr sz="1200" b="1" spc="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ﺔﺳد	</a:t>
            </a:r>
            <a:r>
              <a:rPr sz="1200" b="1" spc="-495" dirty="0">
                <a:latin typeface="Arial"/>
                <a:cs typeface="Arial"/>
              </a:rPr>
              <a:t>مﻗﺳ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364" y="756070"/>
            <a:ext cx="2820670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4689" y="155233"/>
            <a:ext cx="920750" cy="81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254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826" y="245020"/>
            <a:ext cx="302196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745" marR="1157605" indent="114935">
              <a:lnSpc>
                <a:spcPts val="1370"/>
              </a:lnSpc>
            </a:pPr>
            <a:r>
              <a:rPr sz="1200" b="1" dirty="0">
                <a:latin typeface="Arial"/>
                <a:cs typeface="Arial"/>
              </a:rPr>
              <a:t>٢ ةرطﯾﺳﻟا </a:t>
            </a:r>
            <a:r>
              <a:rPr sz="1200" b="1" spc="-5" dirty="0">
                <a:latin typeface="Arial"/>
                <a:cs typeface="Arial"/>
              </a:rPr>
              <a:t>ﺔﺳدﻧھ ةدﺎﻣ </a:t>
            </a:r>
            <a:r>
              <a:rPr sz="1200" b="1" dirty="0">
                <a:latin typeface="Arial"/>
                <a:cs typeface="Arial"/>
              </a:rPr>
              <a:t>تارﺿﺎ  </a:t>
            </a:r>
            <a:r>
              <a:rPr sz="1200" b="1" spc="-65" dirty="0">
                <a:latin typeface="Arial"/>
                <a:cs typeface="Arial"/>
              </a:rPr>
              <a:t>ﺔﯾﺣﺎﺑﺻاﻟﺔﺳارداﻟ– </a:t>
            </a:r>
            <a:r>
              <a:rPr sz="1200" b="1" spc="-5" dirty="0">
                <a:latin typeface="Arial"/>
                <a:cs typeface="Arial"/>
              </a:rPr>
              <a:t>ﺔﺛﻟﺎﺛﻟا </a:t>
            </a:r>
            <a:r>
              <a:rPr sz="1200" b="1" spc="-120" dirty="0">
                <a:latin typeface="Arial"/>
                <a:cs typeface="Arial"/>
              </a:rPr>
              <a:t>ﺔﻠﺣرﻣاﻟ  </a:t>
            </a:r>
            <a:r>
              <a:rPr sz="1200" b="1" spc="-80" dirty="0">
                <a:latin typeface="Arial"/>
                <a:cs typeface="Arial"/>
              </a:rPr>
              <a:t>ﻲﻧﺎﺛاﻟسروﻛاﻟ–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spc="-210" dirty="0">
                <a:latin typeface="Arial"/>
                <a:cs typeface="Arial"/>
              </a:rPr>
              <a:t>ﻰوﻟاﻻةرﺿﺎﺣﻣاﻟ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6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6509" y="10148480"/>
            <a:ext cx="3508375" cy="0"/>
          </a:xfrm>
          <a:custGeom>
            <a:avLst/>
            <a:gdLst/>
            <a:ahLst/>
            <a:cxnLst/>
            <a:rect l="l" t="t" r="r" b="b"/>
            <a:pathLst>
              <a:path w="3508375">
                <a:moveTo>
                  <a:pt x="0" y="0"/>
                </a:moveTo>
                <a:lnTo>
                  <a:pt x="3508248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61" y="10148480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1944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74756" y="10148480"/>
            <a:ext cx="3243580" cy="0"/>
          </a:xfrm>
          <a:custGeom>
            <a:avLst/>
            <a:gdLst/>
            <a:ahLst/>
            <a:cxnLst/>
            <a:rect l="l" t="t" r="r" b="b"/>
            <a:pathLst>
              <a:path w="3243579">
                <a:moveTo>
                  <a:pt x="0" y="0"/>
                </a:moveTo>
                <a:lnTo>
                  <a:pt x="3243071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7909" y="10148480"/>
            <a:ext cx="3096895" cy="0"/>
          </a:xfrm>
          <a:custGeom>
            <a:avLst/>
            <a:gdLst/>
            <a:ahLst/>
            <a:cxnLst/>
            <a:rect l="l" t="t" r="r" b="b"/>
            <a:pathLst>
              <a:path w="3096895">
                <a:moveTo>
                  <a:pt x="0" y="0"/>
                </a:moveTo>
                <a:lnTo>
                  <a:pt x="3096767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4689" y="155233"/>
            <a:ext cx="828039" cy="814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8447" y="1110908"/>
            <a:ext cx="6751955" cy="3702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8447" y="5040795"/>
            <a:ext cx="6751955" cy="41368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98191" y="245021"/>
            <a:ext cx="1616710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marR="5080" indent="-357505">
              <a:lnSpc>
                <a:spcPts val="1370"/>
              </a:lnSpc>
              <a:tabLst>
                <a:tab pos="1034415" algn="l"/>
              </a:tabLst>
            </a:pPr>
            <a:r>
              <a:rPr sz="1200" b="1" dirty="0">
                <a:latin typeface="Arial"/>
                <a:cs typeface="Arial"/>
              </a:rPr>
              <a:t>ﻲﻣﻠﻌﻟا </a:t>
            </a:r>
            <a:r>
              <a:rPr sz="1200" b="1" spc="-5" dirty="0">
                <a:latin typeface="Arial"/>
                <a:cs typeface="Arial"/>
              </a:rPr>
              <a:t>ثﺣﺑﻟاو ﻲﻟﺎﻌﻟا مﯾﻠﻌﺗﻟا </a:t>
            </a:r>
            <a:r>
              <a:rPr sz="1200" b="1" dirty="0">
                <a:latin typeface="Arial"/>
                <a:cs typeface="Arial"/>
              </a:rPr>
              <a:t>ةرا  </a:t>
            </a:r>
            <a:r>
              <a:rPr sz="1200" b="1" spc="-5" dirty="0">
                <a:latin typeface="Arial"/>
                <a:cs typeface="Arial"/>
              </a:rPr>
              <a:t>ﺔﺳدﻧﮭﻟا </a:t>
            </a:r>
            <a:r>
              <a:rPr sz="1200" b="1" spc="5" dirty="0">
                <a:latin typeface="Arial"/>
                <a:cs typeface="Arial"/>
              </a:rPr>
              <a:t>ﺔﯾ	</a:t>
            </a:r>
            <a:r>
              <a:rPr sz="1200" b="1" dirty="0">
                <a:latin typeface="Arial"/>
                <a:cs typeface="Arial"/>
              </a:rPr>
              <a:t>- </a:t>
            </a:r>
            <a:r>
              <a:rPr sz="1200" b="1" spc="-5" dirty="0">
                <a:latin typeface="Arial"/>
                <a:cs typeface="Arial"/>
              </a:rPr>
              <a:t>ﻰﻟﺎﯾد</a:t>
            </a:r>
            <a:r>
              <a:rPr sz="1200" b="1" spc="-7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ﺔﻌﻣ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541" y="579284"/>
            <a:ext cx="1849755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91005" algn="l"/>
              </a:tabLst>
            </a:pPr>
            <a:r>
              <a:rPr sz="1200" b="1" spc="-30" dirty="0">
                <a:latin typeface="Arial"/>
                <a:cs typeface="Arial"/>
              </a:rPr>
              <a:t>ﺔﯾﺋﺎﺑرﮭﻛاﻟنﺋﺎﻛﻣﻟاو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ةردﻘﻟا</a:t>
            </a:r>
            <a:r>
              <a:rPr sz="1200" b="1" spc="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ﺔﺳد	</a:t>
            </a:r>
            <a:r>
              <a:rPr sz="1200" b="1" spc="-495" dirty="0">
                <a:latin typeface="Arial"/>
                <a:cs typeface="Arial"/>
              </a:rPr>
              <a:t>مﻗﺳ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364" y="756070"/>
            <a:ext cx="2820670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4689" y="155233"/>
            <a:ext cx="920750" cy="81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254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826" y="245020"/>
            <a:ext cx="302196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745" marR="1157605" indent="114935">
              <a:lnSpc>
                <a:spcPts val="1370"/>
              </a:lnSpc>
            </a:pPr>
            <a:r>
              <a:rPr sz="1200" b="1" dirty="0">
                <a:latin typeface="Arial"/>
                <a:cs typeface="Arial"/>
              </a:rPr>
              <a:t>٢ ةرطﯾﺳﻟا </a:t>
            </a:r>
            <a:r>
              <a:rPr sz="1200" b="1" spc="-5" dirty="0">
                <a:latin typeface="Arial"/>
                <a:cs typeface="Arial"/>
              </a:rPr>
              <a:t>ﺔﺳدﻧھ ةدﺎﻣ </a:t>
            </a:r>
            <a:r>
              <a:rPr sz="1200" b="1" dirty="0">
                <a:latin typeface="Arial"/>
                <a:cs typeface="Arial"/>
              </a:rPr>
              <a:t>تارﺿﺎ  </a:t>
            </a:r>
            <a:r>
              <a:rPr sz="1200" b="1" spc="-65" dirty="0">
                <a:latin typeface="Arial"/>
                <a:cs typeface="Arial"/>
              </a:rPr>
              <a:t>ﺔﯾﺣﺎﺑﺻاﻟﺔﺳارداﻟ– </a:t>
            </a:r>
            <a:r>
              <a:rPr sz="1200" b="1" spc="-5" dirty="0">
                <a:latin typeface="Arial"/>
                <a:cs typeface="Arial"/>
              </a:rPr>
              <a:t>ﺔﺛﻟﺎﺛﻟا </a:t>
            </a:r>
            <a:r>
              <a:rPr sz="1200" b="1" spc="-120" dirty="0">
                <a:latin typeface="Arial"/>
                <a:cs typeface="Arial"/>
              </a:rPr>
              <a:t>ﺔﻠﺣرﻣاﻟ  </a:t>
            </a:r>
            <a:r>
              <a:rPr sz="1200" b="1" spc="-80" dirty="0">
                <a:latin typeface="Arial"/>
                <a:cs typeface="Arial"/>
              </a:rPr>
              <a:t>ﻲﻧﺎﺛاﻟسروﻛاﻟ–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spc="-210" dirty="0">
                <a:latin typeface="Arial"/>
                <a:cs typeface="Arial"/>
              </a:rPr>
              <a:t>ﻰوﻟاﻻةرﺿﺎﺣﻣاﻟ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6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6509" y="10148480"/>
            <a:ext cx="3508375" cy="0"/>
          </a:xfrm>
          <a:custGeom>
            <a:avLst/>
            <a:gdLst/>
            <a:ahLst/>
            <a:cxnLst/>
            <a:rect l="l" t="t" r="r" b="b"/>
            <a:pathLst>
              <a:path w="3508375">
                <a:moveTo>
                  <a:pt x="0" y="0"/>
                </a:moveTo>
                <a:lnTo>
                  <a:pt x="3508248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61" y="10148480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1944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74756" y="10148480"/>
            <a:ext cx="3243580" cy="0"/>
          </a:xfrm>
          <a:custGeom>
            <a:avLst/>
            <a:gdLst/>
            <a:ahLst/>
            <a:cxnLst/>
            <a:rect l="l" t="t" r="r" b="b"/>
            <a:pathLst>
              <a:path w="3243579">
                <a:moveTo>
                  <a:pt x="0" y="0"/>
                </a:moveTo>
                <a:lnTo>
                  <a:pt x="3243071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7909" y="10148480"/>
            <a:ext cx="3096895" cy="0"/>
          </a:xfrm>
          <a:custGeom>
            <a:avLst/>
            <a:gdLst/>
            <a:ahLst/>
            <a:cxnLst/>
            <a:rect l="l" t="t" r="r" b="b"/>
            <a:pathLst>
              <a:path w="3096895">
                <a:moveTo>
                  <a:pt x="0" y="0"/>
                </a:moveTo>
                <a:lnTo>
                  <a:pt x="3096767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4689" y="155233"/>
            <a:ext cx="828039" cy="814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2624" y="1110908"/>
            <a:ext cx="5936437" cy="63372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98191" y="245021"/>
            <a:ext cx="1616710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marR="5080" indent="-357505">
              <a:lnSpc>
                <a:spcPts val="1370"/>
              </a:lnSpc>
              <a:tabLst>
                <a:tab pos="1034415" algn="l"/>
              </a:tabLst>
            </a:pPr>
            <a:r>
              <a:rPr sz="1200" b="1" dirty="0">
                <a:latin typeface="Arial"/>
                <a:cs typeface="Arial"/>
              </a:rPr>
              <a:t>ﻲﻣﻠﻌﻟا </a:t>
            </a:r>
            <a:r>
              <a:rPr sz="1200" b="1" spc="-5" dirty="0">
                <a:latin typeface="Arial"/>
                <a:cs typeface="Arial"/>
              </a:rPr>
              <a:t>ثﺣﺑﻟاو ﻲﻟﺎﻌﻟا مﯾﻠﻌﺗﻟا </a:t>
            </a:r>
            <a:r>
              <a:rPr sz="1200" b="1" dirty="0">
                <a:latin typeface="Arial"/>
                <a:cs typeface="Arial"/>
              </a:rPr>
              <a:t>ةرا  </a:t>
            </a:r>
            <a:r>
              <a:rPr sz="1200" b="1" spc="-5" dirty="0">
                <a:latin typeface="Arial"/>
                <a:cs typeface="Arial"/>
              </a:rPr>
              <a:t>ﺔﺳدﻧﮭﻟا </a:t>
            </a:r>
            <a:r>
              <a:rPr sz="1200" b="1" spc="5" dirty="0">
                <a:latin typeface="Arial"/>
                <a:cs typeface="Arial"/>
              </a:rPr>
              <a:t>ﺔﯾ	</a:t>
            </a:r>
            <a:r>
              <a:rPr sz="1200" b="1" dirty="0">
                <a:latin typeface="Arial"/>
                <a:cs typeface="Arial"/>
              </a:rPr>
              <a:t>- </a:t>
            </a:r>
            <a:r>
              <a:rPr sz="1200" b="1" spc="-5" dirty="0">
                <a:latin typeface="Arial"/>
                <a:cs typeface="Arial"/>
              </a:rPr>
              <a:t>ﻰﻟﺎﯾد</a:t>
            </a:r>
            <a:r>
              <a:rPr sz="1200" b="1" spc="-7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ﺔﻌﻣ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541" y="579284"/>
            <a:ext cx="1849755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91005" algn="l"/>
              </a:tabLst>
            </a:pPr>
            <a:r>
              <a:rPr sz="1200" b="1" spc="-30" dirty="0">
                <a:latin typeface="Arial"/>
                <a:cs typeface="Arial"/>
              </a:rPr>
              <a:t>ﺔﯾﺋﺎﺑرﮭﻛاﻟنﺋﺎﻛﻣﻟاو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ةردﻘﻟا</a:t>
            </a:r>
            <a:r>
              <a:rPr sz="1200" b="1" spc="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ﺔﺳد	</a:t>
            </a:r>
            <a:r>
              <a:rPr sz="1200" b="1" spc="-495" dirty="0">
                <a:latin typeface="Arial"/>
                <a:cs typeface="Arial"/>
              </a:rPr>
              <a:t>مﻗﺳ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364" y="756070"/>
            <a:ext cx="2820670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4689" y="155233"/>
            <a:ext cx="920750" cy="81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254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826" y="245020"/>
            <a:ext cx="302196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745" marR="1157605" indent="114935">
              <a:lnSpc>
                <a:spcPts val="1370"/>
              </a:lnSpc>
            </a:pPr>
            <a:r>
              <a:rPr sz="1200" b="1" dirty="0">
                <a:latin typeface="Arial"/>
                <a:cs typeface="Arial"/>
              </a:rPr>
              <a:t>٢ ةرطﯾﺳﻟا </a:t>
            </a:r>
            <a:r>
              <a:rPr sz="1200" b="1" spc="-5" dirty="0">
                <a:latin typeface="Arial"/>
                <a:cs typeface="Arial"/>
              </a:rPr>
              <a:t>ﺔﺳدﻧھ ةدﺎﻣ </a:t>
            </a:r>
            <a:r>
              <a:rPr sz="1200" b="1" dirty="0">
                <a:latin typeface="Arial"/>
                <a:cs typeface="Arial"/>
              </a:rPr>
              <a:t>تارﺿﺎ  </a:t>
            </a:r>
            <a:r>
              <a:rPr sz="1200" b="1" spc="-65" dirty="0">
                <a:latin typeface="Arial"/>
                <a:cs typeface="Arial"/>
              </a:rPr>
              <a:t>ﺔﯾﺣﺎﺑﺻاﻟﺔﺳارداﻟ– </a:t>
            </a:r>
            <a:r>
              <a:rPr sz="1200" b="1" spc="-5" dirty="0">
                <a:latin typeface="Arial"/>
                <a:cs typeface="Arial"/>
              </a:rPr>
              <a:t>ﺔﺛﻟﺎﺛﻟا </a:t>
            </a:r>
            <a:r>
              <a:rPr sz="1200" b="1" spc="-120" dirty="0">
                <a:latin typeface="Arial"/>
                <a:cs typeface="Arial"/>
              </a:rPr>
              <a:t>ﺔﻠﺣرﻣاﻟ  </a:t>
            </a:r>
            <a:r>
              <a:rPr sz="1200" b="1" spc="-80" dirty="0">
                <a:latin typeface="Arial"/>
                <a:cs typeface="Arial"/>
              </a:rPr>
              <a:t>ﻲﻧﺎﺛاﻟسروﻛاﻟ–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spc="-210" dirty="0">
                <a:latin typeface="Arial"/>
                <a:cs typeface="Arial"/>
              </a:rPr>
              <a:t>ﻰوﻟاﻻةرﺿﺎﺣﻣاﻟ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6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6509" y="10148480"/>
            <a:ext cx="3508375" cy="0"/>
          </a:xfrm>
          <a:custGeom>
            <a:avLst/>
            <a:gdLst/>
            <a:ahLst/>
            <a:cxnLst/>
            <a:rect l="l" t="t" r="r" b="b"/>
            <a:pathLst>
              <a:path w="3508375">
                <a:moveTo>
                  <a:pt x="0" y="0"/>
                </a:moveTo>
                <a:lnTo>
                  <a:pt x="3508248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61" y="10148480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1944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74756" y="10148480"/>
            <a:ext cx="3243580" cy="0"/>
          </a:xfrm>
          <a:custGeom>
            <a:avLst/>
            <a:gdLst/>
            <a:ahLst/>
            <a:cxnLst/>
            <a:rect l="l" t="t" r="r" b="b"/>
            <a:pathLst>
              <a:path w="3243579">
                <a:moveTo>
                  <a:pt x="0" y="0"/>
                </a:moveTo>
                <a:lnTo>
                  <a:pt x="3243071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7909" y="10148480"/>
            <a:ext cx="3096895" cy="0"/>
          </a:xfrm>
          <a:custGeom>
            <a:avLst/>
            <a:gdLst/>
            <a:ahLst/>
            <a:cxnLst/>
            <a:rect l="l" t="t" r="r" b="b"/>
            <a:pathLst>
              <a:path w="3096895">
                <a:moveTo>
                  <a:pt x="0" y="0"/>
                </a:moveTo>
                <a:lnTo>
                  <a:pt x="3096767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4689" y="155233"/>
            <a:ext cx="828039" cy="814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8447" y="1979071"/>
            <a:ext cx="6751955" cy="58300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98191" y="245021"/>
            <a:ext cx="1616710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 marR="5080" indent="-357505">
              <a:lnSpc>
                <a:spcPts val="1370"/>
              </a:lnSpc>
              <a:tabLst>
                <a:tab pos="1034415" algn="l"/>
              </a:tabLst>
            </a:pPr>
            <a:r>
              <a:rPr sz="1200" b="1" dirty="0">
                <a:latin typeface="Arial"/>
                <a:cs typeface="Arial"/>
              </a:rPr>
              <a:t>ﻲﻣﻠﻌﻟا </a:t>
            </a:r>
            <a:r>
              <a:rPr sz="1200" b="1" spc="-5" dirty="0">
                <a:latin typeface="Arial"/>
                <a:cs typeface="Arial"/>
              </a:rPr>
              <a:t>ثﺣﺑﻟاو ﻲﻟﺎﻌﻟا مﯾﻠﻌﺗﻟا </a:t>
            </a:r>
            <a:r>
              <a:rPr sz="1200" b="1" dirty="0">
                <a:latin typeface="Arial"/>
                <a:cs typeface="Arial"/>
              </a:rPr>
              <a:t>ةرا  </a:t>
            </a:r>
            <a:r>
              <a:rPr sz="1200" b="1" spc="-5" dirty="0">
                <a:latin typeface="Arial"/>
                <a:cs typeface="Arial"/>
              </a:rPr>
              <a:t>ﺔﺳدﻧﮭﻟا </a:t>
            </a:r>
            <a:r>
              <a:rPr sz="1200" b="1" spc="5" dirty="0">
                <a:latin typeface="Arial"/>
                <a:cs typeface="Arial"/>
              </a:rPr>
              <a:t>ﺔﯾ	</a:t>
            </a:r>
            <a:r>
              <a:rPr sz="1200" b="1" dirty="0">
                <a:latin typeface="Arial"/>
                <a:cs typeface="Arial"/>
              </a:rPr>
              <a:t>- </a:t>
            </a:r>
            <a:r>
              <a:rPr sz="1200" b="1" spc="-5" dirty="0">
                <a:latin typeface="Arial"/>
                <a:cs typeface="Arial"/>
              </a:rPr>
              <a:t>ﻰﻟﺎﯾد</a:t>
            </a:r>
            <a:r>
              <a:rPr sz="1200" b="1" spc="-7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ﺔﻌﻣ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541" y="579284"/>
            <a:ext cx="1849755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91005" algn="l"/>
              </a:tabLst>
            </a:pPr>
            <a:r>
              <a:rPr sz="1200" b="1" spc="-30" dirty="0">
                <a:latin typeface="Arial"/>
                <a:cs typeface="Arial"/>
              </a:rPr>
              <a:t>ﺔﯾﺋﺎﺑرﮭﻛاﻟنﺋﺎﻛﻣﻟاو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ةردﻘﻟا</a:t>
            </a:r>
            <a:r>
              <a:rPr sz="1200" b="1" spc="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ﺔﺳد	</a:t>
            </a:r>
            <a:r>
              <a:rPr sz="1200" b="1" spc="-495" dirty="0">
                <a:latin typeface="Arial"/>
                <a:cs typeface="Arial"/>
              </a:rPr>
              <a:t>مﻗﺳ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364" y="756070"/>
            <a:ext cx="2820670" cy="197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54689" y="155233"/>
            <a:ext cx="920750" cy="81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2540">
              <a:lnSpc>
                <a:spcPct val="100000"/>
              </a:lnSpc>
            </a:pPr>
            <a:r>
              <a:rPr sz="1200" b="1" spc="-400" dirty="0">
                <a:latin typeface="Arial"/>
                <a:cs typeface="Arial"/>
              </a:rPr>
              <a:t>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826" y="245020"/>
            <a:ext cx="3021965" cy="70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745" marR="1157605" indent="114935">
              <a:lnSpc>
                <a:spcPts val="1370"/>
              </a:lnSpc>
            </a:pPr>
            <a:r>
              <a:rPr sz="1200" b="1" dirty="0">
                <a:latin typeface="Arial"/>
                <a:cs typeface="Arial"/>
              </a:rPr>
              <a:t>٢ ةرطﯾﺳﻟا </a:t>
            </a:r>
            <a:r>
              <a:rPr sz="1200" b="1" spc="-5" dirty="0">
                <a:latin typeface="Arial"/>
                <a:cs typeface="Arial"/>
              </a:rPr>
              <a:t>ﺔﺳدﻧھ ةدﺎﻣ </a:t>
            </a:r>
            <a:r>
              <a:rPr sz="1200" b="1" dirty="0">
                <a:latin typeface="Arial"/>
                <a:cs typeface="Arial"/>
              </a:rPr>
              <a:t>تارﺿﺎ  </a:t>
            </a:r>
            <a:r>
              <a:rPr sz="1200" b="1" spc="-65" dirty="0">
                <a:latin typeface="Arial"/>
                <a:cs typeface="Arial"/>
              </a:rPr>
              <a:t>ﺔﯾﺣﺎﺑﺻاﻟﺔﺳارداﻟ– </a:t>
            </a:r>
            <a:r>
              <a:rPr sz="1200" b="1" spc="-5" dirty="0">
                <a:latin typeface="Arial"/>
                <a:cs typeface="Arial"/>
              </a:rPr>
              <a:t>ﺔﺛﻟﺎﺛﻟا </a:t>
            </a:r>
            <a:r>
              <a:rPr sz="1200" b="1" spc="-120" dirty="0">
                <a:latin typeface="Arial"/>
                <a:cs typeface="Arial"/>
              </a:rPr>
              <a:t>ﺔﻠﺣرﻣاﻟ  </a:t>
            </a:r>
            <a:r>
              <a:rPr sz="1200" b="1" spc="-80" dirty="0">
                <a:latin typeface="Arial"/>
                <a:cs typeface="Arial"/>
              </a:rPr>
              <a:t>ﻲﻧﺎﺛاﻟسروﻛاﻟ–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spc="-210" dirty="0">
                <a:latin typeface="Arial"/>
                <a:cs typeface="Arial"/>
              </a:rPr>
              <a:t>ﻰوﻟاﻻةرﺿﺎﺣﻣاﻟ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60"/>
              </a:lnSpc>
            </a:pPr>
            <a:r>
              <a:rPr sz="1200" b="1" spc="-400" dirty="0">
                <a:latin typeface="Arial"/>
                <a:cs typeface="Arial"/>
              </a:rPr>
              <a:t>------------------------------------------------------------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6509" y="10148480"/>
            <a:ext cx="3508375" cy="0"/>
          </a:xfrm>
          <a:custGeom>
            <a:avLst/>
            <a:gdLst/>
            <a:ahLst/>
            <a:cxnLst/>
            <a:rect l="l" t="t" r="r" b="b"/>
            <a:pathLst>
              <a:path w="3508375">
                <a:moveTo>
                  <a:pt x="0" y="0"/>
                </a:moveTo>
                <a:lnTo>
                  <a:pt x="3508248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9661" y="10148480"/>
            <a:ext cx="3362325" cy="0"/>
          </a:xfrm>
          <a:custGeom>
            <a:avLst/>
            <a:gdLst/>
            <a:ahLst/>
            <a:cxnLst/>
            <a:rect l="l" t="t" r="r" b="b"/>
            <a:pathLst>
              <a:path w="3362325">
                <a:moveTo>
                  <a:pt x="0" y="0"/>
                </a:moveTo>
                <a:lnTo>
                  <a:pt x="3361944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74756" y="10148480"/>
            <a:ext cx="3243580" cy="0"/>
          </a:xfrm>
          <a:custGeom>
            <a:avLst/>
            <a:gdLst/>
            <a:ahLst/>
            <a:cxnLst/>
            <a:rect l="l" t="t" r="r" b="b"/>
            <a:pathLst>
              <a:path w="3243579">
                <a:moveTo>
                  <a:pt x="0" y="0"/>
                </a:moveTo>
                <a:lnTo>
                  <a:pt x="3243071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7909" y="10148480"/>
            <a:ext cx="3096895" cy="0"/>
          </a:xfrm>
          <a:custGeom>
            <a:avLst/>
            <a:gdLst/>
            <a:ahLst/>
            <a:cxnLst/>
            <a:rect l="l" t="t" r="r" b="b"/>
            <a:pathLst>
              <a:path w="3096895">
                <a:moveTo>
                  <a:pt x="0" y="0"/>
                </a:moveTo>
                <a:lnTo>
                  <a:pt x="3096767" y="0"/>
                </a:lnTo>
              </a:path>
            </a:pathLst>
          </a:custGeom>
          <a:ln w="4572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4689" y="155233"/>
            <a:ext cx="828039" cy="814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8447" y="1110908"/>
            <a:ext cx="6751955" cy="4268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دﯾﺑﻋ </a:t>
            </a:r>
            <a:r>
              <a:rPr spc="-5" dirty="0"/>
              <a:t>ﻲﺻﺎﻋ</a:t>
            </a:r>
            <a:r>
              <a:rPr spc="-65" dirty="0"/>
              <a:t> </a:t>
            </a:r>
            <a:r>
              <a:rPr spc="-130" dirty="0"/>
              <a:t>دﺎﯾزد.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153</Words>
  <Application>Microsoft Macintosh PowerPoint</Application>
  <PresentationFormat>Custom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Zeyad Al-Obaidi</cp:lastModifiedBy>
  <cp:revision>1</cp:revision>
  <dcterms:created xsi:type="dcterms:W3CDTF">2019-10-20T10:18:21Z</dcterms:created>
  <dcterms:modified xsi:type="dcterms:W3CDTF">2019-10-20T16:55:39Z</dcterms:modified>
</cp:coreProperties>
</file>